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2.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34.xml" ContentType="application/inkml+xml"/>
  <Override PartName="/ppt/notesSlides/notesSlide17.xml" ContentType="application/vnd.openxmlformats-officedocument.presentationml.notesSlide+xml"/>
  <Override PartName="/ppt/ink/ink35.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54.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55.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56.xml" ContentType="application/inkml+xml"/>
  <Override PartName="/ppt/ink/ink57.xml" ContentType="application/inkml+xml"/>
  <Override PartName="/ppt/notesSlides/notesSlide32.xml" ContentType="application/vnd.openxmlformats-officedocument.presentationml.notesSlide+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62.xml" ContentType="application/inkml+xml"/>
  <Override PartName="/ppt/ink/ink63.xml" ContentType="application/inkml+xml"/>
  <Override PartName="/ppt/notesSlides/notesSlide35.xml" ContentType="application/vnd.openxmlformats-officedocument.presentationml.notesSlide+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notesSlides/notesSlide36.xml" ContentType="application/vnd.openxmlformats-officedocument.presentationml.notesSlide+xml"/>
  <Override PartName="/ppt/ink/ink71.xml" ContentType="application/inkml+xml"/>
  <Override PartName="/ppt/ink/ink72.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ink/ink73.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notesSlides/notesSlide41.xml" ContentType="application/vnd.openxmlformats-officedocument.presentationml.notesSlide+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notesSlides/notesSlide42.xml" ContentType="application/vnd.openxmlformats-officedocument.presentationml.notesSlide+xml"/>
  <Override PartName="/ppt/ink/ink90.xml" ContentType="application/inkml+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ink/ink91.xml" ContentType="application/inkml+xml"/>
  <Override PartName="/ppt/notesSlides/notesSlide55.xml" ContentType="application/vnd.openxmlformats-officedocument.presentationml.notesSlide+xml"/>
  <Override PartName="/ppt/ink/ink92.xml" ContentType="application/inkml+xml"/>
  <Override PartName="/ppt/ink/ink93.xml" ContentType="application/inkml+xml"/>
  <Override PartName="/ppt/notesSlides/notesSlide56.xml" ContentType="application/vnd.openxmlformats-officedocument.presentationml.notesSlide+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9"/>
  </p:notesMasterIdLst>
  <p:handoutMasterIdLst>
    <p:handoutMasterId r:id="rId60"/>
  </p:handoutMasterIdLst>
  <p:sldIdLst>
    <p:sldId id="345" r:id="rId2"/>
    <p:sldId id="493" r:id="rId3"/>
    <p:sldId id="488" r:id="rId4"/>
    <p:sldId id="414" r:id="rId5"/>
    <p:sldId id="438" r:id="rId6"/>
    <p:sldId id="439" r:id="rId7"/>
    <p:sldId id="432" r:id="rId8"/>
    <p:sldId id="494" r:id="rId9"/>
    <p:sldId id="396" r:id="rId10"/>
    <p:sldId id="501" r:id="rId11"/>
    <p:sldId id="428" r:id="rId12"/>
    <p:sldId id="429" r:id="rId13"/>
    <p:sldId id="504" r:id="rId14"/>
    <p:sldId id="503" r:id="rId15"/>
    <p:sldId id="505" r:id="rId16"/>
    <p:sldId id="430" r:id="rId17"/>
    <p:sldId id="506" r:id="rId18"/>
    <p:sldId id="507" r:id="rId19"/>
    <p:sldId id="508" r:id="rId20"/>
    <p:sldId id="509" r:id="rId21"/>
    <p:sldId id="510" r:id="rId22"/>
    <p:sldId id="525" r:id="rId23"/>
    <p:sldId id="526" r:id="rId24"/>
    <p:sldId id="528" r:id="rId25"/>
    <p:sldId id="527" r:id="rId26"/>
    <p:sldId id="529" r:id="rId27"/>
    <p:sldId id="530" r:id="rId28"/>
    <p:sldId id="531" r:id="rId29"/>
    <p:sldId id="435" r:id="rId30"/>
    <p:sldId id="375" r:id="rId31"/>
    <p:sldId id="441" r:id="rId32"/>
    <p:sldId id="511" r:id="rId33"/>
    <p:sldId id="512" r:id="rId34"/>
    <p:sldId id="468" r:id="rId35"/>
    <p:sldId id="513" r:id="rId36"/>
    <p:sldId id="514" r:id="rId37"/>
    <p:sldId id="515" r:id="rId38"/>
    <p:sldId id="450" r:id="rId39"/>
    <p:sldId id="469" r:id="rId40"/>
    <p:sldId id="418" r:id="rId41"/>
    <p:sldId id="518" r:id="rId42"/>
    <p:sldId id="376" r:id="rId43"/>
    <p:sldId id="384" r:id="rId44"/>
    <p:sldId id="385" r:id="rId45"/>
    <p:sldId id="502" r:id="rId46"/>
    <p:sldId id="519" r:id="rId47"/>
    <p:sldId id="520" r:id="rId48"/>
    <p:sldId id="496" r:id="rId49"/>
    <p:sldId id="521" r:id="rId50"/>
    <p:sldId id="522" r:id="rId51"/>
    <p:sldId id="523" r:id="rId52"/>
    <p:sldId id="524" r:id="rId53"/>
    <p:sldId id="532" r:id="rId54"/>
    <p:sldId id="535" r:id="rId55"/>
    <p:sldId id="538" r:id="rId56"/>
    <p:sldId id="536" r:id="rId57"/>
    <p:sldId id="537" r:id="rId58"/>
  </p:sldIdLst>
  <p:sldSz cx="12192000" cy="6858000"/>
  <p:notesSz cx="6997700" cy="9271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676">
          <p15:clr>
            <a:srgbClr val="A4A3A4"/>
          </p15:clr>
        </p15:guide>
        <p15:guide id="2">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FF00"/>
    <a:srgbClr val="A50021"/>
    <a:srgbClr val="FFFF00"/>
    <a:srgbClr val="FF00FF"/>
    <a:srgbClr val="B2B2B2"/>
    <a:srgbClr val="C0C0C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18" autoAdjust="0"/>
    <p:restoredTop sz="92308" autoAdjust="0"/>
  </p:normalViewPr>
  <p:slideViewPr>
    <p:cSldViewPr snapToGrid="0">
      <p:cViewPr varScale="1">
        <p:scale>
          <a:sx n="131" d="100"/>
          <a:sy n="131" d="100"/>
        </p:scale>
        <p:origin x="100" y="632"/>
      </p:cViewPr>
      <p:guideLst>
        <p:guide orient="horz" pos="676"/>
        <p:guide/>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6980"/>
    </p:cViewPr>
  </p:sorterViewPr>
  <p:notesViewPr>
    <p:cSldViewPr snapToGrid="0">
      <p:cViewPr varScale="1">
        <p:scale>
          <a:sx n="65" d="100"/>
          <a:sy n="65" d="100"/>
        </p:scale>
        <p:origin x="-1920" y="-78"/>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1410" name="Rectangle 1026">
            <a:extLst>
              <a:ext uri="{FF2B5EF4-FFF2-40B4-BE49-F238E27FC236}">
                <a16:creationId xmlns:a16="http://schemas.microsoft.com/office/drawing/2014/main" id="{90B68AB8-FC56-1F73-A3F4-F05468EBE128}"/>
              </a:ext>
            </a:extLst>
          </p:cNvPr>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defRPr sz="1300"/>
            </a:lvl1pPr>
          </a:lstStyle>
          <a:p>
            <a:pPr>
              <a:defRPr/>
            </a:pPr>
            <a:endParaRPr lang="en-US"/>
          </a:p>
        </p:txBody>
      </p:sp>
      <p:sp>
        <p:nvSpPr>
          <p:cNvPr id="401411" name="Rectangle 1027">
            <a:extLst>
              <a:ext uri="{FF2B5EF4-FFF2-40B4-BE49-F238E27FC236}">
                <a16:creationId xmlns:a16="http://schemas.microsoft.com/office/drawing/2014/main" id="{3B1F815F-90BA-5E87-1544-AAFF80A5209C}"/>
              </a:ext>
            </a:extLst>
          </p:cNvPr>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lgn="r">
              <a:defRPr sz="1300"/>
            </a:lvl1pPr>
          </a:lstStyle>
          <a:p>
            <a:pPr>
              <a:defRPr/>
            </a:pPr>
            <a:endParaRPr lang="en-US"/>
          </a:p>
        </p:txBody>
      </p:sp>
      <p:sp>
        <p:nvSpPr>
          <p:cNvPr id="401412" name="Rectangle 1028">
            <a:extLst>
              <a:ext uri="{FF2B5EF4-FFF2-40B4-BE49-F238E27FC236}">
                <a16:creationId xmlns:a16="http://schemas.microsoft.com/office/drawing/2014/main" id="{582002F7-CA1E-AA02-7BB3-84B8B834DE6E}"/>
              </a:ext>
            </a:extLst>
          </p:cNvPr>
          <p:cNvSpPr>
            <a:spLocks noGrp="1" noChangeArrowheads="1"/>
          </p:cNvSpPr>
          <p:nvPr>
            <p:ph type="ftr" sz="quarter" idx="2"/>
          </p:nvPr>
        </p:nvSpPr>
        <p:spPr bwMode="auto">
          <a:xfrm>
            <a:off x="0" y="8807450"/>
            <a:ext cx="3032125"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defRPr sz="1300"/>
            </a:lvl1pPr>
          </a:lstStyle>
          <a:p>
            <a:pPr>
              <a:defRPr/>
            </a:pPr>
            <a:endParaRPr lang="en-US"/>
          </a:p>
        </p:txBody>
      </p:sp>
      <p:sp>
        <p:nvSpPr>
          <p:cNvPr id="401413" name="Rectangle 1029">
            <a:extLst>
              <a:ext uri="{FF2B5EF4-FFF2-40B4-BE49-F238E27FC236}">
                <a16:creationId xmlns:a16="http://schemas.microsoft.com/office/drawing/2014/main" id="{775AE3AF-A6BE-3B1F-E841-399B605110B1}"/>
              </a:ext>
            </a:extLst>
          </p:cNvPr>
          <p:cNvSpPr>
            <a:spLocks noGrp="1" noChangeArrowheads="1"/>
          </p:cNvSpPr>
          <p:nvPr>
            <p:ph type="sldNum" sz="quarter" idx="3"/>
          </p:nvPr>
        </p:nvSpPr>
        <p:spPr bwMode="auto">
          <a:xfrm>
            <a:off x="3965575" y="8807450"/>
            <a:ext cx="3032125"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lgn="r">
              <a:defRPr sz="1300"/>
            </a:lvl1pPr>
          </a:lstStyle>
          <a:p>
            <a:fld id="{BAAEFD3E-490E-413F-B32D-4AD54C848B0B}"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2-09T20:09:02.520"/>
    </inkml:context>
    <inkml:brush xml:id="br0">
      <inkml:brushProperty name="width" value="0.05292" units="cm"/>
      <inkml:brushProperty name="height" value="0.05292" units="cm"/>
      <inkml:brushProperty name="color" value="#FF0000"/>
    </inkml:brush>
  </inkml:definitions>
  <inkml:trace contextRef="#ctx0" brushRef="#br0">18356 6853 51 0,'0'0'75'0,"0"0"-2"16,4 0-9-16,-4 1-17 0,0-1-14 16,0 0-5-16,0 2-3 0,0-2 9 0,0 0 16 15,2 0 19-15,-2 2 24 0,0-2 24 16,0 0 27-16,0 1 20 0,0-1 2 16,0-1-10-16,0 1-19 0,0-2-10 15,0-1-9-15,0 2-11 0,0-4-12 0,0 1-17 16,0-1-16-16,0-1-12 0,4 0-3 15,-4 0-1-15,4-3 1 0,-4-1 2 16,0-1 1-16,3-1 1 0,-3-1 3 0,4-2-3 16,0-3 4-16,-2 1 3 0,2-1 0 15,-2-1-2-15,2-2-8 0,0 1-13 16,-2-1-10-16,5-1-10 0,-7-1-4 0,8 1-6 16,-6-2-4-16,4-4-2 0,-2 2 0 15,0-3-1-15,3 1 0 0,-1-1 0 16,0 1 0-16,-2-2 3 0,2 1-1 0,1-2 3 15,1 0-2-15,-6 2 0 0,2 0-3 16,2 1-1-16,-2-1 0 0,-2 4 1 16,-2 2 2-16,9-1-2 0,-9 2 1 0,2 1 1 15,2 0 2-15,-2 0-1 0,-2 3-2 16,0 0 0-16,4 0-1 0,0 1 0 16,-4 2 2-16,0 0 0 0,0 0 0 15,2 0 2-15,-2 2-2 0,0 1-2 0,0 0 2 16,0 1 0-16,4 1 0 0,-4 1 0 15,2 0 0-15,-2 3-3 0,0-2 1 16,0 2-3-16,0 2 5 0,0-1-5 16,0 1 0-16,0-1 0 0,0 1 7 0,0 0-1 15,0 2 1-15,0-1-1 0,0 0 1 16,0 0-4-16,0 1 1 0,0-1 0 16,0 1-10-16,0 0-68 0,0 0-112 15,0 1-114-15,0-2-56 0,0 0-36 0,5 0-76 16,-5-2 0-16,0 2 70 0</inkml:trace>
  <inkml:trace contextRef="#ctx0" brushRef="#br0" timeOffset="506.65">18519 5636 91 0,'-2'5'93'0,"-2"3"-6"0,0-3-7 16,2 3-2-16,-4 0-2 0,-3-1 0 15,7 2-9-15,-4 0-9 0,-2 2-12 16,2-2-1-16,-5-2-4 0,9 2-4 0,-8-1-2 15,4 0-7-15,-3 0-5 0,7 0-4 16,-6-1-3-16,2-1-3 0,4 0-4 16,-6-2 1-16,8 1 9 0,-2-2 12 15,-3 0 10-15,5-1-2 0,0-2-6 0,5-2-9 16,-3 1-9-16,6-2-8 0,-6 1-2 16,4-3-3-16,2 1 0 0,-1 0-2 15,3-1 0-15,-8-1 0 0,8 2-2 0,1-2 0 16,-5 1-1-16,4 2 1 0,1 0 0 15,-1 0 4-15,-4 2 24 0,0 1 35 16,0 0 41-16,3 1 21 0,-3 1 14 16,0 2-4-16,-2 1-17 0,-2-1-28 0,3 2-32 15,-1 0-19-15,-2 0-15 0,2 0-9 16,-2 0-3-16,-2 2 6 0,8-4-5 16,-8 2-3-16,2-1-8 0,7-1 5 0,-7-1-10 15,2 0-85-15,2-2-141 0,0 1-186 16,0-4-96-16,-2 1 32 0,1 0 129 15</inkml:trace>
  <inkml:trace contextRef="#ctx0" brushRef="#br0" timeOffset="1188.7">18193 5599 113 0,'4'-4'124'0,"-4"-1"-13"0,2 2-25 15,-2-1-30-15,0 0-20 0,-2 2-12 16,2-1-7-16,-4-2-5 0,4 4-4 16,0-2 0-16,-2 1-1 0,2-1-1 15,-5 3 0-15,1-1-4 0,4 1-2 0,-2 0-1 16,-2 1 1-16,2 2 1 0,-2 2 1 16,0 1 1-16,2 1-4 0,-2 1 2 15,-1 2 1-15,3 2 5 0,-2 0-3 0,2 0 22 16,-2 0 18-16,0 2 9 0,2-2-12 15,-2 1-14-15,2 1-10 0,2-1-5 16,-4 2-3-16,-1-1-1 0,3 1 0 0,2 0 2 16,-4-1-3-16,2 2-2 0,2-1 20 15,-4-2 23-15,0 2 17 0,4-1-2 16,-2-2 4-16,2 1 10 0,-8-1 9 16,8-1 3-16,-7-1-14 0,7 1-17 0,-2-1-17 15,-6-2-14-15,8 0-7 0,-2 0-8 16,-4 0 0-16,6-2-5 0,-9 0-1 15,7-2 2-15,2 1-2 0,-6-3-2 0,2 2-4 16,0-3-22-16,4-1-49 0,-2-1-64 16,2-4-67-16,-4 1-59 0,0-2-48 15,4-2-17-15,0-1 44 0</inkml:trace>
  <inkml:trace contextRef="#ctx0" brushRef="#br0" timeOffset="1936.66">18096 5749 42 0,'0'2'151'0,"0"-2"1"0,0 0-4 0,4 0-4 16,0 0-5-16,-4 0-7 0,0-2-15 15,2 2-17-15,-2-2-23 0,4 1-24 16,0 0-18-16,-2-1-13 0,2 1-10 0,-2 1-2 16,7-2-4-16,-7 2-2 0,4 0-2 15,2 0 1-15,-6 0-2 0,9 2 4 0,-5-2-2 16,4 0 0-16,-4 1 0 16,5 1-2-16,-1-2 1 0,-4 0 0 0,9 0 0 15,-9 1-1-15,4-1 3 0,1 0-1 16,-5 1-1-16,0-1-1 0,0 0 2 0,2-1-3 15,-1 1 0-15,-5 0 0 0,6 1 0 16,-6-1 4-16,4 0-1 0,-6 0 0 16,9 0-33-16,-9 0-95 0,2-1-152 15,-2 1-97-15,0-1 11 0</inkml:trace>
  <inkml:trace contextRef="#ctx0" brushRef="#br0" timeOffset="3239.96">18432 6817 66 0,'5'-2'70'16,"-1"0"-6"-16,2-1-12 0,-4 0-4 15,6-2 4-15,-2 0 9 0,5 0 3 16,-5 0-2-16,6-1-5 0,-1 0-1 0,3-1 2 16,-1-1 2-16,3 1 1 0,1-4-8 15,-1 2-11-15,5-2-10 0,0 1 1 0,1 0 15 16,1-1 11-16,2-2 1 0,0 0-19 16,2 3-14-16,4-3-7 0,-3 0-3 15,3 2-5-15,-2-1 1 0,5 1 7 16,1-1 5-16,-2 0 3 0,-4 0-8 0,4 2-4 15,4-3 14-15,-4 2 13 0,4-1 8 16,0 1-9-16,-1-1-13 0,-1 0-5 16,0 0-7-16,-2 0-1 0,2 0 1 15,-2 2 3-15,-4-1-4 0,2 2-4 0,-4 0-8 16,-4 0-2-16,-1 1-1 0,1 1 4 16,-2 1-3-16,0-1 3 0,-9 1-3 15,4 1 0-15,1-1 1 0,-3 3-1 0,-1-1-1 16,-3 1 3-16,1-2 0 0,-1 2 2 15,-4 0 2-15,0 2 11 0,0-2 15 16,3 1 6-16,-3-1-3 0,-2 2-13 16,2-1-11-16,-4 1-3 0,2-1-5 0,1 0 0 15,-3 1-4-15,-2 0-4 0,4 1-1 16,-2-2 0-16,-2 2-1 0,0-1-22 0,4 1-45 16,0 0-67-16,-4 0-78 15,0 0-98-15,-4-2-86 0,4 1 3 0,-4-2 84 16</inkml:trace>
  <inkml:trace contextRef="#ctx0" brushRef="#br0" timeOffset="3712.39">19671 6184 42 0,'0'-1'127'0,"0"-1"-2"16,0 0-13-16,0 1-28 0,0 0-27 16,-4 1-26-16,4-2-9 0,0 2-5 15,4-1 13-15,-4 1 8 0,0 1 5 16,2-1-10-16,2 2-12 0,-2-2-6 0,2 1-5 15,0 0-4-15,2 1-3 0,-4 1 1 16,7 2-3-16,1-2 2 0,-4 1-2 16,-4 1-1-16,9-1 3 0,-5 1-1 0,2-1-1 15,3 2 0-15,-5-1 2 0,0 1-2 16,4-1 1-16,-8 2 0 0,7-1 0 16,-3-1 3-16,-4 2 2 0,6-1-2 15,-6 1 10-15,-2-1 19 0,0 2 21 0,0-1 13 16,0 1-1-16,0-2-9 0,-2 1-6 15,-6 1-10-15,6-1-4 0,-4 1-2 16,-3-1 1-16,3-1-8 0,-4 2-11 16,8-2-5-16,-9 0-4 0,5 0-4 0,-2 0-4 15,2 0-2-15,4 0-8 0,-7-3-52 16,7 1-93-16,-2-1-136 0,2 0-77 16,-2-1 21-16</inkml:trace>
  <inkml:trace contextRef="#ctx0" brushRef="#br0" timeOffset="5026.72">19989 6172 32 0,'0'-1'129'15,"0"1"-5"-15,0 0-10 0,0-2-9 16,0 2-28-16,0 0-21 0,0 0-21 16,0 0-10-16,0 0-10 0,0 2-6 0,0-2 16 15,0 3 24-15,0 0 30 0,0-1 4 16,0 5-8-16,0-1-5 0,-2 1 1 0,2 1-5 16,-4 1-15-16,2 1-15 0,2 0-13 15,-4 3-7-15,-1-3-4 0,3 1-4 16,2-2-1-16,-4 0 0 0,0 1-2 15,4-2-2-15,-2 1 1 0,-2-2-1 0,4-1 0 16,-2 0 6-16,2-1 28 0,0-1 33 16,0-1 18-16,0 0-15 0,0-1-27 15,0-2-20-15,0-2-8 0,0-1-10 0,2 0-4 16,-2-3-1-16,6 0-3 0,-2-1-3 16,0-1 3-16,-2-1-3 0,7 0 3 15,-3-1-2-15,0 1 0 0,0 0 0 16,1 0-1-16,1 1 3 0,-2 2-3 0,0 0-1 15,0 0-1-15,3 2 1 0,-3 1 2 16,0 1 4-16,0 1 23 0,1 1 32 16,-3 1 39-16,0 1 29 0,-2 2 27 15,2 0 6-15,0 3-19 0,-4-1-38 0,2 1-33 16,2-1-23-16,-4 0-16 0,0 0-8 16,2 2-5-16,3-2 3 0,-1 0 0 15,-2-2-1-15,8 1-6 0,-4-2-3 0,9-3-8 16,-3 1-80-16,3-2-149 0,-7 1-186 15,10-3-183-15,-5-2-18 0,-1-1 84 16,-1 2 199-16</inkml:trace>
  <inkml:trace contextRef="#ctx0" brushRef="#br0" timeOffset="12881.97">16934 8149 81 0,'0'-3'127'0,"0"2"-2"0,0-1-3 15,-4 1-2-15,0-1 5 0,4 1 0 0,-3 1 7 16,-1-2 0-16,2 2 9 0,2-1 3 15,-8-1 15-15,8 1 9 0,-2-1 68 16,2-1 40-16,-6 1 2 0,6 1-81 16,-9 0-74-16,7 1-43 0,-2-2-30 0,0 2-21 15,-2 2-11-15,0-2-7 0,-5 2-6 16,9 0-4-16,-8 1-2 0,0 3 1 16,3 0-2-16,-7 0 0 0,4 3-1 15,1 0 3-15,-1 0-1 0,0 2 3 0,-1-1-2 16,-1 2 0-16,4 1 0 0,-1 1-1 15,-1 0 2-15,-4 1-4 0,3 0-1 16,5 1 0-16,-4-1 3 0,1 3 2 0,-1-1 0 16,0 2 3-16,4-1-5 0,-5 3-1 15,5 0 5-15,-4 0 1 0,1 0 2 16,1 2 1-16,0-1 0 0,2 1-4 16,4 0 0-16,-7 2-3 0,7-1 0 0,-4 0 0 15,2-2 0-15,0 2 0 0,4-1 4 16,-2 1-1-16,2-3 0 0,0 1-2 15,0-1-1-15,2-1-1 0,2 1 2 16,0-2-1-16,2-1 7 0,1 2-1 0,-1-2 1 16,4 0-2-16,-4 0-5 0,9-2 1 15,-5 2-2-15,-2-2 2 0,3 2 0 16,3-1 1-16,-4 1-2 0,-1 0 2 0,1-1 2 16,5-1 3-16,-9 1-3 0,4-2 1 15,0-2-4-15,-3 1 1 0,3-2 11 16,-8-1 15-16,4 0 5 0,3 0-9 0,-3-2-7 15,0 1-5-15,0-2-3 0,2-1-1 16,-6-1-2-16,5 0 1 0,1-1-2 16,-6-1-2-16,4 1-2 0,2-1 1 0,-5-2 0 15,5 1-2-15,-6-1-2 0,4 0 1 16,-2 0 1-16,2-1-3 0,-1 1 2 16,-3-1 0-16,6 1-3 0,-6-2-36 15,4-2-100-15,-2 2-158 0,0-3-151 0,-2 0-119 16,3-3-40-16,-1 0 61 0,-4-2 144 15</inkml:trace>
  <inkml:trace contextRef="#ctx0" brushRef="#br0" timeOffset="13272.41">16857 9072 138 0,'0'-3'184'0,"-4"-1"-44"0,0 2-9 16,4-1 2-16,-2 1-12 0,2-1-24 0,0 2-34 16,-4-1-27-16,4 2-12 0,0-1 4 15,0 2 1-15,0-1 5 0,4 3-10 16,-4-1 9-16,0 1 10 0,2 0 14 0,2 1-1 16,0 1 2-16,-2 1 4 0,3-1 11 15,-3 3 9-15,2 0-1 0,0-1-10 16,-2 2-22-16,4 0-13 0,-2 2 6 0,0-2 41 15,-2 0 64-15,-2 0 61 0,5 0 38 16,-1 0 5-16,-4 0-26 0,0 0-38 16,0 0-35-16,-9 0-35 0,9-2-25 15,-2 1-16-15,-6-1 1 0,2 1-1 0,0-3-25 16,-5 0 4-16,9 1-12 0,-8-3 7 16,4 0-17-16,-5 0-8 0,3-1-14 15,0-1-3-15,0 1-33 0,6-2-73 16,-5 0-155-16,-1 1-262 0,6-1-279 0,-2 2-98 15,2-1 142-15,2 2 261 0,-8 2 193 16</inkml:trace>
  <inkml:trace contextRef="#ctx0" brushRef="#br0" timeOffset="14846.56">18096 10854 85 0,'0'6'102'0,"0"1"9"16,0 1 3-16,0-1 8 0,0 2 7 0,0 0-1 16,4 0-9-16,-4 1-14 0,4 1-18 15,-4 1-14-15,2 1-4 0,-2 1-4 0,4 0-6 16,0 1-6-16,2 1-5 0,-4-1-5 15,7 2-6-15,-3-1-11 0,4-1-3 16,-8 2-5-16,13-1 32 0,-9-1 27 16,4 2 36-16,1-2 1 0,-3 0 4 0,6 0 23 15,-3 1 32-15,1-1 8 0,3 0-31 16,-7 0-47-16,6 0-34 0,-1 2-26 16,-3-3-10-16,5 0-12 0,1 1-2 15,-6-3-7-15,7 0-3 0,-9 0-1 0,11-2 16 16,-3 1 25-16,-3-4 16 0,3 1-9 15,1-2-22-15,-1-2-11 0,1 1-5 16,4-2-6-16,-1 0-4 0,-3 0-4 0,1-1 0 16,3 0-2-16,0 0-4 0,-3 0 2 15,-1 1 0-15,4-2 3 0,-5-1-1 0,5 2-2 16,-1-1 0-16,-3-1 0 16,-1 0 2-16,1-1 6 0,0-1-3 0,-1-1-2 15,1-2-6-15,-1 1 0 0,1-3 1 16,-1-2 0-16,-1 1 6 0,1-2-2 0,-3-1-2 15,1 1-3-15,-6 1 0 0,3-2 3 16,3 1 5-16,-3-1-3 0,-3 2-2 16,0-1-3-16,0 0 1 0,1 2 0 15,-7-1-6-15,4 1 5 0,2-1-1 0,-2 2 10 16,-2 1-5-16,3-2 2 0,-5 2-3 16,6 0 0-16,-6 0 0 0,2 0-3 15,-2 2-2-15,2-1 10 0,1 2-10 16,-3-2 5-16,-2 3-8 0,6-1 8 0,-6 0 2 15,4 1-2-15,0-1 1 0,-4 2 0 16,2-3 1-16,-2 3-4 0,4 0 1 16,-4-1 2-16,4 1 1 0,-4-2 0 15,2 1 0-15,-2-1-2 0,5 2 0 0,-5-1 1 16,2 0-1-16,-2 1 0 0,0 0-3 16,0 1-1-16,4-2-5 0,-4 2 3 15,0 0 3-15,0 2 6 0,0-1 0 0,0 0 1 16,0 3 0-16,-4-1-4 0,4 1 0 15,0 1-3-15,-2-1 6 0,2 2 3 16,-5 0 0-16,3 0-6 0,2 0-2 16,-4 0 2-16,0-1-2 0,4 1 4 0,-2 0 1 15,2-2 0-15,0-1 0 0,-4 2-3 16,0-4 2-16,4 2-1 0,0 0-1 16,0-1 0-16,0-1-4 0,0-1 1 15,0 0 1-15,0 0 2 0,0-1 0 0,4 1 0 16,-4-2 0-16,4 1 2 0,-4-1-1 15,0 1 2-15,0-1-1 0,2-1 1 16,-2 1 1-16,0 0 1 0,0 0-1 0,0-1 2 16,0 0 2-16,0 2 0 0,0-1-4 15,-2 1-4-15,2 1-4 0,0-4-60 16,0 4-206-16,-4-2-284 0,0 0-220 0,2-2 34 16,-2-1 179-16,2 1 221 0</inkml:trace>
  <inkml:trace contextRef="#ctx0" brushRef="#br0" timeOffset="24331.82">18383 7909 24 0,'-2'3'73'0,"-2"-1"-2"16,0 1-3-16,1 0-3 0,3-2-9 16,-8 2-8-16,8 0-8 0,-2 0-3 15,-2-1-3-15,2 1-3 0,2 0 3 0,-8-2 1 16,8 2 0-16,-2 0-4 0,-3 0-1 16,3 0-2-16,-2 0-1 0,0 1 4 0,2 1 2 15,-4 0 5-15,-2-1 5 0,6 2 8 16,-7 2 7-16,3-2 4 0,4 3 0 15,-6-2-1-15,-1 2 0 0,1-1 2 16,2 0 2-16,-4 2 4 0,3-2-4 0,1 2-8 16,-4-3-11-16,4 2-5 0,-1-1 0 15,-3-1-4-15,2 1 1 0,2 0-4 16,4 0-2-16,-7 0-1 0,3-2 1 0,0 1-1 16,0 1 7-16,-3-1 3 0,3 1-2 15,4 1-2-15,-6-2 3 0,2 0 7 16,4 3 8-16,-7-2 4 0,3 0-6 15,0 1-9-15,0 0-7 0,2-1-5 0,-3 1-7 16,1 0-6-16,2 0-1 0,-2 0-5 16,2 0-1-16,-2 0-2 0,-1 1-2 15,3-1 1-15,2 0 13 0,-6 0 16 16,6 0 7-16,-6 0-6 0,8 0-7 0,-7 0-10 16,5-1-8-16,-2 1-4 0,0 0-3 15,2-2 1-15,-2 2-2 0,2-1 1 16,2 1 1-16,-8-2 0 0,8 2 0 0,-3-1-2 15,-1 1-6-15,0 0-4 0,4 0 5 16,-2 0 10-16,-2 1 16 0,2 0 4 16,2 1 2-16,-4 0-1 0,0 1-3 15,4-2-6-15,-2 1-3 0,2 2-4 0,-5-2-3 16,3 1-2-16,2 1 0 0,-4-1-2 16,4 0-3-16,-4 2 2 0,4-2 1 15,0 0 3-15,-2 1 2 0,2-1-5 16,0 0 1-16,0 0-1 0,0 0 0 0,0 0-2 15,0 0 3-15,0 1-1 0,0 0-2 16,0-1-2-16,0-1 0 0,0 2 7 0,0-1-6 16,2 0-3-16,-2 0-6 0,4 1 3 15,0-1 4-15,-4 0-2 0,2 2-2 16,3-2 3-16,-5 1 13 0,2 1 9 16,2-3 5-16,0 3-8 0,-4-2-6 0,2 1-5 15,4 0-2-15,-6-1-3 0,8 1-1 16,-5-1 0-16,1 0-4 0,0 1 0 15,2 0 1-15,-4-1-2 0,6-1 0 16,-6 2 0-16,5-1 4 0,1 0-2 0,-6 0-2 16,6 1 0-16,-2-2 3 0,5 1 2 15,-5 0-3-15,0 0-2 0,0-2-10 16,5 2 6-16,-5 0 2 0,4-1 8 0,-4 1-1 16,5-2-4-16,-1 2-1 0,0 0 0 15,1-1 6-15,-1-1-3 0,-2 1 1 16,3-2-3-16,3 0-2 0,-4 0 1 0,3 0 2 15,-1 0 2-15,-1-2-3 0,3 2-1 16,-1-2-1-16,1 1-3 0,-2 0 2 16,3 1 2-16,-7-2 2 0,9 1-2 0,-7-1-2 15,4 1 2-15,3 1 0 0,-5-2 0 16,3 2-2-16,-3-1-1 0,5-1 4 16,-3-1-1-16,3 2 5 0,1-1-1 15,-1-1 0-15,4-1 0 0,-1 0 1 0,-1 0-2 16,6 0-2-16,-7-2-1 0,3 1 3 15,2-1-3-15,-3 0 3 0,1 0 0 16,-2 0-1-16,1 2-7 0,1-3 4 16,-2 2 1-16,-3 0-2 0,5 1 4 0,-5-1-2 15,1 1 0-15,-1-1 0 0,1 1 0 16,0 1 2-16,1-2 0 0,-1 2-2 16,-1-1-2-16,-3 0 0 0,1 0 2 15,-2 0 0-15,1-1 0 0,1 0 0 0,-1 1 4 16,-3-2-2-16,5 2-2 0,-7-2-2 15,2-1 0-15,0 3 6 0,-3-3-2 16,3 1 0-16,0-2-3 0,-3 2-2 0,3-1-5 16,-4-1-28-16,2-1-86 0,-1-1-167 15,-5-1-169-15,6-1-133 0,-6 0-57 16,4-1 53-16,-6-2 134 0,4 1 179 16</inkml:trace>
  <inkml:trace contextRef="#ctx0" brushRef="#br0" timeOffset="24855.93">19094 9453 28 0,'-4'-3'242'16,"0"1"-35"-16,4 1-26 0,-2-1-18 16,2 2-12-16,-5-3-13 0,5 3-9 0,-2-1-10 15,2 1-18-15,0 0-12 0,0 0-2 16,0 1 13-16,0 1 19 0,0-1 11 16,0 2 10-16,2 0 13 0,3 0 5 15,-5 1-4-15,2 1-20 0,-2 1-26 0,4-1-22 16,0 2-22-16,-2-1-14 0,2 1-12 15,-2 0-3-15,2 0-7 0,0 1-5 16,-1-1-8-16,1 2-4 0,0 0-3 16,-2 1-1-16,2 0 0 0,-4-2 1 0,2 3-2 15,2-2-6-15,-4 0 14 0,4 1 22 16,-4 1 28-16,0-2 5 0,0 2 4 16,0-2-2-16,0 1 0 0,0-1 0 0,-4 0 3 15,0 0-2-15,2 0-2 0,2 0 4 16,-6 0 3-16,2 0 3 0,-3-1 3 15,3-1 7-15,0-1 3 0,-2 2-10 16,4-4-16-16,-6 2-17 0,6-1-17 0,-5-1-7 16,-1-2-11-16,6 1-10 0,-6-2-14 15,6 0-11-15,-4-1-49 0,1 0-91 16,1 0-101-16,-2-1-133 0,4 0-159 16,-6 1-151-16,2-2-96 0,-1 1 80 0,1-1 164 15,-2 2 215-15</inkml:trace>
  <inkml:trace contextRef="#ctx0" brushRef="#br0" timeOffset="35227.93">18182 7402 28 0,'0'-1'98'0,"0"-1"6"0,0 0 16 16,4 0-71-16,-4 0-45 0,0-1-36 15,5 2 59-15,-5-1 30 0,0-1 23 16,0 2 10-16,0-1 6 0,0 0 2 16,0 1 5-16,0 1 4 0,0-1 1 0,0 1 4 15,-5 0 4-15,5 0 4 0,0 0-5 16,0 0-19-16,-4 0-23 0,4 1-23 16,0 0-11-16,-2 1-10 0,-2 1 5 15,2 0 6-15,-2 0 7 0,-2 2-5 0,2-1-7 16,-3 4-9-16,1-2-5 0,-2 3-7 15,2 0-2-15,-5 0-3 0,3 1-1 16,-2 2 3-16,2 0 6 0,-1 0 14 0,-1 2 18 16,-5-1 3-16,7 1-3 0,-2-1-5 15,-5 2 2-15,3 0-3 0,-2 0-13 16,3 0-3-16,-5 0-8 0,3 0 0 16,1 2-1-16,-3-1-2 0,-1 1-2 0,3 0 3 15,-5 3 7-15,1 0 6 0,1-1-1 16,-1 2-8-16,5 2-7 0,-3-2-2 0,-1 0 0 15,3 0-1-15,-1 1-3 16,2-1 8-16,-1 0 16 0,-1 0 15 0,1-1 1 16,-1 1-8-16,1-2-13 0,-1-1-10 15,2 2-5-15,-3-2-7 0,3 0 2 0,-3 1-2 16,7-1 4-16,-7 0-4 0,3 0 1 16,2-1-5-16,-5 1-1 0,7-2 0 15,-2 2 0-15,-5-2 1 0,5 0 3 16,2-3-1-16,-3 2 1 0,5-2-3 0,-4 1 1 15,-1-2 0-15,1 2 12 0,0-2 12 16,-1 1 9-16,3-1-3 0,-2 2-14 16,-1-2-5-16,5 1-4 0,-4-1-3 0,0 0 1 15,3 0 0-15,-3 0 0 0,4 0-5 16,-5 0 0-16,5 0-6 0,-4 0 6 16,4-1 1-16,-3-1 14 0,3-1 7 15,0 0 4-15,2-1-4 0,-2 1-6 0,2-3-7 16,-3 1-11-16,5-1 0 0,-2-1 1 15,0 1 2-15,2-2-3 0,2-1-3 16,-4 2 2-16,2-2 1 0,2 1 4 16,-4-1-15-16,-1 0 4 0,5-1-1 0,0-1 13 15,0 1-2-15,0 1-3 0,0-3-24 16,0-2-94-16,5 1-191 0,-1-2-210 16,2-2-195-16,-4-1 16 0,6-1 123 15,-6-1 224-15</inkml:trace>
</inkml:ink>
</file>

<file path=ppt/ink/ink1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1:22.875"/>
    </inkml:context>
    <inkml:brush xml:id="br0">
      <inkml:brushProperty name="width" value="0.05292" units="cm"/>
      <inkml:brushProperty name="height" value="0.05292" units="cm"/>
      <inkml:brushProperty name="color" value="#00CC99"/>
      <inkml:brushProperty name="fitToCurve" value="1"/>
      <inkml:brushProperty name="ignorePressure" value="1"/>
    </inkml:brush>
    <inkml:brush xml:id="br1">
      <inkml:brushProperty name="width" value="0.05292" units="cm"/>
      <inkml:brushProperty name="height" value="0.05292" units="cm"/>
      <inkml:brushProperty name="color" value="#3366FF"/>
      <inkml:brushProperty name="fitToCurve" value="1"/>
      <inkml:brushProperty name="ignorePressure" value="1"/>
    </inkml:brush>
  </inkml:definitions>
  <inkml:trace contextRef="#ctx0" brushRef="#br0">2000 335 6,'-10'8'16,"3"3"-3,-4 2-2,-3 3-3,1 1 0,-5-1 0,2 7 1,-6-1 1,1 8-2,-8-1 0,3 4-2,-3-1 1,0 5-1,-4 3-2,2 1 0,-2 2-1,1 2-1,2 0 0,1 1 0,-1-1-1,1 0 0,2-2 1,0 0-1,-2-2 0,2 0 0,-1-2 1,-1 2-1,-3-1 0,3 1 0,-3-1-1,0 4 1,-1-2-1,2 2 1,-1-1-1,0 2 1,2-1-1,2-1 0,0-1 1,-2-1-1,3-1 1,1 1-1,0-3 0,-1 1 0,2-1 1,-1 2-1,-2 0 0,2 2 0,-1-2 1,-3 2 0,-1 0-1,-1 1 1,0-2 0,0 0 0,-1 1-1,1-1 1,0-1 0,3 1-1,-2-2 1,4-1 0,-1-4-1,0 1 2,0 1-2,2-1 0,-2-3 1,2-2-1,1 0 0,0 0-1,1-3 1,2-1-3,3-1 1,2-4-2,1 1-1,0-4-4,7 3-3,-7-6-3,9 5-2,-6-6-1,8 3 0,-6-6 3,7 2 4,-2-4 6,6-9 5,-6 11 6,6-11 4,0 0 2,0 0 1,0 0 0,0 0-2,0 0-2,0 0-3,10 10-1,-10-10-1,16 11-1,-7-7 0,4 5 0,4-1 0,-1 4 0,1 2-1,4 2 0,-3 1 1,2 2-2,3-1 2,-2 2-2,2-1 2,-1 2-1,1-4 0,4 2 0,-2-2 0,7 0 0,-2 2-1,2-1 0,3 2 0,4 1 1,-1 0-1,3 1 0,-2 3-1,2 0 1,-5 2 0,2 1-1,-2-3 1,1 1 0,-2-1 0,1 2 0,1-6 0,0 3 1,1-5-1,2 2 0,1-2 0,-3 4 0,1-1-1,-1 2 1,-3 0-1,-2-2 1,-3 1 0,-3-1-1,-3-2 0,-2-3 1,-4-4-1,-3 0 1,-2-3-2,-4-4-2,4 2-12,-13-8-23,16-5 1,-16 5-1,11-19 0</inkml:trace>
  <inkml:trace contextRef="#ctx0" brushRef="#br0" timeOffset="1375">1304 3893 12,'0'0'28,"0"0"-1,0 0-6,-2-9-13,5-1 1,7 0 0,-2-5-3,6 1-1,0-5-1,4-1-1,4-4 0,1 0 0,2-4-1,7-5 0,0-4 0,3-3 0,3-5 0,5-4-1,1-1 1,3 0-1,1-2 0,-1 0 0,5 0 0,-1-1-1,0 1 1,2-2-1,-2-4 1,0 1 0,1-1-1,-2-2 1,-2 3 0,1 0 0,-2 1 0,0 2 0,-2 3-1,0 2 1,-2 0-1,-3 2 0,2 0 1,-4-1-1,-1 1 0,-1 1 1,-2 3-1,1-1 1,-1 1 0,-2 3-1,-1 3 2,1 4-1,-1 1 0,-1 4-1,-2 3 1,0 1 0,-2 4-1,-3 2 0,-3 3 0,-2 2 0,-4 4-4,-8-3-7,-6 12-20,1-10-4,-13 7 0,-7 0 0</inkml:trace>
  <inkml:trace contextRef="#ctx0" brushRef="#br0" timeOffset="2125">1999 446 5,'-10'-17'25,"4"5"-10,2 3-1,4 9 1,-7-13 1,7 13-3,0 0-2,-8-10-2,8 10-4,0 0-2,8 12 0,-8-12-2,14 19 0,-4-6 0,5 2 0,0 0 0,5 3 0,0 1 1,3 1-1,1 1 1,3 0-1,-1 0 0,1 4 0,0-2 1,-1 5-2,1-2 1,1 1-1,1 1 1,2-1 0,0 3 0,2 0 0,2-2 0,2 2 0,-1-1 0,0 1 1,-3-3-2,1 3 2,-4-1-2,-1-2 1,-3-1 0,-3 0 0,-1 0 0,-1-1 0,1-4 0,-1 2-1,1-2 2,-1 1-1,-1-2 0,2 2 0,-4-2-1,1 2 1,-4-1 0,0 1 0,-2-1 0,-1 1 0,0-3 0,-1-2 0,-2-1-1,0-3 2,-1-3-1,-2 1 1,-6-11-1,9 16 1,-9-16-1,9 13 1,-9-13-1,7 16 0,-7-16 0,7 11 0,-7-11-4,3 11-28,-3-11-6,0 0-1,0 0-2</inkml:trace>
  <inkml:trace contextRef="#ctx0" brushRef="#br0" timeOffset="7890">2842 1707 18,'8'-15'20,"4"-2"-13,7-4-1,5-8 1,5-3 0,5-4-1,3-6 0,7 0-1,3 1 0,2 3-2,7 4 0,-1 8-2,5 8 1,3 11-1,-3 7 1,-1 8 1,-4 8 1,-2 6 2,-3 3-1,-1 4 2,-7-5 0,2 2 0,-2-7-1,4-3-1,-1-7-1,1-9-2,2-12-4,-1-10-8,-4-6-21,-1-6-2,-10-8 0,-5 4-1</inkml:trace>
  <inkml:trace contextRef="#ctx0" brushRef="#br0" timeOffset="9203">4515 1020 11,'-13'-4'28,"13"4"0,0 0-6,0 0-5,0 0-5,-10-4-3,10 4-3,0 0-1,0 0-2,0 0 0,0 0-1,0 0 1,10 2-1,-10-2 1,16 3-1,-4-3 1,1 1-1,3-1 0,2 1 0,1-2 0,2 1-1,1-1 2,0 1-1,1-4-1,3 3 1,-4-3-1,2 1 1,-4-2-1,0 2 1,-4-2-2,1 0 0,-4 3-1,-13 2-3,16-1-7,-16 1-15,0 0-9,0 0-2,-14-5 2</inkml:trace>
  <inkml:trace contextRef="#ctx0" brushRef="#br0" timeOffset="9593">4713 958 22,'-3'-13'30,"3"13"1,0 0 2,-2 9-21,4 5-1,-4 2-2,3 8-3,-3 2-1,2 10-1,-2 3 0,2 4-1,-1 3-1,1 1 0,0 1-1,0 2 0,-1 1 0,1-2-1,0-4 1,0 0 0,0-5-1,0-5 1,0-7-1,1-6 0,0-6-1,-1-16-1,6 14-7,-6-14-12,0 0-14,-3-13-1,3 13 1,-11-11 0</inkml:trace>
  <inkml:trace contextRef="#ctx0" brushRef="#br0" timeOffset="9921">4520 1654 36,'-9'-5'33,"9"5"1,0 0 0,-5-11-22,5 11-2,12-1-3,4 4-1,-3-2-2,9 3 0,0-1-1,7 2-1,-1-1 1,2 1-1,-4-1-1,2 0 1,-5-2-2,-4-1 0,0 0-7,-9-2-26,1-1-4,-11 2-1,16-4 1</inkml:trace>
  <inkml:trace contextRef="#ctx0" brushRef="#br0" timeOffset="10328">5050 1522 43,'0'0'32,"0"0"1,0 0-10,0 0-12,0 0-2,-3 10-3,3 5-2,0-1-2,1 6 1,1 5-1,2 2 1,1 0-2,0 0 1,2 0-1,1-5 0,2-4 0,0-4 0,0-6 1,3-6-1,0-6 1,3-4-1,0-8 1,0-1 0,1-8 0,-3-2-1,-1-4 0,-1 0 0,-3 3 1,-3 3-1,-3 2 1,-1 6-1,-2 5 0,0 12-2,0 0-1,-5-9-15,5 9-21,-2 12 0,2-12-1,-3 16 0</inkml:trace>
  <inkml:trace contextRef="#ctx0" brushRef="#br1" timeOffset="72171">996 3352 7,'3'-10'8,"-3"10"0,0 0-2,4-11 1,-4 11-2,3-10 0,-3 10-1,9-14 0,-9 14-1,9-17 1,-2 7 0,0 1 0,-1-1-1,0 0 1,0 0-1,1-2 0,1 0 1,1-2-1,0-2-1,3-2 0,-1 0 0,4-4 0,2 1-1,1-2 1,2-2-1,0-1 0,3-2 1,1-3-2,0 0 1,2-3 0,0-1 0,2-1-1,-2-4 1,3 2-1,-1-4 1,4 1-1,0-3 1,0 1-1,1-3 1,1 0 0,3-2-1,1-2 0,-2-1 0,3-1 0,2 0 1,0-1 0,2-1 0,0-1 0,0 0 1,2 0 0,-2 1-1,3 0 0,-3-2 0,1-3 1,-1 1-1,1 0 0,4-1-1,-2 0 1,2 1 0,2-2 0,1 1-1,-1 2 1,2 0-1,-2 0 1,1 2-1,2-4 0,-3 0 0,1-3 1,0 2-1,2-1 0,4-1 1,0 1-1,2-3 0,2 2 0,-2 1 1,0 2-1,0 0 0,-2 1 0,-3 2 0,-2 7 0,-7 2 1,-4 6-1,-4 6 1,-3 6-1,-12 8 1,-2 5 0,-6 4 0,-6 6 1,-8 6-2,0 0-2,0 0-5,0 0-11,-10-9-12,10 9-1,-19-6 0</inkml:trace>
</inkml:ink>
</file>

<file path=ppt/ink/ink10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1-02-16T19:21:53.427"/>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96 26 47,'0'0'31,"0"0"1,-9-13-11,9 13-11,7 10-2,2 5-3,4 1-2,2 3-1,5 4-1,2 3 1,2 0-1,-2 0-2,0-1-5,-5-6-7,1-4-16,-2-4-4,-5-4 1,-1-6-1</inkml:trace>
  <inkml:trace contextRef="#ctx0" brushRef="#br0" timeOffset="1">357 0 9,'0'0'29,"0"0"2,0 0 2,9 22-14,-13 1-5,6 10-2,-8 3 0,3 12-3,-7 1-2,-2 8-2,-4-1-1,-6 1 0,-7-2-1,-5-3-2,0-6 1,-2-4-1,-2-9 0,1-6-2,6-7-1,3-9-9,12-2-17,4-7-8,12-2-2,0 0 1</inkml:trace>
  <inkml:trace contextRef="#ctx0" brushRef="#br0" timeOffset="2">473 281 43,'0'0'32,"0"0"2,0 0-2,0 0-21,0 9-4,2 9-1,-2 1-1,0 6-2,-1 2-1,2 6 0,-1 2-1,-2-5-4,4 4-5,-5-10-15,4-4-11,-1-5-1,0-5 1</inkml:trace>
  <inkml:trace contextRef="#ctx0" brushRef="#br0" timeOffset="3">514 229 31,'11'-20'29,"-2"1"2,3 6-2,0 8-21,-12 5-1,23-4-2,-14 13 0,-3 8-1,-3 5-1,-2 6 0,-5-1 0,-6 1 0,-5-1 0,-1-1-2,1-9 1,-1-3-3,4-6 1,3-5-2,9-3 1,0 0-2,21-4 0,-3 4 1,3 4 0,1 2 0,2 1 2,-2 6-1,-4 2 2,-7 5-1,-8 1 2,-6 5-1,-7-5 0,-11 1 1,-6-4 0,-2-1-4,2-6-23,-3 1-6,3-10-2,2 4 0</inkml:trace>
</inkml:ink>
</file>

<file path=ppt/ink/ink10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2-16T19:21:53.431"/>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70C0"/>
    </inkml:brush>
    <inkml:brush xml:id="br3">
      <inkml:brushProperty name="width" value="0.05292" units="cm"/>
      <inkml:brushProperty name="height" value="0.05292" units="cm"/>
      <inkml:brushProperty name="color" value="#00B050"/>
    </inkml:brush>
  </inkml:definitions>
  <inkml:trace contextRef="#ctx0" brushRef="#br0">21684 5238 11 0,'0'0'59'16,"0"-2"4"-16,0 2 0 0,0 0-1 16,0-1 0-16,0 1 4 0,0 0 4 15,0 0 9-15,0-2 6 0,0 2 3 0,0 0-3 16,0-1-11-16,0 1-6 0,0 0-6 16,0 0 0-16,0-2-2 0,0 2 3 15,0 0-1-15,0 0 7 0,0 0 8 16,0 0 7-16,0 0 9 0,0 0 1 0,0 0 4 15,0 0-2-15,0 0-5 0,0 0-15 16,0 0-19-16,0 0-20 0,0 0-14 16,0 0-11-16,0 0-3 0,0 0-4 15,0 0-2-15,0 0-2 0,0 0-1 0,0 0 0 16,0 2 0-16,0-2 0 0,2 0 0 16,-2 1 5-16,0 1-2 0,0-1 1 15,0 1-3-15,0-1 3 0,0 2 0 0,0 0-1 16,0 0 2-16,0 2-2 0,0-2 5 15,0 1-2-15,0 1-1 0,0-2-2 16,0 3 1-16,0-2 9 0,0 1 3 16,0 1-1-16,4-2-3 0,-4 2-3 0,0 0-2 15,0 0 1-15,0 0-1 0,0 0-1 16,0 0 1-16,0 0 41 0,2 0 33 16,-2 2 18-16,0-1-27 0,0 1-29 15,0-1-14-15,0 2-13 0,0 0-2 0,0 0 1 16,-2 0-5-16,2 0-4 0,0 2 0 15,0-2-1-15,-4 0-1 0,4 0 0 16,-2 1 0-16,2-1-2 0,0 0-2 0,0 0 0 16,0-1 0-16,0-1 0 0,-4 1 3 15,4-2-3-15,0 0 0 0,0 0 2 16,0-2 0-16,0-1 1 0,0 1-1 0,-4 1-2 16,4-3 0-16,0 2-2 0,0-2 7 15,0 1 0-15,0-2-2 0,0 0-4 16,0-1-6-16,0 0-32 0,0 0-126 15,0 0-181-15,0 0-212 0,-2-2-63 0,2-1 70 16,0 0 177-16</inkml:trace>
  <inkml:trace contextRef="#ctx0" brushRef="#br0" timeOffset="1">21744 5209 102 0,'0'-1'110'0,"0"-1"0"16,0 2-4-16,0 0-14 0,0-2-10 15,2 2-14-15,-2-1-10 0,0 1-13 16,0 0-9-16,4 1-13 0,-4-1-6 16,0 2 1-16,-4-2 6 0,4 0 1 0,0 0-3 15,-2 0-7-15,2 2-3 0,-4-1-4 16,4 1-2-16,-4 1-2 0,2 0-1 15,-2 0-1-15,1 0-2 0,-1 1 3 16,0 1-1-16,-2-1 1 0,2 2 13 0,-2 0 18 16,-1 2 13-16,1-1-4 0,0-1-14 15,-4 2-8-15,4-1-9 0,-3 2-4 16,-1-2-1-16,8 3 2 0,-8-3-3 0,3 2-3 16,1 0-1-16,-4-1 0 0,2 1 2 15,1 0-4-15,1 0 4 0,0 0-1 16,0 0 0-16,-5 0-3 0,5 0 1 0,-2 1 0 15,2-1 2-15,-1 0-2 0,1-1 3 16,-2 1-4-16,6 0 4 0,-4-3-3 16,-3 1 0-16,7 1-1 0,-6-1 2 15,6-1-2-15,-2 0 2 0,2 0-1 0,-2-1-1 16,0-1 2-16,2 1-2 0,2-1-2 16,-5-1-1-16,3 0 3 0,2 0 0 15,-4 0 0-15,0 0-3 0,4-1 4 0,0 0-1 16,-2 0 0-16,2 0 0 0,0-1 5 15,0 1-3-15,-4 1-35 0,4-3-87 16,0 0-134-16,0 0-91 0,0-2 9 16</inkml:trace>
  <inkml:trace contextRef="#ctx0" brushRef="#br0" timeOffset="2">21527 5470 73 0,'2'0'95'15,"2"0"7"-15,0-2 6 0,2 2 7 16,-3 0 8-16,5 0 2 0,-6 2 1 16,6-2 3-16,-2 2 12 0,-4-2 15 15,7 1 15-15,-3-1 14 0,4 2 7 0,-4-2 1 16,5 0 5-16,-5 0-2 0,4-2-11 16,1 2-33-16,-5-1-41 0,4 1-36 15,-4-2-19-15,1 2-7 0,-1 0-5 16,2 0-10-16,-2-2-10 0,-4 2-9 0,2-1-3 15,1 1-1-15,-3 0-2 0,2 0-2 16,-2 0 1-16,-2 0-7 0,8 0 2 16,-8 0-6-16,2 0 3 0,-2-1-1 15,0 1-2-15,0 0-61 0,4-2-187 0,-4 2-255 16,-4-1-215-16,4-2 16 0,0 0 155 16,0-2 214-16</inkml:trace>
  <inkml:trace contextRef="#ctx0" brushRef="#br0" timeOffset="3">21959 5168 23 0,'0'4'34'0,"0"-1"-4"0,0 0-10 16,0 0 6-16,0 1 14 0,0-1 11 0,0 0-8 15,0 2-9-15,0-2-13 0,0 1 9 16,-2 1 5-16,2-1 5 0,0 1-11 16,-4-1-6-16,2 0-12 0,2 1 1 0,-4 0-6 15,-1 1 0-15,5-2 0 0,-2 2 18 16,2 0 13-16,-4 0 12 0,2 0-16 15,2 2-12-15,0-2 3 0,-4 0-4 16,0 1-6-16,4 1-10 0,0 1-4 0,-2-2-1 16,2 2 2-16,0-2 5 0,0 3 1 15,0-3-4-15,0 1 2 0,0 1-2 16,0-2 2-16,0-1-3 0,0 0 3 16,0 0-1-16,2 0 0 0,-2-1-1 0,0-1 30 15,0 1 34-15,0-2 26 0,0 1 0 16,0-1-5-16,0 0-11 0,4-2-12 0,0 1-22 15,-4 0-13-15,0-2-13 16,2 0-5-16,-2 0-2 0,4 0-7 0,-4 0 2 16,0 0-4-16,0 0-1 0,2 0 0 15,-2 0-3-15,0 1 2 0,0-1-2 0,0 2 1 16,0 2 2-16,0 1 0 16,0 1 0-16,0 0 3 0,5 1-1 0,-5 4-2 15,0-2 1-15,4 1-4 0,-4 0 5 16,-4 3-4-16,4-1 8 0,0 1-1 0,0-1-1 15,0 0-1-15,0 0 0 0,-5 2 0 16,5-2 1-16,0-2 1 0,0 2 0 16,0-2 5-16,-2 3 11 0,2-3 10 15,0-1 5-15,-4 0 9 0,2 0 16 0,2-2 20 16,-4 1 19-16,0 0 17 0,2-2 0 16,-2 0-2-16,0 0-8 0,2-2 5 15,-5 1-10-15,3-2-12 0,-2 0-27 0,2 0-21 16,-2-2-16-16,-1 2-9 0,-1-1-6 15,6-1-6-15,-4-1-2 0,2 2-2 16,-2-1-3-16,1-1 0 0,3 2-1 16,-2-2-2-16,0 0-7 0,2 1-10 0,2-1-85 15,-4 0-151-15,4-1-201 0,0-1-141 16,0-1 18-16,0 0 130 0</inkml:trace>
  <inkml:trace contextRef="#ctx0" brushRef="#br0" timeOffset="4">21461 5110 18 0,'0'1'73'16,"0"1"1"-16,0-2 0 0,-4 0-5 0,0 0-9 15,4 2-9-15,-3-1-8 0,-1-1-1 16,0 2-2-16,2-2 0 0,-2 1-6 15,2 1-6-15,2-2-10 0,-8 1 1 0,6 1-1 16,-3-1 2-16,3 1-4 0,-6-1-1 16,6 0 4-16,-2 1 8 0,2 0-1 15,-6-1-5-15,6 1-6 0,-3 1-6 0,1 0-1 16,2 0 0-16,-4 1-4 0,-2-1 1 16,6 2 6-16,2-1 7 0,-7 1 8 15,3-1-2-15,0 2-9 0,2 0-5 16,-2 0 0-16,0 2-10 0,2-2 5 0,-2 1 36 15,2 1 41-15,-3 0 19 0,1 2-14 16,2-2 4-16,-2 2 14 0,2 0 15 16,-2 1-11-16,0-1-25 0,2 1-26 15,-4-2-18-15,1 1 23 0,1 1 30 0,-2 0 32 16,2 0-6-16,2 0-29 0,-4 1-27 16,-3-3-26-16,1 1-11 0,0 1-6 15,6-1-7-15,-9-1-3 0,5 0-4 0,-2-1-3 16,0 1 1-16,-1-2 1 0,3 1-2 15,-4-4-1-15,8 2 3 0,-6-1-2 16,1-1-3-16,1-1-5 0,2 0-3 16,2-3-1-16,-4 1 6 0,6-2-2 0,0 1 3 15,-4-3 0-15,8 2 0 0,-4-2-1 16,0 0-3-16,2 0 1 0,2 1 1 0,-2-1 0 16,6 0 1-16,-6 2 1 0,5-1 0 15,-3 1 1-15,2 1 0 0,2 1-3 16,-6 1 2-16,2-1 5 0,-2 2 3 15,3 2 0-15,-1-1-7 0,-2 2 2 0,2 2 0 16,-4 1 6-16,0 1-5 0,0 1-5 16,0-1 1-16,0 1 1 0,-4 1 4 15,4-2 4-15,-2 2-1 0,2 0 2 16,0-1-2-16,0 1 3 0,-4-2-2 0,4 2 5 16,4-1-1-16,-4-1 6 0,0 1 11 15,2-1 16-15,2 1 10 0,-4-1 12 16,2-1 8-16,6 0 9 0,-6 0-6 15,2 0-6-15,-2-1-6 0,7-1 2 0,-7-1 2 16,6 2 3-16,-2-4-8 0,-4 2-8 16,7-3-17-16,-3 0-12 0,-4 0-10 15,6-1-5-15,-6-1-10 0,7-1 1 0,-3-1-35 16,0-2-156-16,-2 0-294 0,-2 0-310 16,-2-1-55-16,4 0 168 0,-4 1 264 15</inkml:trace>
  <inkml:trace contextRef="#ctx0" brushRef="#br1" timeOffset="5">18062 6138 74 0,'0'-2'79'0,"0"1"-2"16,5 1-1-16,-5-2 2 0,0 1 1 0,0 1 3 15,4-2 3-15,-4 1 2 0,0-1-4 16,0-1-2-16,2 1-5 0,-2 1-1 0,4 0 0 16,-4-1 7-16,0 1-1 0,0-1 4 0,0 1-2 15,0 1 0-15,0-2-1 0,0 1-2 0,0 1-1 16,0 0-6-16,0 0-5 0,0 0-5 15,0 0-5-15,0 0-3 0,0 0-8 0,0 0-6 16,0 0-12-16,0 0-6 0,0 1 4 0,0-1 21 16,0 2 19-16,0 1 9 0,0 0-7 15,0-1-18-15,-4 3-12 0,4 0-13 0,-2-2 11 16,2 3 8-16,-4-2 14 0,-1 1-11 0,5 1-2 16,-2-1 10-16,2 2 16 0,-4 0-3 15,2-1-8-15,-2 2-19 0,0-1-14 0,4 1-8 16,-2-1-8-16,-2 1-4 0,0-1-5 15,2 1-2-15,-3-1-1 0,3 1 2 0,2-1 1 16,-4 1-2-16,0-1 4 0,2 1-1 0,2-2-3 16,-4 1-2-16,2 1-2 0,2-2 3 15,-4-1-2-15,0 2 0 0,4 0 2 0,-3-1 0 16,3-1 3-16,0 1-3 0,-4-2-5 16,0 2 4-16,4-3 1 0,0 2 3 0,-2-1 1 15,2-1-4-15,-4 2 0 0,4-2-4 0,0 0 1 16,0 0 0-16,-2-2 0 0,2 2 3 15,0-2-2-15,0 1 2 0,0 1-1 0,-4-3 0 16,4 2-2-16,-4-1 0 0,4 1-5 16,0-2-28-16,0 0-65 0,0 0-129 0,0-2-152 15,0 1-153-15,0-1-91 0,0-1 40 0,0 1 136 16</inkml:trace>
  <inkml:trace contextRef="#ctx0" brushRef="#br1" timeOffset="6">18029 6171 71 0,'0'0'119'0,"0"0"-3"0,0 0-1 0,0-2-5 16,0 1-12-16,0-1-17 0,0 2-4 15,5-3-3-15,-5 1 3 0,2 0 3 0,-2 0 0 16,0 1 4-16,4-2-3 0,0 0 0 16,-4 1 2-16,2-1 2 0,-2 2-11 0,4-2-6 15,0 1-8-15,2-1 6 0,-6 2 9 0,2-2 1 16,7 1 6-16,-7-1-4 0,4 0 4 16,2 0 2-16,-6 2-6 0,5-2-17 0,3 0-19 15,-2 0-15-15,-2 0-7 0,5 1-8 16,-5-1-3-16,4 0-2 0,-4 2-2 0,5-1-3 15,-5 2-4-15,4-1-1 0,-8 1 3 0,7 0 3 16,-1 1 0-16,0-1 1 0,-6 2-1 0,6-1 2 16,-1 1-1-16,-5 0-1 0,-2 2 1 15,8-1 2-15,-8 0 6 0,2 1-2 0,2 0-2 16,-4 1-1-16,0-2 1 0,0 2 0 16,-4-1 6-16,4 1-107 0,-2-1-65 15,-6 2-43-15,6-1 84 0,-5 1 48 0,-1 0 26 16,6 0 15-16,-6-2 10 0,0 2 8 15,-1 0 3-15,1 0 5 0,0-1-1 16,-3 1 3-16,5-2 0 0,-4 2 0 16,4-3 1-16,0 2 1 0,-1-2 0 0,1 1-2 15,-2-1 0-15,6 0 2 0,-2-1 1 16,0 1 1-16,-3-2-3 0,7 1-1 16,-2-1-3-16,2-1 1 0,0 2 2 15,0-2 0-15,0 0 8 0,2 1-4 0,2-1 0 16,-1 0-8-16,5 1 0 0,-6 1 2 15,6-2 1-15,-2 2-5 0,-4-1 4 16,7 1 2-16,-3 1 6 0,0 0-4 0,-2 0-1 16,2-2-2-16,-4 2 1 0,7 2 0 15,-7-2 0-15,2 0 1 0,0 0 1 16,-2 1 2-16,2-1-2 0,-2 2 1 0,-2-1-3 16,0 1 0-16,0-1 1 0,0 1 0 15,0 1 3-15,0-2 1 0,0 1 1 16,0-1 1-16,-2 1-1 0,2-1 0 15,-6 2-2-15,2-1 0 0,0-1-1 0,-2 1 1 16,-1-1 2-16,1 1-3 0,-2 1-3 16,0-3 2-16,-3-1 1 0,1 3 45 15,0-2 63-15,-1-1 68 0,1 1 2 0,2-2-32 16,-3 1-51-16,1-2-39 0,0 1-23 16,-1-1-14-16,1 0-6 0,8 0-7 15,-8 0-5-15,3 0 0 0,3 0-7 16,0 0-2-16,-2-1-9 0,6 1-48 0,-2-2-134 15,2 1-199-15,0-2-220 0,0 0-26 16,0-2 102-16,0 2 210 0</inkml:trace>
  <inkml:trace contextRef="#ctx0" brushRef="#br1" timeOffset="7">18399 6049 23 0,'0'3'19'0,"0"-1"-5"0,5 1-2 16,-5 0-3-16,0 0-2 0,0 0 0 15,2-1-3-15,-2 2 1 0,0-1-3 16,0 0 1-16,0 1-1 0,0-1 26 16,4 2 27-16,-4-1 18 0,0 1-8 0,-4-2-15 15,4 1-14-15,0 1-10 0,0 1 5 16,0-1 3-16,-2 2 2 0,-3-1-10 0,5 0-6 16,-2 1-7-16,-6 1-4 15,8-1-2-15,-2 1-2 0,-2 0-1 0,2 2 1 16,-6 0-2-16,5-1 1 0,-1 0-2 15,0 2 1-15,2-3 1 0,-2 2 5 0,2-2-4 16,2 2-3-16,-4-2-4 0,0 2 6 16,4-3 1-16,0 2 0 0,0-3 0 15,4 1 16-15,0 0 35 0,-4-1 31 16,2-2 10-16,2-1-19 0,-2 2-22 0,6-4-21 16,-5 1-11-16,1-1 1 0,0 1 14 15,2-2 18-15,-6 0 12 0,2 1 0 16,-2 1-9-16,4-2-16 0,0 1-16 15,-4 0-13-15,0 1-3 0,0 3-3 0,0-2-2 16,0 3-2-16,-4 1-2 0,0 1 2 16,4 0-5-16,0 3 0 0,-2 0 0 15,2 1 2-15,-4 0 1 0,2 0-2 0,2 0 12 16,-4 0 21-16,0-2 36 0,1 2 46 16,-1-1 49-16,0-2 33 0,-2 1 13 15,4-1-11-15,-6 0-25 0,6-1-34 16,-5-1-38-16,-1 1-34 0,2-2-22 0,0-2-17 15,0 2-10-15,-3-3-7 0,3 0-5 16,4 0-8-16,-6-1-3 0,6-1-24 16,-5-1-114-16,3-1-193 0,0 1-216 0,2-3-134 15,-6 0 44-15,6-2 148 0,-2 0 193 16</inkml:trace>
  <inkml:trace contextRef="#ctx0" brushRef="#br1" timeOffset="8">18011 5962 24 0,'0'-1'67'0,"0"1"-15"0,0 0-5 16,0 0-1-16,0 0-2 0,0 0 0 15,-4 0-3-15,4 1 0 0,-4-1 8 0,4 0 0 16,0 2 6-16,-3-2-2 0,3 1 2 15,-4 1-1-15,0-2 6 0,2 1 1 16,-2 1 1-16,2-1-7 0,2 0-11 16,-8 1-10-16,6 0-7 0,-3-1-10 0,3 1-6 15,-6-1-3-15,6 1-1 0,2 1-1 16,-6 0-5-16,2-2 3 0,0 1-3 0,2 0 1 16,-7 2-2-16,7-1 3 15,-2 0-2-15,2 1 3 0,-6-1 1 0,6 2 13 16,-3 1 12-16,-1-2 7 0,2 2-10 15,2 0-9-15,-6 2 6 0,2-1 20 0,4 1 16 16,-3 0 8-16,-1 2-16 0,2-2-12 16,2 3-11-16,-6 0 35 0,6-1 38 15,-5 1 42-15,3-1 3 0,-2 1-4 16,-2-1 5-16,2 1 20 0,-1 1 12 0,1 0-12 16,0-2-32-16,-4 2-42 0,-1-1-29 15,5-1-23-15,-4-1-17 0,0 0-7 16,3 0-8-16,-3 0-4 0,4-1-2 0,-5-1 0 15,5-1-3-15,-2 0 0 0,6-1 2 16,-4-1 4-16,2 1-3 0,-1-2-4 16,3-2-3-16,2 1 2 0,0-1-3 15,-4-1 1-15,4 0-1 0,0 0 1 0,4 0 1 16,-4 0 1-16,0 0-2 0,2 2 1 16,3-2-3-16,-1 0 2 0,-2 1 5 15,2 1 0-15,-2 0-2 0,6 3 0 16,-6-2 0-16,2 3 5 0,-1 2-2 0,-3-1 1 15,4 2 0-15,-4 0 0 0,-4 1 0 16,4 1-6-16,-7 0 2 0,5 1 2 0,-2-2 1 16,-2 1 0-16,2 1-2 0,-7-2 0 15,9-1-1-15,-4 0-1 0,-2 2 1 16,6-2-1-16,-2 0 0 0,0-2-1 16,-3 2 2-16,7 0-3 0,-2-1 6 0,2-1-3 15,0 1 0-15,0-2 0 0,2 1 3 16,-2-1 1-16,7-1-1 0,-7 1-6 15,8-4 1-15,-6 2 0 0,6 0 6 0,-2-2 0 16,-4-1-48-16,7-1-174 0,-3 0-259 16,-4 0-250-16,6-3-9 0,-6 0 147 15,5 0 229-15</inkml:trace>
  <inkml:trace contextRef="#ctx0" brushRef="#br2" timeOffset="9">18517 7746 44 0,'0'0'58'0,"0"0"0"16,2 0 3-16,-2 0 5 0,0 0 8 15,0 0 3-15,0 0 5 0,0 0 6 0,0 0 4 16,0 1-1-16,0-1-1 0,0 0-6 15,0 0 0-15,0 0-10 0,0 0-8 16,0 2-9-16,0-2-7 0,0 0-5 0,0 0-12 16,0 0-4-16,0 0-9 0,0 0-5 15,0 0-3-15,0 0-2 0,0 0-3 16,0 0-5-16,0 0-1 0,0 0 1 16,0 0 3-16,0 0-5 0,0 0 1 0,0 0-1 15,0 0 0-15,0 0 0 0,0 0 0 16,0 1 4-16,0-1-3 0,4 0 0 15,-4 2-2-15,2-2 1 0,-2 0 1 16,0 0-1-16,0 1 0 0,5-1 0 0,-1 0 0 16,-4 0 4-16,2 2-3 0,-2-2-1 15,4 0-4-15,-4 1 3 0,4-1 1 16,-2 0-4-16,2 2 2 0,-4-1 2 0,2-1 7 16,3 3-2-16,-1-3-2 0,-2 2-2 15,-2-1-2-15,6 1-1 0,-2 1 5 16,0-2 8-16,-2 0 12 0,2 1 3 0,1 0-2 15,1-1-10-15,-6 2-3 0,2-1-6 16,6-1 0-16,-6 1-2 0,2-1-1 16,-2 1-2-16,7 0 3 0,-7 0-3 15,4 0 1-15,-2 1-1 0,0-2 2 0,-2 2-2 16,6-1 1-16,-1 1 0 0,-5-1 1 16,6 0 0-16,-6 1-2 0,4 0 2 15,3-1 1-15,-7 1 3 0,6 0 18 0,0 0 12 16,0-2 5-16,-1 2-11 0,-5 0-9 15,8 0-6-15,-4-1-4 0,2 1-6 16,-5-2 0-16,5 2-2 0,-2-2-2 16,-4 1-1-16,6 1 0 0,-1-1 2 0,-5 1 0 15,6-2-2-15,-6 1 0 0,4 1 2 16,-2-1 0-16,2 0-1 0,-1 0-1 16,-1-1 1-16,2 2 0 0,-4-1 1 15,6-1-1-15,-6 1 2 0,2 1-5 0,-1-2 2 16,5 0 0-16,-6 1 2 0,6 0-1 15,-6-1 1-15,2 2-1 0,-2-1 1 16,7-1 0-16,-7 1 0 0,2-1-4 16,-2 1 2-16,2 1 0 0,0-2 0 0,2 2 0 15,-3-1 0-15,5-1-2 0,-8 2 2 16,2-1-1-16,6-1 1 0,-2 1 0 16,-4 1 0-16,3-2 1 0,-1 2 1 0,-2-1-2 15,4 1 0-15,-2-2-3 0,0 1 6 16,-2 1-3-16,7-2 3 0,-7 1-3 0,2 0-1 15,-2 0-1-15,6 0 2 16,-6-1 2-16,2 1-2 0,-2-1 0 0,2 1-2 16,1 1 2-16,-3-2 2 0,-2 2-1 15,6 0-1-15,-6-1 2 0,8 1-1 0,-8 0 1 16,2 0 0-16,2-2-2 0,0 2 1 16,-1 0 1-16,1 0 0 0,2 0-1 15,0 0 9-15,0 0 19 0,3 2 11 16,-7-4-2-16,8 2-12 0,-4 0-11 0,4 2-4 15,-3-2-4-15,3 1-2 0,0-1 0 16,1 2-2-16,-1-1-2 0,0 2-1 16,3-1 0-16,-3 1 0 0,3-2-2 15,1 2 2-15,-4 0 2 0,3-1-2 0,1 1 4 16,-6 0-2-16,7 0 1 0,-3 0-3 16,3 0 3-16,1 0-2 0,-3 0 1 15,1 0-2-15,-1-2 5 0,1 2-2 0,-2 0 1 16,1-1-10-16,1 1 2 0,-1-2 0 15,1 2 3-15,-3-1 2 0,1-1-1 0,2 1 4 16,-5-1-6-16,1 1 4 0,5-1-4 16,-5 1 2-16,-2-1 3 0,7 1-1 15,-5-1-1-15,-2 1-1 0,3-1 0 16,3-1 0-16,-4 3-1 0,-1-3 2 0,1 2 1 16,4-1 0-16,-3 1-4 0,-3-2 2 15,2 1 1-15,5 0 0 0,-5 0-1 16,-2 0-2-16,3-1 0 0,3 2 2 15,-6-1 0-15,3-1-1 0,3 2-1 0,-3-1 1 16,-3 0 2-16,2 0 1 0,5 0-2 16,-5 1 1-16,-2-1-1 0,7 0-1 15,-5 1 1-15,3 0 0 0,-3-1 1 0,2 0-1 16,-1 1 0-16,3 0-2 0,3-1 4 16,-7 0 4-16,2 1-4 0,3 0 5 15,-7-2-4-15,7 2-1 0,-3 0-8 16,2 0 4-16,-1-1 2 0,1 1-1 15,-1-1-2-15,1 1 1 0,-1-1-1 0,-1 2 2 16,-2-1 1-16,5-1 2 0,-3 1-2 16,3 0-2-16,-7 0 0 0,6 0 2 15,-1-1 0-15,1 0 4 0,-3 1-2 0,-3 1 0 16,6-1-2-16,-1-1-2 0,-3 1 2 16,5-1 0-16,-7 1 0 0,2 0 2 15,5 0-2-15,-5 0 0 0,-2-1 0 16,3 0-3-16,-1 1 0 0,0 1 3 0,1-3 1 15,-1 1-1-15,-2 1 0 0,2 0 0 16,1-1 3-16,-1 1-3 0,-4-1 0 16,9-1 0-16,-5 2-2 0,-4-2 0 15,5 1 0-15,-3-1 4 0,2 0-1 0,-3 2 0 16,3-2-1-16,-2 1-1 0,0-1 0 16,1 2-1-16,-1-1 0 0,0 1 2 0,3-3-1 15,-5 3 3-15,0 0-1 0,4-2-1 16,-8 1 0-16,9-1 0 0,-5 2 2 15,2-1-1-15,2-1-1 0,-3 2 1 16,3-3 1-16,-4 2 0 0,5 0-4 0,-3 1 1 16,0-2 1-16,2-1 1 0,-1 3-1 15,1 0-2-15,0-2 4 0,1 1-2 16,-1-1 2-16,0 2-4 0,-1-1 2 0,5-1 0 16,-4 2-1-16,3-1 1 0,1-1 1 15,-5 2 1-15,5-2 0 0,-2 1-1 16,3-1 0-16,-3 0 1 0,3 2-1 15,1-2-2-15,-3 0 1 0,1 1 1 0,3-1-1 16,-5 0-1-16,3 2 1 0,1-2-2 16,-6-1 4-16,7 3-2 0,-9-2 1 15,7 0 0-15,-3 0-1 0,3 2 0 16,-5-2-1-16,2 0-2 0,-1 1 2 0,1-1 2 16,-2 0 2-16,1 1-3 0,1 0-1 15,-4-1 2-15,3 0 3 0,-3 0-2 16,7 0-4-16,-9-1 1 0,0 3-1 15,4-2 2-15,-4 0 0 0,5-1 2 0,-5 1-4 16,4 1 2-16,-3-1-1 0,3 0-2 16,-2 0 3-16,-2 0 0 0,1 0 10 15,3-2-4-15,-4 3-2 0,0-1-8 0,0 0-1 16,3-2 3-16,1 2-1 0,-4 0 1 16,0 0 4-16,5-2-5 0,-9 3 2 15,8-1-1-15,1 0 4 0,-5-2-1 0,4 1 0 16,0 1 2-16,-3-1 0 0,3 0-3 15,-4 0 0-15,5 1 0 0,-5-2 1 16,4 2 2-16,-4-1-3 0,5 1 0 0,-3-2-1 16,0 0 1-16,0 1-2 0,-1 1 4 15,3-1-1-15,-4-1 1 0,0 2-2 16,1-1 0-16,3-1 0 0,-4 1 0 16,2-1 0-16,-1 0 0 0,-1 1 0 0,0 0 0 15,0-1 3-15,2 1-2 0,-6-1-1 16,7-1 0-16,-3 2 0 0,0-1 2 15,4-1-2-15,-7 2 2 0,5-2 0 0,-2 1 0 16,0-1-3-16,-2 0-2 0,3 2 3 16,-1-2 0-16,0 0 0 0,-2 0 0 15,2 1 0-15,-2-1 0 0,-1 0-4 16,5 2 3-16,-6-2 1 0,2 0 3 16,0 0-3-16,2 1 0 0,-4-1 0 0,3 1 0 15,-1-1 0-15,-2 0 0 0,2 0 0 16,-2 0 42-16,2 0 59 0,0 0 62 15,-2 0 11-15,-2 2-19 0,9-2-27 0,-9 0-23 16,2 0-17-16,2 0-17 0,-4 0-19 16,2 0-17-16,-2 0-14 0,0 0-6 0,4 0-3 15,-4 0-4-15,4 0-1 0,-4 0-12 16,0-2-91-16,-4 2-202 0,0-2-265 16,2-1-175-16,-2 0 41 0,-7-2 176 15,9 1 201-15</inkml:trace>
  <inkml:trace contextRef="#ctx0" brushRef="#br2" timeOffset="10">18610 7576 21 0,'0'2'39'0,"0"-2"-6"16,0 0-1-16,0 0-4 0,0 1 5 16,0-1-2-16,0 0 3 0,0 0-3 15,0 0 6-15,0 2 1 0,0-2-5 16,0 0-3-16,2 0-7 0,-2 1 4 0,0-1 0 16,0 0 2-16,0 0-3 0,4 0-6 15,1 1-3-15,-5-1-6 0,0 0-2 16,2 2-2-16,-2 0 5 0,4-1-6 0,-2-1-1 15,-2 0-2-15,4 2-1 0,0-1 5 16,-4-1 9-16,2 2 15 0,2-2 8 16,0 1-7-16,-1 1-10 0,1-2 11 15,-4 0 9-15,2 1 4 0,2-1-13 0,0 0-11 16,-2 2-6-16,-2-2-5 0,6 1-5 16,-2 1 0-16,1-1-3 0,-3-1 1 15,6 1-1-15,-6 1-1 0,4 0-2 16,-2-2 3-16,2 0-3 0,1 1 2 0,1-1-3 15,-2 2 0-15,0-1-2 0,1-1 1 16,1 2 4-16,-2-1-2 0,0 1 3 16,0-1-3-16,1 1 0 0,1-1 1 15,-6 2 2-15,4 0-3 0,2 0 0 0,-1-1 0 16,-1 1 3-16,0 0-2 0,2-1 1 16,-2 0-1-16,1 0 0 0,-1 1 0 0,2-2 0 15,0 2-1-15,1-1 0 0,-1 1 0 16,0-1 0-16,-2 2-3 0,5-1 0 15,-5 0 3-15,4 0 0 0,-8 0 2 16,9 0-4-16,-5 1 2 0,2 1 0 0,3-2 0 16,-5 3 0-16,4-4 0 0,-4 3 2 15,5 0 0-15,-5-1 0 0,4 0-2 16,-4 1 1-16,5-2-1 0,-1 2-1 0,-4-2 1 16,5 1 0-16,-3-1 2 0,2 2 1 15,-2-1-4-15,1 1-1 0,1-2 0 16,0 1 2-16,-3 1-2 0,7-2 2 15,-8 0 0-15,5 1 2 0,-1-1-2 0,-4 0 1 16,4 0-1-16,1 0-1 0,-3 0 1 16,2 0-2-16,1 0 1 0,-1 0 1 0,0 0 1 15,1 0 1-15,-3 1-1 0,2 0-1 16,5 0 0-16,-9-1-1 0,4 2 1 16,1-2 1-16,-3 1 2 0,2 1-3 15,1-2 3-15,-1 0-1 0,0 1 1 0,1-1-2 16,1 0-2-16,-2 0 1 0,1 0-3 15,1 0 2-15,-2 0-3 0,1 0 2 16,-1 0 4-16,3 0 2 0,-7 2-4 16,4-2 0-16,5-1 0 0,-5 3 0 0,-2-2 0 15,0 2 1-15,1-2 6 0,1 1-4 16,0-1-3-16,1 2-4 0,-1-2 1 16,0 0 2-16,-3 1 2 0,3-1-1 15,0 0 0-15,-4 2 0 0,5-2 0 0,-3 0 0 16,0 1-1-16,-2-1-2 0,5 2 3 15,-5-1-1-15,4 0 2 0,-3 1 2 16,3 0 0-16,-4-1-2 0,0 1-1 0,5-1-2 16,-5 2 1-16,8-1 1 0,-8-1 2 15,1 2-2-15,3-1 0 0,-4-1-2 16,5 0 3-16,-1 1 1 0,0-2-1 16,-4 2 1-16,5-1-2 0,-1-1 0 0,-4 2 1 15,5-2-1-15,-1 1 3 0,-2 0-3 16,3 0-3-16,-1 0 2 0,-4 1 2 0,9-2-1 15,-9 1 0-15,4 1-3 16,0-1 3-16,1 2 3 0,-5-2 4 0,4 3-4 16,-3-3 2-16,3 2-10 0,-2-1 5 15,0 1-3-15,3-2 3 0,-3 0 3 0,2 1-3 16,1 0 0-16,-1-1-1 0,0 1-1 16,1-3 2-16,-3 2 0 0,0 0 0 15,1-1-2-15,1 0 2 0,-2 1 0 16,0-2 0-16,1 1 0 0,-1 0 2 0,0 0-2 15,-2 2 0-15,5-3 5 0,-5 2 0 16,0-3-2-16,0 2-6 0,5-1 3 16,-5 1 0-16,2-2 0 0,2 1-2 15,-3-1 2-15,3 0 0 0,-4 3 1 0,5-3-1 16,-9 2-3-16,8-1 3 0,-4 1 2 16,4 0 0-16,-3 0-2 0,1 1 0 15,0-1-2-15,0 0 2 0,3 2 1 0,-5-2 0 16,0 1-1-16,5-1 3 0,-1 2 21 15,-4-1 18-15,4 0 11 0,1 1-15 16,-3-2-10-16,2 2-8 0,-3-1-9 16,3 1-3-16,4-1-2 0,-7 1-2 0,3-1-2 15,0 0 0-15,-1 1-2 0,1 0 1 16,0 1-1-16,-4-2 2 0,9 1-2 16,-9-2-2-16,4 3 4 0,1-4-2 15,-5 3 1-15,4 0-1 0,1-1-3 0,-3 0 5 16,0 1-1-16,2 0 1 0,-1-1-2 15,1 1-1-15,-4-1 1 0,5-1 0 16,-5 2 0-16,4-2 0 0,0 1 0 0,-3-1 0 16,3 2 0-16,-4-2 0 0,5 0 1 15,-3 0-1-15,-2 1 1 0,4-1-2 0,-3 0 6 16,-1 0-5-16,0-1 3 16,0 1-5-16,2-2 1 0,-1 0-1 0,-3 3 1 15,2-1 2-15,0 0-2 0,0-2 1 16,-1 2 0-16,1 0 0 0,-2 0 3 15,2 0-3-15,-2-1 1 0,2 1-2 0,-4 0 1 16,7 0 0-16,-3-2 0 0,-4 2 0 16,2 0 0-16,2 0 0 0,1-1 1 15,-3 1 1-15,2 0-2 0,2 0 0 0,-6-1-3 16,4 0 3-16,-1 1 1 0,1 2 1 16,0-2-1-16,-2 0-1 0,2-1 0 15,-2 2 0-15,3-1 3 0,-1 1-3 16,2-1 1-16,-6 0-2 0,4 0-1 0,3 2 0 15,-7-2 3-15,4 1 2 0,4 1-3 16,-2-3 0-16,-1 3-2 0,-1-2 4 16,4 2-2-16,-8-2 0 0,9 1 0 15,-5-1 0-15,2 2 0 0,-2-2 0 0,5 1 0 16,-5-1 2-16,0 2-1 0,0-1 0 16,3-1-2-16,1 2-1 0,-4-1 1 15,-4-1 1-15,6 2 2 0,1-2-2 0,-1 0 0 16,-6 1-2-16,4-1 2 0,5 0 0 15,-3 0 1-15,-2 0-2 0,-4 0 1 16,6 0 0-16,-1 0 0 0,-1 0 1 16,0 0-1-16,-2 0 1 0,2 1-1 0,-2-2 1 15,3 1-3-15,-3 0 2 0,2 0 2 16,0 0 1-16,-2-1-1 0,2 1-4 16,1 0 2-16,-1 0 0 0,2-2 0 0,-6 2-3 15,4 0 4-15,3 0-1 0,-7 0 2 16,2 0-2-16,2 0 0 0,-2 0 0 15,-2 0 0-15,4 2 0 0,3-3 0 0,-7 2 2 16,6 0-1-16,-6-1-1 0,4-1-3 16,3 1 3-16,-3-1 5 0,-4 0-2 15,6 1-1-15,-2 0-2 0,5 0 0 16,-9-1 2-16,6 1 0 0,-2 0 0 0,5 0-4 16,-9 0 2-16,4 0 0 0,2 0 4 15,2 0-4-15,-3 0 0 0,-5-1 1 16,6 0-1-16,-2 0-1 0,-4 1 1 15,7-2 1-15,-3 2 1 0,0 0-2 0,0 0-2 16,-2-2 2-16,2 1 3 0,-1 1-3 16,1-3 0-16,0 3 1 0,-2-1 1 15,-2-1-2-15,6 1-2 0,-5-2 2 0,5 1 0 16,-6 1 2-16,4-2-2 0,-2 2 0 16,0-2 0-16,3 2 0 0,-5-2 3 15,2 2-2-15,2-2 0 0,-2 1 0 16,-2 1 11-16,6-1 14 0,-6 1 13 0,3-1-5 15,-1-1-7-15,2 0-8 0,-4 0-4 16,2 2-6-16,2-2-1 0,-2 0 0 16,-1 0 1-16,5 1 4 0,-2-1-3 0,-2 0-4 15,2 0-4-15,-4 2 4 0,7-2-3 16,-3 0 0-16,0 0-3 0,0 0 2 16,-2 0 0-16,3 0 0 0,-1 0 0 15,2 0-1-15,-2 0-1 0,-4 0 0 0,7-2 2 16,-3 2 17-16,-4 0 10 0,6 0 16 15,-6 0-12-15,7 0-6 0,-7 0-12 16,2 0-3-16,-2 0-4 0,6 0-4 16,-2 0-4-16,-4 0 1 0,2 0 5 0,1 0-5 15,-3 0 3-15,4 0-6 0,-6 0 5 16,8 0-2-16,-6 0 3 0,-2 0 0 16,4 0 10-16,0 0 9 0,-4 0 5 15,3 0-8-15,1 0 0 0,-4 0-6 0,0 0 0 16,0 0-4-16,2 0-3 0,-2 0-3 15,-2 0-13-15,2 0-71 0,0-1-150 0,-7-1-218 16,3-1-66-16,0 0 63 0</inkml:trace>
  <inkml:trace contextRef="#ctx0" brushRef="#br2" timeOffset="11">18370 7539 38 0,'0'0'89'0,"3"0"7"16,-3 0 3-16,0 0-1 0,0 0-4 15,0 0-6-15,0 0-7 0,0 0-9 0,0 1-11 16,0-1-8-16,0 0-8 0,0 2-7 15,0-2-6-15,0 0-7 0,0 0-6 16,0 0-4-16,0 0 3 0,0 0 4 16,0 1 8-16,0-1-1 0,0 0 2 0,0 2-4 15,0-2-5-15,0 0-5 0,0 0-2 16,0 0-2-16,0 0-4 0,0 0-3 16,0 0-1-16,0 0-4 0,0 0 5 15,0 0-3-15,0 0 2 0,0 0-5 0,0 1 21 16,0-1 21-16,0 0 19 0,0 0 1 15,0 1-6-15,0-1-1 0,0 0 0 16,0 0 0-16,0 2-13 0,0-2-11 0,0 2-7 16,0-2-10-16,0 1-5 0,0 1-6 15,0-1 0-15,0 1-3 0,0 1 3 16,0-2 0-16,0 2 1 0,0 0-2 16,0 0 1-16,4 0 1 0,-4 0-3 0,4 2-1 15,-4-3 3-15,0 3-3 0,0 0 0 16,0-2 0-16,2 3 2 0,-2-2-1 15,4 2-1-15,-4-1 0 0,0 0 2 0,2 3 1 16,-2-2 2-16,0 0-1 0,4 2 2 16,0-2-1-16,-4 1-1 0,2 1-3 15,-2 1 2-15,5-2-1 0,-3 2 2 16,-2 0-1-16,4 0-1 0,0 0-2 0,-4 0 1 16,2 0 3-16,-2 2-2 0,4-4-2 15,-4 4 1-15,2-2 3 0,2 0-2 16,0 0 3-16,-4 0-4 0,2 0 0 15,3 0 1-15,-1 0 1 0,-2 0 0 0,2-2 0 16,-2 2-2-16,2 0 0 0,0-1-1 16,-2 0 0-16,2 0-3 0,-1 0 3 15,1-2 0-15,0 1 6 0,-4-1-2 0,2 0-3 16,2-1 2-16,0-1 0 0,-4 1-1 16,0-1 3-16,2-1 1 0,2 0 0 15,-4 0-4-15,0 0-1 0,0 0 0 0,0-2-2 16,2 3 3-16,-2-3 2 0,0 1-4 15,0-1 3-15,0-1-3 0,0 2-3 16,0-2-23-16,-2-2-68 0,2 1-110 0,0-1-141 16,-4-3-101-16,2 1 9 0,2-2 99 15</inkml:trace>
  <inkml:trace contextRef="#ctx0" brushRef="#br2" timeOffset="12">18416 7555 87 0,'0'-1'91'0,"0"-1"-11"15,0 2-12-15,0 0-11 0,0 0-6 16,0 0-4-16,0 0-1 0,0 0 2 16,0 0 1-16,0 0 3 0,0 0 0 0,4 0-5 15,-4 2-6-15,0-2-12 0,0 0-5 16,2 1 1-16,-2-1 6 0,4 0 1 16,0 0-7-16,-4 2-7 0,2-2 3 15,7 0 5-15,-7 0 0 0,2 0-7 0,-2 0-4 16,6 0-4-16,-2 0-4 0,1 0-3 15,-1 0 1-15,2 0-4 0,-2 0 1 0,1 0-2 16,3 0 3-16,0 0-3 16,-4 0 0-16,5 1 0 0,-1-1 7 0,-2 0-3 15,3 2-2-15,-5-2-3 0,4 0 1 16,5 1 0-16,-5 1 2 0,-2-2-1 0,3 1 2 16,-1 0-3-16,0 1 0 0,1 0 0 15,-1-1 0-15,-2 1 0 0,3-1 6 16,3-1-3-16,-8 2-1 0,5-1-6 15,-1 1 4-15,-2-1 0 0,3 1-1 0,-1-2 1 16,-4 2 1-16,4 0 3 0,-3-2-4 16,1 2 0-16,0-1 0 0,0 1 0 15,-6-1 3-15,7-1-2 0,-3 2 1 16,-4-2 1-16,2 0-1 0,0-2 0 0,-2 2-2 16,2 0-2-16,-1 0 0 0,1-1 3 15,0 1 0-15,-2-2 1 0,2 2-2 0,0 0 0 16,2-1 0-16,-4 1 0 0,3-2 0 15,-1 2 0-15,-2 0-4 0,2 0 3 16,-2 0 2-16,2 0 0 0,0-2-5 16,-4 2-18-16,2 0-51 0,-2-1-69 0,0 0-70 15,0 1-46-15,-2-2-6 0</inkml:trace>
  <inkml:trace contextRef="#ctx0" brushRef="#br2" timeOffset="13">18827 7591 36 0,'-4'3'61'16,"0"2"-8"-16,2-2 0 0,2 1 4 0,-6 2 6 15,2-1 7-15,-1-1 3 0,3 4-2 16,-6-2-2-16,6 1-4 0,-4-1-5 15,2 2 0-15,-2-1 3 0,-1 1 2 16,-1-1 2-16,6 1-7 0,-4 1-6 0,-2-2-5 16,5 1-5-16,-5-1-4 0,0 1-3 15,4 0-5-15,-2 0 2 0,-1 1 1 16,-1-1-6-16,6 1-3 0,-4-2-4 0,-2 2 10 16,1 0 9-16,1 0 16 0,0 0 2 15,-2 0-7-15,2 0-8 0,-1 0-11 16,1 0-3-16,-2 0 7 0,2-1 14 0,4 1 7 15,-7 0-1-15,3-2-6 0,0 1 4 16,2-1 9-16,-2 1 13 0,-1-1 8 16,1-1 2-16,2 2-10 0,-2-2-15 15,2 0-20-15,-2 0-12 0,1-2-11 0,-1 2-7 16,4-1-8-16,-2-1 0 0,0 1 1 16,2-2 4-16,2 0-1 0,-4 1-1 15,-1-2-1-15,5 1 0 0,0-3 0 0,0 1-6 16,0-1 0-16,0 0-11 0,0-1-98 15,5-1-187-15,-1 1-271 0,-2-2-86 16,2-2 76-16,0 2 210 0</inkml:trace>
  <inkml:trace contextRef="#ctx0" brushRef="#br2" timeOffset="14">17684 7335 28 0,'0'-2'103'0,"0"1"0"0,0-1 2 15,0 1-2-15,0-1-3 0,2-1 2 0,-2 3 5 16,0-2-74-16,0 1-37 0,0 0-21 16,4-2 65-16,-4 3 38 0,0-2 23 15,0 1 17-15,0 1 12 0,0-2 6 0,0 2 0 16,0-1-10-16,0-1-13 0,0 2-11 15,0-1-7-15,0-1-12 0,0 2-11 16,0 0-3-16,0-2-3 0,0 2 3 16,0-1-12-16,0 1-8 0,0 0-8 0,0 0-12 15,0-1-11-15,0 1-8 0,0 0-4 16,0 0-2-16,0 1 0 0,0-1-3 16,0 1 4-16,-4 1-1 0,4 1-1 0,0 0-5 15,-2 0 1-15,2 2 1 0,0-3 3 16,-4 3-2-16,4 1-7 0,-4 0 3 15,4 0 3-15,0 0 8 0,-2 1 0 16,2 1-2-16,0 1-3 0,0 0-3 0,0-1 2 16,0 2-5-16,0-1 1 0,0 0 2 15,0 0 2-15,0 0 3 0,0 0 0 16,0 0-1-16,2-1-2 0,-2-1 1 16,4 2 2-16,0-3 5 0,-4 0 3 0,2 2 31 15,2-4 33-15,-2 2 42 0,-2-3-4 16,5 2-10-16,-1-2-24 0,2 0-17 15,-6-2-21-15,2 1-17 0,6-1-10 16,-6-1-4-16,2 0-4 0,-1 0-3 0,5-1 0 16,-6-1-2-16,6 1 1 0,-6-2 0 15,2 0-3-15,3-2 2 0,-3 0-6 0,-2 1 1 16,4 0 1-16,2-2 2 16,-6 1 0-16,2-2-2 0,1 1 2 0,1 0 0 15,-4-2 2-15,2 0-2 0,0 1-1 16,-2 0 2-16,2-1-3 0,-2 1 3 0,2-1-2 15,1 2 3-15,-5 0-2 0,2 0 1 16,-2 2 1-16,4-1 2 0,-2 2 0 16,-2 0-3-16,0-2-6 0,0 3 0 15,4 0 0-15,-4-1 6 0,4 2 1 0,-4-2-1 16,0 1-4-16,0 2-1 0,2-1-2 16,-2 1 2-16,0 0 3 0,0 0 0 0,0 1 1 15,0-1-2-15,0 2 1 0,0 1 0 16,0 0-4-16,0 0 1 0,0-1 5 15,0 3 3-15,0 0 1 0,0 1-6 16,0 0 0-16,0 0 0 0,0 0 0 0,4 1 0 16,-4 1 2-16,4 1-2 0,-4 0 0 15,3-2 0-15,1 2 2 0,-4 0-1 0,2-1 2 16,6 1-6-16,-6-2 3 0,2 1 0 16,-2-3 5-16,7 2-1 0,-3-1 2 15,-4-2-2-15,6 0-1 0,2 1-1 16,-3-2-2-16,-5-1 2 0,6 1 3 0,0-2 0 15,1 1-2-15,-7-2-4 0,8 0 1 16,-4 0 2-16,2 0 2 0,-1-3-2 16,-1 1 0-16,0 1-2 0,0-1 1 15,2-1-1-15,-1 0 9 0,-1 0 13 0,0-1 13 16,-2-1 5-16,2 1-10 0,1-3-7 16,1 2-9-16,-6-1-2 0,6-2 1 15,-2 2-5-15,-4-1-2 0,3-1-6 0,-1-1 0 16,2 0 0-16,-4 0 0 0,-2-1 2 15,8-1 0-15,-8 1 2 0,2-1-4 16,-2 1 4-16,4 0 2 0,-1 2 14 16,-3-1 13-16,0 1 5 0,4 1-1 0,-4-1-7 15,4 2-10-15,-4 2-7 0,0-3-7 16,0 3-4-16,0 0 1 0,0-1-3 0,0 0 0 16,0 3 0-16,0-1 0 15,0 0-5-15,0 0-9 0,0 0-49 0,-4 0-134 16,4 1-256-16,-4 0-284 0,1 2-102 15,-1-1 116-15,2 2 245 0,-6-1 186 0</inkml:trace>
  <inkml:trace contextRef="#ctx0" brushRef="#br3" timeOffset="15">17006 7083 77 0,'0'1'85'0,"0"-1"3"0,0 0-10 15,0 0-12-15,0 0-9 0,0 0-11 16,0 2-6-16,0-2-5 0,0 0-7 16,0 1-5-16,0-1 5 0,0 0 10 0,0 2 14 15,4-2-3-15,-4 0-7 0,0 1 1 16,2 1 5-16,-2-1 6 0,4 1-8 16,1-1-10-16,-3 2-9 0,-2-1-6 0,6 1-4 15,-2 0-4-15,0-2-3 0,-2 2-2 16,7 0 21-16,-7 0 22 0,4 2 15 15,-2-2-13-15,2 0-19 0,-2 1-10 0,2-1 21 16,-1 0 24-16,1 2 23 0,0-2-13 16,0 0-18-16,2 0 16 0,-1-1 32 15,-1 2 23-15,0-3-21 0,0 2-31 16,5-1-27-16,-3 1-16 0,0 0-13 0,0-2-10 16,1 0-3-16,-1 3-3 0,0-3-1 15,0 2-3-15,-1 0-1 0,3-1 2 16,-8 1 0-16,6-1-1 0,1 2-3 0,-1-3-1 15,-6 2-1-15,4 0 4 0,2 0 1 16,-1 0 2-16,-1 0-3 0,0-1 3 16,2 1-3-16,-6 0 4 0,5-2-3 15,1 2 48-15,-6-1 31 0,6 1 24 0,-2-2-35 16,-4 2-22-16,7-1-20 0,-7-1-9 16,2 1-9-16,-2-1-4 0,2 1-3 15,0 1-3-15,-2-2-1 0,-2 1 1 16,4-1-1-16,-1-1 1 0,-3 1 3 0,4 1-2 15,0-2 3-15,-4 0 1 0,0 2-6 16,0-2-65-16,0 0-172 0,-4 0-231 16,0-2-192-16,-3 0 10 0,5 1 137 15,-8 0 199-15</inkml:trace>
  <inkml:trace contextRef="#ctx0" brushRef="#br3" timeOffset="16">16936 7281 42 0,'0'0'103'0,"0"-2"-3"0,0 1-3 16,0 1-9-16,0 0-10 0,0 0-11 16,0-2-9-16,4 2-3 0,-4 0 5 15,0 2 3-15,4-2 0 0,-4 1-7 0,2 1-2 16,2-1-1-16,-2 2-6 0,-2-1-13 16,9 1-14-16,-7 0-3 0,2 0 24 15,2 0 16-15,-2 1 11 0,-2-1-18 0,4 2-14 16,3-2-8-16,-3 1 15 0,0 0 18 15,0 1 12-15,3-2-18 0,-7 2-14 16,4-1-15-16,2-1-9 0,3 0-2 0,-5 2 15 16,0-2 30-16,0 0 28 0,0-1-1 15,5 2-23-15,-5-1-21 0,4 0-13 16,-2 0-11-16,1 0-7 0,-1 0-3 0,0-1-3 16,1 2-2-16,1-1-2 0,-4 0 5 15,4 0-1-15,-3 0-4 0,3-1-2 16,-4 2-2-16,4-3 2 0,-7 2 0 15,7 0 2-15,-4-1 1 0,2 1-2 0,-1-2 0 16,-1 2 0-16,-2-1 1 0,2 1-1 16,0-2 1-16,-2 1 1 0,3 1 0 0,-3-2-2 15,2 1 2-15,-4-1 4 16,2 0 37-16,0 1 34 0,-2-2 23 0,5 2-22 16,-3-2-25-16,0 0-19 0,-4 0-8 15,2 0-7-15,2 0-2 0,-4 0-8 0,4-2-10 16,-4 2-8-16,0 0-52 0,-4-2-110 15,0 2-138-15,4 0-118 0,-2-2-85 16,-6 0 0-16,1-1 80 0,5 0 142 16</inkml:trace>
  <inkml:trace contextRef="#ctx0" brushRef="#br3" timeOffset="17">16729 7004 48 0,'4'-1'112'15,"-4"1"1"-15,0 0 7 0,0 0-2 16,0-1-3-16,4 1-18 0,-4 0-13 0,0 0-14 16,0 0-9-16,0-2-9 0,0 2-10 15,0 0-11-15,0 0-13 0,0 0-7 16,0 0-5-16,0 0 2 0,0 0-7 15,3 2 1-15,-3-2 2 0,4 0 4 0,-4 1-2 16,2 0 0-16,-2 3-6 0,4-3 0 16,0 2 1-16,-4 2 0 0,2-2 2 15,2 1 13-15,-2 2 5 0,2-1 3 16,1 0-8-16,-5 2-5 0,2-1-2 0,-2 1-5 16,4-1 1-16,0 2 1 0,-4-1-3 15,2 2-3-15,2-2 1 0,-4 3 3 16,2-3 2-16,-2 2-3 0,8 0 3 15,-8 0-3-15,2 0 3 0,3 0-1 0,-3 2-2 16,2-2-1-16,0 0-1 0,-2 1 0 16,2-1 2-16,-2 0 2 0,2 2-2 15,0-2 1-15,-1 1-3 0,-3-1 2 0,4 0 2 16,0 2 0-16,-2-3 0 0,-2 3 3 16,4-2 14-16,-4 0 12 0,2-1 6 15,-2-1-9-15,0 1-11 0,4-1-7 0,-4 1-3 16,4-2-2-16,-4-2-3 0,0 2-2 15,0-1 1-15,0-1 0 0,0-1-4 16,0 2 0-16,0-2-2 0,0 0-1 0,2-2 0 16,-2 1 2-16,0-1 2 0,0 1-2 15,0-4-4-15,5 1-26 0,-3-2-55 16,-2 0-87-16,0-4-97 0,0 2-81 16,0-3 7-16</inkml:trace>
  <inkml:trace contextRef="#ctx0" brushRef="#br3" timeOffset="18">16810 6994 7 0,'0'-1'88'0,"0"1"1"0,0 0-2 15,0-2-2-15,0 2-7 0,0 0-7 16,0 0-12-16,0-1-12 0,0 1-11 16,4 0-4-16,-4 1 1 0,0-1-3 0,0 0-3 15,0 2-1-15,0-1-1 0,2 1 2 16,-2-1-2-16,4 1-4 0,-2-1 3 16,-2 2 4-16,8-2 3 0,-8 1 5 15,3 1 6-15,5 0-3 0,-6-1 8 0,2 1 10 16,-2 0 15-16,6-2-8 0,-6 2-15 15,5 0-17-15,1 0-9 0,-6-1-5 16,4 1-4-16,2 0-5 0,-6-1-4 0,7 0-3 16,-3 1 1-16,4 0 3 0,-8-1 40 15,5 1 51-15,3-2 44 0,-2 1-2 16,0 1-26-16,1-3-30 0,-1 1-22 16,0-1-17-16,0 0-13 0,3 2-10 0,-3-2-6 15,0 0-5-15,1 0-2 0,-1 0-6 16,0 0 0-16,-2 0 0 0,5 0-2 15,-9 0 4-15,8 0 0 0,-4 0-1 16,3 0 0-16,-3-2-3 0,0 2 3 0,0 0-2 16,2 0 1-16,-1 0-2 0,-5-1 3 15,6 1-3-15,-6 0 0 0,4-2 3 16,-2 1 4-16,1 1-1 0,-3-2-1 0,6 2-1 16,-8-1-2-16,6 1-2 0,-6-2 0 15,2 1-1-15,-2 1-3 0,4 0 0 16,0-2 6-16,-4 2 0 0,0 0 3 15,0 0-7-15,0 0-3 0,0 0-6 0,0 0-6 16,0 0-10-16,-4 0-24 0,0 0-26 16,4 0-15-16,-2 2 4 0,-2-2 12 15,4 0 21-15,-2 0 23 0,2 1 13 0,-4-1 7 16,4 0 1-16,-4 0 1 0,4 0 7 16,0 0 3-16,0 0 3 0,0 0 0 15,-2 2-2-15,2-2-1 0,0 0-1 0,0 0 4 16,-5 1 1-16,5 1 1 0,-4-1 1 15,4 2 1-15,-2 0 2 0,-2 0-2 16,2 0-2-16,-2 2 1 0,0-1-2 16,2 2 1-16,-5 0-1 0,-1 0 0 0,6 2-4 15,-6-2 1-15,2 1 3 0,4 1 6 16,-7 1-3-16,1-2 3 0,0 2-5 16,6 0 3-16,-4 0-3 0,-3 0-1 15,3 0-5-15,0 0-2 0,0 2 3 0,-3-1 4 16,7 1-1-16,-4-1 2 0,-2-1-5 15,2 2 4-15,-1-1 1 0,1 1 3 0,-2-2 2 16,6 0 5-16,-4-1 1 0,2 0-1 16,-1 0-2-16,3-1-5 0,-2-2-2 15,2 1 1-15,-6 0-5 0,8-2 3 16,-2 1-3-16,-2 0-2 0,0 0 1 0,4 0-2 16,-7-1 1-16,7 1 0 0,-2-1 0 15,2 2 1-15,-8-1-1 0,8-1 0 16,-2 1-2-16,2-1-5 0,-4-1-1 15,2 0-23-15,2 0-113 0,0-3-247 0,0-1-141 16,2-2 16-16,-2 0 192 0</inkml:trace>
  <inkml:trace contextRef="#ctx0" brushRef="#br3" timeOffset="19">16256 6840 66 0,'0'-2'123'0,"0"2"-8"0,4-2-1 0,-4 2-6 15,0 0-5-15,4 0-17 0,-4 0-14 16,0 0-12-16,0 0-6 0,0 0-1 16,0 2-5-16,2-2-8 0,-2 0-8 0,0 2-6 15,0-1 3-15,0 1-2 0,-2 1-1 16,2 0-7-16,0 1-3 0,0 2 6 16,0-1 11-16,-4 2 11 0,4 1-2 15,-4-2-8-15,4 1-2 0,-2 2 14 0,-2 0 13 16,2 0 10-16,2 1-15 0,-9 3-12 15,9-3-15-15,-2 2-6 0,-2-1-4 16,0 1-8-16,2 0-2 0,-2 0-2 16,4-2-1-16,-2 1-1 0,2-1 6 0,-4 1-1 15,-1-2-3-15,5 0-10 0,0-2 1 16,-2 1 0-16,2-2 0 0,0-1-3 0,-4 0 2 16,4 1 0-16,0-1 4 0,-2-3-4 15,2 2 2-15,2-1-20 0,-2-2-46 16,0 1-91-16,4-2-115 0,-4 0-107 15,2-2-19-15,-2 1 67 0</inkml:trace>
  <inkml:trace contextRef="#ctx0" brushRef="#br3" timeOffset="20">16429 6846 70 0,'5'-2'98'0,"-3"1"10"0,-2 1 12 16,0 1 6-16,4 1 3 0,-4 1-9 0,0 0-3 15,0 1-9-15,-4 1 2 0,4 2-5 16,0-1-7-16,-2 2-8 0,-3-1-6 16,5 1-13-16,-2 1 13 0,2 1 22 15,-8-1 23-15,8 3 3 0,-2-2-10 0,-2 1-14 16,2 1-22-16,2 0-24 0,-8 0-17 16,8 0-12-16,-3 2-8 0,-1-2-6 15,0 1-4-15,2-1-4 0,-2 0-5 0,4 2-2 16,-2-2 2-16,2 0-2 0,-4-2-3 15,4 1-2-15,-4-1-3 0,4-2 2 16,0 0 1-16,0 0-2 0,0-3 3 16,0-1-12-16,0-1-61 0,0-1-112 0,0-1-140 15,0-1-120-15,0-3-70 0,0 0 36 16,0 0 110-16</inkml:trace>
  <inkml:trace contextRef="#ctx0" brushRef="#br3" timeOffset="21">16264 6999 6 0,'2'0'113'0,"-2"0"-5"0,4-2 3 16,-4 2-4-16,0 0 0 0,0-1-2 16,2 1-2-16,-2 0-2 0,0 0-4 15,4 0-11-15,1 0 1 0,-5 1-6 16,2-1-1-16,2 2-17 0,-2-2-16 0,6 1-14 15,-6 1-12-15,6-2-5 0,-1 1-4 16,-5 0-2-16,6 1 35 0,0 0 44 16,1-1 38-16,-3 1 1 0,0-1 2 0,0 1 10 15,4-2 10-15,-3 3-10 0,1-3-26 16,0 1-30-16,0 1-26 0,-1-2-18 16,-1 1-9-16,0-1-4 0,2 1 3 15,-6-1 3-15,5 2-8 0,-3-2-7 0,0 2-2 16,-2-2-1-16,2 1 0 0,-2-1-3 15,-2 0-8-15,4 0-11 0,-4 0-123 16,-4 0-237-16,2-1-292 0,-2-1-62 16,2 2 127-16,-2-2 233 0</inkml:trace>
</inkml:ink>
</file>

<file path=ppt/ink/ink1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4:12.546"/>
    </inkml:context>
    <inkml:brush xml:id="br0">
      <inkml:brushProperty name="width" value="0.05292" units="cm"/>
      <inkml:brushProperty name="height" value="0.05292" units="cm"/>
      <inkml:brushProperty name="color" value="#3366FF"/>
      <inkml:brushProperty name="fitToCurve" value="1"/>
      <inkml:brushProperty name="ignorePressure" value="1"/>
    </inkml:brush>
  </inkml:definitions>
  <inkml:trace contextRef="#ctx0" brushRef="#br0">6 490 2,'0'0'20,"-2"-8"-7,2 8-1,0 0-4,0 0-2,0 0-1,0 0-1,-5 9 0,7 0-1,-1 2-1,0 3 1,2 6 0,1 4-1,1 5 1,4 6-1,-2 8 1,2 6 0,1 9-1,3 7 1,-1 8-1,0 5 0,0 4-1,1 1 0,-2-2 0,-1-8-1,-3-8 1,1-10-1,-4-13-1,0-12 0,1-17-7,-5-13-13,5-17-6,0-6 1,-5-12-1</inkml:trace>
  <inkml:trace contextRef="#ctx0" brushRef="#br0" timeOffset="485">1 546 6,'2'-11'19,"7"9"-7,0 3-7,6 2-1,5 3-1,4-1-1,9 1 2,4 0 1,10 0 1,2-2 0,9 0 1,3-2 2,8 0-3,6-4 0,4 1-1,3-3 0,2-1-1,-2-3 0,0 0 0,-3-2-1,-2-1 0,-9 0 0,-5-4 0,-5 3-5,-11-2-8,-9 0-19,-4 7-2,-14 3 1,-7 8 0</inkml:trace>
  <inkml:trace contextRef="#ctx0" brushRef="#br0" timeOffset="954">238 1302 11,'-11'6'20,"11"-6"-7,0 0-5,10-5-1,1 4-3,6 0-1,6 1 1,3-1 1,8 0 1,5-3 1,7 2-1,7-4 0,9 1 0,0-6-1,8 2-1,7-2-2,3-3 0,3 1-1,2 0 0,3-3 1,0 3-1,-1-4 1,-1 2 0,-3-2 0,-2 1 0,-5 1 0,-6 3 1,-7 0-2,-5 2 1,-7 2-2,-8 2-2,-5 4-6,-10-4-9,-9 1-14,-3 4 1,-16 1-1</inkml:trace>
  <inkml:trace contextRef="#ctx0" brushRef="#br0" timeOffset="1422">1569 425 12,'-6'14'23,"5"-4"1,5 7-16,4 11-1,0 8-1,3 11 0,-1 5-2,3 10-2,1-1 0,-2-2 0,0-3-4,0-6-9,-5-11-13,9-4-2,-8-19 1</inkml:trace>
  <inkml:trace contextRef="#ctx0" brushRef="#br0" timeOffset="1844">1931 746 1,'-10'-7'27,"-2"-8"1,7 3 1,9-1-16,3-7-2,12 7-3,3-2-2,11 8-1,2 2-2,3 9 1,-2 7-2,1 8 0,-8 7-1,-6 4 1,-11 2-1,-8 0 1,-10-2 0,-8-5 0,-11-9 0,-7-6-1,-1-10-1,-7-12-2,3-4-4,-1-14-5,10 0-12,5-2-9,7-2-1,13 6 2</inkml:trace>
  <inkml:trace contextRef="#ctx0" brushRef="#br0" timeOffset="2219">2047 649 26,'0'0'24,"5"-10"-5,-5 10-3,0 0-7,14 1-4,-5 2-3,3-2-1,4 0 0,2-1 0,4-1 1,-1-2 0,4 1-1,0-2 1,2 1 0,1-2 0,0 2 0,1 1-1,2 0 0,1 0 0,0-3-1,-1 1 1,4-2 0,-3 0 1,1-1-1,1-1 1,-1-1 0,-2-1 0,2 2 0,-2-1 0,-2 0-1,-1 2 0,-1-1 0,-3 1-1,-2 1 1,-1 0-1,-3 1 0,1 1 0,-4-1 0,-2 1 1,-1 1-1,0 0 1,-2 0-1,0-2 1,1 0 0,1 1 0,-3-1-1,5 2-3,-5-4-8,0 0-17,3 5-4,-12 2 1,0 0 0</inkml:trace>
  <inkml:trace contextRef="#ctx0" brushRef="#br0" timeOffset="2829">2494 150 10,'-13'-4'19,"13"4"-9,-9 3-2,9-3-4,-5 15-1,4 1-1,3 5 2,1 8 1,4 10 1,1 9 1,5 12 1,1 7-2,5 6 0,-2 3-1,3 3-1,-2-8 0,-1-5-1,-2-14 0,-2-9 0,-3-14-1,-2-14-6,2-15-12,-4-11-13,-9-14 0,3-5 1</inkml:trace>
  <inkml:trace contextRef="#ctx0" brushRef="#br0" timeOffset="3110">2387 357 3,'-5'-11'28,"5"11"0,19 0 2,-4-1-20,9 4-1,6-4-2,6 4-2,7-4-2,7-2-2,7 0 1,2-3-1,9-2 1,2-5-1,6 0 1,4-2 0,1-3-1,3-1 1,0-2-1,2-2 0,-5 1 0,-2 0 0,-3 0 0,-8 1 1,-6-2-1,-9 4 1,-6-1 0,-4 5-1,-11 0 0,-4 4 1,-3 0-2,-8 5 1,-1 3-1,-3 4 0,-4 4 0,-3 5 0,-2 3 0,-1 5 0,-3 3 0,0 3 1,-1 2-1,-2 4 0,3 1 0,4 2 0,2 5 0,3 3 0,2 3 0,4 2 0,-1 4 1,2 3-1,0-1 0,-1 1 0,-3 1 1,-1-3-1,-2-5 1,-4-3 0,-5-5 0,-4-2 0,-6-8 1,-6-2-1,-9-5 1,-6-4 0,-13-4 0,-7-4-1,-9-4 0,-9-1 0,-6-4-1,-7 1 0,-7-1 0,-1 2 1,-3 3-1,3 1 0,4 2 0,4 3 0,7 1 1,9-2-1,15 0-2,4-6-10,17-1-23,12-1 0,18-2-1,0-9 0</inkml:trace>
  <inkml:trace contextRef="#ctx0" brushRef="#br0" timeOffset="4907">4206 377 19,'-11'-2'23,"11"2"-9,0 0-1,5-11-5,-5 11-2,19-8 0,-5 5 0,5-1 0,6 1 0,0-1 1,5 4-1,2-3 0,4 4-1,1-2-1,3 1-1,-5 3-1,3 4-1,-3-1 0,-3 6 0,-6 1-1,-5 4 1,-9 1 0,-9 5 0,-9-2 0,-9 3 0,-13 1 1,-7-2-1,-7-2 0,-8-2 0,-4-5 0,0-6 0,0-7-1,2-5-2,10-2-3,1-10-14,16 0-13,12 0-1,10 0 0</inkml:trace>
  <inkml:trace contextRef="#ctx0" brushRef="#br0" timeOffset="5672">4461 298 4,'0'0'4,"0"0"-4,0 0 1,0 0 1,9 0 3,-9 0 1,0 0 2,0 0 2,0 0 1,0 0 0,0 0 1,0 0-1,0 0-1,0 0-2,0 0 1,0 0-2,0 0-1,0-12 0,0 12-1,2-17-1,0 5-1,-2-5 0,0-1-2,0-5 1,-2 2 0,0-3 0,-1 0-1,0 0 1,0 4-1,-2 4 0,1 2 0,4 14-1,0 0 1,0 0-1,9 17 0,1 4 0,-1 6 0,3 3 1,3 4-1,2 1-2,-3-3-16,2-3-15,0-2-1,-3-9 0,-1-1-1</inkml:trace>
</inkml:ink>
</file>

<file path=ppt/ink/ink1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1:34.296"/>
    </inkml:context>
    <inkml:brush xml:id="br0">
      <inkml:brushProperty name="width" value="0.05292" units="cm"/>
      <inkml:brushProperty name="height" value="0.05292" units="cm"/>
      <inkml:brushProperty name="color" value="#00CC99"/>
      <inkml:brushProperty name="fitToCurve" value="1"/>
      <inkml:brushProperty name="ignorePressure" value="1"/>
    </inkml:brush>
    <inkml:brush xml:id="br1">
      <inkml:brushProperty name="width" value="0.05292" units="cm"/>
      <inkml:brushProperty name="height" value="0.05292" units="cm"/>
      <inkml:brushProperty name="color" value="#FF6600"/>
      <inkml:brushProperty name="fitToCurve" value="1"/>
      <inkml:brushProperty name="ignorePressure" value="1"/>
    </inkml:brush>
  </inkml:definitions>
  <inkml:trace contextRef="#ctx0" brushRef="#br0">3179 2383 22,'0'0'30,"-15"-9"1,15 9-14,0 0-5,-10-10-2,10 10 0,0 0-3,13 7-3,-1-2-1,8 7 0,2 1-1,10 4 1,4 3-1,10 6 1,5 3-1,7 5 0,5 2 0,10 3-1,4 0 1,4 4 0,2-1-1,1 0 0,-1-2 0,0-2 1,-5-3 0,-4 2 0,-7-6 0,-5-2 0,-8-4 1,-7-2 0,-7-6-1,-8-2 1,-9-6 0,-4-1-1,-8-3 0,-11-5 0,8 2-2,-8-2-2,0 0-6,0 0-27,-7-13-3,7 13-3,-6-18 2</inkml:trace>
  <inkml:trace contextRef="#ctx0" brushRef="#br0" timeOffset="1360">5220 2808 11,'-10'-7'32,"10"7"1,0 0 1,-16-10-16,16 10-4,0 0-4,0 0-3,0 0-2,18-6 1,-7 4-2,5-1-1,4 1 0,3-1 0,3 1-1,0 2-1,2 0 1,3 1-1,-4-1-1,0 0 1,-3 0 0,-2-3-1,-3 1 1,-2-2-1,-3 1-2,-14 3-4,17-10-7,-17 10-16,-1-15-8,1 15-1,-10-8 0</inkml:trace>
  <inkml:trace contextRef="#ctx0" brushRef="#br0" timeOffset="1672">5391 2749 13,'0'0'34,"0"0"0,-11-7 1,11 7-13,0 0-8,-2 13-5,0-2-3,4 9-1,-2 8-3,1 6 0,1 6-1,-2 5 1,3 2-1,-2 2 0,1-2 0,1-1-1,-2-6 0,1-5-2,2-4-2,-6-10-8,7 0-11,-2-7-13,-3-5-1,0-9 1</inkml:trace>
  <inkml:trace contextRef="#ctx0" brushRef="#br0" timeOffset="1969">5267 3289 39,'0'0'34,"0"0"3,-2-10-1,2 10-22,0 0-4,14-3-3,-1 5-3,0 0-2,2 2 0,5-2-1,0 1 0,1-2 0,2 1 0,-1-2-1,-1-2 0,-2 0-2,-5-6-4,4 4-22,-8 0-8,-10 4-3,10-8 2</inkml:trace>
  <inkml:trace contextRef="#ctx0" brushRef="#br0" timeOffset="2735">5807 3139 21,'0'0'30,"0"0"2,0 0-9,0 0-6,0 0-4,0 0-4,0 0-3,0 0-2,-4 15-1,4-5-2,0 4 0,-1 5-1,0 3 1,0 3-1,0-1 1,2 2 0,-1-1 0,1 1 0,0-6 0,3 1 1,0-4 1,4-1-1,-1-5 1,4 0-1,0-7 1,5-1-1,-1-6 0,4-2 0,-2-2-2,0-3-2,2 4-6,-9-7-19,2 5-10,-1 2-1,-11 6 0</inkml:trace>
  <inkml:trace contextRef="#ctx0" brushRef="#br1" timeOffset="34985">2906 0 7,'0'0'16,"0"0"-2,0 0-2,0 0-2,0 0-2,0 0-2,-11-4 0,11 4-2,0 0 1,0 0-3,-11 6 0,11-6 0,0 0-1,-13 14 0,13-14-1,-16 16 1,8-6-1,-3 0 0,0 4 1,-4 0-1,2 1 0,-2 2-1,-4 2 1,1 2 0,-4 1-1,-2 2 0,2 5 0,-8 3-1,-1 3 1,-3 3-1,-1 1 1,-7 3-1,1 5-1,-3 1 1,-2 0 1,0 3 0,-1 3-1,-2 3 1,1 2 0,-4 2 0,-1 2 0,-2 1 0,-3 6 1,-1-1 0,-1 0 0,1 0 0,-3 1 2,0 2-1,0-2 1,2 3 0,-2-4 0,2 2 0,-2 0 1,-1-1-1,0 0-1,0-2 1,1 0-1,1 0 0,-2 0 1,4 0-1,1 0 0,2-4 1,1 4 0,-1-2 0,0-1 0,3-4 1,2 0 0,3-3 0,1-5 1,4-1 0,3-10-1,6-2 1,4-9 0,9-2-1,1-11 0,8-4-1,1-3 0,11-11-1,-9 9 0,9-9-1,0 0-3,3-9-6,3-3-20,-6 12-4,14-23 2,-5 9 0</inkml:trace>
  <inkml:trace contextRef="#ctx0" brushRef="#br1" timeOffset="35860">341 2615 6,'0'0'29,"6"-10"0,-6 10 1,0 0-19,0 0-1,-5 14-1,5-14-4,-7 10-1,7-10-2,-12 18 0,4-5-1,-2 4 0,-1 3 0,-3 4 0,-4 6-1,-1 0 0,-6 7 1,-1 1-1,-1 3 0,-1 0 0,1-1 0,0-3 0,1-5 0,7-3 1,2-7-2,4-3 1,5-7-1,8-12 1,0 0 0,0 0 0,12 3-1,2-11 1,6 2 0,5-4 1,5-1 0,4 0-1,3 0 1,2 0 0,6-5 0,0 5 0,5-3 0,-1 1-1,-2 0 1,-1 2-1,-5 1 1,-4 1-1,-8 3 1,-7 1 0,-4 1 0,-7 2 0,-11 2 1,11-4 0,-11 4-1,0 0 0,0 0 1,-2-12-2,2 12 1,-1-15 0,-1 6-1,-1-4 0,0-3 0,0 0 0,-1-1 0,-1-2 0,-3 2 0,0-3 0,-3 2 0,-1 0 0,-1 0 0,-3 3 0,0 1 1,0 0-1,3 1 1,-1 3-1,2 2 1,3 1-1,9 7 0,-10-6 1,10 6-1,0 0 0,13 14 0,-2-4 0,4 4 0,3 4 0,-1 0 0,5 3 1,-3 1 1,2-3-2,-4 0 1,-2-4-2,-1 1-6,-4-6-27,-10-10-1,13 4-1,-13-4 0</inkml:trace>
</inkml:ink>
</file>

<file path=ppt/ink/ink1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2:16.625"/>
    </inkml:context>
    <inkml:brush xml:id="br0">
      <inkml:brushProperty name="width" value="0.05292" units="cm"/>
      <inkml:brushProperty name="height" value="0.05292" units="cm"/>
      <inkml:brushProperty name="color" value="#FF6600"/>
      <inkml:brushProperty name="fitToCurve" value="1"/>
      <inkml:brushProperty name="ignorePressure" value="1"/>
    </inkml:brush>
  </inkml:definitions>
  <inkml:trace contextRef="#ctx0" brushRef="#br0">7 172 14,'0'0'23,"-2"-12"-4,2 12-2,0 0-2,-5-13-3,5 13-2,0 0-2,0 0-2,0 0-1,0 0-1,0 0-2,0 0-1,-2 10-1,4-1 0,-1 5 0,2 3 0,3 5 0,3 5 0,2 2 0,-1 3 0,3-1 0,3 2 0,1-2-1,0-5 1,-1-2 0,-1-7-1,-1-6 1,-1-3 0,-2-8 1,0-5-1,-4-5 1,2-4 0,-4-6 1,2-2-1,-3-6 1,-1-2-1,-2-5 1,2-1-1,-6-1 0,2 0 0,-3 5 0,2 3 0,-2 4 0,2 6-1,-1 7 0,3 12 0,0 0 0,6 10 0,2 6-1,1 6 1,3 4 0,0 1 0,5 4 0,0-1 0,2-3 0,-3-3 0,3-3 0,0-3 0,0-4 0,0-5 0,-2-3 1,1-3-1,-4-3 1,1-2 1,-2-4 0,-1-2 1,-4-5 0,1-5 0,-6-7 2,2-2-2,-6-7 1,-2-1-2,-2-4 1,-1 2-1,-4 1 0,2 5-1,1 6-1,-3 5 0,5 7-3,-2 1-5,7 12-19,0 0-9,0 0-1,0 0 0</inkml:trace>
  <inkml:trace contextRef="#ctx0" brushRef="#br0" timeOffset="1093">694 199 12,'0'0'15,"0"0"-1,0 0 1,0 0-4,0 0-3,0 0-1,0 0-1,5 11-3,-2 0-2,2 2-1,3 3 0,0 3 1,4 0-2,-2-3 2,3 2-2,0-3 1,0-4 1,0 0 0,-2-6 1,-1-1 1,-10-4 1,20-3 1,-20 3 0,11-15 1,-9 3 0,4 1 0,-5-4 0,0 1-1,-2-1-1,-1-1 0,-3-1-1,1 6 0,-2-4-1,1 5 0,0 2 0,5 8-1,-9-11-1,9 11-2,0 0-2,0 0-7,0 0-17,0 0-7,0 0 1,0 0 0</inkml:trace>
</inkml:ink>
</file>

<file path=ppt/ink/ink1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2:20.328"/>
    </inkml:context>
    <inkml:brush xml:id="br0">
      <inkml:brushProperty name="width" value="0.05292" units="cm"/>
      <inkml:brushProperty name="height" value="0.05292" units="cm"/>
      <inkml:brushProperty name="color" value="#FF6600"/>
      <inkml:brushProperty name="fitToCurve" value="1"/>
      <inkml:brushProperty name="ignorePressure" value="1"/>
    </inkml:brush>
  </inkml:definitions>
  <inkml:trace contextRef="#ctx0" brushRef="#br0">15 86 16,'0'0'26,"-15"-8"-1,15 8-11,0 0-2,0 0-2,0 0-3,15-8-1,-6 5 0,1-3 0,7 3 0,-1-4-1,4 0 0,-2 0-1,3 1-2,-3-1 0,2 2-2,-1 1-2,-6-2-5,4 5-10,-5-1-15,-12 2-1,14-2 1</inkml:trace>
  <inkml:trace contextRef="#ctx0" brushRef="#br0" timeOffset="281">96 0 16,'0'0'29,"-10"-2"-1,10 2-2,0 0-15,4 15-2,2 3-4,-1 3-2,5 4-2,0 6 0,3 3 1,-3 1-1,3-1 0,0 0 0,-3 0 0,0-1 0,0-3 0,0-4-1,-1 0 1,-1-3-1,-2-1 0,2-3-2,-3-6-4,1 1-10,1-2-15,-7-12 1,3 9-1</inkml:trace>
  <inkml:trace contextRef="#ctx0" brushRef="#br0" timeOffset="609">140 483 21,'-2'-10'31,"2"10"0,0 0-2,0 0-17,17 0-1,-17 0-3,19-4-2,-7 0-2,3 2-1,2 0-1,0 0-2,0 3-4,-2-5-13,-1 0-16,0 3-1,-4-2 0,3 3 0</inkml:trace>
  <inkml:trace contextRef="#ctx0" brushRef="#br0" timeOffset="1047">511 292 16,'0'0'28,"9"20"-1,-8-7 2,2 5-23,5 5-2,1-2 2,6 1-1,0-3-1,3-2 0,-1-5 0,2-6 1,-3-7-1,4-1 1,-7-8 0,2 0 0,-6-7 0,2-1 0,-6-6 0,-1 0-1,-7-5-1,2-1 0,-4-2-1,-3 2-1,-1 3-4,-3 5-23,5 4-10,7 18-2,-16-7 0</inkml:trace>
</inkml:ink>
</file>

<file path=ppt/ink/ink1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2:35.921"/>
    </inkml:context>
    <inkml:brush xml:id="br0">
      <inkml:brushProperty name="width" value="0.05292" units="cm"/>
      <inkml:brushProperty name="height" value="0.05292" units="cm"/>
      <inkml:brushProperty name="color" value="#3366FF"/>
      <inkml:brushProperty name="fitToCurve" value="1"/>
      <inkml:brushProperty name="ignorePressure" value="1"/>
    </inkml:brush>
  </inkml:definitions>
  <inkml:trace contextRef="#ctx0" brushRef="#br0">10 25 23,'0'0'26,"0"0"-10,-11 1-2,11-1-2,0 0-2,0 0-4,0 0-1,0 0-2,0 0-1,0 0 0,17-1 0,-7-1 0,2-2 0,4 2 0,0-2 0,6 2 0,-4-1-1,5 0 0,-2 0 0,2 2 0,-2 0 0,0 2 0,-2-1-1,0 5 1,-3-1 1,-1 3-1,-4 3 1,-2 2 0,-3 2 0,-2 5 0,-7 1 1,-2 5-1,-4 3 1,-6 1-2,0 6-2,-6-2-9,-3 2-21,4 4-3,-5-4 1,2 1-1</inkml:trace>
</inkml:ink>
</file>

<file path=ppt/ink/ink1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2:37.984"/>
    </inkml:context>
    <inkml:brush xml:id="br0">
      <inkml:brushProperty name="width" value="0.05292" units="cm"/>
      <inkml:brushProperty name="height" value="0.05292" units="cm"/>
      <inkml:brushProperty name="color" value="#3366FF"/>
      <inkml:brushProperty name="fitToCurve" value="1"/>
      <inkml:brushProperty name="ignorePressure" value="1"/>
    </inkml:brush>
  </inkml:definitions>
  <inkml:trace contextRef="#ctx0" brushRef="#br0">11 42 19,'0'0'23,"0"0"0,-5-13-3,5 13-3,0 0-3,-2-9-3,2 9-3,0 0-1,0 0-3,0 0 0,0 0-1,-4-9-1,4 9-1,0 0 0,0 0 0,0 0-1,0 0-1,0 0 1,3 9 0,-3-9-1,3 16 1,0-1 0,1 5 0,1 5 0,1 5 0,2 5 0,1 5 1,0 4-1,2-2 0,1 1 0,0-5 0,-1-3 0,0-8 0,-1-3 0,-1-8 1,1-6-1,0-6 1,0-4 0,-1-6 0,0-4 0,1-6 0,-3-6 1,2-4-2,-2-6 1,-4-4 0,-1-1-1,-2-2 0,2 3 0,-4 6 1,2 4-2,0 7 1,-2 5 0,2 14-1,0 0 0,2 11 0,1 6 0,0 4 0,3 5 0,5 3 1,-1 3 0,2-1 0,1-3 0,3-4 1,-1-4-1,-1-6 0,1-4 1,-1-6-1,-1-8 1,-1-9 0,0-3 0,-1-6 0,0-5 0,-4-6 1,-1-4-1,-2-6 1,-2 4-2,-4 0 2,1 5-1,-3 4 0,1 5 0,-1 7-1,0 5-1,4 13-3,-6-9-8,6 9-16,-1 9-6,1-9-2,-4 16 1</inkml:trace>
</inkml:ink>
</file>

<file path=ppt/ink/ink1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2:40.125"/>
    </inkml:context>
    <inkml:brush xml:id="br0">
      <inkml:brushProperty name="width" value="0.05292" units="cm"/>
      <inkml:brushProperty name="height" value="0.05292" units="cm"/>
      <inkml:brushProperty name="color" value="#3366FF"/>
      <inkml:brushProperty name="fitToCurve" value="1"/>
      <inkml:brushProperty name="ignorePressure" value="1"/>
    </inkml:brush>
  </inkml:definitions>
  <inkml:trace contextRef="#ctx0" brushRef="#br0">0 25 11,'3'-16'30,"-3"16"-1,0-9 3,0 9-21,0 0 0,0 0-2,0 0-4,0 0-2,0 11-1,0 1-1,3 4-1,0 4 1,2 6-1,1 3 0,0 3 1,0 0-1,2 1 0,0-3 1,1-2-1,-2-8 1,2-2-1,0-6 1,1-6 0,2-4-1,-2-6-3,3 0-11,3-2-16,-10-5-2,3 0 0,-5-5 0</inkml:trace>
</inkml:ink>
</file>

<file path=ppt/ink/ink1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2:41.031"/>
    </inkml:context>
    <inkml:brush xml:id="br0">
      <inkml:brushProperty name="width" value="0.05292" units="cm"/>
      <inkml:brushProperty name="height" value="0.05292" units="cm"/>
      <inkml:brushProperty name="color" value="#3366FF"/>
      <inkml:brushProperty name="fitToCurve" value="1"/>
      <inkml:brushProperty name="ignorePressure" value="1"/>
    </inkml:brush>
  </inkml:definitions>
  <inkml:trace contextRef="#ctx0" brushRef="#br0">0 39 4,'0'0'23,"0"0"-5,0 0-6,0 0 0,0 0-3,0 0 0,0 0-2,0 0-1,0 0 0,19 2-1,-9-2 1,4 3-1,1-4 0,4 1-1,-1-3-1,2 2 0,0-3-1,-2 0-1,-3 0 0,-3 0-4,1 3-10,-4 2-15,-9-1-3,0 0 1,0 0-1</inkml:trace>
  <inkml:trace contextRef="#ctx0" brushRef="#br0" timeOffset="328">99 0 10,'0'0'23,"0"0"2,0 0-15,-3 11 0,3-11-1,-3 12-3,4-1-1,-1 2 0,3 2-1,1 8-1,1 3 0,-1 4-1,4 4 0,-2 0-1,1 2 0,1 1 0,-3-3 0,-1-5-1,1-3 0,-1-5 0,0-6-1,0-2-3,-4-13-5,0 0-15,13 13-4,-13-13 1,0 0-1</inkml:trace>
  <inkml:trace contextRef="#ctx0" brushRef="#br0" timeOffset="828">33 491 6,'-6'-9'27,"6"9"3,0 0 1,0 0-18,19-4-1,-9-2 0,9 5-3,-1-8-1,7 6-2,-3-5-1,5 4-2,-4-1-1,2 1 0,-6 1-2,-2 0-1,-1 2-4,-7-4-5,5 2-17,-3 1-6,-11 2-1,19-8 0</inkml:trace>
  <inkml:trace contextRef="#ctx0" brushRef="#br0" timeOffset="3984">530 368 22,'0'0'25,"0"0"-6,0 0-4,0 0-3,0 0-3,0 0-3,0 0-1,0 12-2,1-2-1,0 3-1,0 4 1,1 4-1,-1 2 0,0 1 0,0 1 0,1-2-1,0 2 1,0-4-1,1-2 0,2-6 1,-1-2 0,3-1 0,-7-10 1,12 8 1,-12-8-1,20 5 1,-11-6 0,0 1 0,1-2-1,3 1 0,-3 1-2,-1-3-9,-9 3-22,22-2-1,-22 2 0,15 0 0</inkml:trace>
</inkml:ink>
</file>

<file path=ppt/ink/ink1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2:47.609"/>
    </inkml:context>
    <inkml:brush xml:id="br0">
      <inkml:brushProperty name="width" value="0.05292" units="cm"/>
      <inkml:brushProperty name="height" value="0.05292" units="cm"/>
      <inkml:brushProperty name="color" value="#3366FF"/>
      <inkml:brushProperty name="fitToCurve" value="1"/>
      <inkml:brushProperty name="ignorePressure" value="1"/>
    </inkml:brush>
  </inkml:definitions>
  <inkml:trace contextRef="#ctx0" brushRef="#br0">0 68 7,'0'0'24,"0"0"-1,0 0-8,0 0-2,0 0-2,0 0-2,0 0 0,0 0-1,18-1-1,-6 2-2,3 3 0,5-1-2,-1 5 0,2-1-2,3 1 1,-1 0-1,-1 2-1,1-1 1,-2-1 0,-2-2 0,-1-2 0,-2-2-1,-2-3-2,-2 0-4,-12 1-7,17-13-12,-17 13-7,7-20 0,-7 20 0</inkml:trace>
  <inkml:trace contextRef="#ctx0" brushRef="#br0" timeOffset="359">167 0 17,'0'0'28,"0"0"0,0 0-2,0 0-17,-4 17 0,5-3-3,2 10-1,-1 1-1,3 9 0,-1 1-1,3 7 0,-2 3 0,1 1-2,-2-3 1,2 3-1,-3-4 0,1-1-1,-1 0 1,1-5-1,-1-1-1,-3-8-3,6 1-12,-2-8-15,-1-6-2,-2-3 1,-1-11 0</inkml:trace>
  <inkml:trace contextRef="#ctx0" brushRef="#br0" timeOffset="687">9 660 43,'0'0'32,"0"0"1,2 16-7,-2-16-16,18 1-2,-4-2-2,8 5-1,0-5 0,8 3-1,-1-1-1,2 0-1,1 2 0,1 1-1,-4 2 0,1 0-1,-4 1 0,-2-3-1,0 2-6,-8-6-19,1-2-9,0-2-2,-5-5 1</inkml:trace>
  <inkml:trace contextRef="#ctx0" brushRef="#br0" timeOffset="2156">638 608 19,'0'0'24,"0"0"2,0 0-14,-2 16 0,2 0-4,-1 2-4,3 7 0,-1 2 0,3 3-1,3-5 0,2 3 0,0-5 0,4-2-1,1-8 1,1-3 0,-3-8 1,2-3 0,-2-7 1,0-1-1,-4-7 0,0-4 0,0-1-1,-3-4-1,-3 0 0,1 2-1,-4 1 0,1 3-1,0 5-1,-2-1-5,2 15-11,0 0-16,0 0-2,0 0 1,0 0-1</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2-16T20:08:56.047"/>
    </inkml:context>
    <inkml:brush xml:id="br0">
      <inkml:brushProperty name="width" value="0.05292" units="cm"/>
      <inkml:brushProperty name="height" value="0.05292" units="cm"/>
      <inkml:brushProperty name="color" value="#7030A0"/>
    </inkml:brush>
  </inkml:definitions>
  <inkml:trace contextRef="#ctx0" brushRef="#br0">19764 4543 7 0,'-4'-1'31'0,"4"-1"-6"0,-2 1-10 15,2 1-4-15,0-3-5 0,-5 3 10 16,1-2 11-16,4 0 14 0,0 1 4 15,0 0 4-15,-2-1 6 0,2 2 4 0,0-1-2 16,0-1-8-16,0 2-7 0,0-1-12 16,0 1-9-16,0-2-7 0,0 1-3 15,0 1-4-15,0-2 1 0,0 1-4 16,0 1 0-16,2-2-1 0,-2 1 3 0,9-1-1 16,-9 2 0-16,2-3 0 0,2 2-1 15,-2-1 0-15,2 2 5 0,0-1 1 16,2-1 5-16,-4 1-1 0,2-2-1 0,1 3 1 15,-3-2-3-15,4 1-2 0,2-1 0 16,-6 2 2-16,2 0 6 0,3 0 10 16,-1 0 2-16,-2 0 4 0,2 0-8 15,0 0-7-15,3 2-6 0,-7-2-1 0,6 0 1 16,-2 1 12-16,0-1 14 0,-2 0 12 16,3 0-6-16,-1 2-9 0,0-2-9 15,0 0-10-15,2 0-3 0,-1 0-5 16,3 3 3-16,-8-3 22 0,8 1 34 0,-3 1 30 15,3-1-12-15,-4 1-24 0,4-1-24 16,1 2-3-16,-5-1 21 0,4 1 21 0,-3 0 12 16,3 0-20-16,0-2-25 0,-4 4-11 15,5-3-8-15,-5 3-6 0,4 0-4 16,-3-2-3-16,1 1-1 0,2 1-2 16,-4 1 0-16,1-2 1 0,-1 0 2 0,0 1 2 15,2 1 32-15,-6-1 39 0,7 1 26 16,-3 0-14-16,0-2-29 0,-2 2-20 15,2 0-17-15,-4 2-11 0,7-4-5 0,-7 4-2 16,4-2 0-16,-6 1-1 0,8 1 0 16,-6-1-1-16,-2 1 37 0,8-1 42 15,-8 2 27-15,3 0-19 0,-3 0-34 16,4 0-21-16,-4 0-12 0,0 0-9 0,0 2-6 16,0-2-4-16,-4 1-3 0,4-1-4 15,-3 2-2-15,3-2 5 0,-4 1-2 0,0-1 0 16,2 2-3-16,-2-2 0 15,0 0-1-15,-2 0 1 0,4 0 2 0,-7 0-4 16,7 1 0-16,-4-2 25 0,-2 1 29 16,0 0 28-16,-1-2-5 0,7 1-18 0,-8-1-20 15,4 1-8-15,-5-2-10 0,1 0-6 16,0-2-4-16,-1 1-3 0,1 1-4 16,-2-3-3-16,1 1 2 0,-1-2 1 15,-3 1 1-15,5-2 7 0,-2 1-5 0,-3-1-5 16,3 1-5-16,-1-2-1 0,-3 0 5 15,1 0-3-15,3 0 1 0,-5 0-1 16,3 0 4-16,2-3-2 0,-5 3-1 16,3-3-3-16,1 1 2 0,-3-1 2 0,-1-1-2 15,3-1 1-15,1 1 1 0,-3-3 3 16,1 2-3-16,3-3 5 0,-3-1-1 0,5 2 1 16,-2-4-5-16,1 1 1 0,-1 1 0 15,1-2-1-15,5 1 2 0,-4-3-2 16,0 2 2-16,3-1-4 0,1 0 2 0,-2-2-2 15,6 1 2-15,-6-2-1 0,6 1 1 16,2-2-1-16,0 1-4 0,0 0 1 16,0 0 0-16,0 0 3 0,2 1-1 15,2-1-2-15,0 2 2 0,-2-1 2 0,6-1 0 16,-2 2 3-16,-4-1-8 0,7 2 1 16,-3-1 0-16,-4-1 8 0,6 0-1 15,-6 3-2-15,5 0-3 0,1 1-14 16,-2-1-72-16,0 4-182 0,0-1-231 0,3 4-250 15,-3-1-27-15,4 2 114 0,-8 3 244 16</inkml:trace>
  <inkml:trace contextRef="#ctx0" brushRef="#br0" timeOffset="1370.1">19884 4725 42 0,'0'0'60'0,"0"0"-1"0,0-2-8 16,0 2-7-16,0 0-10 0,0 0-9 15,0 0-7-15,0 0-8 0,0 0-7 0,0 0 1 16,0 0-1-16,0 0 3 0,0 0-2 16,0 2-1-16,0-2 2 0,0 1 2 15,0-1 8-15,0 2 12 0,0-2 13 16,0 1 17-16,0 1 22 0,0-2 22 0,0 1 18 16,-5-1 10-16,5 0 5 0,0 2 6 15,-2-2-2-15,2 1-19 0,0-1-30 16,-4-1-29-16,4-1-19 0,-4 2-8 0,4-1-8 15,0-1 0-15,-2 1 10 0,2-1 18 16,0 1 6-16,0-1-11 0,0 1-18 16,0-1-13-16,0 0-6 0,0 1-11 15,0 1 0-15,0 0 0 0,2 0 8 0,-2 0-2 16,4 0 1-16,0 0-2 0,-4 1 2 16,2 1-2-16,3 0-2 0,-3-1 0 0,-2 1 1 15,4 1 6-15,0-2 3 0,-4 1 5 16,0-1 17-16,2 1 22 0,-2-1 31 15,0 2 20-15,0-1 27 0,-2-1 15 16,2-1-4-16,-4 2-27 0,0-2-37 0,4 0-28 16,-2-2-22-16,-3 1-8 0,3-1-10 15,-2 0-3-15,0 0-8 0,4 0-2 16,-2-1 0-16,2 2 1 0,0-2-2 16,0 1 0-16,0 1-2 0,0-1 1 0,2 0-2 15,-2 1 6-15,8 0-2 0,-6-1-1 16,3 1-4-16,-3 1 0 0,6 0 3 15,-6 0 1-15,4 0 1 0,-2 0 3 0,0 1-2 16,-1-1 1-16,5 2 2 0,-8-1 2 16,2 0 2-16,2 1 3 0,-4 0-4 15,0-1-2-15,-4 1-2 0,4-2-2 16,-2 0 0-16,2 0 3 0,-4 0-2 0,0-2 1 16,1 1-3-16,3-3-3 0,0 0-4 15,-4 1-1-15,4-1-5 0,4 1-92 16,-4-1-188-16,0 0-240 0,0 3-172 15,3-1 36-15,-3 2 147 0,0 0 205 0</inkml:trace>
  <inkml:trace contextRef="#ctx0" brushRef="#br0" timeOffset="4952.12">19896 4683 18 0,'0'0'66'0,"0"0"-5"0,0 0 0 15,0 0 3-15,0-2 3 0,0 2 4 16,0-1 2-16,4-1-1 0,-2 2 2 16,-2-3-6-16,0 2-9 0,4-1-13 0,0-1-9 15,-1 0 0-15,-3 0 3 0,8-1 4 16,-6-1-6-16,2 1-5 0,-2-1 7 15,6-1 4-15,-1 0 1 0,-1-2-3 0,0 3-9 16,0-3-8-16,2 2-5 0,-1-1-6 16,-1-2-4-16,0 1-3 0,4 1 0 15,-3-1 0-15,1-1-2 0,2 1 17 16,-2 0 27-16,1-3 22 0,-1 1-2 0,2 0-12 16,1 0-16-16,-5 0-15 0,8-2-10 15,-3 1-8-15,-3-1-1 0,2 2-2 16,1-4-3-16,-1 2 0 0,0 0-2 15,1 0 2-15,-3-2-2 0,2 3 3 0,1-3 0 16,-1 0 0-16,0 1 4 0,1 0 19 16,-3-1 33-16,2 1 26 0,0-1-4 0,-3 1-22 15,3-1-19-15,0 1-11 0,1-1-12 16,-1 1-5-16,-4 1-5 0,5-2-2 16,-1 2-3-16,-4 0-1 0,4-1-1 15,1 1 1-15,-3 0 3 0,0 0-4 0,1 1 0 16,1-1-3-16,-2 0 3 0,0 3 2 15,1-3-1-15,-1 1 1 0,0 1 1 16,1 0 0-16,-1 1-1 0,-2-2-1 0,0 2 0 16,0 0-1-16,3 0 0 0,-3 1 0 15,-4 0 0-15,6 0-1 0,-2 1 4 16,1-2-3-16,-1 1 2 0,2 1-4 16,-2-1 0-16,-4 1 0 0,7-1 0 0,-7 1 3 15,4-1 0-15,2 2-1 0,-6 0-1 16,6-1 0-16,-1 2 1 0,-5-1 1 15,6 2-1-15,-6-2-1 0,2 1 0 16,-2 2-1-16,2-1 2 0,1 1 0 0,-3 0-3 16,-2 0 1-16,4-1 4 0,-2 2 3 15,2-1-3-15,0 0-2 0,-4 1-1 16,2-1 1-16,-2 2 0 0,4-1-1 0,0 0 0 16,-4 1 0-16,0 0 3 0,2-1-2 15,-2 1 0-15,5 1-2 0,-5-2 2 16,0 2 0-16,0-1 2 0,0 1-1 15,0 0 2-15,0 0-2 0,0 0 1 0,0 0 0 16,0 0 1-16,0 0 1 0,0 1-2 16,0 1-1-16,0-1 1 0,0 2 0 15,0-2 0-15,-5 3 1 0,5-1 2 16,-2 1-2-16,2 1 0 0,-8-1-2 0,8 2-1 16,-2 0 0-16,-2 0 0 0,0 2 0 15,2-2 2-15,-2 1-2 0,2-1 0 16,-3 2-2-16,1-1 2 0,2 1 2 15,-2-1 1-15,2 2-1 0,-6-1-2 0,8-1 0 16,-2 2-2-16,-2-1 4 0,1 1-4 16,-1-2 2-16,0 2 2 0,4-2-1 0,-2 1 1 15,2-2 0-15,-4 2 0 16,0-2-2-16,4-2 2 0,-2 2-4 0,2-1 1 16,-4-2 0-16,4 1 8 0,0-1 2 15,0 0 0-15,-2 0-1 0,2-1 5 0,0 1-1 16,0-3-3-16,0 1 1 0,0-2-3 15,0 1-3-15,2-3-1 0,-2 1-4 16,0-2-1-16,4 1 1 0,-2-2 0 0,2-1 1 16,0 0 0-16,-2 0 0 0,2 0 0 15,0-1-2-15,3-1-1 0,-5 0 0 16,2 1 2-16,0 0-1 0,2-1 4 16,-4 1-1-16,-2-1 0 0,9 1 1 0,-7-1-5 15,2 1 0-15,-2 1 1 0,6-2 4 16,-8 2 0-16,2 0-2 0,6 0 1 15,-8 2 0-15,7-2 1 0,-7 1-2 16,2 0-2-16,2 1 2 0,0 0 0 0,-4 1 2 16,2 0-4-16,-2 0 2 0,4 0 2 15,-4 1 3-15,2-1 1 0,-2 2-1 16,0-1 4-16,0 1-5 0,0-1-1 16,0 1-2-16,0 1 0 0,0 0-1 0,-2-2 0 15,-2 2 0-15,4 0 0 0,-2 0 1 16,-2 0 2-16,0 2 1 0,2-2-2 15,-5 0-2-15,3 1 2 0,-2-1 1 0,2 2 2 16,-2-2-2-16,2 1 4 0,-3 1 4 16,1-2 18-16,2 1 14 0,-2-1 6 15,2 0-9-15,2 0-9 0,-5 2-7 16,-1-1-7-16,6-1-5 0,-6 2-8 0,6-2 1 16,-2 1 15-16,2-1 28 0,-7 0 27 15,7 2 11-15,-2-2-8 0,2 0-7 0,-6 1-13 16,6-1-2-16,2 2-4 15,-6-2-7-15,6 0-5 0,-5 0-12 0,1 1-10 16,4-1-7-16,-2 0-4 0,2 0-4 16,0 0-2-16,-4 0-1 0,4 0-2 0,-4 0-2 15,4 0 0-15,0 0-20 0,0 0-114 16,0 2-198-16,0-1-221 0,0 1-145 16,0-2 42-16,0 1 143 0,-2 2 201 15</inkml:trace>
  <inkml:trace contextRef="#ctx0" brushRef="#br0" timeOffset="7085.61">20857 3857 116 0,'0'-2'148'0,"2"-1"18"16,-2 1 15-16,0 1 3 0,0-2-3 15,0 1-8-15,0 1-20 0,0-1-29 0,0 1-32 16,0-1-32-16,0 2-22 0,0-1-17 16,-2 1-9-16,2 0-8 0,0 1 0 15,0 1 1-15,0-1-1 0,0 2 0 16,-4 0-1-16,4 0-1 0,-4 3 1 0,4-1-2 16,0 1-1-16,-2 1 0 0,2 1 0 15,0-1 2-15,-4 1 0 0,4-1 2 16,-2 2-2-16,2-1 1 0,-4 1-1 0,4-2-3 15,-5 1 2-15,5 1-1 0,0-2 0 16,0-1 3-16,-2 2 1 0,2-2-4 16,0-2 0-16,0 2-2 0,0-1 2 15,0-2 1-15,0 0 1 0,0 0 3 0,0-2-4 16,0 0-2-16,0 1-31 0,2-4-61 16,-2 1-85-16,5 0-86 0,-1-2-71 0,-4 0-26 15,0-2 50-15</inkml:trace>
  <inkml:trace contextRef="#ctx0" brushRef="#br0" timeOffset="7476.16">20810 3867 37 0,'0'0'28'0,"4"-2"-2"16,-4 1 8-16,0 1 8 0,0 0 8 0,2 0 12 16,-2 0 11-16,8 0 9 0,-8 0 1 15,6 1 2-15,-6 1 7 0,2-1 7 16,7-1 4-16,-3 0-6 0,-4 2-9 15,2-2-11-15,2 0-12 0,0 1-15 0,3-1-16 16,-3 0-11-16,4-1-9 0,-4 1-3 16,1-2-3-16,3 1-5 0,-4-1 1 15,5 1-3-15,-5-1-1 0,2 1 0 0,0-1 0 16,1 2 3-16,-7-2-3 0,4 1 0 16,-2 0-2-16,0-1-6 0,-2 2-20 15,-2 0-41-15,4 0-92 0,-4 0-132 16,-4 2-64-16,2-1 32 0</inkml:trace>
  <inkml:trace contextRef="#ctx0" brushRef="#br0" timeOffset="7752.73">20787 3970 24 0,'0'0'54'0,"2"2"13"0,2-1 14 16,0 1 15-16,-2-2 9 0,2 1-1 16,3-1-3-16,-3 2-13 0,2-2-24 15,0 0-22-15,0 0-14 0,3 0-10 0,-3 0-7 16,0-2-5-16,0 2-3 0,0-1-7 15,3 1-43-15,1-2-101 0,-8 1-111 0,4-1-27 16</inkml:trace>
  <inkml:trace contextRef="#ctx0" brushRef="#br0" timeOffset="12385.6">19834 4635 5 0,'0'0'3'0,"0"0"-1"0,2-2 0 0,-2 2 0 15,0 0-2-15,0-1 1 0,0 1 2 16,0-2 0-16,0 1-3 0,0 1 2 15,4-2-1-15,-4 2 1 0,2-2-2 0,-2 1 0 16,0 0 2-16,0-1 2 0,4 1-3 16,-4-1 3-16,5 1-4 0,-5-1 1 15,0 1-1-15,2-2 4 0,-2 1-1 16,4 1 0-16,0-1-2 0,-4 1 2 0,0-1-1 16,2-1 2-16,-2 2 7 0,4-1 7 15,-4 1 6-15,2-2-2 0,-2 1-5 16,4-1-2-16,0 1-5 0,-4 0-1 15,2-1-3-15,3 0-3 0,-3 1 2 0,-2-1-1 16,4 0 4-16,0 0-2 0,-4 0-1 16,2 2-10-16,2-2 4 0,-2 0 0 15,-2 0 2-15,8-1 0 0,-8 2 3 0,3-1 6 16,1 0 10-16,0 0 9 0,-2 0-2 16,2-1 0-16,-2 2-3 0,-2-1-2 15,8 0-3-15,-6 0-4 0,3-2-2 16,-3 2-5-16,2 0 0 0,0-1-3 0,-2-1 1 15,4 1-4-15,-2 0 2 0,0 0 0 16,-2 0-4-16,3 1 3 0,1-2 1 16,-2 1 10-16,-2 1 4 0,2-2 5 15,0 1 6-15,-2 0 4 0,5 0 1 0,-3 0-7 16,0 1-3-16,-2-2-8 0,2 2-3 16,0-1-6-16,2 1 0 0,-4-2-1 0,3 2 1 15,-1-2-3-15,-2 1-1 0,2 1-3 16,-2-1 0-16,2 1 1 0,0-1 0 15,-2 0 3-15,2 1-3 0,-1-1-1 16,5-1-2-16,-6 2 2 0,2-1 2 0,0-1 0 16,-2 1 0-16,2 1-2 0,-2-2 2 15,3 1 2-15,-1-1-2 0,-2 1-1 16,2-1-1-16,-2 1 0 0,2-1 1 16,0 1 0-16,-2 0 1 0,2 0-2 0,1 0 1 15,-3-1 0-15,2 0 0 0,-2 1-1 16,-2 0 0-16,4 1 3 0,0-2-2 15,-2 0 0-15,2 1-1 0,-2 1-1 16,-2-1 2-16,9-1 1 0,-9 2-1 0,2 0-1 16,-2-1 0-16,6 1 0 0,-6 0-3 15,4-2 1-15,0 2 1 0,-4-1 1 16,2 1 0-16,2-2 0 0,0 2 0 0,-1-1 0 16,1 1 1-16,-4-2-4 0,2 2 2 15,2-2 1-15,0 1 0 0,-2 1 1 16,2-1-1-16,-4 1 2 0,2-1-4 15,-2 0 0-15,9 1 2 0,-9 0 0 0,2-1 1 16,-2 0-1-16,4 2 1 0,-2-1-1 16,-2-2 2-16,4 2-1 0,0 0 0 15,-4 0-3-15,2-1 3 0,2 1-1 0,0 0 1 16,-4 0-1-16,2 0 0 0,3 1-1 16,-5-1 1-16,0 0-1 0,2 0 1 15,-2 2-2-15,8-2 2 0,-8-2 0 0,2 2 0 16,-2 2-1-16,0-2 1 0,4 0 0 15,-2 0 0-15,-2 1 0 0,4-1 0 16,0 0 1-16,-4 0-1 0,3 2 0 16,-3-2 2-16,4 0-4 0,0 0 1 0,-4 1 0 15,2 0 2-15,2 0-1 0,-4 0 1 16,2-1-1-16,-2 2 0 0,4-2 0 16,0 1-1-16,-4-1-1 0,2 2 3 0,3-1-2 15,-5-1 3-15,0 2-3 0,2-2 1 16,-2 1-3-16,4 1 3 0,0-2 0 15,-4 1 4-15,2 1-3 0,-2-1 1 16,0 0-4-16,4 1 1 0,-2 0 0 0,-2-1 0 16,0 1-1-16,0 1 2 0,0-2-1 15,4 2 1-15,-4-1 0 0,0 1 0 16,0 0 1-16,4 0-1 0,-4-2 3 16,0 2-1-16,0 0 0 0,0 0-1 0,0 0-2 15,0 0-1-15,0-1 1 0,0 1 0 16,0 0 1-16,0 0 0 0,0 0-1 15,0 0 2-15,0 0 0 0,0 0 2 0,0 1-1 16,0-1-1-16,0 0 2 0,0 2 0 16,0-2-1-16,0 1 1 0,0 1-1 15,0-2 0-15,-4 1-2 0,4 1 2 16,-4-1 1-16,4 2 1 0,0-1-4 0,0-1 2 16,0 1-2-16,-2 1 2 0,-2 0-6 15,4-2 4-15,0 2-3 0,-2 2 2 16,2-2 4-16,0 1-2 0,-4-1-1 15,0 2 0-15,4-1 2 0,0 1 0 0,-2-1 0 16,2 1-2-16,0-1 0 0,-5 1 1 16,3-2 1-16,2 1 1 0,0-1-3 0,0 2 2 15,-4-2-1-15,4 0 0 16,-4 0-1-16,4 0 3 0,0 0-2 0,0-2 2 16,0 2-6-16,-2-1 3 0,2-1 2 15,0 1 0-15,0-1 2 0,0 1-2 0,0-1 1 16,0-1-6-16,0 2 3 0,0-1 0 15,0-1-1-15,0 0 0 0,0 0 1 16,0 2 2-16,0-2 1 0,0 1-2 16,0-1 2-16,0 0 1 0,0 0 2 0,0 0-2 15,0 0-5-15,0 0 0 0,0-1 2 16,0-1 5-16,0 1-1 0,0-1-3 16,0-1 1-16,2 2 1 0,-2-4-4 0,0 2 0 15,4 0 0-15,-4-1 0 0,4 1 2 16,-4-2-1-16,2 0 0 0,3 1 0 15,-5 0 0-15,2-2 3 0,-2 1-3 16,4-1-2-16,0 2 1 0,-4-3 1 0,0 3 1 16,2 0-1-16,-2-1 1 0,0 1 1 15,0-1 1-15,4 2 8 0,-4 0 9 16,2 0 10-16,-2 0-2 0,0 2-6 16,0-3-10-16,0 3-1 0,0 0-4 0,0-1-1 15,0 1-3-15,0 1-1 0,0-2 0 16,0 2-3-16,-2 0 1 0,2 0-1 15,-4 2 0-15,4-2 0 0,0 1 0 16,-2 1 2-16,2-1-1 0,-4 0 0 0,0 1-1 16,2 0 0-16,2 1 0 0,-5-2 3 15,3 1-2-15,2-1 1 0,-4 1-2 16,0-1-2-16,4 1 1 0,-2-1 0 0,2 1 3 16,-4-1 0-16,2 1 0 0,2-1-4 15,-4-1 4-15,0 2-1 0,4-2 1 16,-3 1-1-16,3-1-1 0,-4 2 0 0,4-2 0 15,-4 1 0-15,4-1 2 0,0 0-1 16,-2 2-1-16,2-2 1 0,-4 0-1 16,4 0 3-16,0 1-3 0,0-1 0 0,0 0 0 15,0 0-1-15,0 2-1 0,-2-2 2 16,2 0-1-16,0 0 1 0,0 0 1 16,0 0 1-16,0 0 0 0,0 0-4 15,0 1 0-15,0-1 2 0,0 0 0 0,0 0 0 16,0 2 0-16,0-2 0 0,0 1 2 15,2-1 0-15,-2 1-1 0,0 1-3 16,0 0 1-16,4 1-1 0,-4-2 1 16,2 1 1-16,-2 1 0 0,0 0-1 0,4-1 1 15,0 0 0-15,-4 1 2 0,3 0-3 16,-3 0 2-16,0-1-1 0,4 1 3 16,0-1-1-16,-4 0 0 0,0 0 0 0,2 1 1 15,2-2 0-15,-4 1 2 0,0-1-4 16,0 1 2-16,2-2-3 0,-2 1 2 15,0-1-2-15,0 2-5 0,0-2-79 16,0 0-167-16,0-2-94 0,-2 2 13 0</inkml:trace>
  <inkml:trace contextRef="#ctx0" brushRef="#br0" timeOffset="16683.42">19733 3823 35 0,'0'-1'92'0,"0"1"-2"0,0 0 1 16,0-2-3-16,0 2 5 0,0 0 4 15,0 0 3-15,0 0 2 0,0 0-4 16,0 0-10-16,0 0-8 0,0 0-11 16,0 0-13-16,0 0-13 0,0 0-13 0,0 0-12 15,0 0-2-15,4 0-8 0,-4 0-1 16,2 0-4-16,-2 2 2 0,4-2 12 15,0 3 18-15,-2-3 14 0,2 3-2 0,1-2-10 16,1 1-7-16,-4 1-7 0,2 0-3 16,0 0-6-16,2 0 0 0,-4 0-5 15,7 1 1-15,-3 1-2 0,-4-1 0 16,6 1-1-16,-6 2 30 0,6-1 31 0,-1 2 21 16,-7-1-14-16,2 1-24 0,6-1-17 15,-8 2-8-15,2-1-8 0,-2 0-7 16,4 2 0-16,-4-3 5 0,0 1-1 0,2 1-6 15,-2 0-10-15,0-2 0 0,0 1 2 16,0-1 0-16,0-1-1 0,0 0 0 16,0 0-1-16,0 0 2 0,0-2 2 0,0 0 0 15,0 0 4-15,0 1 38 0,0-4 52 16,0 3 57-16,4-2 14 0,1 1-13 16,-5-1-36-16,2-1-34 0,-2 1-32 15,8-2-21-15,-6 1-15 0,2-1-5 0,-2 0 0 16,2 0-8-16,0 0-2 0,3-1 5 15,-5-1 21-15,6 1 19 0,-6-2 20 16,4 1 4-16,-2-1 4 0,0-1-3 16,-1-1-7-16,5-1-10 0,-8 0-17 0,6 0-13 15,-6-2-7-15,2 1-5 0,2-2-7 16,0 2 1-16,-4-2-5 0,0 0-2 16,0 0-1-16,0 0 2 0,0 0 0 0,0 0 2 15,0 0 0-15,-4 0 0 0,0 0-3 16,4 1 1-16,-2 1 0 0,2-2-5 15,0 3 1-15,-4 0-1 0,2 0 4 16,2 0-1-16,-4 1-1 0,4 2-1 0,-4-1-4 16,4 1-15-16,0 0-48 0,0 0-121 15,0 1-178-15,0 2-145 0,0-1-108 16,0 1-18-16,-3 0 67 0,3-2 149 16</inkml:trace>
  <inkml:trace contextRef="#ctx0" brushRef="#br0" timeOffset="17231.64">19826 3732 73 0,'0'-3'102'0,"4"1"-9"0,-4 0-10 16,4 2-4-16,-4-1-5 0,0 2-11 0,2-1-13 15,-2 2-9-15,0 0 8 0,4-2 9 16,-4 3 19-16,2-2 16 0,-2 1 20 16,0-1 17-16,0 1 13 0,0-1 8 0,0 1 7 15,0-1 10-15,0-1 15 0,0 0 9 16,-2 0-6-16,2-1-31 0,0-1-44 15,0-1-42-15,-4 2-26 0,4-4-17 16,0 2-8-16,0 0-9 0,0-1-4 0,4 1-5 16,-4 0-1-16,2 0-2 0,-2-1-3 15,0 3 3-15,0-2 0 0,4 3 3 16,1-1 2-16,-5 1 2 0,0-2-1 16,2 4 1-16,-2-2-1 0,0 1-1 0,4 2-28 15,0 0-124-15,-4 0-190 0,0 2-233 16,0-4-64-16,0 1 77 0,2-1 188 15</inkml:trace>
  <inkml:trace contextRef="#ctx0" brushRef="#br0" timeOffset="17785.02">20076 4025 95 0,'4'-1'131'0,"-4"1"4"0,4-1-5 0,-4 1-5 15,0-2-18-15,0 2-17 0,-4 0-14 16,0 0-6-16,4 0 0 0,-2 0-1 15,-2 2 0-15,0-2 1 0,-3 1-2 16,5 0-2-16,-6 1 1 0,6 1-2 0,-4 0-7 16,2-1-11-16,-1 1-15 0,3 0-10 15,-2-1-9-15,2 2 2 0,2-1 23 0,-4 0 53 16,4 1 67-16,4-1 53 0,-4 0 16 16,2 2-24-16,2-2-33 0,-2 0-35 15,7 0-25-15,-7 0-27 0,4-2-20 16,-2 2-22-16,2-1-11 0,1-1-13 0,1 1-5 15,-2-2-6-15,4 0-3 0,-8 0 0 16,9-2-53-16,-5 1-152 0,2-1-206 16,-6-1-198-16,-2 0-77 0,4-1 68 15,-4 1 159-15</inkml:trace>
  <inkml:trace contextRef="#ctx0" brushRef="#br0" timeOffset="20131.72">19286 3883 44 0,'0'-1'79'16,"0"-1"0"-16,-2 1-5 0,2-1-5 15,0 2-3-15,0-2-6 0,0 2 6 16,-4-1-1-16,4 1-3 0,-4-1-9 0,4-1-9 16,-2 1-6-16,2-1-11 0,-8 1-4 15,8-1-7-15,-7 2-6 0,5-1-4 16,-2 1-4-16,0 0 2 0,-2 0-2 0,4 0 2 15,-7 0-1-15,3 0 0 0,0 1-1 16,0 1 2-16,-2-2 1 0,1 3-3 16,5-2-4-16,-8 2 2 0,4 0 0 15,-2-1 2-15,5 1 0 0,-5-2 0 0,2 2-2 16,0 0 1-16,0 1-1 0,-1 1 4 16,-1 0-3-16,6-1-1 0,-4 1 0 0,2 1 1 15,0-2-1-15,1 2 0 0,-5 0 2 16,8-1 1-16,-6 1 1 0,6-1-4 15,-2 2 0-15,2-1-2 0,-4 1 4 16,4-1-4-16,0 0 5 0,-4 2-3 0,4-2 2 16,4 0-2-16,-4-1 3 0,4 0-3 15,-4 1 6-15,2-1-5 0,-2-1 3 16,6 2-1-16,-6-1 25 0,8-2 20 16,-5 1 21-16,1-1-5 0,2 0-8 0,-2 0 0 15,2-1 7-15,0-1 6 0,-1 1-5 16,1-1-13-16,0-1-12 0,0 0-12 15,2-1-8-15,-1-1-4 0,-1 1-6 0,-2-2-3 16,2 0-1-16,0-2 0 0,1 2 1 16,1-1-3-16,-6-1 1 0,6-1-4 15,-6 2 2-15,4-2-2 0,-1 0-2 16,-1 1 1-16,2-2 0 0,-4 1 1 0,2 0 0 16,0 0 1-16,-2 0-1 0,5-1-1 15,-7 2 1-15,8-1 1 0,-8 1-1 16,2-1-3-16,-2 2 2 0,4-1 4 15,0 0-1-15,-4 3-2 0,2-3 2 0,-2 1 1 16,4-1 0-16,-4 2 1 0,0 0-1 16,0 0-2-16,0 0 4 0,0 2-5 15,0-2 6-15,0 0-4 0,0 1 3 0,2 0-3 16,-2 1 0-16,0 0-2 0,0-1-2 16,0 1 2-16,0 1-5 0,0 0 5 15,0 0-2-15,-2 0 7 0,2 0-4 16,0 0 0-16,0 1-3 0,0 2 2 0,-4-2 0 15,4 3 1-15,-2-1-1 0,2 1 1 16,0-1-1-16,-4 2 0 0,4-1 3 0,0 1-1 16,0-1 0-16,0 2-2 15,0-1 0-15,0 1 2 0,4-2 3 0,-4 2-2 16,2 0 0-16,2 0-3 0,-4-2 3 16,2 3-2-16,3-3 2 0,-1 2-3 0,2-1 4 15,-4 1-3-15,2-2 1 0,0 1 2 16,-2-1-4-16,4 1 0 0,-1-1-32 15,-1-1-82-15,2 0-160 0,-2 0-142 16,-2-1-25-16,2-1 91 0</inkml:trace>
  <inkml:trace contextRef="#ctx0" brushRef="#br0" timeOffset="25736.57">10447 4947 15 0,'-4'-2'111'0,"4"2"-10"16,-4-2-5-16,4 1-5 0,0-2-3 0,0 2-1 15,-2-2-1-15,2 1 3 0,-4 1 3 16,4-2 0-16,0 1-7 0,0-1-9 16,-2 2-10-16,2-1-4 0,0 1-11 15,0-1-11-15,-4 1-16 0,4-1-9 0,0 1-8 16,4-1 0-16,-4 1-3 0,2-1-1 15,-2 1 1-15,6-1 15 0,-2 1 34 16,0-2 48-16,2 1 39 0,1-1 16 16,-1 0-13-16,2 0-34 0,-2 0-33 0,0 0-30 15,1-1-16-15,3 1-14 0,-4 0-5 16,5 0-4-16,-5-2-1 0,4 2 0 0,-4 2 0 16,5-2-2-16,-5-2-2 0,4 2 8 15,0 0 49-15,-3-1 44 0,3 1 35 16,0-2-21-16,1 1-31 0,-1-1-29 15,0 2-21-15,-1-1-14 0,-1-1-8 0,0 2-6 16,3-1-6-16,-3-1 1 0,-2 2-2 16,4 0 1-16,-8 0-2 0,5 0 0 15,1 2 2-15,-6-1 1 0,2 1 0 16,0-1 3-16,2 1-3 0,-6-1-3 0,2 2-2 16,-2-1 1-16,0 1-11 0,5 0-45 15,-5 0-102-15,0 0-125 0,0 0-106 16,0 0-58-16,0 0-48 0,-5-2 11 0,5 1 79 15</inkml:trace>
  <inkml:trace contextRef="#ctx0" brushRef="#br0" timeOffset="26336.64">10637 4700 83 0,'0'-1'110'0,"0"1"19"0,0 0 5 15,0 0 0-15,0 0-9 0,0 0-11 0,0 0-13 16,0 0-8-16,0 0 5 0,0 0 9 15,0 0 5-15,2 1-6 0,-2 1-18 16,5-2-12-16,-3 2-23 0,2-2-15 16,0 1-19-16,2 1-6 0,-4 1-4 0,6-2 4 15,-1 2-5-15,-1 0-3 0,0 0-2 16,2 2 0-16,1-2 0 0,-1 1 1 16,2 0-1-16,-4 1 0 0,1 0 2 0,-1-2-1 15,8 1-1-15,-8 1-1 0,5-2 1 16,-5 1-1-16,0 1-1 0,5-2 2 15,-5-1 0-15,0 2 5 0,4-1 31 16,-4 0 47-16,3 0 39 0,-3-2 0 0,0 2-34 16,0-2-28-16,3 1-20 0,-7 0-15 15,2-1-6-15,-2 1-2 0,2-2 8 16,0 1 9-16,-4 1 7 0,2-1-7 0,-2 1-10 16,0-1-10-16,0 1-6 0,0 0-4 15,0 2 3-15,-2-1 24 0,2 0 31 16,0 0 35-16,-4 1 9 0,0-1-4 0,2 2-14 15,-2-2-19-15,2 1-9 0,-7-1-9 16,7 1-9-16,-4 1-10 0,2 0-10 16,-2-2-9-16,-3 1-5 0,7-1-7 15,-4 0-3-15,2 0-4 0,0 0 2 0,-2 0 2 16,4 0-11-16,-2 0-93 0,-1 2-233 16,3-2-294-16,-2 1-169 0,2-1 72 15,-2 0 203-15,0 0 205 0</inkml:trace>
  <inkml:trace contextRef="#ctx0" brushRef="#br0" timeOffset="31079.62">19602 4635 38 0,'0'0'44'0,"0"-2"0"16,0 1-2-16,0 1-4 0,0-2 1 15,0 1-1-15,0-1 1 0,0 0 4 0,0 1-2 16,0 1 0-16,0-1-6 15,0-1 0-15,0 1-5 0,0-2 9 0,0 1 3 16,0 1-6-16,5-1-6 0,-5 1-9 16,0-1 0-16,4-1-6 0,-4 0 0 0,0 2 10 15,0-2 7-15,2 1 5 0,2-1-4 16,-4 0-4-16,0 0-6 0,2 0 2 16,-2-1 5-16,0 1 13 0,4 0 5 15,-4 0-5-15,4-2-10 0,-4 2-11 0,2 0-8 16,-2-1-6-16,0 1-2 0,4-1-2 15,-1 0 0-15,-3 3-1 0,4-2 2 16,0 1 1-16,-4-1 8 0,0 0 11 16,2 1 15-16,2 0 13 0,0-1 0 0,-4 0-7 15,2 0-10-15,2 0-9 0,-2 1-10 16,-2-1-6-16,5 0-3 0,-1 0-3 16,-2 2-1-16,2-2-2 0,-4 1-1 0,2-1 2 15,2 2 1-15,0-1-4 0,-2-1 0 16,2 0 0-16,-2 2 1 0,7-1 2 15,-9-1 0-15,2 2-2 0,6-2-1 16,-8 1 2-16,6-1-1 0,-4 2-1 0,2-1-1 16,1 1 1-16,-3-1-2 0,4 1 2 15,-6-1 0-15,8 1 0 0,-6-1 0 16,2 1 0-16,1 1 0 0,1-2 3 16,-4 2-3-16,2-2 4 0,0 2 0 0,2-1 2 15,-4 0 23-15,7-1 30 0,-7 1 32 16,2-1 5-16,2-1-10 0,-2 2-18 15,-2-1-19-15,6 1-21 0,-1-1-9 0,-5-1-10 16,2 3-2-16,0-2-3 0,-2 1 0 16,4 1-3-16,-2-1 1 0,1-1 0 15,-3 2-1-15,6 0 0 0,-8 0-1 16,6 0 3-16,-4 0-1 0,6 0-1 0,-6 0-1 16,3 0 2-16,-3 0 1 0,6 0-2 15,-6 0 1-15,2 0-3 0,-2 0 1 0,6 0 0 16,-5 0 0-16,1 0-1 0,0 2 0 15,2-2 0-15,-6 1 2 0,2-1 2 16,6 1 0-16,-6 1 0 0,3-2-4 16,-3 2 1-16,2-1-1 0,0 1 3 0,-2-1 0 15,4 1 3-15,2-1-1 0,-6-1-3 16,3 2 1-16,1-2-1 0,-2 1-1 16,-2 1-1-16,6-1-1 0,-6 1 4 15,2-1-2-15,-1 0 0 0,5 1-2 0,-6 0 4 16,6-1-1-16,-8 2 1 0,6-1 0 15,-4 1-1-15,3 0-2 0,-1-1 0 0,2 2 2 16,-4-1-1-16,2 0 1 0,0 0-1 16,-2 0 1-16,5-1 1 0,-3 2-1 15,0-1 1-15,2 1 2 0,-2-1-4 16,2 0 0-16,-4 2 0 0,7-2 0 0,-7 0 0 16,2 1-1-16,-2-1 0 0,6 0 1 15,-8 2 1-15,2-2-4 0,7 0 5 16,-9 1-1-16,6-1 3 0,-6 0-2 15,2 2 0-15,-2-2-1 0,4 0-1 0,0 1 0 16,-4 1 0-16,2-2 2 0,2 1-5 16,-4-1 1-16,2 1 2 0,-2 1 3 15,4-2 2-15,1 2-4 0,-5-1 1 0,2-1 1 16,-2 2-1-16,0-1-2 0,4 1 1 16,-2-1 1-16,-2-1 0 0,0 2-2 15,4-1 1-15,-4 1-1 0,4-1 0 16,-4 1 0-16,0 1 0 0,0-2 0 0,0 1 0 15,2-1 1-15,-2 1-1 0,0-1 3 16,0 2-3-16,4-1 2 0,-4-1-1 16,4 1 7-16,-4-1-5 0,0 1 0 15,0 1-7-15,0-2 3 0,0 1 1 0,3-1 1 16,-3 1 0-16,0 0 0 0,0 0 0 16,-3 1-1-16,3-1-1 0,0 1 1 15,0-2 2-15,0 2 1 0,0 0 1 0,-4-1-3 16,4 2-1-16,-4-1-3 0,4 0 6 15,0 0-3-15,-2 0 5 0,2 0-4 16,0 0 1-16,-4 0 0 0,0 0 0 0,4 0 0 16,0 0-2-16,-2 0 0 0,-2 0 1 15,4 0-1-15,-2 0-1 0,2-1-2 16,-5 1 4-16,1-1 1 0,4 0 0 16,-2 1-1-16,2-1-2 0,0-1 0 0,-4 1 1 15,2 1 2-15,2-2 1 0,-4-1-2 16,0 2-1-16,2 1 0 0,2-2 1 15,-6 2 1-15,1-1 0 0,1 1 0 0,2-1 2 16,-2 2-2-16,0-1 0 0,-2-2-4 16,4 1 2-16,-2-2 2 0,-1 3 1 15,-1-3 1-15,4 1-2 0,-6-1 0 16,6 0-4-16,-6 2 2 0,1-2 1 0,5 0-5 16,-6 1 3-16,2-1-1 0,0 0 6 15,-1 0 1-15,1 0-4 0,-2 0 1 16,2-2-2-16,-1 3 3 0,1-3 1 0,-2 1-2 15,6 1 1-15,-8-3 0 0,3 1 25 16,-1-1 19-16,2 0 13 0,0 0-16 16,0 0-13-16,-5 0-13 0,5-1-6 0,0 1-7 15,-5 0 0-15,3 0-3 0,2-2 1 16,-4 2-3-16,8-1 0 0,-9 1 6 16,5 0-2-16,0-2-4 0,-2 2 1 15,-3-1 22-15,5-1 33 0,4 0 21 0,-6 1-2 16,2 0-19-16,-5-2-17 0,9 1-13 15,-6 1-9-15,2-2-5 0,-5 1-7 16,9-1-1-16,-4 0-4 0,-4-1 1 0,4 1-3 16,-3 0 1-16,7-2 1 0,-6 2 2 15,2-1 0-15,-1 1-1 0,1-2-1 16,0 2 2-16,-2-2-2 0,6 3 3 16,-7-3-1-16,3 1-1 0,4-1-1 0,-2 1 2 15,-2-1-2-15,2 1 1 0,2-1-3 16,-7-1 0-16,7 2-1 0,2-2 6 15,-6 0-3-15,2 1 2 0,0-2-2 16,2 2 0-16,2-2-4 0,-8 1 3 0,8-1-1 16,-3 2 2-16,-1-1 3 0,2-1 2 15,2 2-2-15,-4-1-2 0,0 1 0 16,4-1-1-16,-2 0 0 0,2 0-3 16,-4 0-1-16,2 0-2 0,2 0 4 0,0 0-2 15,-4 0 1-15,4 0 1 0,-5 0 0 16,5 0 2-16,0-1 0 0,0 2 0 0,0-2 0 15,0 1 2-15,0-2-2 0,-2 2-2 16,2 0 2-16,0 0 0 0,0-1 2 16,0 1-5-16,2-2 3 0,-2 2-2 15,0 0 1-15,0 0-1 0,0 0 0 0,0 0-1 16,5 2 0-16,-1-2 3 0,-4 1-2 16,0-1-1-16,2 2 1 0,2-1-2 15,-4 1 3-15,2-1 3 0,2 1-1 16,0-1-3-16,-4 2 0 0,2-1 1 0,-2 0 1 15,7 2-1-15,-7-1 0 0,4 0 1 16,0 0 0-16,-2 0 2 0,-2 0 0 16,8 0-1-16,-8 0 1 0,6 0-3 0,-4 0-1 15,-2 0-1-15,9 0 5 0,-7-1-1 16,2 2 0-16,-2-1-7 0,-2 0 2 16,8 1 2-16,-6 1 4 0,-2-2-1 15,6 1-1-15,-1 0 1 0,-1 0-1 0,-4 0-4 16,2 1 0-16,2-1 0 0,0 1 7 15,-2-2-1-15,2 1 1 0,-2 1 0 16,-2-1-3-16,9 0 3 0,-7 1-6 0,-2-2 0 16,6 2 5-16,-2 1-2 0,0-2 0 15,-2 1-3-15,7-1 1 0,-7 1 2 16,2-1-16-16,-2 1-117 0,6 1-194 16,-6-2-285-16,2 0-80 0,-2 1 79 0,-2-2 225 15</inkml:trace>
  <inkml:trace contextRef="#ctx0" brushRef="#br0" timeOffset="39258.25">18836 4881 6 0,'4'-2'41'0,"-4"1"-5"0,4-1-7 16,-4-1-5-16,0 0-6 0,0 0-3 15,2-1-5-15,-2-1 3 0,4 1 4 16,0-2 4-16,-2 0-3 0,2 0-5 0,-2-2-3 16,7 1-2-16,-7 1-2 0,2-3-4 15,2 1-2-15,0-1 4 0,1 2-4 16,1-2 3-16,-6 0-3 0,8 0 6 15,-4 0-4-15,3-1 0 0,-3 2 6 0,4 0 10 16,-8-1 9-16,7 0-2 0,-1 2-8 16,0-2-5-16,-2 1-5 0,0 1-2 15,1-1-1-15,-1 1 1 0,4-1-4 16,-2-1 0-16,1 0 0 0,1 0 1 0,0 2-5 16,3-4 3-16,-3 4 3 0,0-4-2 15,5 4-2-15,-7-3-1 0,3 3 1 16,3 0 1-16,-4-1 1 0,-1 1 2 0,1 0-1 15,0 0 1-15,1 1 1 0,-1 0 0 16,2 0-1-16,-1 2-2 0,-1-2 3 0,0 0 3 16,1 1 8-16,-3 1 6 0,2-1 2 15,1 1-3-15,-1 1-4 0,0-2 7 16,1 1 4-16,-3 0 1 0,2 0-3 16,5 1-10-16,-5-1-2 0,-2-1-8 0,3 2 2 15,3-1-3-15,-4-1 1 0,-1 1-4 16,5-1 2-16,-3 2-3 0,-3-1 1 15,6-1-1-15,-3 1-1 0,1 0 2 16,3 0-1-16,-5 3 0 0,-2-2 0 0,7 0 2 16,-5 0-1-16,-2-1-1 0,7 3-1 15,-5 0 1-15,2-1-3 0,-1 1 1 16,-1-1 2-16,0 1 2 0,3 1-1 16,-3 0-1-16,0-2 0 0,1 2 2 0,-1 0-1 15,-2 2-1-15,7-2 1 0,-5 0 0 16,-2 1 1-16,7-1-1 0,-5 2-1 0,1-1-1 15,1 1 1-15,-2 0 0 0,1 0 1 16,1 1-6-16,3 0 5 0,-7 0 0 16,2 0 4-16,5 0-4 0,-5 0 1 15,-2 0 0-15,3 2 0 0,3-2 0 0,-4 0 1 16,-1 1-1-16,1-1 0 0,4 2 1 16,-3-2-1-16,-3 1 2 0,7 1 0 15,-5-1 1-15,-2 1-2 0,2-1-1 16,5 2 2-16,-9-1 2 0,7 1 0 0,-3-3 3 15,0 1-3-15,1 2 1 0,1-1 0 16,-2 0 0-16,5 0 6 0,-3 1 37 16,3 0 25-16,-7-1 14 0,11-1-24 0,-11 1-20 15,8 1-16-15,-5-2-10 0,5 2-4 16,-1-1-5-16,-3-1-4 0,3 1-1 16,1-1 0-16,-4 1-1 0,3-1 1 15,1 1 0-15,-3-1 2 0,1 1 41 0,3-1 46 16,-1 1 29-16,1-2-19 0,-5 3-34 15,5-3-23-15,-3 1-16 0,3 1-8 16,-1-1-9-16,1 1-3 0,0-2-3 16,-1 1 0-16,5-1 0 0,-5 2-2 0,1-2 3 15,3-2-2-15,-1 3-1 0,2 0-2 16,-1-1 3-16,-1 0-1 0,6 0-1 16,-9 0-3-16,3-1-1 0,6 3-1 0,-9-2 1 15,3 2 0-15,2-2-4 0,-1 1 4 16,-1-1 0-16,-3 2 4 0,9 1-2 15,-8-2 1-15,1 1 1 0,3 1 1 16,0 0-5-16,-3 0 0 0,3 1 0 0,0 0 3 16,-3 1 0-16,3 0-1 0,0 1 6 15,-3 1-4-15,1 1 1 0,-3-1-7 0,1 1 5 16,-1 1 0-16,-3 0 3 0,1 1 0 16,-5-1 1-16,5 2 2 0,-4-1 0 15,1 1-2-15,-3 1 1 0,0 0 0 16,-2 0 0-16,1 0 0 0,-1 1-2 0,2-1 2 15,-2 1-3-15,0 1 0 0,-1 0-2 16,1-1 4-16,-4 2-4 0,6 0 2 16,-6 2 1-16,2-2-1 0,1 0-1 15,-3 1 76-15,2 1 63 0,-4-1 38 0,2 2-48 16,-2-1-47-16,0-1-30 0,0 2-21 16,4 0-9-16,-4 0-6 0,0-1-6 0,0 1-2 15,0 0-4-15,0 1 0 0,-4 0-2 16,4 1 0-16,0 0-1 0,-2 2 4 15,-2 1-6-15,2 1 3 0,-7-2-3 16,3 2 2-16,0 0-3 0,-5 2 1 0,5-1-1 16,-8-1 6-16,3 2-2 0,3-2 0 15,-2-2 36-15,-5 0 36 0,3 1 28 16,2-3-6-16,-3 1-18 0,3-2-12 0,-5-1-9 16,3 0-14-16,-2-3-9 0,1 0-18 15,1 0-4-15,-7 0-7 0,7-3 3 16,-1 2-5-16,-3-2-1 0,-3-2-3 0,3-1 3 15,-1 2 11-15,1-2 12 0,-3-2 11 16,2 1 14-16,-3-2-16 0,3-2-13 16,-8 1-21-16,7-3 6 0,-3 2 9 15,-2-4-3-15,3 0-3 0,-3-2-7 0,0-2 0 16,-1-1-6-16,1-1 2 0,0-3-4 16,-2 0 4-16,0-3-4 0,1 0 0 15,1 0-6-15,0-1 5 0,-2-2-2 16,3 1 11-16,-1-1-2 0,0 2-2 0,-4-1 0 15,2 1 0-15,3-1 0 0,-1 2 0 16,-2-1-6-16,0-1 2 0,1 2 0 16,-3 0 2-16,0 0 0 0,2 2 0 0,-2-1 0 15,0 1 2-15,-4-1-8 0,4 2 5 16,-2 0 0-16,-2 2 3 0,5-2 1 16,1 3-4-16,-6-3 2 0,4 3-1 0,-2-1 0 15,2 0-3-15,-4 3 1 0,4-2-1 16,0 0 0-16,3 1 3 0,-1 1 0 15,-2 1 0-15,0-2-3 0,2 4 1 0,0-2-1 16,-2 1 3-16,1 1-6 0,3 1 5 16,-4 0-2-16,4 1 7 0,1-1 0 15,-5 2 1-15,2-1-3 0,0 2 0 0,0-1-1 16,-2 1 4-16,5 0 0 0,-1-2-1 16,0 2-4-16,-4-1 2 0,2-1-4 15,3 0 2-15,-1 1 1 0,-4 0 4 16,4-2-3-16,-4 0 2 0,3-2-4 0,-3 2 0 15,4-3-2-15,-4 0 0 0,0 0 1 16,3 0 0-16,-1-3-1 0,-2 2 2 16,0-2 0-16,4 0-3 0,-4-2 2 15,5 0-1-15,-1 1 4 0,-2-2 2 0,2 0-1 16,1-1 2-16,-1 1 0 0,-2-2-2 16,6 1-5-16,-1-2-2 0,3 0 0 15,-3 0 4-15,-1-2 2 0,4-1-4 0,1 0-1 16,3 0 2-16,-1-2-1 0,2 1 8 15,1-2-6-15,-1 0 2 0,4-1-8 0,-1 0 0 16,1 2 4-16,2-1-10 0,0 0 4 16,1-2-3-16,-1 1 15 0,2-1-4 15,-2 1 0-15,4-1 0 0,2 1-3 16,-4-1 5-16,0 1 4 0,4-2-1 0,0 0-3 16,4-2-9-16,0 1 3 0,-4 1 0 15,2-3 0-15,4 1 7 0,2-1-2 16,-6 2-1-16,9-2-8 0,-5 1 2 15,2-1 1-15,1 0 4 0,1 0-3 0,0-1 1 16,5 1-2-16,-7-2 2 0,2-1-2 16,5 3 7-16,-3 0-2 0,3 0 0 15,-7 2-2-15,2 1 2 0,1 0-1 16,-5 1-1-16,4 2 0 0,-4 0 1 0,5 2 0 16,-5-2-4-16,4 2 3 0,-2 2-3 15,-1-1-1-15,-1 1-2 0,0-1-1 16,0 1-13-16,5 1-48 0,-3 1-110 0,-2-1-186 15,4 2-206-15,-3-1-187 0,-1 0 31 16,0 2 145-16,0-1 229 0</inkml:trace>
  <inkml:trace contextRef="#ctx0" brushRef="#br0" timeOffset="41960.61">18887 6652 56 0,'-8'-7'79'15,"8"-1"-4"-15,-2-1-5 0,-4 2 1 16,6-4 4-16,-9 2 1 0,9-2 6 0,-2 1-2 16,2-2 0-16,-4 0-15 0,2 0-13 15,-2-1-14-15,4-1-7 0,0-1-10 16,-4 0-7-16,8 0-5 0,-4-1-3 15,0-2-3-15,4 0-2 0,-4-3-1 0,2-3-1 16,2-2 1-16,-2 1-3 0,3-4 3 16,-1 1 3-16,-2-3 0 0,4 2-1 15,-2-1-4-15,0 1 2 0,2 2-2 0,-3 0 1 16,5 0-1-16,-2-1 0 0,0-1 0 16,0 2-1-16,3 0 2 0,-7 2-2 15,8-2 0-15,-4 0 1 0,3 0-1 16,-1 1 3-16,0-1 3 0,0 0-1 0,1-1-2 15,-1-1 0-15,0-1 3 0,2 1 1 16,-3 0 1-16,3 0-5 0,-2 1-2 16,1-2-1-16,-1 1 2 0,2 2-1 0,0-1 3 15,5 1 0-15,-7 0 0 0,3 0-1 16,3 1 0-16,-4 4-1 0,-1-1 1 16,1 0 0-16,4 1 0 0,-3 0-2 15,-3 1 1-15,2 0 1 0,5 0-3 0,-5-1 3 16,-2 0 0-16,7 0 0 0,-3-2 3 15,-1 1-3-15,3 0 2 0,-6 0-1 16,7 0 0-16,-3-1-2 0,3 1-2 0,-3 1 2 16,3 1-3-16,-3 0 4 0,2 2-2 15,-5 1 0-15,5 1 1 0,-3 2 1 16,-3 0 5-16,2 2-3 0,1-1 0 16,-5 2-6-16,4-1 4 0,-4 2 0 0,5-1 0 15,-3 0 0-15,-2 0 0 0,4 2-4 16,-3-2 3-16,-1-1 0 0,0 2 1 15,4-1-1-15,-3-1 0 0,7 3 0 0,-8-2 1 16,5 2 0-16,-5-2 0 0,0 1-2 16,4-1 1-16,-4 0 0 0,5 2 1 15,-5-1 0-15,2 1 0 0,1 1-1 16,-1-4-1-16,2 3 1 0,-4-2-2 0,1 0 0 16,3 0 2-16,0 0-2 0,-2 2 3 15,1-2-2-15,1-1 1 0,-2 2-1 16,7-3-1-16,-5 4 3 0,3-2 4 15,-3-2-2-15,2 2 0 0,-1 2-2 0,3-1 0 16,-4-1 0-16,-1 2-2 0,5 1 0 16,-1-2 0-16,-3 2 0 0,4 0 2 0,-5 2 0 15,1-1 0-15,4 2 0 16,-3-1 0-16,1 2 3 0,-1-1-2 0,1 2-3 16,2-1 0-16,-1 0 0 0,1 1 1 15,-1 1-1-15,1 0 3 0,3 0 0 0,-1 0-1 16,-3 0 0-16,1 0-1 0,3 0 1 15,-1 0 0-15,-3 0 1 0,1 2 0 16,-2-3-1-16,1 3-2 0,5-2 2 16,-9 2-3-16,5-1 2 0,-1 2-3 0,1-1 4 15,-4 1 0-15,3 0 3 0,-1 1-3 16,-1 1 0-16,3-1 0 0,-4 1 1 16,-1 0 0-16,5 2 2 0,-4-1-2 0,3 0-2 15,-3 3-2-15,1-2 3 0,-1 2 3 16,0 0 1-16,-2 0-4 0,7 2 3 15,-9-1-3-15,0 2 0 0,5 0-3 16,-5 0 6-16,4 0-1 0,-4 2 1 0,5 0 0 16,-5 3 0-16,4 0-3 0,-1-1 1 15,-3 1-1-15,4 1 4 0,-2 0-1 16,1 0-1-16,-1 1 0 0,0-1 0 0,-6 0-1 16,6-1 0-16,-1-1 1 0,-1 2 1 15,-2-1-3-15,2 1 0 0,-4-2 0 16,2 2 0-16,1-1 6 0,-3 1-3 0,4-2 2 15,-6 0-2-15,8 1 1 0,-8 0-1 16,2-2 1-16,6 1 0 0,-8-1 1 16,7 0-1-16,-7 0-1 0,2 0-1 15,2 0-2-15,0 2-2 0,-4-2 2 0,0-1 1 16,2 2 4-16,-2-1-2 0,0 0 0 16,0 0 3-16,0 0-1 0,0 0 12 15,-2 0 26-15,-2 1 20 0,0-1 12 16,-3 0-17-16,1 0-16 0,0 0-15 0,-2 2-10 15,0-2-3-15,-3 1-5 0,-3 1-2 16,5-4-3-16,-9 2 0 0,10 2-2 16,-7-2-2-16,3 0 0 0,-5 0 0 0,3-1 0 15,-3 2 0-15,5-1 1 0,-5-1 1 16,1 0 0-16,-1 0-2 0,-1 1 0 16,5-2 0-16,-3 1 0 0,1 1 2 15,-1 0-4-15,-1 0 2 0,1 0 0 0,-1-1 2 16,5 2-2-16,-3 0 0 0,-1-1-2 15,3 2 2-15,-1 1 2 0,1-2-2 16,-1 2 0-16,1-1 0 0,1 2 3 16,2 1-3-16,-5-1 2 0,5 1-2 0,2 1 4 15,-3 1-2-15,1 1 1 0,0-1-2 16,-1 1-2-16,5-1 0 0,0 1 1 0,-4-2 3 16,3 0-2-16,1-2 1 0,-2 2 0 15,6-1 1-15,-6-3-1 0,1 3-1 16,5-2 0-16,-6-1 2 0,6 1-3 15,-2-2 0-15,2 2 0 0,-7-1 4 0,7 2-1 16,2-1 1-16,-8 0-4 0,6 3 0 16,-2-1-1-16,2 2 2 0,-6-1-1 15,6 3 3-15,2-2 1 0,-7 2-2 16,7 1 3-16,-4-1-5 0,0 0 1 0,2 1 1 16,-2-1 2-16,2 0 2 0,2 1-2 15,-8 0 0-15,5 0-4 0,3-1 3 16,-8 2 1-16,6-4-3 0,-2 2-4 0,2-1 1 15,-6-2 2-15,8 1 0 0,-2-1 0 16,-5 0 0-16,3 0 0 0,0 0 1 16,2 0-1-16,-4-1 1 0,-2 1 1 15,6 0 0-15,-7-2-2 0,3 1 0 0,4-1 3 16,-8 0 1-16,3 0 0 0,-1 0-3 16,2 1 0-16,-4-2 0 0,3 0-1 0,1-2 3 15,-4 1-1-15,4-1 4 0,-5-1-4 16,5 2 1-16,-4-4-1 0,-1 2 2 15,5-1 0-15,-4-1-4 0,0 1-2 16,-1-1 1-16,1 1 2 0,2-2 1 0,-3 0-1 16,-3 1 7-16,1-2 24 0,-1 1 20 15,6 0 9-15,-7-2-5 0,3 1-13 16,-3-2-10-16,3-1-8 0,-2 2-8 16,-3-3-4-16,7 1-5 0,-7-1-1 0,5-1-2 15,-3 0-1-15,-1 2-1 0,3-2 0 16,-1-2-2-16,-3 2-1 0,1 0 0 15,3 0 0-15,-3 0-1 0,1 0-2 0,-1 0 3 16,-1 0 3-16,5 0-3 0,-5 0 0 16,3-1 0-16,-3 1 1 0,5-2 2 15,-5 1-3-15,1-2-3 0,1 1 1 16,3-1 0-16,-5 0 5 0,1 0 2 0,1 0 10 16,3-1 32-16,-2 1 31 0,1-2 26 15,-1 1-4-15,1-2 5 0,-1 1-10 16,6-1-2-16,-3-2-10 0,-3 3-7 0,5-4-7 15,-1 1 2-15,-4-1-11 0,3 0-13 16,3 0-11-16,-2-1-3 0,-5-1 3 16,9 0-7-16,-4 0-6 0,-1 0-5 15,3-1-8-15,0 0-4 0,2 2-5 0,-5-4-1 16,9 1-5-16,-6-1-16 0,6 1-131 16,2-4-222-16,-4 1-307 0,4-2-58 15,0 0 105-15,4-2 247 0</inkml:trace>
  <inkml:trace contextRef="#ctx0" brushRef="#br0" timeOffset="64908.71">19873 4710 7 0,'0'0'45'16,"0"-2"0"-16,-4 2-3 0,4-1 6 15,0 1 1-15,0-2 0 0,-2 1 4 16,2 1 7-16,0 0 6 0,0-2 7 16,0 2 2-16,0-2 3 0,0 1 3 0,-4 1 0 15,4-1-10-15,0-1-1 0,0 2-5 16,-2-1-2-16,2 1-2 0,0-2-4 0,0 1-13 15,0-1-11-15,0 1-11 0,0 1-5 16,0-2-7-16,0 1-5 0,0-1-4 16,0 2 0-16,0-1 3 0,0-1-2 15,2 1-1-15,-2-1-1 0,0 2 0 0,4-1 0 16,-4-1 0-16,0 1 0 0,2 1 0 16,-2-2 1-16,4 1-1 0,0-2 0 15,-4 3 0-15,7-2 0 0,-7 1 0 16,2-1 0-16,6 0 0 0,-6 1 0 0,2 1-1 15,-2-1 1-15,2 1-1 0,0-2 1 16,-1 2-2-16,5 0 2 0,-6 0 1 16,2 2 1-16,-2-2-1 0,2 0 3 0,0 1-1 15,-2-1 2-15,3 3-2 0,-5-3 1 16,2 3-4-16,-2-1 5 0,4-1-3 16,0 1 3-16,-4 1-1 0,0-2 0 15,0 2-4-15,0-1 2 0,0-1 3 0,0 2 0 16,0-1 9-16,0-1 11 0,0 2 19 15,0-1 10-15,0-1 2 0,0 2-6 16,-4-1-6-16,0-1-7 0,4 0-8 16,-2 1-6-16,2 0-4 0,-5 1 0 0,3-2 13 15,-2 1 32-15,0-2 44 0,2 1 16 16,-4-1-14-16,6 2-24 0,-8-2-27 16,5-2-16-16,3 2-15 0,-8-1-7 0,8 1 0 15,-6-3 16-15,6 3 10 0,-2-2-1 16,-2 1-11-16,0-1-12 0,4 0-7 15,0 1-6-15,-2 1 2 0,2-3-4 16,0 3-4-16,0-1-8 0,0-1 3 0,-5 1-2 16,5-1 3-16,0 1-4 0,5 1 0 15,-5-3-2-15,0 3 4 0,0-2 1 16,0 1 0-16,2 1-1 0,-2-2 1 16,4 2 1-16,0 0-2 0,-2 0 3 0,-2 0 0 15,6 0 2-15,-6 0-1 0,8 0 0 16,-5 2-2-16,1-1 0 0,0 1 2 0,2-1-6 15,-6 2 2-15,2-1 2 0,2 1 2 16,0-2 2-16,-4 2 0 0,0 0 7 16,0 0-1-16,0 0-2 0,0 0 0 15,-4 0-1-15,0 0-3 0,2 0 1 0,2 0 1 16,-6-1-1-16,6-1 4 0,-8 1-3 16,5-1 0-16,3-1-3 0,-8 0 2 15,8 0-1-15,-6-1 1 0,6-1-2 16,-2-1-3-16,2 2-2 0,-4-3 0 0,0 2-5 15,4 0 3-15,0 1-2 0,-2-2 2 16,2 0 0-16,0 1-2 0,0 1-2 16,2-1 1-16,-2 0 3 0,0 1 1 0,8 1 5 15,-8-1-7-15,2 1 2 0,2 1-2 16,-2-1 5-16,6 1 0 0,-8 1 0 16,3 0 0-16,5 1 0 0,-6 0 3 15,2 0 1-15,-4 1 0 0,2-1 1 0,-2 2 0 16,0-2 1-16,0 1-2 0,0 0 0 15,0 1-1-15,-2 0 1 0,2-2 2 16,-4 1 0-16,2-1 2 0,2 0-2 0,-8-1-2 16,8-1-3-16,-3 1 1 0,-1-2 0 15,0 0-2-15,2-2 1 0,-2 1 1 16,4-1 0-16,-2 1-3 0,2-2-2 16,-4 0-2-16,4 0 0 0,-4-2 1 0,4 2 1 15,0 0-1-15,0-1 0 0,4 1-4 16,0 0 2-16,-4 0 0 0,2 0 1 0,2-1 3 15,-2 2-1-15,6 0 1 16,-5 1 0-16,5 1-2 0,-2 0 3 0,-4 0-2 16,6 1 5-16,-1 1-1 0,-5 0 1 15,6 2 1-15,-6-1 1 0,4 1 4 16,-6 1 0-16,0-1-2 0,4 1-3 0,-8 1 0 16,4-2-1-16,-2 2 1 0,-2-1 1 15,2 1 0-15,-2-2 0 0,0 1 0 16,-3-2 0-16,5 0-1 0,-6 0 0 0,6-3-1 15,-4 1-1-15,-2-2 2 0,5-1-2 16,-1-1-7-16,0 0-1 0,-2-2 0 16,6 1 6-16,-2 0-1 0,2-1-2 15,-4 1 3-15,4-2-3 0,-4 1 7 0,4 1-6 16,4 1 0-16,-4-2-8 0,4 2 6 16,-4 2 1-16,2-2-2 0,-2 3 1 15,6-2 1-15,-2 2 1 0,0 0 1 0,-1 2-1 16,1-1 3-16,0 2 0 0,2 0 0 15,-6 0 4-15,2 0 0 0,-2 2 4 16,4-1-2-16,-4-1 0 0,0 2 0 16,0-1-1-16,-4 1-1 0,4-2 1 0,-2 0 0 15,2-1-1-15,-6 2 1 0,6-1 1 16,-8-3 0-16,8 1 2 0,-3-1-3 16,-1-1 2-16,0-2-2 0,2 1-4 15,-2-2-3-15,4-1-2 0,0 1 0 0,0-1 0 16,0-1 0-16,0 2 1 0,0-2-1 15,0 1 1-15,0 2-4 0,0-1-1 16,0 2-1-16,4-1 3 0,-2 2 0 0,-2 1 9 16,4 0-2-16,0 0 2 0,-4 1-9 15,3 1 5-15,-3 1 2 0,4-2 4 16,0 2-1-16,-4 0 3 0,0 0 0 16,0 0 2-16,0 0 1 0,0-1-1 0,0 1-1 15,0-2 3-15,-4 2 25 0,0-1 23 16,4-2 10-16,-3 1-19 0,3-2-18 15,-4 1-11-15,0-2-7 0,2-1-3 16,-2 2-6-16,4-2-1 0,-2 0-2 0,-2 0-1 16,0-2 1-16,4 2-4 0,-2 0 0 15,2 0-1-15,0 0 1 0,-5 2-3 0,3-1-2 16,2 1-5-16,0-1 2 0,0 0 2 16,0 2 5-16,0 0 3 0,2 2 0 15,-2 0 0-15,5-1-2 0,-5 2 2 16,2 0 1-16,-2 0 0 0,4 1-3 0,0 0 4 15,-4 0-1-15,0 1 4 0,2-2-2 16,-2 0 3-16,0 1 0 0,0-2 2 16,0 1-4-16,0 0-4 0,-2 0 0 15,2-2 2-15,-8 1 7 0,8-1-3 0,-2-1-3 16,-5 0 0-16,3-1-3 0,0-1 0 16,2 1 0-16,-2-2 0 0,2 0 0 15,-2 0-1-15,0-2-1 0,2 2 1 16,2 0-1-16,0 0-3 0,-5-1-1 0,5 2 0 15,0-1 2-15,0 1 3 0,5 0-4 16,-5 0 3-16,2 1 0 0,-2 1-2 16,8-2 1-16,-6 2 2 0,2 2 1 15,-2-2-3-15,6 1-3 0,-6 1 5 0,3 0 6 16,-3 0-2-16,6 1 1 0,-8 0-6 16,2 2 4-16,2-2 0 0,-4 1 2 15,2-1 0-15,-2 2 1 0,-2-2-1 0,-2 1-1 16,4 0-1-16,-2 0 1 0,-2 0-1 15,0-1 1-15,2-1 2 0,-3-1-1 16,3 2 0-16,-6-3-1 0,6 0 1 0,-2-3-2 16,2 2-2-16,2-2-2 0,-4 0 1 15,0-2-2-15,4 1-2 0,0-1-2 16,-2-1 0-16,2 2 4 0,0-1 4 16,2 1-4-16,-2-1 1 0,0 2 4 15,4 0-2-15,0 0-2 0,-4 0-4 0,6 2 3 16,-6 1 0-16,2-2 1 0,6 2 0 15,-6 2 1-15,3-2-2 0,-3 1 2 0,6 1 1 16,-6 0 1-16,4 0-1 0,-6 1 1 16,8-1 2-16,-8 1-1 0,0 0 0 15,3 0 4-15,-3 0-2 0,-3 1 0 16,3-1 1-16,-4 0 1 0,0 0-2 0,-2-1 0 16,4-1-2-16,-2 1 1 0,0-2 0 15,2 0-2-15,-5-2 3 0,3 1-2 16,0-2-2-16,2 0 0 0,-2-2-6 0,2 2 5 15,2-3-4-15,0 3 2 0,0-1-2 16,0-1-1-16,0 2 3 0,0-1-2 16,0 1-1-16,2 0 0 0,2 1 13 15,-2 2-4-15,-2-1-1 0,4 1-13 0,0 1 6 16,3 1 0-16,-7-1 2 0,2 2-1 16,2 0 4-16,0 0 3 0,-4 0-1 15,2 2-1-15,-2-2 2 0,4 0 0 16,-2-2 1-16,-2 2-6 0,0 0 2 0,4-1 3 15,-4-1 4-15,0-1-42 0,0 0-156 16,0 0-224-16,0 0-222 0,0-3-60 16,4 0 98-16,-4 0 182 0</inkml:trace>
  <inkml:trace contextRef="#ctx0" brushRef="#br0" timeOffset="79263.58">19894 4747 37 0,'0'-1'70'15,"0"1"5"-15,0-3 7 0,0 3 5 0,-4-2 2 16,4 2 6-16,0-1 3 0,0-1 1 15,-4 2-1-15,4-2-1 0,0 2-2 16,0 0 0-16,0-1-3 0,0 1 1 16,0 0 5-16,0 0 14 0,0-1 14 0,0 1 23 15,0-2 19-15,0 2 3 0,0 0-6 16,0 0-20-16,0 0-18 0,0-1-24 16,0 1-19-16,0 0-7 0,0 0 1 0,0-2 0 15,0 2-11-15,0-1-15 0,-2 1-11 16,2-2 1-16,0 2 6 0,0-1-6 15,0-1-11-15,0 2-11 0,-5-1-1 16,5-1-4-16,0 0-1 0,-2 1 8 0,2-2 6 16,0 2-1-16,-4-1-3 0,0 1-10 15,4-1-3-15,-2 1-5 0,2-2-3 16,-4 1 1-16,2-1-2 0,2 2 2 16,-8-2-4-16,6 1 1 0,2 1-2 0,-9-1 1 15,3 1-3-15,4-2-4 0,-2 1 4 16,0 1 1-16,-2-1 5 0,3 1 1 15,-5-1-4-15,6-1 0 0,-6 2-2 0,2-1 2 16,-1 1 0-16,3-1 0 0,-2 1 2 16,0-1 0-16,0-1-1 0,0 1-2 15,-5 1-2-15,3-2 3 0,0 2 1 0,-1-1-1 16,1 1-2-16,0-2-10 0,-3 1 4 16,3 1 4-16,0-1 12 0,0-1-3 15,-3 2 2-15,5-1-3 0,-4 1-4 16,2-1 0-16,-1 1 0 0,-1-1 1 0,4 1-2 15,-5-2 0-15,5 3 0 0,-4-2 1 16,0-1 3-16,-1 2-4 0,5-1 14 16,-8 1-8-16,3-2 0 0,3 0-16 0,-2 1 9 15,-1 1 4-15,1-2-2 0,-2 1 0 16,1-1-1-16,-3 0-6 0,5 2 1 16,-9-2 1-16,10 0 11 0,-7 1-1 15,3-1-2-15,-3-1-1 0,-1 1-2 0,5 0 0 16,-5-2 2-16,3 0-2 0,-1 1-2 15,2 0 8-15,-1-1-3 0,-5 0 0 16,5 0-12-16,1 0 1 0,-3 1 6 16,3-1 1-16,-5-1-2 0,7 2 1 0,-7 1 1 15,3-2 1-15,2 2 1 0,-3-1-4 16,-1 1 3-16,5 0-1 0,-1 0 0 0,-1-2 1 16,3 2 0-16,-4-1 1 15,1 1-1-15,-1 0 1 0,5-1-1 0,-1 2 2 16,-4-1-5-16,3 0 2 0,3 0-1 0,-2 0 4 15,-1-1 0-15,1 2-4 0,0-1 0 16,-1 0 0-16,3 0 2 0,-2 0-5 16,-1 1 1-16,1-1-6 0,0 0 6 15,-1 0 4-15,3 0 10 0,-2 2-4 16,2-2-8-16,-1 1 4 0,-1 1-2 0,4-1 9 16,-5-1-5-16,3 2-1 0,0-1-6 15,0 2 1-15,-1-1 3 0,1-1 2 16,0 1-2-16,0-1-2 0,-3 1-5 0,3-2 3 15,0 1-1-15,-1 2 7 0,-1-2 0 16,4 1 4-16,-4-2-5 0,1 3-1 0,1-1 1 16,0-1 0-16,-1 1-2 15,1-1 0-15,6 1-1 0,-6-1 1 0,2 1 1 16,4-1-1-16,-7 2 2 0,7-2-2 16,-2 2 3-16,2-1-4 0,-2 1-1 0,0 0 0 15,4-1 1-15,-2 1 1 0,2 0-1 16,0-2 0-16,-4 2 0 0,2 0 2 15,2 0-1-15,0-1-1 0,0 1-5 16,0-2 5-16,-5 2 1 0,5 0 0 0,0 0-3 16,0 0 3-16,0 0 0 0,0 0 0 15,0 0 0-15,5 0-1 0,-5 2 0 16,0-2-3-16,2 1 2 0,2-1 2 16,-2 0 2-16,-2 2-2 0,8-1-8 0,-6-1 3 15,2 3 4-15,-2-1 9 0,7-1-4 16,-7 1 0-16,4 1-1 0,2 0-2 15,-2-2-2-15,1 3-4 0,-1 0 3 16,2-1 2-16,-6 1 2 0,4-1-2 0,3 3 0 16,-3-3 0-16,0 2-2 0,0-1 2 15,2 0 0-15,-1 1 0 0,-5 0 0 16,6-2 0-16,-6 1 0 0,4 0 0 0,-2 0 2 16,0 0-2-16,-1-1 2 0,1 0-2 15,0 0 1-15,-2 0-2 0,2-1 2 0,-4 1 0 16,2 0 1-16,-2-2-2 0,0 2 1 15,4-1 1-15,0-1 3 0,-4 0-3 16,0 1-2-16,0 0 0 0,2-1 0 16,-2-1 1-16,0 2 2 0,5-2-1 0,-5 0 3 15,0 0-2-15,-5 0 1 0,5 0-2 16,-2-2 1-16,2 1 1 0,-4-1-4 16,0-1 0-16,4-1-4 0,-2 1 7 15,-2 0-2-15,2-2 0 0,-6 1-1 0,5-1-1 16,-1-1 1-16,0 1 0 0,2 0 4 15,-2 0-5-15,2-1 2 0,-6 0-7 16,8 0 1-16,-2 0 5 0,-3-1 0 16,3 1 0-16,-2 0 0 0,0 0 5 0,4 0-3 15,-2 0-4-15,2 0-5 0,-4 0 3 16,2 0 3-16,2-1-3 0,0 2 2 16,0-1 1-16,0 1 1 0,0-1-2 0,0 2 0 15,0-2 1-15,0 1 2 0,0 1-2 16,0 1 0-16,0-2-2 0,0 2 0 15,2 0 2-15,-2 0 1 0,4 0 0 16,-4 0 2-16,2 2-2 0,2-2-2 0,0 1 2 16,-2-1 5-16,3 1-1 0,-3 1-4 15,6-2 1-15,-6 0 0 0,2 0 1 16,-2 2 1-16,6-2-1 0,-5-1 0 16,1 3-4-16,0-2 2 0,2 2 0 0,-6-1-2 15,2 1 2-15,-2-2 0 0,4 1 0 16,0 2-2-16,-4-1 1 0,2 1-7 0,3 1-112 15,-3 1-234-15,-2 1-292 0,0-2-147 16,4 2 76-16,-4 1 205 0,4 1 200 16</inkml:trace>
  <inkml:trace contextRef="#ctx0" brushRef="#br0" timeOffset="81526.03">19851 4741 45 0,'0'-1'84'15,"0"1"4"-15,0-2 9 0,-5 2-2 16,5 0 1-16,0 0 1 0,0-2-2 16,0 2-5-16,0 0-11 0,0-1-20 0,0 1-19 15,0 0-15-15,0 0-12 0,0 0-6 16,0 0-2-16,0 1-2 0,0 1 2 16,5 0 0-16,-5 1-4 0,0 0-1 0,0 1 3 15,0 1-2-15,2 1 1 0,-2 0 0 16,4 1 0-16,0 1 1 0,-2-1-2 15,2 4 7-15,-2-2 0 0,-2 3 0 0,8-2-4 16,-6 4 3-16,3-1 2 0,-3 2 2 16,6 0 1-16,-6 0-3 0,2 0 1 15,2 0 34-15,-2 2 22 0,3-1 13 0,-1 1-23 16,0-1-16-16,2-1-15 0,1 2-4 16,-1-2-3-16,0 1 0 0,0 1 45 15,3 1 34-15,-3-2 19 0,2 2-33 0,1 0-28 16,-1 1-19-16,0 1-10 0,1 0-9 15,-3-1 2-15,2 1 66 0,-3 1 54 16,3 0 29-16,-2 0-52 0,0 0-36 16,1 0-24-16,-3-2-16 0,0-1-12 0,0 2-6 15,3-1-7-15,-3-1-1 0,-4 3-3 16,6-3-2-16,-2 0-5 0,-4 0 0 16,7 0-2-16,-7 0 4 0,4-1-2 0,2-1-1 15,-6-1-1-15,6-2 0 0,-5 1-1 16,1 0 2-16,-2-4 2 0,6 2-2 0,-6-3-2 15,2 2 2-15,-2-4-1 16,-2 1 2-16,4-1-1 0,1-1-1 0,-3 2 1 16,-2-4 2-16,0 2-1 0,4 0 1 15,-2-1-1-15,-2-1-1 0,0 1-3 0,4-2 0 16,-4 1-1-16,4-1 1 16,-4 0 1-16,0 0 9 0,0 0 32 0,0-1 44 15,0-1 35-15,0 1 13 0,0 1-1 16,0-3-19-16,0 1-28 0,0-1-32 0,0 0-14 15,0 0-14-15,0 0-10 16,0 0-8-16,0 0-1 0,0 0-2 0,-4 0-2 16,4 0-2-16,0-1-4 0,0 1 2 15,-4-2 1-15,4 1 4 0,0-1 0 0,0 1-9 16,0-1 3-16,0-1-2 0,-2 0 4 16,2-1-3-16,0 1 3 0,-4-3-2 15,4-1-2-15,0 0 0 0,0-2-1 16,0 0-1-16,4-2 4 0,-4 0-1 0,2 0 3 15,-2-1 0-15,0 0 3 0,4 0-3 16,0 0-1-16,-4 0-2 0,2 0 0 16,-2 2 3-16,4-1-3 0,0 2 0 0,-2 0-2 15,3 2 1-15,-5-1 0 0,0 2 2 16,2 2-3-16,-2-1 0 0,4 0 3 16,0 4 6-16,-2-2-3 0,-2 3-2 15,4 3-2-15,-2-2 2 0,-2 4 3 0,4 0 3 16,0-1-11-16,-4 4 4 0,0-2-2 15,3 1 11-15,-3 2-2 0,0 0 0 16,0 0-3-16,0 0 1 0,0 0 0 16,0 0-2-16,0 0 1 0,0 0-1 0,0-1 0 15,0 1 1-15,0-3 0 0,-3 1 1 16,3 1 0-16,0-4 2 0,0 2-1 16,-4 0 0-16,0-3-1 0,4 1 2 0,-2 1-3 15,-2-3 3-15,2 1-2 0,-6-2 0 16,6 1-3-16,-5-2-3 0,-1 0 4 15,6-3-2-15,-6 1-2 0,2 1 1 16,-5-2 2-16,5-1 2 0,0 2-2 0,0-1-4 16,-5 0 4-16,5 0-1 0,-2 0 4 15,0-1-6-15,-1 0 2 0,3 3 0 16,0-2 1-16,0 1-1 0,0 1-1 16,1-1 2-16,1 1-2 0,2-1 0 0,-6 2-1 15,8-1-1-15,-2-1 1 0,-2 2 0 16,4 0 2-16,0 0 2 0,-2 0-1 0,2 2-1 15,0-2-4-15,0 1 4 0,0-1 2 16,-4 0 2-16,4 0 1 0,0 0-4 16,0 0 5-16,4 0-1 0,-4 0 3 15,0-1-4-15,0-1 0 0,2 1-1 0,-2-2 6 16,0 1-4-16,4-1-4 0,-2 0-15 16,-2 2 6-16,4-1 4 0,0-1 9 15,-4 0-3-15,0 2-2 0,2-1 3 16,-2 1 1-16,0-1-1 0,4 1-4 0,-4 1 2 15,5-2-2-15,-5 1 1 0,0 1-2 16,0-2 1-16,0 2 0 0,0 0 6 16,0-1-3-16,0 1-1 0,2-2 0 0,-2 2 0 15,4-2-3-15,-4 1-30 0,2 0-18 16,2-2-15-16,0 0 10 0,-2 0 2 16,2 0 3-16,-2-2 6 0,7 2 12 15,-7-1 9-15,2-1 9 0,-2 2 5 0,2 0 6 16,0-1 1-16,-4 2 0 0,2-1-3 15,-2 2-8-15,4-2-40 0,0 1-104 16,-4 2-158-16,0 0-162 0,0 0-165 16,0-1 0-16,-4-1 100 0,0 0 206 0</inkml:trace>
  <inkml:trace contextRef="#ctx0" brushRef="#br0" timeOffset="94201.68">10333 6154 35 0,'-4'-1'81'0,"4"1"-7"0,-2-3-8 15,2 3-14-15,0-2-15 0,-4 1-8 16,0-1-9-16,4 1-6 0,0-1 5 0,-2 2 7 16,-2-1 11-16,4 1 8 0,0-2 16 15,0 1 18-15,-2-1 10 0,2 1 3 16,-4 1 3-16,-1 0 2 0,5-2 6 0,-2 1 4 15,2 1-1-15,0 0-11 0,-4 0-15 16,0-2-11-16,4 2-9 0,0 0-7 16,-2 0-11-16,2-1-9 0,-4 1-10 15,4 0-5-15,0 0-8 0,0 0 3 0,0 0-5 16,0 0-1-16,0 0-4 0,0 0-1 16,0 0-1-16,0 0 1 0,0-2-1 0,0 2 3 15,0 0 0-15,0 0 42 16,0 0 39-16,4 0 25 0,-2 0-19 0,-2-1-29 15,0 1-19-15,8-2-14 0,-8 2-12 16,2 0-5-16,3-2-6 0,1 2 3 0,-2-1-5 16,-2 1 4-16,6-1-3 0,-2-1 29 15,1 1 30-15,-1 1 18 0,2-3-13 16,-2 3-23-16,1-2-18 0,-1 1-11 16,0-1-5-16,2 2-3 0,-2-1-4 0,5 1-2 15,-9-2 0-15,6 2-2 0,0 0 1 16,1 0-2-16,-3-2 3 0,0 2 0 15,0 0 2-15,9-1 1 0,-9 1 1 0,4-1 0 16,1-1-1-16,-3 1 14 0,2-2 24 16,1 1 22-16,3-1-8 0,-6 0-18 15,3 0-21-15,3 0-8 0,-4 2-4 16,-1-2-4-16,1 0 0 0,-4 1-1 0,5 1-2 16,-1-1-4-16,-4 0-2 0,4 1 4 15,-3 0 4-15,1 1 1 0,-2 0 3 16,0-2-1-16,1 2-3 0,-3 0 1 15,2 0-1-15,-2 0-1 0,-2 0-1 0,2 0 0 16,0 0 3-16,-2 0 0 0,-2 0 2 16,5 0-1-16,-3 0-1 0,-2 0-3 15,4 0-9-15,0 0-3 0,-4 0-47 16,0 0-98-16,0 0-154 0,0 0-121 0,0 2-68 16,0-1-21-16,-4-1 32 0,0 0 91 15</inkml:trace>
  <inkml:trace contextRef="#ctx0" brushRef="#br0" timeOffset="95001.7">10577 5964 172 0,'0'-3'186'16,"-4"1"9"-16,0 1 0 0,4-1-13 16,-2-1-29-16,2 2-33 0,-4 1-40 0,0-2-27 15,4 1-24-15,0 1-14 0,0-2-7 16,-2 2-4-16,2 0 0 0,2 0-1 15,-2 0-3-15,0 0 3 0,4 2 1 0,0-2 1 16,-2 1-2-16,2 1-2 0,0-1-1 16,-2 0 4-16,5 1-2 0,1 1 1 15,-6-1 0-15,4-1 0 0,2 1-1 16,-1 1 1-16,-1 0-2 0,0-2 3 0,4 2 2 16,-3 0-3-16,3-1 2 0,-4 1-2 15,5 0 2-15,-1 0-1 0,-4 0 0 16,4-1-4-16,-3 2 2 0,3-1 0 15,-2 0 0-15,0 1 0 0,1-1-2 0,-3 0 0 16,0 0 0-16,0 0 0 0,-2 2 0 16,-1-2 2-16,5-2 1 0,-6 2-2 15,2 0 0-15,0-1 2 0,-2 1-1 16,2-2-1-16,-2 1 2 0,-2 1-1 0,5-2-2 16,-1 2 2-16,-4-1 2 0,0 1 4 15,2-2 10-15,-2 2 15 0,0 0 16 16,0 0 2-16,-2 0-1 0,2 0-8 0,-4 2-10 15,-1-2-4-15,-1 1-6 0,4-1-3 16,-6 2 0-16,6-1 11 0,-6 1 13 0,-1-1 12 16,1 1-3-16,2-1-6 0,-5 1-12 15,5-1-8-15,-4-1-8 0,4 3-5 16,-5-1-2-16,5-1 21 0,-4-1 28 16,8 2 34-16,-9-2 15 0,3 0 6 0,6 0 0 15,-4-2 1-15,2 2-2 0,0-2-5 16,-3 1-10-16,5 0-9 0,-2-1-8 15,0 1-5-15,2-1-10 0,2-1-13 16,-4 2-11-16,2-2-12 0,2 1-9 0,-4 1-8 16,0-2-6-16,4 0-4 0,-3 0 0 15,3 1-3-15,0-1-2 0,0 0-3 16,-4 0 0-16,4 0-1 0,0 0 3 16,0 0-3-16,0 0 2 0,4 0-19 0,-4-1-47 15,0 1-79-15,3 0-107 0,-3 0-97 16,4 1-61-16,0-1-8 0,-4 0 28 15,2 0 29-15,2 0 23 0,-4 0 11 0,2-1 30 16</inkml:trace>
  <inkml:trace contextRef="#ctx0" brushRef="#br0" timeOffset="95406.22">10594 6021 41 0,'0'-3'134'0,"0"-2"-1"0,-4 2-18 15,4 0-24-15,-4 2-31 0,4-2-26 0,0 1-14 16,0 1-6-16,0 1-4 0,0 0-2 15,0 1-4-15,-2 2-1 0,2 0-3 16,0 1 2-16,0 3-2 0,0-1-2 16,0 1-1-16,2 1 5 0,-2-1 1 0,0 1 2 15,4 1-2-15,0-2 2 0,-4 1-3 16,2-1-1-16,-2 1 2 0,4-2-3 16,-2-2 1-16,-2 2 2 0,0-1 7 0,0-1 23 15,4 0 30-15,-4 0 31 0,0-1 19 16,0 0 9-16,0 0 4 0,0-2-16 15,0 1-25-15,0-1-28 0,0 1-25 16,0-2-15-16,0 0-11 0,4 0-52 0,-4 0-107 16,0-2-171-16,0 1-85 0,3 1 23 15</inkml:trace>
  <inkml:trace contextRef="#ctx0" brushRef="#br0" timeOffset="107487.43">12136 6497 4 0,'0'-1'31'16,"0"0"-3"-16,0 1-2 0,0-2 2 15,0 1 6-15,0 1 11 0,0-2 12 0,0 1 15 16,0-1 15-16,0 2 6 16,0-1 6-16,0 1-1 0,0-2-2 0,0 2-8 15,0 0-9-15,0-1-9 0,0 1-14 16,0-2-16-16,0 2-13 0,0 0-10 0,0 0-5 16,0-2-3-16,0 2-5 0,0 0-1 15,0-1-3-15,4 1 0 0,-4 0 0 16,2 0 0-16,-2 0 0 0,0 0 0 15,0 0 1-15,4 1 1 0,0-1-2 0,-4 0 3 16,3 2-1-16,-3-2 2 0,4 2-2 16,0-1-2-16,-2 1 2 0,2-1 0 15,-2 1 0-15,-2-1 1 0,8 2-1 0,-6-1 0 16,3 0-1-16,-3 2 3 0,6-3-3 16,-6 2 0-16,4 2 1 0,2-2 3 15,-1-2 0-15,-1 2 1 0,0 2 0 16,2-4 45-16,1 2 52 0,-1 0 41 0,-2 0-24 15,4-1-34-15,-3-1-30 0,-1 2-17 16,4-1-15-16,-4-1-5 0,5 1-4 16,-5-1-5-16,4-1-2 0,-4 2 0 15,5-2 1-15,-5 0 44 0,4 0 48 0,1-2 33 16,-1 1-17-16,-4-1-34 0,9-1-29 16,-7 0-19-16,2-1-14 0,5-2-7 15,-5 1-3-15,-2-1-4 0,1 2 0 16,-1-2-7-16,0 1-3 0,2 1 1 0,-7-2 4 15,7 3 1-15,-6-2-2 0,2 2 1 16,-4-1 0-16,7 1-1 0,-7 0 2 16,2 1 1-16,0-1 0 0,-2 1 0 0,2 1 0 15,-4 0 0-15,2-1 1 0,-2 1 2 16,4-1-5-16,-4 1 0 0,4 1-6 16,-4-2-2-16,0 2-3 0,0-1-4 15,2 1 0-15,-2 0-36 0,0 0-123 0,0 1-192 16,-2 1-211-16,2-1-24 0,-4 1 104 15,0 1 192-15</inkml:trace>
  <inkml:trace contextRef="#ctx0" brushRef="#br0" timeOffset="109044.23">14681 6433 38 0,'0'0'88'0,"0"0"-8"16,0-1-7-16,0 1-7 0,0 0-11 15,0 0-11-15,0-2-17 0,0 2-8 0,0 0-12 16,0 0-5-16,0 0 1 0,0 0 0 16,0 2 9-16,0-2-4 0,2 0-2 15,-2 1-3-15,0-1 17 0,4 2 21 0,-2-2 16 16,-2 3 4-16,4-3-5 0,0 1-9 16,-4 1-10-16,2-1-9 0,2 1-6 15,1-1-4-15,-3 2 2 0,2-1 0 0,-2 1 2 16,6-2 16-16,-6 1 17 0,2 1 17 15,-2-1-1-15,7 2-9 0,-7-3-9 16,4 2 12-16,-2-1 14 0,2 1 15 16,2-2-9-16,-5 2-18 0,3-2-19 0,2 1-19 15,-6 0-9-15,4-1-4 0,3 1-5 16,-3-1-3-16,0 1-3 0,0-1-2 16,2 1 0-16,-1-2 1 0,-5 1 2 0,6 1 5 15,0-2 48-15,0 0 44 0,-1 0 28 16,-1-2-26-16,0 1-33 0,4-1-28 15,-3 1-14-15,1-2-11 0,0 1-5 16,0-1-4-16,-1 0-3 0,3 0-1 0,-8-1-1 16,6 1 2-16,-6 1 0 0,5-1 19 15,1-1 24-15,-6 1 25 0,2 0 1 16,0 0-16-16,2 1-15 0,-6-1-15 16,2 0-4-16,-2 0-10 0,5 2-6 0,-1-2-6 15,-4 1 2-15,0 1-4 0,2-1-2 16,-2 1 1-16,0-1-2 0,0 1 1 15,0-1-4-15,4 2-1 0,-4-2 1 16,0 2-3-16,0 0 3 0,0 0-6 0,0 2-35 16,-4 0-138-16,4-1-202 0,-2 2-238 15,-7-1-37-15,7 1 102 0,-4 0 213 16</inkml:trace>
  <inkml:trace contextRef="#ctx0" brushRef="#br0" timeOffset="122091.75">12000 11602 47 0,'-2'-1'53'0,"2"1"0"15,0-2-3-15,0 2 2 0,0 0-3 0,0 0 0 16,0-1 0-16,0 1-3 0,0 0-1 16,0 0-4-16,0-2-4 0,0 2-2 0,0 0-4 15,0-1-1-15,0 1-8 16,0 0-5-16,0 0-8 0,0 0-4 0,0-2-3 15,0 2 3-15,0 0-4 0,0-1 4 16,0 1 4-16,0 0 5 0,0 0 1 0,2-2 1 16,-2 2 0-16,4-1-3 0,-4 1-4 15,0 0-2-15,2-2-8 0,-2 2 0 16,4-1 2-16,0-1 17 0,-4 2 14 16,2-1 10-16,2-1 7 0,-2 1-3 0,2 1 7 15,1-2 1-15,-3 1-6 0,-2-1-10 16,6 0-13-16,-6 1-6 0,8 0-10 15,-8-1-3-15,2 1-2 0,6-1-2 0,-5 1 3 16,1-1-3-16,-2 1-2 0,2-1 0 16,0 1 1-16,-2-1 2 0,4 0 4 15,3 0 19-15,-7 0 15 0,4 1 4 16,2-1-4-16,-6 1-12 0,6-1-9 0,-6-1-7 16,5 2-5-16,1-1 0 0,-6 0-4 15,4 1 0-15,2 0-4 0,-1-1 0 16,-1 1 1-16,-2 1 1 0,2-2 1 15,0 2 1-15,1-1-3 0,1-1-1 0,-6 2 0 16,4 0 3-16,2 0 4 0,-1-1 20 16,-1-1 22-16,0 2 18 0,2-1-11 15,-6 1-11-15,5-2-17 0,1 2-8 0,-2-1-6 16,4 1-6-16,-8-2-2 0,7 1 0 16,-3 1-3-16,4-2-2 0,-8 2-1 15,5-1 2-15,3 1 2 0,-2 0-3 16,-2 0 3-16,5-2-4 0,-9 2 2 0,8 0 1 15,-4 0 3-15,5-1 1 0,-5-1 33 16,4 2 27-16,-4-3 21 0,5 3-15 16,-1-1-21-16,-4-1-18 0,9 1-10 0,-9-1-12 15,0 0-6-15,4 2-1 0,-3-1-2 16,7 0-1-16,-8 1-1 0,1-2 1 16,3 2 3-16,-4-1-1 0,4 1-4 0,-3 0-4 15,3-2 3-15,-4 2 1 0,4 0 1 16,1 0 1-16,-5-1-2 0,4 1 0 15,-3 0-2-15,3-2 1 0,-4 2 1 16,4 0 1-16,-3 0 3 0,3 0-1 0,-4 0-2 16,2 0-1-16,3 0 0 0,-5 0 3 15,4 0-2-15,-4 0 1 0,5-1-1 16,-1 1 2-16,-4-2-3 0,1 2 1 16,-1 0-2-16,4 0 1 0,-4-1 0 0,9 1 1 15,-9 0 2-15,0 0-2 0,4-2-1 16,-3 0 2-16,7 2-1 0,-8 0 0 15,5 0-1-15,-1-1 0 0,-4 1 0 16,5-1 4-16,-3 1-3 0,0-2-1 0,2 1 2 16,-1-1 3-16,1 1-2 0,0-1-3 15,1-1 0-15,-1 2 0 0,0-1 2 16,-1 0 0-16,1 1-4 0,0 0 0 0,-3-1 2 16,7 1 4-16,-4-1-4 0,-3 1 2 15,3-1 1-15,-2 1-2 0,2-1-1 16,1 2 0-16,-1-1 2 0,0 1-2 15,1-2 0-15,-1 1 0 0,-2-1 3 0,3 1-2 16,-1 1 1-16,0-3-4 0,1 3 2 16,-1-2-2-16,-2 1 2 0,3-1 0 15,-1 1-2-15,0-1 2 0,1 2-3 0,-1-1 0 16,-4 1 1-16,5-2 3 0,-3 1 0 16,2 1 3-16,-2-4-2 0,1 4 2 15,1-1-1-15,-4 0-1 0,5-1 0 0,-5 1-2 16,4-1-2-16,0 2 0 0,-3-3 2 15,3 3 1-15,-4-1 1 0,5 1 0 16,-3-2-2-16,-2 2 2 0,4-1 3 16,-3 1 46-16,3-2 35 0,-2 0 18 0,0 1-26 15,3 0-30-15,-5-1-15 0,4 1-12 16,-1-1-6-16,-1 1-6 0,2-1-3 16,-4 1-3-16,5-1-1 0,-3 1 1 0,0 1-1 15,1-2-1-15,1 0 2 0,-2 2 0 16,0-1-6-16,1 1 2 0,-1-1 1 15,2 1 5-15,-4 0-1 0,5 0-2 16,-1-2-2-16,0 2-2 0,-3 0 6 0,7 0-2 16,-4 0 1-16,-1 0-1 0,1 0-1 15,0 0 0-15,1 0-1 0,-1 0-2 16,0 0 2-16,-1 0 0 0,1 0 5 16,0 0-2-16,1 0 2 0,-1 0-3 0,0 2-1 15,-3-2-1-15,3 0 1 0,-4 0 1 16,4 0-2-16,-7 0 0 0,5 0 2 15,-2 1-2-15,0-1 6 0,0 0 23 16,-1 1 27-16,-3-1 13 0,2 0-9 0,0 0-14 16,-2 0-7-16,2 0-4 0,0 0-7 15,-4 0-8-15,2 0-8 0,2 0-2 16,-4 0-3-16,0 0-4 0,2-1-3 0,-2 1-47 16,0 0-189-16,-2-1-274 0,-4-1-245 15,-2-1 12-15,2 2 168 0,-5-4 225 16</inkml:trace>
  <inkml:trace contextRef="#ctx0" brushRef="#br0" timeOffset="123957.42">12363 11358 70 0,'0'0'75'0,"-4"0"1"0,4 0 9 16,0 0 2-16,0 0 1 0,0 0-12 0,0-2-15 15,0 2-15-15,0 0-6 0,-2 0-7 16,2 0 0-16,0-1-3 0,0 1 1 16,2-2-5-16,-2 2-2 0,0-1-7 0,4-1-5 15,-4 0-3-15,2 0-1 0,-2 0-5 16,5-1 2-16,-1 2-4 0,-2-2 3 16,2 0 0-16,0-1-3 0,-2 2-1 15,2 0 0-15,-2-1 0 0,7 0 1 0,-7 2 2 16,2-2 1-16,-2-1 12 0,6 2 6 15,-2 0 3-15,-2-1-6 0,3 0-5 16,-1 0-6-16,0 2-1 0,-2-1 0 16,2-1 0-16,1 2-4 0,-1-2-1 0,2 1-1 15,-6 1 1-15,6-1-1 0,-5 2 1 16,3-1 1-16,2 1 0 0,-2 0-1 16,0 0-1-16,1 1-6 0,1-1 4 0,-2 2-2 15,0-1 7-15,0 1 1 0,1 1 4 16,1-2 20-16,-2 0 19 0,0 3 14 15,1-3 2-15,1 2-2 0,-6 0-7 0,4 0-12 16,-2 1-8-16,2 1-9 0,-1 1-7 16,-3 0-2-16,6 0-6 0,-6 0 0 15,4 1-4-15,-2 0 0 0,0 0-3 0,3 0-1 16,-3 3 0-16,-2-3 17 0,2 2 30 16,-2-1 22-16,2 2 2 0,0-1-17 15,-2 0-19-15,-2 0-13 0,0 2-5 16,4-2 2-16,-4 1 11 0,3 2 25 0,-3-1 15 15,0-1-2-15,0 2-11 0,0-1-3 16,-3 0 1-16,3 2 6 0,-4-1 17 16,4-1 14-16,0 2 9 0,-2-1-2 15,2 0-9-15,-4 0-12 0,0 0-15 0,2-2-16 16,-2 2-15-16,2-1-8 0,-7 1-5 16,7 0-6-16,-6 0-3 0,6-2-16 0,-4 0 3 15,2 1-2-15,-2 0 9 16,1-1-4-16,-1-1 1 0,2 0 1 0,-2-2 8 15,4 1 9-15,-6 0 12 0,5-1 7 16,-5-1 2-16,6 0 3 0,-2 0-2 0,2-1-7 16,-2-1-5-16,0 1-11 0,-3-3-3 15,5 2-7-15,-2-1 3 0,0-2-2 16,4 2-4-16,-2-1-7 0,-2-1 0 16,2-1 0-16,2 2-1 0,0-2 3 0,-4 0-4 15,0 0-1-15,4 0 0 0,0 0-1 16,0 0 1-16,0 0-1 0,0-2 3 15,0 2 0-15,0 0 0 0,0-1 0 0,0-1-1 16,0 1-2-16,0-1 1 0,4 1-4 16,0-1 8-16,-2-1 0 0,2 1 2 15,-2 0-4-15,2 0 0 0,0 1 0 16,-2-2 0-16,3 0 0 0,-3 1-2 0,6-1 2 16,-6 0 0-16,4 0 0 0,-2 2-1 15,3-2-1-15,-3 0 2 0,2 0-3 16,-2-2 2-16,2 2 1 0,-2 0 0 15,3 0-2-15,-5 0 2 0,6 2 0 0,-6-2 0 16,2 1-1-16,-2 0 2 0,6 1 1 16,-8 0 1-16,2 1-3 0,3 0 0 15,-1-2-3-15,-4 2 3 0,0 0 1 16,2 0 2-16,-2 2 0 0,0-1 1 0,0 0-2 16,0 1-1-16,0 1 2 0,-2-1-1 15,2-1 0-15,0 2 0 0,-4-1-2 16,-1 1 2-16,3-2-5 0,2 2 3 0,-8-1 1 15,8-1 4-15,-6 1-4 0,4-2 0 16,-2 1-2-16,0-1 1 0,-3 0 0 16,5 0 2-16,-6 0 0 0,6-1 0 15,-4 1-1-15,2-2-2 0,0 1 1 0,1-1-2 16,-5-1 2-16,8 2 0 0,-6-2 2 16,6 1-4-16,-2-1-2 0,2-1 1 0,-4 0 0 15,0 0 3-15,4 1 3 0,0-3 10 16,-2 1 10-16,2 1 8 0,-5-2-5 15,5 0 0-15,0 0-5 0,0 2 1 16,0-1-2-16,-2 1-1 0,2-1-4 0,0 2-9 16,0 0-8-16,0 0-7 0,0 2 1 15,0-1-3-15,-4 1 3 0,4 1-31 16,0 0-63-16,0 1-174 0,0 1-213 16,-4-1-214-16,4 2-68 0,-2 0 99 0,-2-1 189 15,2 0 189-15</inkml:trace>
  <inkml:trace contextRef="#ctx0" brushRef="#br0" timeOffset="127448.25">14275 11623 54 0,'0'0'83'0,"0"-1"6"15,-2 1 5-15,2 0 1 0,-4 0 1 16,4-2 5-16,0 2 1 0,0 0 2 16,-2 0-5-16,2 0-5 0,0 0-7 15,0 0-3-15,-4 0-2 0,4 0-10 0,0 0-9 16,0 0-13-16,0 0-6 0,0 0-9 15,0 0-6-15,0 0-6 0,0 0-7 16,0 0-8-16,0 0-1 0,0 0-2 16,0 0 14-16,4 0 21 0,-4 0 27 0,0 0 17 15,2 0 11-15,-2 0-5 0,4 0-1 16,-2 0-3-16,3 0 7 0,-1 0-3 0,-2 0-15 16,2 0-11-16,0-1 0 0,2 1-5 15,1 0-9-15,-3-2-16 0,2 2-7 16,0-1-10-16,0 1-5 0,3-2-1 15,-1 0-5-15,0 1 6 0,-2 0-2 0,5-1-1 16,-5 1-5-16,4-2 4 0,0 1 5 16,-3 1 3-16,3-2 2 0,-2 1-1 15,3 1-2-15,-1-1-6 0,0 1-5 16,1-2-2-16,-1 1 1 0,-2 1-1 0,3-1 1 16,-3 1 2-16,0-1-2 0,2 1-6 15,5 1 5-15,-7-2-2 0,2 1 9 16,1-1 10-16,-1 0 26 0,3 1 17 0,-3 0-5 15,0-1-13-15,5 2-15 0,-7-1-3 16,2-1-8-16,5 1-5 0,-5-1-6 16,-2 1-3-16,7 1 0 0,-5-2 0 15,3 1 1-15,-3 1-4 0,2-2-3 0,-1 2 1 16,3-2 2-16,-4 1 2 0,7 0 13 16,-9-2 16-16,9 1 14 0,-7-1-10 15,7 0-10-15,-3 0-10 0,-1 0-1 0,3 0-7 16,-1 2-2-16,-3-2-4 0,5 1 1 15,-3-1-2-15,-2 2 0 0,3-1 0 16,1 1-2-16,-3-1 2 0,1 1 2 0,3 1-1 16,-1-2 2-16,-3 2-3 0,3-1 0 15,-1 1-2-15,1 0 2 0,-3 0 0 16,3 0 3-16,-1 0-2 0,-3 0-1 16,5 0-3-16,-3 1-1 0,3 1 1 0,-7-2 2 15,7 1 2-15,-7 1-4 0,6-2 0 16,-7 1 2-16,5-1 3 0,-1 2 0 15,1-1-3-15,-2-1 0 0,3 2 0 0,-5-1 1 16,7 1-2-16,-9-1 1 0,6 1-2 16,-1-1 4-16,1 1-2 0,-3-2 0 15,1 1 0-15,-2 0 3 0,3 1 0 16,-3 0-4-16,5-1-1 0,-7-1 1 0,2 3 1 16,5-3 3-16,-5 2-2 0,-2-1 1 15,3 1-2-15,3-1 0 0,-4-1-2 16,-1 0 2-16,5 2 0 0,-3-2-1 15,-1 0-2-15,2 0 4 0,-1 0 2 0,-1 0-13 16,-2 0 3-16,3 0 5 0,3 0 9 16,-4 0-1-16,-1 0 2 0,1 0-4 15,0-2-2-15,1 2-4 0,-1 0 4 0,0 0-2 16,-1-1 5-16,1-1-3 0,4 2 17 16,-3-1 18-16,1-1 20 0,1-1-5 15,-3 2-16-15,6-1-10 0,-5 0-13 0,3 1-4 16,-3 0-4-16,1-1 0 0,-2 2 1 15,1-1-4-15,-3-1-2 0,2 2 2 16,1-1 0-16,-5 1 1 0,4 0-3 16,-4 0 0-16,3-2 0 0,-3 2 0 0,0 0-1 15,-2 0 2-15,2 0 0 0,-2 0 3 16,3 0-4-16,-5 0 0 0,2 0-1 16,0 2 2-16,-2-2 0 0,2 1-1 0,-2-1 0 15,2 0 0-15,0 0 2 0,-4 2 1 16,3-2-3-16,-3 0 3 0,4 1 22 15,0-1 16-15,-4 0 12 0,2 0-14 16,2 0-10-16,-4 0-9 0,2 0-5 0,-2 0-2 16,4 0-1-16,0 0-2 0,-4 0-6 15,2 0 0-15,-2 0-2 0,5 0 2 16,-3 0-3-16,-2 0 7 0,0 0-5 16,0 0-1-16,4 0-2 0,-4 0 0 0,4 0 0 15,-4 0-3-15,0 2 1 0,0-2 2 16,0 0-2-16,0 0 2 0,2 0 2 15,-2 0 2-15,0 1 1 0,0-1 0 0,4 0 0 16,-4 0-4-16,2 0 1 0,-2 0 2 16,0 0 1-16,4 0-7 0,0 0 2 15,-4 0 1-15,0 0 3 0,0 0-4 16,2 0 2-16,-2 0-1 0,0 0 0 0,0 0-1 16,0 0 0-16,5 0-2 0,-5 0 0 15,4 0 2-15,-4 0 0 0,0 0-1 16,0 0 2-16,2 0-2 0,2 1 1 0,-4-1-2 15,0 0-1-15,2 0 1 0,-2 2 1 16,4-2 2-16,0 0 1 0,-2 2-1 16,-2-2 3-16,7 0-3 0,-7 0-1 0,8 1 4 15,-8-1-8-15,2 0 6 0,6 0-4 16,-6 0 8-16,2 0-2 0,-2 0-1 16,7 0-2-16,-9 0-2 0,2 0-2 15,4 0 3-15,-2 0 5 0,0-1-1 0,-2 1 1 16,2 0-2-16,-1 0 0 0,1-2-3 15,0 0 0-15,-2 2-2 0,2-1 0 16,0 1-1-16,-2-1 2 0,2 1-2 16,-4-2 3-16,2 2 2 0,3 0-1 0,-1-1-5 15,-4 1 3-15,2 0 1 0,-2-2 2 16,4 2-4-16,-2 0 0 0,-2-1 2 16,8-1 2-16,-8 2 0 0,2-1 0 0,7-1 0 15,-9 2-1-15,6-1 1 0,-6-1-2 16,2 1 2-16,-2 1-2 0,8-2 0 15,-8 2-2-15,0-1 3 0,2 1 2 16,2 0 3-16,-4 0-5 0,0-2-1 0,0 2 2 16,2 0-4-16,-2 0 1 0,0-1-5 15,0 1-5-15,0 0-39 0,0 0-79 16,0-2-194-16,0 2-287 0,0-3-264 16,0 0-2-16,-2 2 200 0,2-2 264 0</inkml:trace>
  <inkml:trace contextRef="#ctx0" brushRef="#br0" timeOffset="129283.93">16066 11356 110 0,'0'0'105'0,"0"-1"-8"16,0 1-6-16,0-2-5 0,0 1-5 16,0-1-3-16,0 0 0 0,0 1-1 0,4 0 1 15,-4-1 1-15,4 1 0 0,-4-1 1 16,2 1 1-16,2-1 0 0,-2 1 2 16,2-1 5-16,2 2 1 0,-1-1-5 0,-1 1-15 15,2 0 2-15,0-2 11 0,0 2 26 16,1 0 14-16,1 0-7 0,2 0-18 15,-4 0-29-15,5 0-22 0,-5 0-13 16,4 2-13-16,-4-2-5 0,5 1-5 0,-1-1-2 16,-4 3 30-16,5 0 40 0,-5 0 27 15,4 1-8-15,-4 0-27 0,5 2-16 0,-5 0-8 16,4-1 1-16,-8 3 2 16,7 0-9-16,-3-1-14 0,0 4-10 0,0-2-4 15,-2 1-2-15,0 1 6 0,3 1 14 16,-5-2 9-16,2 2-4 0,0 1-11 0,-4 1-6 15,2 1-5-15,-2-1 6 0,4 2 5 16,-4 0 4-16,0 0 5 0,0 2 6 16,-4-2 10-16,4 2 8 0,-2-3-1 15,2 2-6-15,-4-1-5 0,0 0 0 0,2 0-4 16,-5 0 1-16,-1-1-4 0,6 0-7 16,-6 2-10-16,2-4-6 0,4 2-2 15,-7 0-7-15,1-1 0 0,0-1-4 0,6-1 3 16,-9 2-3-16,5-3 0 0,-2 0 2 15,0 0 10-15,-1-2 15 0,7-1 14 16,-4 2 0-16,-2-3-9 0,2 1-8 16,2-4-5-16,-3 2 0 0,5-1-3 0,2-1 2 15,-8 1 3-15,8-2-1 0,-2-1-7 16,-2 3-8-16,4-3-8 0,-2 1 0 16,2-2 3-16,0 1 1 0,0-1-4 0,0-1-2 15,0 0-1-15,0 0 0 0,2 0 3 16,-2-1-3-16,4-1 4 0,-2 2-4 15,2-3 3-15,0 2 2 0,-2-1-3 0,5 1 0 16,-3-1-4-16,2 0 5 0,2 0-1 16,-6 0 4-16,4 2-1 0,3-1-1 15,-7-1-2-15,4 1-1 0,2-1 7 16,-2 1 2-16,1 1-6 0,-1-2 2 0,-2 2-4 16,2-1 7-16,0-1-1 0,-2 0-1 15,1 1 1-15,1 0-1 0,-4-1 3 16,6 1 2-16,-8-1-3 0,2-1 1 15,2 2 0-15,0-1 5 0,-1-1 0 0,-3 1-5 16,0 0-2-16,0 0-4 0,0-1 4 16,0 0-1-16,-3 2-1 0,3-1-6 15,-4 1 0-15,0 1-1 0,2-2 2 16,-2 2-4-16,0 2 0 0,-2-2 2 0,4 0 3 16,-3 1 4-16,1-1-1 0,-2 2 4 15,4-1-2-15,-6 1 3 0,6-1-5 0,-2-1 5 16,2 2-1-16,-3-2 0 0,1 0-6 15,2 0-3-15,2-2 2 0,-8 2 1 16,8-1 2-16,-2-1-1 0,-2 1 2 16,4-1-5-16,-2 1 1 0,2-3 2 0,0 2 2 15,-4-1 0-15,-1 0-2 0,5 0 1 16,-2 0 2-16,2 0-5 0,-4-1-1 16,2 2 0-16,2 0 3 0,0-2 0 0,0 2 3 15,-4-1-2-15,4 2-3 0,-4-3 0 16,4 3 2-16,0 0-12 0,0-1 5 15,0 2 4-15,-2-1 13 0,2 1-2 16,0-2-2-16,0 2-3 0,0-1 5 0,0-1-4 16,0 2 2-16,0-1-9 0,0 1-1 15,-4-2 1-15,4 1 5 0,0-1 3 16,0 0 0-16,0 1-4 0,0 0 2 16,0 1-4-16,0-2-7 0,0 2-2 0,0-1-4 15,0 1 4-15,0-2 0 0,0 2 7 16,0 0-4-16,0 0 2 0,4 0 4 0,-4 0 1 15,0 0 0-15,0 0-33 0,0 0-74 16,0 0-100-16,0 2-206 0,0-2-251 16,0 0-226-16,-4 0 37 0,0-2 211 15,1 2 249-15</inkml:trace>
  <inkml:trace contextRef="#ctx0" brushRef="#br0" timeOffset="135798.18">12789 9383 8 0,'0'-1'24'0,"0"-2"-1"16,4 0 3-16,-4 0 7 0,0 2 6 0,0-2 4 15,5 0 6-15,-5 0 12 0,0 0 1 16,0-2-3-16,2 2-9 0,2-1-7 15,-4-1-6-15,0 1-4 0,2-2-5 16,-2 1-2-16,8-1-1 0,-8 0 1 0,2 0 4 16,-2 2-1-16,4-2-2 0,-2 0-5 15,2 0-4-15,1 0-8 0,-3 0 0 16,-2-2 2-16,6 2 0 0,-2 0 4 0,0-1 2 16,2-1 4-16,-2 2-1 0,3-1 2 15,-1-1-4-15,-2 2-3 0,2-1-4 16,0 1-2-16,1-1 0 0,1 0-6 0,-2 1 3 15,0 0-1-15,0 0-1 0,1 0-1 16,3 1-1-16,-4 0 2 0,2 0 0 16,3-1-2-16,-3 2-1 0,2 1 2 15,-3-2-1-15,3 1 0 0,4 1-3 0,-3-2 0 16,-3 2 2-16,2 0 2 0,5 0-1 16,-5 0 19-16,-2 0 24 0,3 1 27 15,3 0 7-15,-5 0-14 0,1-1-16 16,4 2-16-16,-3-1-15 0,-3 1-1 0,2-1 12 15,5-1 9-15,-5 3 0 0,-2-2-13 16,3 2-11-16,3 0-3 0,-4 0-6 16,-1 0-1-16,1 0 1 0,5 0-1 0,-7 0-2 15,2 2 1-15,0-2 0 0,1 2 0 16,-1-1-2-16,3 1 3 0,-3-1-1 0,0 1-2 16,1-1-1-16,1 2 2 0,-2-1-1 15,1 0-1-15,-1 2 3 0,0-1-2 16,-1 1 1-16,1-1-1 0,0 1 0 15,1 1 0-15,-5 1 2 0,4-1 0 0,-4 0 2 16,9 3-3-16,-9-2 1 0,4 2-3 16,-8-1 1-16,9-1 1 0,-5 3 0 15,2-1 0-15,0-1-3 0,1 2 2 16,-7 0-1-16,6 0 4 0,-2 0-1 0,-4 2 0 16,7-2 2-16,-7 1-1 0,4 2-1 15,-6-1 0-15,8 1 0 0,-6 0-1 0,-2 0-1 16,8 1-2-16,-8 1 2 15,3-2 0-15,1 1 0 0,-4 1-2 0,2-1 1 16,-2 1 3-16,4-1 1 0,0 1-1 16,-4-1 0-16,0 1 0 0,0 1-3 0,0-2-1 15,0 1 2-15,0-1 0 16,0 1 0-16,0-1 3 0,0 1-2 0,0-1 2 16,-4 1-1-16,0 0 37 0,2 0 48 15,-2 1 35-15,-3 0-9 0,3-1-26 0,-2 2-27 16,-4-1-20-16,8 2-13 0,-9-1-7 15,5-1-7-15,-4 2-2 0,1-3-6 16,1 3-2-16,-6 0-1 0,3-1 2 16,3-1-2-16,-2 0-2 0,-5 0 0 0,5-1 6 15,-2 1 35-15,-1-3 35 0,-1 0 27 16,1-2-13-16,-3-1-21 0,1-1-22 16,-1-1-18-16,3 1-12 0,-3-4-5 15,-3-1-4-15,3 2-1 0,-1-4-5 0,1 1-2 16,-1-1-6-16,1 1 1 0,-1-4 4 15,-4 2 2-15,5-1 1 0,-1-1-3 0,-1-1 1 16,1 0-2-16,-4 0-1 0,1 0-5 16,3-2 2-16,1 0-4 0,-5 0 6 15,4-3-2-15,1 1 3 0,-1-2-1 16,5 0 1-16,-2-1-1 0,-3-2 0 0,5-2 1 16,1 0-2-16,-1 0-2 0,2-1 3 15,1-2 0-15,1-1 1 0,0 0-3 0,6 0-4 16,-5 0 2-16,-1-1 0 0,8 2 4 15,-2-1 0-15,2 2-2 0,-4-3 1 16,4 3-1-16,0 1 1 0,4 0-10 16,-4 0-69-16,0 3-139 0,2 0-168 0,-2 2-139 15,8-2-67-15,-8 1 51 0,7 0 133 16</inkml:trace>
  <inkml:trace contextRef="#ctx0" brushRef="#br0" timeOffset="138417.13">12864 13465 1 0,'-4'-3'84'0,"1"-1"5"0,3 1-3 0,0 0-6 15,-4-2-6-15,4 2 1 0,-4-1 3 16,4 1 8-16,0-3 7 0,0 2 1 16,0 0-11-16,0-2-6 0,0 2-7 15,4-1-4-15,-4-1-5 0,4 2-11 16,-4-3-9-16,3 3-8 0,1 0-2 0,-2-1 2 16,-2-1 1-16,8 3 1 0,-6-3 5 15,2 3 7-15,-2-1 19 0,7 0 14 16,-7 0 25-16,6 0 13 0,-2 1 15 0,0-2 12 15,0 1 2-15,1-1-11 0,3 1-24 16,-4-3-28-16,5 3-25 0,-1-2-18 16,0 2-20-16,-4-2-6 0,9 0-4 15,-7 1 2-15,2-1-5 0,1 2-4 0,-1-1 2 16,3 1-3-16,-3-1 3 0,4 2-6 16,-3-1 3-16,1 1-1 0,1 0 1 0,-3 0 1 15,4-1-3-15,-3 2-1 16,1 0 1-16,3-1 4 0,-7 2 33 0,2-1 31 15,5 1 20-15,-7 1-15 0,6 0-18 16,-3 0-14-16,-1 0-2 0,2 1 5 0,-1 1 6 16,-1 1-5-16,2 0-10 0,-1-1-9 15,-1 3-4-15,0-2-5 0,1 2-6 16,1 0 6-16,-6 0 8 0,9 1 3 16,-7 0-4-16,3 2-5 0,-3-2-4 0,0 1-2 15,2 1-4-15,-3 1-1 0,3 0-3 16,-2 0 0-16,0 0-1 0,1 1-2 15,-3-1 0-15,0 2 0 0,0-1 2 16,1 0-3-16,1 3 2 0,-2-1-4 0,0-2 2 16,0 2 0-16,3 0 2 0,-7 0-4 15,8 0 0-15,-4-2-2 0,0 3 4 16,3-3 1-16,-7 2 2 0,6 0-3 0,-2-2-2 16,0 3-2-16,1-1 3 0,-1-1 2 15,2 2 2-15,-6-1-2 0,6 0 0 16,-1 0 2-16,-5 1 6 0,6 0 5 15,-6 0 1-15,2 0 3 0,2 0-6 0,-1 1 0 16,-3 0-5-16,2-2 9 0,-2 1 8 16,2 1 16-16,0-2 3 0,-4 1-4 0,2-1 11 15,-2 2-5-15,0-2 8 0,0 0-2 16,0 1 11-16,0-1 0 0,-2 0-9 16,2 2-2-16,-4-2-6 0,0 0-2 15,2 0-5-15,-2 0-9 0,2-2-8 0,-3 2-6 16,1-1-4-16,-2 1-3 0,4-2 0 15,-6 1 7-15,6-1 15 0,-5-1 8 16,-1 0-3-16,6 2-8 0,-6-4-3 16,0 2-4-16,-1-1-3 0,1-1-2 0,-2-1 3 15,-1 0-1-15,1 0 1 0,-2 0-2 16,1-1 2-16,-3-1-1 0,1 1-2 16,-1-2-4-16,2 1 3 0,-1 1-6 0,-1-1-2 15,1-1-14-15,-1 2 6 0,1-2-2 16,-1 1 1-16,2-1 0 0,-3 0 2 15,7 0 1-15,-11 0-1 0,11-1-1 0,-7-1 0 16,3 1-1-16,-2-2 1 0,-3 0-2 16,5 0 3-16,-3 0-5 0,3-2 2 15,-3 2 2-15,7-1 0 0,-8-1 2 16,1 1-4-16,3-1 1 0,1 1 2 0,-3-3-1 16,-3 2 0-16,7-3-2 0,-2 2-1 15,-1-1-4-15,-1-4 3 0,1 2 0 16,-1-3 3-16,1 0-1 0,-1-2 2 0,2 3 0 15,-3-3-1-15,-1 1-3 0,5-1-2 16,-1 1 1-16,-1 1 4 0,3-2 2 16,-4 2-2-16,3-1 1 0,3 2-6 15,-2-1 0-15,-1 0-3 0,5 0 4 0,-4 0-3 16,4-1 0-16,-5-1 0 0,5 1 5 16,2-1 3-16,-2-1-1 0,2 0-9 0,2-1 4 15,-7-1-1-15,9 1 9 0,-2-2-2 16,2 1 0-16,-4 0-3 0,4 0-6 15,-4 0-22-15,4-1-42 0,0 3-79 16,0-1-90-16,0-2-70 0,0 1-109 0,0 2-145 16,0 0-166-16,0-1-82 0,0-1 93 15,0 1 181-15,-2-2 211 0</inkml:trace>
  <inkml:trace contextRef="#ctx0" brushRef="#br0" timeOffset="140911.62">12039 11526 83 0,'0'0'92'0,"0"0"4"0,4-2-2 15,0 2-8-15,-4-1-13 0,2 1-12 16,-2 0-9-16,4 0-5 0,0-2 0 0,-4 2-3 15,3 0 6-15,1-1 4 0,-2 1 3 16,2 0-7-16,0 0-3 0,-2-2-3 16,2 2 6-16,-2 0 12 0,7 0 6 15,-7 0 11-15,4 2-1 0,2-2-1 0,-6 0-4 16,6 0 5-16,-1 1 7 0,-1-1 3 16,0 0 9-16,0 2 7 0,5-2 9 15,-1 0-7-15,-4 0-12 0,4 1-21 0,5-1-19 16,-7 0 5-16,3 0 23 0,3 0 30 15,-2 0 0-15,3-1-15 0,1 1-27 16,-3-2-16-16,1 1-19 0,3-1-12 0,-1 1-7 16,-3-1-4-16,3 1-5 0,1-1-2 15,-1 2-3-15,1-1 0 0,1-1 1 16,-1 1 0-16,0-1 0 0,-1 1 1 16,-3-1-2-16,3 1 2 0,5-3 0 0,-5 2-1 15,5-1-3-15,-5-2 1 0,1 2 1 16,0-2 3-16,-1 3-5 0,1-3 0 15,-1 2-2-15,-3-1 0 0,5 0 0 16,-1 2 1-16,-5-1 0 0,0 1 2 0,7 1 1 16,-7-1 3-16,1-1-5 0,6 3 1 15,-7-1 4-15,0 1 2 0,5 0-5 16,1 0 0-16,-5 0-2 0,-1-2 3 0,7 2-2 16,-3 0-1-16,1-1 4 0,-1 1 0 15,-3 0 23-15,1-2 14 0,3 1 12 16,-1 1-9-16,-3-3-17 0,1 3-9 0,3-2-9 15,-5 2-5-15,3-1-1 0,1-1 2 16,-3 2 1-16,1 0-3 0,3-1 0 16,-9 1-2-16,11 0-1 0,-7 0 0 0,0 0 0 15,5 0 2-15,-7 0 1 0,7-2-3 16,-7 2-3-16,7 0 3 0,-3 0 0 16,-2-1 6-16,3 1-2 0,-7 0 0 15,11 0-2-15,-11-2 0 0,7 2-1 0,-3 0-1 16,2-1-3-16,-3 1 3 0,1 0 0 15,1-2 3-15,-3 0-3 0,4 1 0 16,-3 0 1-16,1 1 2 0,-2-2-1 16,3 2-1-16,-3-1 5 0,5-1-5 0,-7 1-1 15,2-1-6-15,5 2 5 0,-5 0 0 16,2 0 2-16,-1 0-1 0,1 0 0 16,3 0-1-16,-5 0-1 0,2 2-1 0,1-2 3 15,-3 1 3-15,0-1 0 0,5 0-3 16,-3 0 0-16,3 0 0 0,-7 0 6 15,7 2-4-15,-3-2 4 0,2 0-4 0,-3 0 0 16,-3 0-1-16,7 0 1 0,-3 0-1 16,2 0 0-16,-3 0 1 0,1 0-4 15,1 0 0-15,-3 0 2 0,4 0 0 16,-3 0 2-16,1-2-2 0,-2 2 2 0,3 0 1 16,-3 0-1-16,0-1-1 0,1-1-2 15,-1 1 1-15,0 1 1 0,-1-2 17 16,1 1 29-16,-4-1 18 0,5 0-5 0,-1 2-19 15,-4-2-14-15,5 2-13 0,-5-2-3 16,4 2-3-16,-4-1-2 0,3 1-1 16,-3 0 0-16,-2-2 3 0,2 2-4 15,-4 0 19-15,6 0 24 0,-6-1 23 0,3 1 0 16,-3 0 7-16,6 0 7 0,-8 0 6 16,2 0 5-16,2 0 2 0,-2 0 0 15,-2 0-18-15,0 0-16 0,4 0-24 16,-4 0-16-16,4 0-10 0,-4 0-5 0,0 0-7 15,0 0-8-15,0-2-6 0,0 2-47 16,0 0-111-16,0-1-203 0,-4-1-297 0,0 2-280 16,2-3-33-16,-2 1 198 0,2 0 308 15,-6 0 186-15</inkml:trace>
  <inkml:trace contextRef="#ctx0" brushRef="#br0" timeOffset="153260.25">14307 11578 28 0,'-5'0'67'0,"5"0"1"0,0 0-5 0,0 0-6 16,0 0-12-16,0-1-11 0,0 1-10 15,0 0-12-15,0 0-5 0,-2 0-4 16,2 0 0-16,0 0-3 0,0 0 3 16,0 0 0-16,0 0 0 0,0 0-5 0,0 0 2 15,0 0 1-15,0 0 0 0,0 0 7 16,0 0 6-16,0 0 8 0,0 0 1 16,0 0 3-16,0 0-4 0,0 0-5 15,0 0-4-15,0 0-4 0,0 0-6 0,0 0 0 16,0 0 0-16,0 0 0 0,0 0-2 15,0 0 2-15,0-2 7 0,2 2 10 16,-2-2 4-16,0 2 2 0,0 0-8 16,0 0-2-16,0 0-5 0,0 0 0 0,0 0-5 15,5 0-2-15,-5 0 2 0,0 0 3 16,0-1 10-16,4 1 6 0,-4 0 6 0,0 0 2 16,0 0 1-16,2-1 3 0,-2 1 5 15,0 0-6-15,0 0-9 0,4-2-4 16,-2 2-5-16,-2 0-8 0,0 0-4 15,4 0 0-15,0-1 2 0,-4 1-4 0,0 0 0 16,2 0 0-16,-2 0 2 0,0 0 10 16,0 0 11-16,4-2 5 0,1 2 0 15,-5 0 0-15,0 0 5 0,2-1 7 16,2 1 4-16,-4-2 0 0,2 2 0 0,-2-1-10 16,0 1-8-16,8-2-9 0,-8 2-9 15,2-1-5-15,-2 1-3 0,4 0 0 16,-2 0 0-16,2-2-2 0,1 2-2 0,-5 0 1 15,2-2 1-15,2 2-4 0,-2 0 3 16,2 0 0-16,0-1 2 0,-4 1-1 16,2-1 0-16,2 1-1 0,0 0 0 15,3 0 1-15,-7 0 0 0,2-2-1 0,6 2-1 16,-8 0-1-16,2 0 2 0,2-1 1 16,-2 1-1-16,2 0 2 0,1 0-1 0,-3 0 0 15,2 0-4-15,0 0 2 0,2 0 0 16,-6 0 0-16,2 0 0 0,6 0 0 15,-8 0 0-15,2 0 2 0,3 0-2 16,-3-2 1-16,6 2-2 0,-8 0 4 0,2 0-1 16,4 0 1-16,-2-1-2 0,0 1 2 15,-1 0-1-15,5 0 3 0,-8-2-3 16,6 2 4-16,-4 0-4 0,6 0 0 16,-6-1 0-16,3 1-2 0,-3-2-2 0,6 2 4 15,-6 0 1-15,2 0-8 0,-2 0 3 16,6-1 2-16,-6 1 7 0,3 0-4 15,-1 0 0-15,2-2 1 0,-6 2 0 0,2 0-2 16,6-2-2-16,-6 2 0 0,2 0 0 16,-1 0 0-16,5 0 0 0,-6 0 0 15,2 0-2-15,0 0 2 0,2 0 0 16,-4 0 0-16,3 0 0 0,-1 0 2 0,-2 0-2 16,4 0 1-16,2-1-1 0,-6 1 0 15,2 0 0-15,3 0 0 0,-3 0 0 16,-2 0 0-16,6 0 0 0,-2 0 3 15,-4 0-2-15,7 0-1 0,-7 0 0 0,4 0 0 16,2 0 0-16,-6 0 0 0,7 0 2 16,-3 0-1-16,-4 0 1 0,6 0 0 15,-6 0-2-15,4 0 1 0,3-1 2 16,-7 1 17-16,4 0 27 0,2 0 26 0,-6-2-6 16,6 2-19-16,-1 0-17 0,-5 0-12 15,6 0-5-15,-2 0-4 0,0 0-4 0,1 0 0 16,-1 0-3-16,2 0-2 0,-2 0-1 15,0 0 5-15,1 0-2 0,1 0 1 16,-6-1-2-16,8 1 4 0,-3 0-1 16,1-2-1-16,-2 2-4 0,0-1-2 0,0-1 0 15,1 2 2-15,1-1 0 0,-2-1 4 16,0 2-4-16,1-1 6 0,1 1-4 16,-2 0 1-16,0-2-2 0,0 2 1 15,1-1-1-15,3 1-2 0,-2-2 3 0,-2 1 4 16,5 1 1-16,-9-2 1 0,8 1-1 15,-4-1-3-15,5 2 1 0,-1-1-2 16,0-1-3-16,-3 1 0 0,3-1 1 0,0 2 1 16,-4-1-1-16,5 1 1 0,-1 0 1 15,-2 0 24-15,3 0 35 0,-1 0 32 16,0 0 0-16,1 0-19 0,-1 0-19 0,-2 0-18 16,3 0-10-16,-1 0-13 0,0 0-2 15,1 0-6-15,-1 0-1 0,-2 0-4 16,3 0-2-16,3 0-1 0,-4 0 1 15,-1 0 4-15,1 0-1 0,0 0-1 16,-3 0-1-16,7 0 2 0,-4-2-1 0,-3 2-3 16,3 0 1-16,0-1 1 0,-2 1 10 15,3 0 15-15,-1 0 13 0,0-2 2 16,1 2-8-16,-1 0-13 0,-2 0-6 0,3 0-5 16,-1 0 0-16,-4 2-4 0,9-2-2 15,-5 0-2-15,-2 0 2 0,1 1 0 16,-1-1 0-16,2 0 1 0,5 0 0 15,-5 0-2-15,-2 0 2 0,3 0-2 0,-1 0-2 16,4-1 2-16,-5 1 1 0,1 0-2 16,5 0 0-16,-5-2-1 0,2 2-3 0,1 0 1 15,-3 0 2-15,4 0 7 0,-3 0-2 16,1 0 0-16,1 0-4 0,-3 0-3 16,4 0-1-16,-1 0 8 0,1 0-3 15,-5-2 3-15,5 2-2 0,-2 0 1 0,3-1 20 16,-3 0 19-16,3 1 13 0,-3-2-11 15,3 1-17-15,-7 1-12 0,6-2-5 16,-1 2-2-16,-3 0-3 0,5-1-4 16,-7 1-2-16,2 0 3 0,1 1 0 0,-1-1 1 15,0 0-1-15,1 2-2 0,-3-2 1 16,2 1 2-16,5-1 0 0,-5 0-1 16,-4 0 4-16,4 2-5 0,1-2 0 0,-3 0 0 15,2 0-1-15,5 1 7 0,-9-1-5 16,4 1 1-16,1-1-4 0,-3 0 0 15,0 0 3-15,-1 2 14 0,-1-2 19 16,0 2 18-16,2-2 4 0,-2 1 0 0,-4-1 3 16,3 2 12-16,-1-2 7 0,-2 0 7 15,4 0-1-15,-6 0 0 0,8 0-8 16,-8 0-7-16,2 0-12 0,-2 0-15 16,4 0-13-16,-1 0-11 0,-3 0-4 0,4 0-3 15,-4 0-3-15,4 0-1 0,-4 0-8 16,0 0-23-16,0-2-90 0,0 1-151 15,-4-1-277-15,0-1-299 0,-3 0-93 0,5 0 151 16,-6 0 295-16,0 0 192 0</inkml:trace>
  <inkml:trace contextRef="#ctx0" brushRef="#br0" timeOffset="181596.37">12146 6432 1 0,'-4'-2'53'0,"4"2"-7"16,0-1-3-16,0 1-4 0,-2-2 2 16,2 2-3-16,-4-1-1 0,4-1-7 15,0 2-6-15,0-2-5 0,0 2-7 16,0-1-4-16,0 0-3 0,-2 1-3 0,2-2-1 15,0 1 2-15,0-2-2 0,0 1 1 16,0 1-2-16,0-1 1 0,0 2 5 16,0-3 0-16,0 1 3 0,0 1 2 0,0 1 2 15,0-1 0-15,2 1 2 0,-2-2-8 16,0 1 6-16,0-1 5 0,0 2 15 16,0-1 12-16,0-1 8 0,0 1 7 15,0 1 2-15,4-2-7 0,-4 2-3 0,0-1-3 16,0-1 1-16,0 2 1 0,0 0 0 15,0-2-5-15,0 2-7 0,0-1-8 16,0 1-8-16,0 0-1 0,0-1-8 16,0 1-3-16,0 0-5 0,0 0-1 0,0 0 0 15,0 0-2-15,0 0 2 0,0 0 0 16,0 0-4-16,0 0 1 0,0 0 4 0,0 0 8 16,0 0 2-16,0-2 2 15,0 2-3-15,0 0-2 0,0 0-4 0,2 0-2 16,-2 0-1-16,0 0-1 0,0 0-2 15,0 0 0-15,0 0-2 0,0 2 4 0,0-2-1 16,0 0-1-16,4 0-3 0,-4 0-1 16,0 0 2-16,0 0 1 0,4 0 2 15,-4 0-3-15,0 0-5 0,0 0 3 16,0 0 2-16,0 0 4 0,0 0-1 0,0 0 0 16,3 0 1-16,-3 1 2 0,0-1 7 15,0 0 8-15,0 0 6 0,0 1 3 16,0-1-5-16,4 0-7 0,-4 2-3 0,0-2-2 15,4 2-3-15,-4-1-1 0,0-1-4 16,0 2-1-16,0-1-1 0,2 1 3 16,-2-2-2-16,4 1 0 0,-4 1-1 15,0-2 2-15,0 1 16 0,0 1 22 0,2-2 20 16,-2 1 1-16,0-1-17 0,0 1-15 16,4 1-10-16,-4-2-5 0,4 2-6 15,-4-2-4-15,0 1-5 0,0 1 1 0,2-2-2 16,-2 1-1-16,5 1 2 0,-3 1-1 15,-2-2 2-15,4 1 0 0,0-1-1 16,-4 0-2-16,2 1 3 0,2 1 1 16,-2-1 3-16,-2-1-1 0,4 2 2 0,0-1-1 15,-4-1 21-15,3 2 33 0,1-1 27 16,0-1-4-16,-4 1-24 0,2-1-19 16,-2 2-14-16,6-1-7 0,-6-1-7 15,4 1-1-15,0-1-4 0,-4 1 0 0,2-1-1 16,3 2 0-16,-3-2-2 0,-2 1 3 15,8 1-5-15,-8-1 5 0,2-1-3 0,2 1 3 16,0-1 1-16,-2 1 13 16,2 1 25-16,-2-2 15 0,-2 0 3 0,5 1-25 15,-1 0-11-15,-2-1-11 0,-2 1-6 16,6 1-4-16,-6-2-2 0,8 1-6 0,-8-1 2 16,2 1-2-16,2-1 2 0,-1 2-3 15,5-1 3-15,-8-1-2 0,2 1 1 16,6-1 2-16,-6 1-2 0,2 1-3 0,-2-3 1 15,3 1 2-15,-1 1 3 0,-2-1-1 16,2 0-1-16,-2 1 1 0,6-2-1 16,-8 2 0-16,2-1-3 0,2-1 0 15,-2 2-1-15,3-1 1 0,-1-1 0 16,-2 2 5-16,-2-2-4 0,8 1 0 0,-8-1-1 16,2 2 3-16,2-2 1 0,-2 0-3 15,-2 1-2-15,9-1 2 0,-9 2-2 0,2-2 3 16,2 0-3-16,-2 0 2 0,-2 1-1 15,8-1-1-15,-8 0 1 0,2 0-1 16,2 0 1-16,0 0 0 0,-1 0 2 16,1 0 0-16,-4 0-1 0,2 0 0 0,2 0-2 15,0 0-2-15,-2 0 1 0,-2 0 2 16,6 0 0-16,-6 0 0 0,4 0 1 16,1 0 3-16,-3 0 2 0,-2 0 0 0,4 0-5 15,-2 0-5-15,-2-1 2 0,4 1 2 16,0 0 1-16,-4 0-1 0,2-2 2 15,-2 2-1-15,4-1-1 0,0 1-2 16,-4 0 1-16,3 0 0 0,-3 0 1 0,4 0 0 16,-2 0 0-16,-2 0 2 0,4 0-2 15,0 0 2-15,-4 0-2 0,2-2 0 16,-2 2-2-16,0 0 1 0,4-1 2 16,-2 1 3-16,-2 0-2 0,4 0 1 0,1-2-1 15,-3 2-1-15,-2-1-1 0,4-1 0 16,0 2 2-16,-4-1 1 0,2-1 0 15,2 2-2-15,-4-2-1 0,2 1-4 0,-2 1 5 16,0-1 0-16,4 1 5 0,-4-2-6 16,4 1 3-16,-4-1-2 0,2 1 1 15,-2-1 0-15,5 1-1 0,-3-2-1 16,-2 1-1-16,4-1 0 0,0 2 1 0,-4-2 0 16,2 0 0-16,-2 1-1 0,4-1 0 15,-2 0 2-15,-2 0 0 0,4 2 1 16,0-2-2-16,-4 0 0 0,3 0-1 15,-3 1 1-15,4-1 0 0,0 0 1 0,-4 2 2 16,0-2-2-16,2 1 1 0,2 1-2 16,-4-1-1-16,0 1 12 0,0-1 0 0,2-1-6 15,-2 2-10-15,0-1-1 0,0 1 1 16,4-1 3-16,-4 1 0 0,4-2-1 16,-4 1 0-16,0 1 0 0,0-1 3 15,2 1 1-15,-2-1 2 0,0 2-1 0,0-3 1 16,0 3-1-16,0-2 0 0,0 1 0 15,0 0 1-15,5 1 5 0,-5-2 6 16,0 2 2-16,0-1-4 0,0 1-2 0,0 0-5 16,0-2-1-16,0 2-3 0,0-1 1 15,0 1-2-15,0 0 0 0,0 0 0 16,0 0 0-16,0 0 0 0,0 0 0 16,0 0-2-16,0 0 1 0,-5 1-1 0,5 1 2 15,0-2 0-15,0 1-1 0,0 1 1 16,0-2 0-16,0 1-3 0,0 0 2 15,0 1-2-15,-2 1 3 0,2-1 3 16,0-1-2-16,0 2-1 0,0-1-6 0,0 1 6 16,-4-2 0-16,4 2 5 0,-4-1-4 15,4 1 2-15,0 0-2 0,0-2-3 16,-2 2 2-16,2 0 0 0,0-1 2 16,0 2-2-16,-4-1 2 0,2-1-4 0,2 2 4 15,-4-1-1-15,0 0 1 0,4 2 0 16,-3-2-1-16,3 0 2 0,-8 1 0 15,8 0 0-15,-6 0-2 0,6 0 0 0,-2 1-2 16,-2-2 0-16,0-1 1 0,-3 3 1 16,5-2 1-16,-2 0 0 0,0 2-1 15,2-2 2-15,-2-1 1 0,2 3 0 16,-6-3-1-16,8 1-1 0,-2 0 5 0,-7 0-3 16,7-2-1-16,-2 2 3 0,2 0 13 15,-6 0 15-15,6-1 13 0,-2 1 3 16,1 0-6-16,-5-2-3 0,6 0-3 15,-6 1-2-15,2 1-12 0,4-1-9 0,-3-1-13 16,-1 1 0-16,2-2-1 0,2 1 4 16,-6 1-1-16,6-1-4 0,-5 1-1 0,-1-2 1 15,6 1 5-15,-2-1 1 0,-2 0 7 16,2 1 3-16,2-1 4 0,-7 0-2 16,3-1-4-16,4 1 3 0,-6 0-5 15,2-1-4-15,-1 1-5 0,1-2 0 0,-2 1-3 16,2 1-1-16,4-2-2 0,-7 1 1 15,3-1 4-15,0 1 1 0,0-1 0 16,-2 2-5-16,1-3 2 0,5 3 0 16,-6-2 0-16,2 1 2 0,4 0 1 0,-7-1-1 15,7 1-3-15,-4 1-2 0,-2-3 2 16,6 3 1-16,-2-2-2 0,0 1 1 16,-3-1 1-16,7 1 1 0,-2-1 1 0,-6-1-1 15,6 2-1-15,-2-1 1 0,2-1-1 16,-2 2 0-16,0-1 1 0,1 1 1 15,-1-1-1-15,0-1-4 0,4 1 0 16,-6 1 0-16,6 0-2 0,-2-1 5 0,-2 1 0 16,0-2 2-16,4 1 1 0,-2 1-6 15,-3-1 1-15,5 1 0 0,-2-2-1 0,2 1 2 16,-4-1 1-16,0 0 1 16,4 2 0-16,-2-2-1 0,2 0-2 0,0 0 2 15,-4-1 0-15,2 2 3 0,2-1-4 16,0 0-1-16,-4 0 2 0,4 0 0 0,-4-1 0 15,4 2-2-15,0-1 2 0,0 0 0 16,-3 0-5-16,3 1-1 0,0-1 3 16,0 0 10-16,0 2-3 0,-4-1-3 15,4 1-4-15,0-1-2 0,0 1-2 0,-4 1-2 16,4-2 2-16,0 2 0 0,4-1-14 16,-4 1-126-16,4 1-245 0,-4-1-315 15,0 2-121-15,3-2 99 0,-3 1 242 0,4 1 191 16</inkml:trace>
  <inkml:trace contextRef="#ctx0" brushRef="#br0" timeOffset="186011.47">12343 6688 21 0,'4'-3'56'0,"-4"2"3"0,2-1 3 16,-2-1-4-16,0 2-8 0,0-2-11 0,0 0-6 15,0 1-3-15,0-1-4 0,0 0-1 16,0 2 0-16,4-1 7 0,-4-1 6 16,0 2 10-16,0-1-2 0,0-1 2 0,4 2-2 15,-4-1-2-15,0 0 0 0,0 1 0 16,0 0-1-16,0-2-4 0,0 3-6 16,0-2 1-16,0 1 4 0,0-1 1 0,0 1-7 15,0 1-9-15,0-2-3 0,0 2-9 16,0 0 0-16,0-1-2 0,0 1 7 15,-4-2 1-15,4 2 3 0,0 0-1 16,0 0-3-16,0-2-8 0,0 2 0 0,0 0-2 16,0 0 1-16,0 0-4 0,0 0-2 15,0 0-1-15,0 0-1 0,0 0 1 16,0 0 0-16,0 2 0 0,4-2 2 16,-4 3-7-16,0-1 5 0,0-1 3 0,2 2 13 15,-2 2 11-15,0-1 10 0,0 1 9 16,0 1 0-16,0-1 3 0,0 3-3 0,0 0 2 15,0-1 0-15,0 2 7 0,0 0 9 16,4 2 1-16,-4-1-2 0,0 1-12 0,0-1-10 16,0 1-9-16,-4-1-7 0,4 2-9 15,0 0-4-15,0 0-4 0,0 0-2 16,0 2 3-16,-2-1 20 0,2-1 32 16,0 2 32-16,0-1 8 0,-4-1-3 15,4 2-20-15,-4-2-17 0,4 1-24 0,0-1-8 16,0-1-1-16,-2 1-4 0,2 0 4 15,-4-2 11-15,4 2 5 0,0-3 5 16,0 1-7-16,-2 0-8 0,2-2-6 0,0 2-5 16,0-3-6-16,-4 1 3 0,4-2-3 15,0 0-1-15,-5-2-5 0,5 2-4 16,0-1-2-16,0-2-2 0,0 1 3 16,-2-1 16-16,2 0 18 0,0-1 7 0,0-1-10 15,0 1-13-15,0-2-13 0,0 0-4 16,0-2-7-16,0-1-27 0,0 0-107 15,0-3-191-15,0 2-189 0,0-4-137 16,2 1 3-16,-2-2 102 0,0 1 177 0</inkml:trace>
  <inkml:trace contextRef="#ctx0" brushRef="#br0" timeOffset="186961.6">12299 6745 40 0,'0'0'95'0,"0"2"-5"16,0-2-14-16,0 0-17 0,0 1-16 15,0-1-12-15,0 0-10 0,0 0-6 16,0 0-3-16,0 0-1 0,0 0 1 16,0 0 1-16,0 0 0 0,0 0-3 0,0 0-1 15,0 0 2-15,0 0 14 0,0 0 21 16,4 0 18-16,-4 0 11 0,0 0 3 0,3-1-13 15,-3-1-14-15,0-1-16 0,4 0-10 16,0 2-7-16,-2-4-4 0,-2 1-4 16,8-3-3-16,-2 2-2 0,-4-3-2 15,3 1-2-15,1-1 0 0,-2 0-1 0,-2 3 2 16,6-3 1-16,-6-1-3 0,4 2 0 16,-6 1 0-16,9 0 17 0,-9 0 13 15,2 0 16-15,-2 0 0 0,4 1-1 16,0 1-13-16,-4 1-11 0,0-2-9 0,2 4-4 15,-2-2-2-15,0 0 0 0,0 1-3 16,0 1-6-16,0-1-3 0,4-1 1 16,-4 3 2-16,0-1-1 0,0 1 2 0,2 0 2 15,-2 0 1-15,0 1-1 0,0 1-3 16,0 1 3-16,0-2 0 0,0 4 2 16,0-2-2-16,0 1-2 0,0-1 5 0,4 2 0 15,-4 1-1-15,5-2-2 0,-5 1-3 16,0 1 1-16,2-1 2 0,-2 0 2 15,0 3 1-15,4-4 3 0,-4 4 3 0,2-2 4 16,-2 1 7-16,0 1-1 0,0-2-3 16,4 1-6-16,-4-1-3 0,4 0-3 15,-4 0 0-15,0 2-4 0,2-2 2 16,-2-2-1-16,0 2-4 0,0 0 3 0,4-1 0 16,-4-1 4-16,4 1-1 0,-4-2 1 15,0 1-4-15,0-1 4 0,0 0-2 16,3 0-1-16,-3-1 3 0,0 1 0 15,4-2 3-15,-4 1 17 0,0-1 32 0,0 1 43 16,0-1 29-16,0-1 12 0,0 0-4 16,0 0-27-16,0 0-33 0,2 0-27 15,-2 0-20-15,0 0-18 0,0 0-9 16,0 0-4-16,0 0 0 0,0 0-20 0,4 0-98 16,0 0-152-16,-2 0-187 0,-2 0-78 15,0 0 49-15,0 0 143 0</inkml:trace>
  <inkml:trace contextRef="#ctx0" brushRef="#br0" timeOffset="204852.21">13054 8136 7 0,'-8'0'31'16,"8"-2"2"-16,-3 2 10 0,-1 0 10 15,4 0 7-15,-2-1 7 0,-2 1 5 0,0 0 6 16,4-2 4-16,-2 2 2 0,-2 0-1 16,2 0 0-16,2 0 7 0,-4 0 1 15,-1 0-2-15,3 0-6 0,2 0-6 0,-4 0-9 16,0 0-6-16,4 0-8 0,-2 0-10 16,-2 0-9-16,4 0-10 0,0 0-7 15,0 0-2-15,-2 0-4 0,2 0 2 0,0 0-7 16,0 0 0-16,0 0-4 0,0 0-2 15,0 0 0-15,0 0 0 0,0 0-1 16,2 0 0-16,-2 0 19 0,6-1 30 16,-2-1 23-16,0 2 5 0,3-2-12 0,-1 2-2 15,0-1 2-15,2 0 8 0,-6-2 3 16,5 1-6-16,3 1-10 0,-2-1-14 16,-2 1-13-16,1-1-8 0,-1-1-5 15,0 3 4-15,2-2 14 0,-2 0 8 0,1 0-4 16,-1 1-8-16,2-1-9 0,-6 1-8 15,4-1-2-15,-1-1-5 0,1 2-4 16,-2-1-1-16,-2 0-1 0,6 1 0 16,-6 0-2-16,7 1-2 0,-7-2 2 0,2 1-2 15,-2-1-1-15,-2 1 0 0,8 1 3 16,-8-2 4-16,2 2-4 0,-2-1-1 16,4 1-3-16,-2-2-35 0,-2 2-98 0,4 2-139 15,-4-1-146-15,0-1-112 0,-4 0-3 16,4 2 91-16,-6-1 160 0</inkml:trace>
  <inkml:trace contextRef="#ctx0" brushRef="#br0" timeOffset="205319.59">13083 8083 32 0,'0'2'80'16,"0"-2"10"-16,0 1 4 0,4 1 4 15,-4 0-7-15,0 2-13 0,0-1-13 0,0 1-5 16,0 1-4-16,2 2 3 0,-2-1 2 15,0 1 5-15,0 3 2 0,0-1-2 16,0-2-1-16,0 2-1 0,0 0 12 16,0 2 7-16,4-1 10 0,-4 0-1 0,0 1-3 15,0-1-1-15,0 1 0 0,4 1 5 16,-4-1 1-16,0 1-4 0,0-2-20 16,0 2-21-16,2-1-21 0,-2-1-9 15,0 1-7-15,0-1 1 0,0-1-3 0,4 1-3 16,-1 0-1-16,-3-1-2 0,0-2-1 15,4 2-1-15,-4-1-1 0,4-1 1 16,-4 0 0-16,2 0 0 0,-2-1-2 16,0-1 0-16,0 0 0 0,0 1-2 0,0-3-4 15,4 2-51-15,-4-2-91 0,0 0-110 16,0-2-74-16,0 2-32 0,0-3-8 16,0 0 15-16,0 0 58 0</inkml:trace>
  <inkml:trace contextRef="#ctx0" brushRef="#br0" timeOffset="205654.65">13054 8499 54 0,'0'1'158'0,"-4"0"-8"16,4-1-15-16,-4 0-16 0,4 0-8 0,0 0-10 15,0 0-8-15,0-1-9 0,0 0-12 16,4 1-7-16,-4-2-1 0,4 2 6 0,-2-1 9 15,-2-1 14-15,8 1 15 0,-6-1 6 16,4 1 0-16,3-1-10 0,-7-1 3 16,4 1-2-16,4 1-7 0,-3 0-19 15,1-1-18-15,-2 1-20 0,4-2-5 0,-8 3-12 16,7-2-2-16,-3 1-5 0,-4-1 17 16,6 1 12-16,-2-1 9 0,-1 2-14 15,1-2-13-15,-4 2-1 0,6-1-7 16,-6 0-6-16,-2-1-11 0,6 1-1 0,-2-1-1 15,1-1 0-15,-3 2-25 0,2-2-99 16,-2 0-153-16,2 1-163 0,0-2-119 16,-4 1 4-16,0 1 97 0,2-1 161 0</inkml:trace>
  <inkml:trace contextRef="#ctx0" brushRef="#br0" timeOffset="206869.57">13416 8347 28 0,'0'0'28'0,"0"0"-6"0,0-1 5 0,4 1 6 16,-4 0 7-16,0 0 3 0,0 0 0 16,0 0 1-16,4 0-2 0,-4 0-2 15,0 0 4-15,0 1 4 0,2-1-4 16,-2 2-5-16,0-1-13 0,0 0 13 0,4 1 20 16,0 1 9-16,-4 0-9 0,0 2-23 15,2-2-13-15,2 0-9 0,-4 1-2 16,2 2-4-16,-2-1 0 0,5 0 0 0,-1 0-3 15,-4 1 1-15,2 0 3 0,2 0-2 16,-2 0 2-16,-2 0-3 0,4 0 1 16,0 0-1-16,-2 0-3 0,-2-1-3 15,4 1 1-15,-1-2 3 0,-3 1-2 0,0-1-1 16,4-1-1-16,0 2 2 0,-4-2-2 16,0 0 1-16,2-2-1 0,-2 0 2 15,0 1 2-15,0 0-1 0,0-1 0 16,4-1-13-16,-4 0-37 0,4-1-70 0,-4-1-104 15,0-1-62-15,0 0 12 0</inkml:trace>
  <inkml:trace contextRef="#ctx0" brushRef="#br0" timeOffset="207349.78">13414 8329 73 0,'0'0'73'15,"0"-1"-14"-15,0 2-12 0,-5-1-3 16,5 2 2-16,0-1-2 0,0 2-3 0,0 0-4 16,-2 0 15-16,2 2 21 0,0 0 10 15,-4 3-14-15,0 0-23 0,4-1-8 16,-2 1 3-16,-2 0 3 0,4 2 5 0,-2-2-5 15,2 3-4-15,-4-2-2 0,0 0-6 16,4 0-10-16,-3 2-6 0,3-3-5 16,-4 0-3-16,0 1-3 0,4-1-1 15,0-1-1-15,-2 1 1 0,-2-2-1 0,4 0-1 16,0-2-4-16,0 1 2 0,0-1-3 16,-2-1-3-16,2 2-32 0,0-4-47 15,0 0-56-15,0 1-39 0,0-2-21 16,0 0-4-16,0-2 10 0</inkml:trace>
  <inkml:trace contextRef="#ctx0" brushRef="#br0" timeOffset="207570.54">13366 8514 105 0,'4'-2'143'0,"-2"-1"14"16,-2 2 3-16,4-1-5 0,0 1-14 15,-4-3-12-15,3 3-6 0,1-2 1 0,0 2 0 16,-2-1-9-16,2-1-16 0,-2 0-10 15,2 2-20-15,0-1-18 0,-2 0-16 0,3 1-13 16,-3 0-8-16,6-1-4 16,-6 1-2-16,-2-1-3 0,8 1 1 0,-6-1-2 15,2-1-2-15,3 2-4 0,-3-1-49 16,-2-1-107-16,4 0-160 0,2 0-126 0,-6-1-7 16,2-1 98-16</inkml:trace>
  <inkml:trace contextRef="#ctx0" brushRef="#br0" timeOffset="210553.99">15051 8079 109 0,'0'1'111'0,"0"-1"-3"16,-4 2-2-16,4-2-1 0,0 1 2 16,-5-1-1-16,5 2-6 0,0-2-14 0,0 1-14 15,0 1-18-15,0-2-20 0,0 1-13 16,-2-1-7-16,2 1-7 0,0-1-2 15,2 0-3-15,-2 2 11 0,0-2 28 16,0 0 31-16,5 0 16 0,-1 0-6 0,-4 0-20 16,2 2-19-16,2-2-14 0,-2 0-8 15,6 1-3-15,-6-1 22 0,2 0 18 16,3 0 10-16,-3 2-17 0,2-2-13 0,0 1-10 16,-2-1-2-16,7 0 9 0,-9 0 30 15,4 0 36-15,2-1 14 0,2-1-11 16,-3 1-26-16,-1-3-26 0,0 3-20 15,0-3-9-15,3 1-7 0,-3 1-8 0,0-1-4 16,0 0 0-16,2 0 2 0,-1 2-2 16,-5-2-7-16,2 1-45 0,0 2-115 15,-4 0-152-15,2-1-140 0,-2 1-80 16,-2-2 35-16,2-1 114 0</inkml:trace>
  <inkml:trace contextRef="#ctx0" brushRef="#br0" timeOffset="210923.78">15113 8062 48 0,'-2'3'106'0,"2"0"5"0,0 0-1 15,0 2-14-15,0-1-6 0,0 1-11 0,0 0-5 16,0 2-8-16,0 0-6 0,0 1-6 15,0 1-3-15,0-2-2 0,0 2 1 16,0 0 3-16,0 0 5 0,0 0 4 16,0 0-3-16,0 1-5 0,0 0-4 0,0-2 5 15,2 3-2-15,-2-2-7 0,0 2-8 16,0-1-14-16,4 1-7 0,-2-1-4 16,-2 1-1-16,4-1-2 0,0 1-5 15,-4-1 0-15,2-1 0 0,-2 0-2 0,8 0 1 16,-8 0-1-16,3 1-3 0,1-2-2 15,-2 1 2-15,-2 0 2 0,4-1 0 0,0 1 1 16,-4-2-2-16,2-1-2 0,-2 0-4 16,0 0-22-16,4-1-56 0,-4-1-83 15,2 1-89-15,-2-4-67 0,0 2-30 16,0-3 42-16</inkml:trace>
  <inkml:trace contextRef="#ctx0" brushRef="#br0" timeOffset="211184.34">15059 8485 12 0,'0'2'123'0,"0"-1"6"16,0-1 15-16,0 0 15 0,0 0 6 16,0 0-9-16,4 0-15 0,0-1-7 15,-2-1-7-15,4 0-2 0,-1 1-7 16,1 0-16-16,2-1-23 0,-2 1-25 0,0-2-18 15,1 1-14-15,-1 1-7 0,4-1-6 16,-2 1-4-16,-1-1-2 0,-1 2-1 16,0-2-2-16,0 2 1 0,3 0-4 0,-3 0-29 15,0 0-73-15,-2 0-104 0,2 0-105 16,1-1-79-16,-1 0-1 0,-2-1 73 16</inkml:trace>
  <inkml:trace contextRef="#ctx0" brushRef="#br0" timeOffset="211655.97">15369 8389 5 0,'0'-1'139'16,"4"1"0"-16,-4 0-1 0,0-2-9 15,0 2-15-15,0-1-21 0,0 1-25 16,0 0-19-16,0 1-9 0,0 1 6 0,0-2 6 15,-4 2 5-15,4 0-8 0,0 1-9 16,0 0-4-16,0 0 7 0,0 2 7 16,0-1-1-16,0 1-6 0,0 1-8 0,0-2 5 15,0 2 11-15,0 0 9 0,0-1-9 16,4 2-14-16,-4-1-11 0,0 2-7 16,4-1-8-16,-4-1-2 0,0 1 0 0,0 1-3 15,0-2-3-15,2 2-4 0,-2-1 6 16,4-2-5-16,-4 1-1 0,3-2-5 15,-3 1 4-15,0-2 2 0,4 1 0 16,0-1-41-16,-4-1-67 0,0-2-95 0,2-2-84 16,-2 0-74-16,0 1-5 0,4-3 64 15</inkml:trace>
  <inkml:trace contextRef="#ctx0" brushRef="#br0" timeOffset="212580.14">15324 8422 49 0,'0'0'90'0,"-5"-1"1"0,5 1-4 15,0 0-5-15,0 0-4 0,0-2-5 16,0 2-2-16,0-1 1 0,5-1 2 16,-5 1 6-16,2-1 3 0,-2 1-2 0,4-1 0 15,0 0 2-15,-4 0 6 0,2 0 5 16,6 1 6-16,-2-2 5 0,-4 0-10 16,7 0-19-16,-3 1-26 0,4-1-17 15,-8 2-15-15,9-2-10 0,-5 1-3 0,2 1 2 16,-2 1-1-16,1 0 0 0,-3 0 0 15,2 0 3-15,-4 1 0 0,2 1 1 0,0 1 1 16,-4-1-4-16,0 2-3 0,0 0-2 16,0 1 4-16,0 0-2 0,-4 0-1 15,0 1 1-15,-2-1-2 0,4-1 1 16,-2 2 0-16,-1-3 0 0,3 2-1 0,-2-2-2 16,2 1-2-16,-2-1 1 0,0 0-5 15,4-1 1-15,0-1-1 0,0 1 2 16,0-2 1-16,0 0 1 0,4 0 1 15,0 0-1-15,-2 0-2 0,2 0 0 0,-2-2 1 16,7 2 1-16,-7 0 2 0,4 0-2 16,2 2 2-16,-6-2 2 0,2 0 0 15,-2 1 3-15,7 1-3 0,-7 0 3 16,2 2-4-16,0-1 2 0,-4 0 0 0,2 3 2 16,-2-2-3-16,0 2-1 0,0 0 1 15,-2 0 1-15,2 0-1 0,0 2 4 16,-4-1-3-16,0-1 3 0,2 2-2 0,-2-4-2 15,-1 2-2-15,3 0 2 0,-2-2-2 16,2 1 4-16,-2-2-3 0,0 0-1 16,-2-1 0-16,6-1-2 0,-2 1-1 0,-2-1 0 15,-1-1-3-15,5 0-1 0,0 0-20 16,0-1-55-16,0 1-89 0,0-3-92 16,0 1-81-16,5 1-55 0,-1-2 26 0,-4 0 87 15</inkml:trace>
  <inkml:trace contextRef="#ctx0" brushRef="#br0" timeOffset="213049.87">15547 8395 58 0,'0'-1'90'0,"0"1"-12"16,0-2-8-16,0 2 0 0,0 0 4 0,0 0 12 15,0 2 11-15,0-1 2 0,0 1-2 16,0 1-13-16,0 0-11 0,0 0-1 16,0 1 7-16,0 1 3 0,0-1 3 15,0 2 0-15,0 0-8 0,0-1-7 0,2 1-14 16,-2 1-8-16,0-1-7 0,0 2-11 16,0-1-7-16,0 1-10 0,0-3-3 15,4 3-4-15,-4 0-2 0,4-1-1 0,-4 1 0 16,0-1-3-16,2-1 0 0,-2 0 2 15,0 0-1-15,4-1-1 0,0-1 2 16,-4 1 1-16,3-2 0 0,1-1-17 16,-4 0-43-16,0 0-62 0,2-4-59 0,-2 2-43 15,0-3-29-15,0 0-25 0,0 0-19 16,0-1 28-16</inkml:trace>
  <inkml:trace contextRef="#ctx0" brushRef="#br0" timeOffset="213522.25">15520 8425 15 0,'0'-3'121'0,"0"-1"8"0,0-1 4 16,4 2 2-16,-4-1-2 0,0-1-2 15,2 1-7-15,2-1-6 0,-2 1-9 16,7-1-13-16,-7 2-16 0,4-1-19 0,2 0-25 15,-6 2-12-15,2 0-6 0,3 1-3 16,-3-1-2-16,-2 2 1 0,2 2-3 16,0 1-1-16,-4-2 2 0,0 4-3 15,0-1-2-15,0 2-1 0,-8 0-1 0,8 2-2 16,-2-2 2-16,-5 0-4 0,7 0-1 16,-8-2-1-16,8 0-4 0,-2 1-2 15,2 0 3-15,0-2 1 0,0 0 3 16,0 0 0-16,2-2 0 0,2 1 0 0,0-1-2 15,3 1 1-15,-5-1 2 0,6 2 1 16,-6-1-2-16,4-1-2 0,3 1 4 16,-7 1-2-16,6-1-2 0,-2 2 1 0,-4-1 4 15,6 0 2-15,-6 3-1 0,-2-2 1 16,5 2 22-16,-3-1 35 0,-2 2 36 16,0-1 7-16,0 2-12 0,-2-2-16 15,-3 1-14-15,5-1-12 0,-2 0-12 0,2 0-7 16,-8 0-13-16,8-2-7 0,-2 1-8 15,-2-2 1-15,2 2-8 0,-2-4-74 16,0 1-128-16,2-1-181 0,2-2-127 0,-9-1 7 16,9-1 115-16</inkml:trace>
  <inkml:trace contextRef="#ctx0" brushRef="#br0" timeOffset="-214511.01">14164 8157 41 0,'0'0'151'0,"0"-2"8"0,0 2 1 16,-4 0-4-16,4 0-12 0,0 0-17 15,-4 0-17-15,4 0-11 0,0 0-6 0,0 0 1 16,-2 0-2-16,2 0-8 0,0 0-14 16,0 0-22-16,-5 0-22 0,5 0-13 15,0 2-5-15,5-2-2 0,-5 0 0 16,0 1-4-16,2 1 3 0,-2-1-1 0,4 1 1 15,0 0 1-15,-4 2 5 0,2-3 31 16,4 2 33-16,-2 0 22 0,0 0-4 16,3-1-3-16,-3 0 5 0,2 2 2 15,0-1-1-15,0 0-2 0,1 0-11 0,3 1-19 16,-2-1-19-16,-2 2-13 0,5-1-7 16,-3 1-6-16,0-1-2 0,0 2-4 15,3-1-3-15,-1 1-2 0,1 0-1 0,-1-2-2 16,0 2 2-16,1-2-2 0,-3 3 34 15,2-3 35-15,0 1 22 0,-3-1-14 16,7 2-27-16,-4-3-20 0,-3 2-18 16,3-1-7-16,-2 1-3 0,3-1 3 0,-3-1-5 15,0 0 1-15,2 1 0 0,-3 0-5 16,1-1-1-16,-2-2 0 0,0 2 4 0,-2-1 3 16,-1 1 21-16,5-2 23 15,-6 0 33-15,2 1 10 0,-4 0 3 0,2-1-7 16,2-1-15-16,0 2-18 0,-4-1-18 15,0-1-12-15,2 0-5 0,-2 2-9 0,0-2-6 16,0 0-2-16,0 1-2 0,0-1-1 16,-2 0-6-16,2 2 4 0,-8-2 0 15,6 1 0-15,-4 1 0 0,-2 0 0 16,1 0 5-16,-3 1-3 0,0 0 0 0,1 0 0 16,-1 2 1-16,-4-2-2 0,1 1-2 15,-1 1 1-15,5-1-4 0,-5 1 2 16,2-1-1-16,-3 2 5 0,5-3-2 15,2 2 2-15,-7 1-3 0,5-2-3 0,-1 1 0 16,3-1 2-16,0-1-3 0,-3 3-1 16,5-3 2-16,0 0 7 0,0 2-6 15,0-2 0-15,2-2-5 0,-3 2 2 16,7 0 1-16,-6-1 2 0,6-1 3 0,-8 1-3 16,8-2 1-16,0 1-1 0,0-1-53 15,0-1-89-15,0 1-220 0,0-2-218 16,0 1-231-16,0-2 26 0,0 0 156 0,0 1 247 15</inkml:trace>
  <inkml:trace contextRef="#ctx0" brushRef="#br0" timeOffset="-207302.13">13571 8365 29 0,'0'-3'135'0,"2"0"-5"0,-2 0-13 16,0 0-10-16,0 0-12 0,0 0-11 15,0 0-11-15,0 0-7 0,0 0-4 0,0 0-4 16,0 0-8-16,0 2-8 0,0-2-9 16,0 1-8-16,4 1-10 0,-4-1-8 15,0 1-6-15,2-1-1 0,-2 2 0 16,0-1 0-16,4 1 2 0,0 0-2 0,-4 0-2 15,2 0 2-15,2 1-1 0,0-1-3 16,3 3 1-16,-5-1 1 0,2 1 7 16,2 1-2-16,0-1-1 0,-2 2 3 15,3-1-4-15,-1 2 2 0,2 0-1 0,-6 2 0 16,6-2 0-16,-6 1 0 0,5-1 0 16,1 1-1-16,-6 1 2 0,4-2 0 15,-2 2-3-15,1-1 0 0,-3-1 0 16,6 0 5-16,-8 0-1 0,6 0 1 0,-6-1-4 15,2-1 2-15,2 1-1 0,0-1-2 16,-2 0 0-16,-2-2 3 0,5 1 1 0,-3 0 1 16,-2-1 1-16,0-2 1 0,4 0-4 15,-4 0-3-15,0 0-31 0,0 0-49 16,0-2-66-16,0-1-44 0,0 2-41 16,-4-3-29-16,4 2 24 0</inkml:trace>
  <inkml:trace contextRef="#ctx0" brushRef="#br0" timeOffset="-206834.67">13606 8333 5 0,'0'2'47'0,"0"1"-1"0,0 2-5 0,0-2-8 16,-2 2-9-16,2 0-8 0,0 3-3 16,0-2-3-16,-4 0-6 0,4 1 2 15,-3 0 0-15,3 1-1 0,0 0-3 0,0 1 5 16,-4-2 0-16,0 2 0 0,4-1 1 16,0-1-4-16,0 1-1 0,-2-1-1 0,2-1 0 15,0 2-2-15,0-2-2 0,-4 1 2 16,4-1 2-16,-4-1 0 0,4 1-3 15,0-2 1-15,0 2 2 0,0-1 1 16,0-2-1-16,0 1 0 0,0-1-2 0,0-1 6 16,0 1-12-16,0 0-23 0,0-2-48 15,0-1-30-15</inkml:trace>
  <inkml:trace contextRef="#ctx0" brushRef="#br0" timeOffset="-206592.16">13600 8496 48 0,'4'-2'100'16,"-4"2"3"-16,2-1-6 0,6-1-1 0,-8-1-11 16,2 2-15-16,4-1-19 0,-2 0-17 15,1 1-11-15,1 0-9 0,-4-2-4 16,6 1-2-16,-6 1-3 0,6-1-1 15,-6 2 2-15,5-1 0 0,-3-1-2 0,0 1 2 16,2-1-2-16,-4 0-2 0,7 2-39 16,-7-2-89-16,2 0-108 0,0 1-28 15</inkml:trace>
</inkml:ink>
</file>

<file path=ppt/ink/ink2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2:51.312"/>
    </inkml:context>
    <inkml:brush xml:id="br0">
      <inkml:brushProperty name="width" value="0.05292" units="cm"/>
      <inkml:brushProperty name="height" value="0.05292" units="cm"/>
      <inkml:brushProperty name="color" value="#3366FF"/>
      <inkml:brushProperty name="fitToCurve" value="1"/>
      <inkml:brushProperty name="ignorePressure" value="1"/>
    </inkml:brush>
  </inkml:definitions>
  <inkml:trace contextRef="#ctx0" brushRef="#br0">18 0 22,'0'0'29,"0"0"1,0 0-9,0 0-4,0 0-6,0 0-3,0 0-2,0 0-2,0 0-1,0 0-1,0 0 0,0 0-1,0 0 0,0 0 0,0 0-1,0 0 1,0 0 0,0 0 0,0 0 0,0 0 0,0 0-1,0 0 1,0 0 0,0 0 0,4 9 0,-4-9-1,10 5 0,-10-5 1,13 8-1,-13-8 0,17 8 2,-17-8-4,17 12 4,-7-5-2,3 0 1,0 0-2,3 0 2,0 1-1,-3-2 0,2 1 0,0-2 1,-1-2-1,-5 2 0,-9-5 0,15 7 0,-15-7 1,11 4-1,-11-4 0,0 0 0,10 5 1,-10-5-1,0 0 0,0 0 0,0 0 0,9 2 1,-9-2-1,0 0 1,0 0-1,0 0 1,0 0 0,0 0-1,0 0 1,0 0 0,0 0 0,0 0 0,0 0 0,0 0 0,0 0-1,0 0 1,0 0 0,0 0-1,0 0 0,0 0 0,-9 13 0,9-13 0,-20 14 0,8-4 0,-4 2 0,-4 0 0,2 1 0,-2 3 0,-2-1 0,3 0 0,-2-2 0,2 0 0,6 0 0,-2-4 0,4 0 0,2-1 0,9-8 0,-10 8 0,10-8 0,0 0 0,0 0 0,0 0 0,-11 7-1,11-7-2,0 0-4,0 0-13,0 0-16,0 0-1,0 0 1,9-11-1</inkml:trace>
</inkml:ink>
</file>

<file path=ppt/ink/ink2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2:53.031"/>
    </inkml:context>
    <inkml:brush xml:id="br0">
      <inkml:brushProperty name="width" value="0.05292" units="cm"/>
      <inkml:brushProperty name="height" value="0.05292" units="cm"/>
      <inkml:brushProperty name="color" value="#3366FF"/>
      <inkml:brushProperty name="fitToCurve" value="1"/>
      <inkml:brushProperty name="ignorePressure" value="1"/>
    </inkml:brush>
  </inkml:definitions>
  <inkml:trace contextRef="#ctx0" brushRef="#br0">45 67 15,'0'0'26,"0"0"-5,0 0-4,0 0-1,0 0-4,0 0-1,9-5-2,3 5 0,1-4-1,8-1-1,1 0 0,5 1-2,-1-4-1,6 3 1,-3-1-3,-1 3-1,-2 0 0,-1 2-1,-5 3 0,-3 0 0,-2 2-2,-2-5-4,-3 7-3,-10-6-14,0 0-11,0 0-2,0 0 1</inkml:trace>
  <inkml:trace contextRef="#ctx0" brushRef="#br0" timeOffset="297">217 0 3,'-15'2'27,"15"-2"1,-8 14 3,8-14-16,-5 25-1,1-5-5,4 8-1,-3 5-1,3 11-1,-4 1 0,1 9-2,0-3-1,1 2-1,-1-3-1,2-4 1,-1-6-3,1-8 0,4-4-7,-6-12-7,4-5-18,-1-11-2,-1 9 1,1-9 0</inkml:trace>
  <inkml:trace contextRef="#ctx0" brushRef="#br0" timeOffset="562">0 573 17,'-3'13'32,"3"-13"1,16 6 3,0-2-21,0-9-2,6 6-2,-1-5-4,3 2-3,-1-2-2,-1-2-9,5 6-15,-4 0-13,-4-2-1,1 2 1</inkml:trace>
  <inkml:trace contextRef="#ctx0" brushRef="#br0" timeOffset="984">632 410 17,'0'0'32,"0"0"1,0 0 1,0 0-20,6-9-1,-6 9-5,0 0-3,6 15 0,-7-4-2,1 3 0,-1 3-2,0 4 2,-2 2-2,2 0 0,-1 2-1,0 0 1,1-1-1,1-1 0,2-3 1,2-3-1,2-2 1,2-2-1,2-4 1,2-1-1,5-5 2,1-1-1,0-3-1,-2-3-4,4-1-19,-5 1-12,-6-1-2,-9 5 1,6-13-1</inkml:trace>
</inkml:ink>
</file>

<file path=ppt/ink/ink2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3:00.828"/>
    </inkml:context>
    <inkml:brush xml:id="br0">
      <inkml:brushProperty name="width" value="0.05292" units="cm"/>
      <inkml:brushProperty name="height" value="0.05292" units="cm"/>
      <inkml:brushProperty name="color" value="#3366FF"/>
      <inkml:brushProperty name="fitToCurve" value="1"/>
      <inkml:brushProperty name="ignorePressure" value="1"/>
    </inkml:brush>
  </inkml:definitions>
  <inkml:trace contextRef="#ctx0" brushRef="#br0">0 0 6,'0'-11'24,"0"11"-4,0 0-1,0 0-5,0 0-2,0 0-3,0 0-2,0 0-3,0 0-1,0 0-1,-1 15-1,1-7 0,1 5 1,-1 5-1,2 2 0,0 3 0,-1 5 0,1 2 0,1 3 1,0 1-1,3 1 0,-2-2 0,2-3 0,0 0 0,0-6 0,1-4-1,-1-4 1,1-4 0,-7-12 0,10 10 1,-10-10 0,11-4 0,-11 4 1,14-18-1,-7 4 0,0-5 0,1-3 0,-1-3-1,0-2 0,-2-4 0,0 2-1,0-2 1,-2 5-1,-1 3 1,0 4 0,-2 4-1,2 5 0,-2 10 1,0-10-1,0 10-1,0 0 1,0 0-1,0 0 0,0 0 0,0 0 1,3 15-1,-3-15 1,7 19-1,-2-6 1,2 5 1,0 4-1,0 2 0,2 2 0,2 2 0,0 0 1,1 2-1,3-4 1,-2-1-1,0-5 1,1-4-1,0-4 1,-2-4 0,0-5 1,0-5-1,-2-4 2,-1-5-1,1-5-1,0-6 1,-1-5 0,0-4-1,0-5 0,-1-3 0,-2-2 0,-2 3 0,0 2-1,-1 6 1,0 5 0,-2 6 0,0 6 0,-1 13-1,0-13 1,0 13-1,0 0 0,0 0-1,0 0 0,0 0-2,0 0-6,0 0-21,0 0-6,0 0-2,0 11 2</inkml:trace>
</inkml:ink>
</file>

<file path=ppt/ink/ink2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3:04.421"/>
    </inkml:context>
    <inkml:brush xml:id="br0">
      <inkml:brushProperty name="width" value="0.05292" units="cm"/>
      <inkml:brushProperty name="height" value="0.05292" units="cm"/>
      <inkml:brushProperty name="color" value="#3366FF"/>
      <inkml:brushProperty name="fitToCurve" value="1"/>
      <inkml:brushProperty name="ignorePressure" value="1"/>
    </inkml:brush>
  </inkml:definitions>
  <inkml:trace contextRef="#ctx0" brushRef="#br0">0 264 20,'0'0'19,"0"0"-2,0 0-3,0 0-2,1-9 0,-1 9-3,0 0-1,0 0-2,0 0-1,0 0-1,0 0-1,0 0-1,0 0-1,0 0 0,0 0-1,6 12 1,-6-12-1,3 20 1,-2-8-1,0 3 1,1 2-1,-1 1 1,-1 2-1,1 0 0,0-1 1,0 1-1,0-2 0,1-2 0,-1-3 1,0-2-2,2-2 2,-3-9-1,3 13 0,-3-13 0,0 0 0,0 0 1,10 9-1,-10-9 1,0 0-1,13 2 1,-13-2-1,16 1 1,-6 0 0,0-1 0,1 0 0,-1 1 1,0-1 0,0 1 0,-1-1 0,2 0-1,-11 0 1,15 0-1,-15 0 0,12 0 0,-12 0-1,0 0-1,13 1-3,-13-1-6,0 0-14,0 0-9,0 0-1,9-2 1</inkml:trace>
  <inkml:trace contextRef="#ctx0" brushRef="#br0" timeOffset="1454">60 279 12,'0'0'25,"0"0"0,0 0-10,0 0-3,8 10-4,-8-10-4,9 19-1,-3-6 0,1 5 0,2 0 0,4 3 0,-1 1 0,3 0 0,-3-6 1,4 1-1,-2-4 2,3-3-1,-3-7 1,4-3 0,-4-8-1,2-2 0,0-6 0,-2 0 0,-2-6-1,1-1 0,-5-5-1,0 2 0,-4-4 0,-1 0-1,-2 2 0,-1 1 0,-1 5 0,-1 2-1,1 7-1,-2 1-3,3 12-5,0 0-14,0 0-12,0 0-2,-1 11 2</inkml:trace>
  <inkml:trace contextRef="#ctx0" brushRef="#br0" timeOffset="3969">991 0 14,'0'0'21,"0"0"-1,0 0-2,0 0-2,0 0-2,0 0-3,0 0-3,0 0-2,0 0-2,0 0-1,0 0-2,-13 14 1,4-6-2,-3 3 1,-3 2 0,-4 3-1,-2 1 0,-4 6 1,-2-1-1,-4 2 0,-1 0 0,0 3-1,0-1 1,0-1-1,3-3 1,0 0-1,4-5 1,3-3-1,6-1 0,1-5 0,15-8 1,-14 10-1,14-10 1,0 0 0,17 5 1,-5-4 0,1 0 0,6 3 1,-4-2-1,4 5 1,2-3 0,0 3 0,0 0 1,3 0-1,-2 0 2,3 0-1,-5-1 0,2 0 0,-5-1-1,1 2 0,-6-1 1,0 1-2,-12-7 0,15 10 0,-15-10 0,10 8-1,-10-8 0,0 0-1,0 0-8,0 0-13,0 0-13,0 0-2,-5-13 2</inkml:trace>
</inkml:ink>
</file>

<file path=ppt/ink/ink2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3:09.718"/>
    </inkml:context>
    <inkml:brush xml:id="br0">
      <inkml:brushProperty name="width" value="0.05292" units="cm"/>
      <inkml:brushProperty name="height" value="0.05292" units="cm"/>
      <inkml:brushProperty name="color" value="#3366FF"/>
      <inkml:brushProperty name="fitToCurve" value="1"/>
      <inkml:brushProperty name="ignorePressure" value="1"/>
    </inkml:brush>
  </inkml:definitions>
  <inkml:trace contextRef="#ctx0" brushRef="#br0">0 106 27,'0'0'16,"0"0"0,0 0-1,0 0 0,0 0-3,0 0-3,0 0-2,0 0 0,0 0-2,0 0 0,0 0 0,18 6 0,-18-6-1,20 0 1,-8-3-1,5 3 0,1-3-1,2 0-1,0-3 2,3 4-3,-3-2 1,-1 1-2,2-1 1,-4 2-1,-1 0 1,-3 0-1,-3 2 0,-1 0 0,-9 0 0,14-1 0,-14 1 1,0 0-1,10-3 0,-10 3 1,0 0-1,0 0 0,0 0 0,0 0-1,10-3-2,-10 3-5,0 0-10,0 0-17,0 0-1,0 0 0,-13-10 1</inkml:trace>
  <inkml:trace contextRef="#ctx0" brushRef="#br0" timeOffset="844">78 0 21,'0'0'31,"-2"-10"0,2 10 2,0 0-21,0 0-2,0 0-2,0 0-4,0 21 0,-3-3-1,3 8 1,-4 8-2,2 9 1,-2 4-1,2 6 1,0 4-2,2 2 0,2-4 1,2-1-2,3-9 1,1-7 0,4-6 0,1-8-1,4-9 1,0-9 0,2-7 0,-1-5 0,2-9 0,-1-4 1,-3-7-2,1-6 1,-4-4 0,-2-6-1,0-2 0,-2-3 1,-3 3-1,-3 3 0,0 6 0,-1 5 0,0 10 0,-2 10 0,0 10-1,0 13 1,0 9 0,1 6 0,0 6 0,2 7 0,2 4 1,0 4-1,2-2 1,3-1-1,-1-5 1,4-5-1,-1-6 1,2-6-1,2-8 1,0-9 0,-2-7 1,3-5-1,-3-8 1,-1-2-1,0-10 1,-2-4-1,-2-10 0,-1-2 0,-2-7 0,1 1-1,-2 1 1,-2 4-1,-1 6 0,-1 7 0,1 10-1,-2 3-1,0 16-4,-3-8-7,3 8-26,0 0 0,0 0-1,-2 13 0</inkml:trace>
  <inkml:trace contextRef="#ctx0" brushRef="#br0" timeOffset="2547">768 502 10,'3'-14'32,"-3"14"0,0 0 2,-1-15-16,1 15-2,0 0-7,0 0-3,0 0 0,0 15-3,-1-3 1,0 5-2,-2 2 0,3 6-1,-2 0 1,2 3-2,-1 0 1,1-1 0,2-2-1,2-3 1,2-5 0,1-2 0,1-2 1,4-5-1,2-2 1,2-1-1,0-3 0,3 0 1,-3-3-2,1-1 0,-2 1-3,-5-10-8,3 3-28,-3-2 2,-4-1-3,-3-2 2</inkml:trace>
</inkml:ink>
</file>

<file path=ppt/ink/ink2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4:06.234"/>
    </inkml:context>
    <inkml:brush xml:id="br0">
      <inkml:brushProperty name="width" value="0.05292" units="cm"/>
      <inkml:brushProperty name="height" value="0.05292" units="cm"/>
      <inkml:brushProperty name="color" value="#3366FF"/>
      <inkml:brushProperty name="fitToCurve" value="1"/>
      <inkml:brushProperty name="ignorePressure" value="1"/>
    </inkml:brush>
  </inkml:definitions>
  <inkml:trace contextRef="#ctx0" brushRef="#br0">861 20 28,'4'-11'29,"-4"11"-9,4-9-1,-4 9-6,-10 3-4,-4 1-3,-2 6-4,-8 7-1,-8 5-2,-10 8 0,-7 7 0,-10 7-1,-7 6 1,-5 5-1,-5 5 0,2 2 1,2 0-1,4 0 1,9-2-1,8-7 1,13-4 0,12-6-1,8-7 1,13-10 0,9-8 1,12-11 0,10-9 1,11-9 0,10-11 1,9-9 1,5-7-1,5-6 1,-2-3-1,1-3-1,-5 4 0,-9 5 0,-9 7 0,-12 8-1,-7 8-1,-11 13 0,-12 5 1,-12 29 0,-10 6 0,-7 13 0,-7 6 0,-5 8 1,-1 2 0,1 1 1,7-8-1,7-9 0,8-8 0,13-12 1,12-10 0,9-14 0,15-7-1,11-14 0,8-2 0,7-8-1,5-2 1,-2-2-1,-1-2 1,-8 2 0,-2 1-1,-12 3 2,-8-2 0,-6 0-1,-7 2 1,-6-5-1,-5 0 1,-4-1-1,-4 4 0,-2-1 0,0 2-1,-1 4 0,1 3 0,-2 4 1,6 4-1,-3 4 0,5 9 0,0 0-1,0 0 0,0 0 0,0 0-1,0 0 0,0 0 0,0 0-1,-10-4-5,10 4-21,0 0-3,0 0 1,0 0 0</inkml:trace>
</inkml:ink>
</file>

<file path=ppt/ink/ink2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4:07.375"/>
    </inkml:context>
    <inkml:brush xml:id="br0">
      <inkml:brushProperty name="width" value="0.05292" units="cm"/>
      <inkml:brushProperty name="height" value="0.05292" units="cm"/>
      <inkml:brushProperty name="color" value="#3366FF"/>
      <inkml:brushProperty name="fitToCurve" value="1"/>
      <inkml:brushProperty name="ignorePressure" value="1"/>
    </inkml:brush>
  </inkml:definitions>
  <inkml:trace contextRef="#ctx0" brushRef="#br0">406 0 30,'12'-9'30,"-12"9"0,6 9-1,-14 16-27,-6 8 1,-10 12 0,-6 12-2,-5 10 0,-9 10 0,-1 5 1,-3 0-1,1 0 0,6-6 1,5-6-2,9-12 1,9-11 0,11-14-1,12-16 0,12-19 0,12-17 0,11-12 1,6-12-1,3-10 1,5-4 0,-3-3 0,-1 6-1,-8 6 1,-6 11-1,-7 11 0,-8 15 0,-6 17-1,-5 18 1,-7 18 0,-3 13 0,-3 13 1,-1 7 0,1 3-1,1-5 1,4-10 0,5-15 1,8-20 0,11-16 0,9-22-1,10-15 1,2-17 1,11-11 0,2-12-1,5-3 1,-2-4-1,-2-1 2,-3 0-2,-6 6 0,-4 10-1,-10 7-3,-2 16-14,-11 7-18,-13 10-2,-12 17 0,0 0-1</inkml:trace>
</inkml:ink>
</file>

<file path=ppt/ink/ink2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3:53.437"/>
    </inkml:context>
    <inkml:brush xml:id="br0">
      <inkml:brushProperty name="width" value="0.05292" units="cm"/>
      <inkml:brushProperty name="height" value="0.05292" units="cm"/>
      <inkml:brushProperty name="color" value="#3366FF"/>
      <inkml:brushProperty name="fitToCurve" value="1"/>
      <inkml:brushProperty name="ignorePressure" value="1"/>
    </inkml:brush>
  </inkml:definitions>
  <inkml:trace contextRef="#ctx0" brushRef="#br0">0 331 7,'0'0'8,"9"11"0,-9-11 1,5 18-1,-2-4 0,-1 2-1,2 6 0,-2 4-2,2 3-1,-3 5-1,3 6-2,-1 2 1,0 7-1,0 5 0,0 6 1,0 3-1,0 7 2,-1 1-2,0 5 0,-1-2 1,2 0 1,-1-4 0,2-1 0,-1-5 2,2-3-1,-1-8 0,2-3 0,0-5 0,1-2-2,0-9 0,1-4-2,-1-6-5,-1-9-6,-6-15-18,12 9 1,-11-19 0</inkml:trace>
  <inkml:trace contextRef="#ctx0" brushRef="#br0" timeOffset="656">310 377 17,'0'0'23,"0"0"-9,0 0-3,0 0-2,0 0-4,-3 17-1,2 1 1,1 10-3,0 8 0,0 10 1,0 10-1,3 9 1,-3 5 0,4 4-2,0 0 0,0 1 0,0 0 0,0-3-1,-1-3 1,0-5-1,-3-5 0,3-2 1,-3-6 0,0-4 0,0-7 0,-1-6-1,1-5 2,0-5-1,-1-5-1,0-6-6,1-13-21,0 0 0,0 0-1,9-6 1</inkml:trace>
  <inkml:trace contextRef="#ctx0" brushRef="#br0" timeOffset="2063">147 1804 29,'0'0'20,"0"0"-2,0 0-4,0 0-3,0 0-5,0 0-4,0 0-2,0 0-1,0 0 0,0 0 0,18-4 0,-9 1 0,4 1 1,2-1 0,2 1 0,4-2 0,1-1 0,1-1 0,1 1 0,5-3 0,2 2 0,3-2 0,1-2 0,1 0 1,6 0-1,2-1 0,2-3 0,-1 3 1,1-2-1,-1-2 0,1 0 0,3 1 0,-2 0 0,2-1 0,2 1 0,2 1 0,4-1 0,2-2 0,1 1 0,2-3 1,3 2-1,1 0 0,-3-4 0,-1 3 1,0-3 0,-2 4 0,-1-2-1,-4 5 1,-3 1 0,-6 1 0,-2 4-3,-8 2-9,-8 1-15,-1 8 0,-15-6 0</inkml:trace>
  <inkml:trace contextRef="#ctx0" brushRef="#br0" timeOffset="3859">2086 1413 12,'-1'-10'20,"1"10"-1,0 0-5,0 0-4,0 0-2,0 0-3,0 0-1,0 0-2,0 0-1,0 0-1,0 0 0,0 0 0,4 18 0,0-6 0,0 6 0,2 4 0,0 3 0,2 7 0,-1 4 0,1 6 0,1 1 0,-2 6 1,6 1-1,-4-1 1,1 2-1,-2-2 1,2-5 0,-3-4 0,3-3-2,-2-7-4,-1-3-12,6-5-7,-9-9-2,5 0 1</inkml:trace>
  <inkml:trace contextRef="#ctx0" brushRef="#br0" timeOffset="4203">2243 2126 14,'0'0'26,"-13"5"-5,3-4-3,-2 1-4,-5-2-5,1 4-4,-9 0-2,-1 0-1,-8 4-1,-7 0-1,-5 3 0,-7-1 0,-4-2 1,-4 3-2,-6-1 2,-3 1 0,0-2 0,-5 0 0,-2-1 1,-2 0-1,1-2 1,-2-1-1,-1-1 1,2-1-1,-3-2 1,4-1-2,1-1 1,2 0 0,0-1-1,4 1 1,5 0-1,5 0 0,7 0 1,1 1-1,7 0 1,7-1 0,3 0-1,8 1 1,2-2-1,4 1 0,5 2-6,5-4-10,12 3-14,0 0 1,-6-14-1</inkml:trace>
  <inkml:trace contextRef="#ctx0" brushRef="#br0" timeOffset="4688">237 1833 10,'-8'-16'20,"13"28"-1,-5 9-12,3 9-8,2 6 0,5 7 2,1 8 0,-2 9 0,2 2-7,-6-8-12,11 1-2</inkml:trace>
  <inkml:trace contextRef="#ctx0" brushRef="#br0" timeOffset="5188">2209 1688 6,'9'-13'24,"8"-2"-5,2 10-6,-1 0 1,6 5 1,-3 5-3,4 9-2,-5 1-3,0 9-2,-5 0-1,-1 6-1,-7 2 0,-3-1 0,-6-5-1,-4-4 1,-8-7-1,-3-4 1,-4-13-1,-1-7-1,-1-7-1,-1-10-1,5-1-6,1-6-5,10 2-12,6 1-8,4 1-1,7 9 1</inkml:trace>
  <inkml:trace contextRef="#ctx0" brushRef="#br0" timeOffset="5922">3718 1073 15,'0'0'24,"0"0"-7,0 0-4,0 0 0,0 0-4,-12-1-4,12 1-1,-17 8 0,6 1-2,-4-1 0,0 2-1,-8 3-1,1 2 1,-4 0-1,-4 4 0,-3 2 0,-3 3 0,-5 1 0,-4 3 0,-3 1 0,-2 2 0,-3 1 0,1 0 0,-4 0 0,1 1-1,-1 0 1,4 0 0,-2 0-1,4 1-1,1-3 0,-2 1-1,4 0 0,3-2 0,3 0 0,3-8 0,6 0 1,3-5-2,6-5-1,4-2-5,5-6-7,14-4-6,-14 1 0</inkml:trace>
  <inkml:trace contextRef="#ctx0" brushRef="#br0" timeOffset="6891">2502 1314 12,'0'0'15,"0"0"0,0 0-2,0 0-3,0 0-4,0 0-2,0 0-1,10-4-1,-10 4-2,10 7 1,1-2-1,1 0 0,4 0 1,3-1-1,3 1 1,3 0 1,4-1 0,4-2 1,2-2-1,7 0 1,-1-5 0,5 1 0,5-4 0,2-1-1,6-2 1,3 0-1,2 1 0,0 0 0,1-2 0,0 3 0,2 0 0,-1 2 1,-5-3-1,3 5 0,-5-2 0,3 0 0,-1 1 0,3 1 0,-5-2-1,1 2 1,-2 0-1,-4 2 0,-3 0 0,-10 1-3,-3 3-8,-9 3-17,-11-1-4,-6 3 0,-12-6 0</inkml:trace>
  <inkml:trace contextRef="#ctx0" brushRef="#br0" timeOffset="7563">2751 1369 15,'0'0'22,"0"0"-1,0 0-16,3 15-1,-3-3-1,0 7-2,2 5-1,1 6 2,1 7-1,4 10 1,0 4-1,1 12 0,-1 5 0,-1 5 0,-1 1 0,0 1-1,-3-1 1,-3-7-1,0-5 0,0-10-2,-1-12-7,-1-12-6,5-3-5,-3-25-2</inkml:trace>
  <inkml:trace contextRef="#ctx0" brushRef="#br0" timeOffset="7828">2821 2241 7,'0'0'16,"0"0"0,16-9-2,0 5-1,3-3-2,7 2-1,2-4-1,8-1-3,3 1-2,5 2-1,2-1 0,3 1-1,1 2 0,2 0 1,0-2-1,3 3 0,-1-4 1,5 2-1,-1-5-1,2 3 1,1-2-1,3 2 0,0-1 1,-1 2-1,-3 0 0,-3 2 1,-3 1 0,-5 1 0,-3-1-1,-3 4 1,-5-1-1,0 0 0,-5 0 0,-3 1 0,-1-3-1,-3 3 0,-5-1-1,-5-1-4,0 4-6,-7-1-16,-9-1-5,0 0-1,6-11 2</inkml:trace>
  <inkml:trace contextRef="#ctx0" brushRef="#br0" timeOffset="8297">4383 1378 20,'-3'-11'26,"-3"-1"0,6 12-17,-6-11 1,6 11-3,0 0-1,-2 8-1,6 9-2,0 7-1,0 8 0,1 9 1,1 10-1,0 7 1,1 8-1,-2 0 0,1 0-1,-2-5 1,0-4-1,-2-7 0,-1-10 0,2-7-4,-2-13-9,1-11-17,8-7-2,-5-12 2</inkml:trace>
  <inkml:trace contextRef="#ctx0" brushRef="#br0" timeOffset="9469">4473 1576 0,'9'-12'14,"-9"12"-1,17-16-1,-6 7-2,3-2-1,5-1 0,6-1 0,3-2-2,6 2 1,3-4-3,6 3 0,1-1-2,2 7 0,1 0 0,0 3-2,1 6 0,-3 4-1,-2 7 1,0 5 0,-6 2 0,-5 5-1,-3 2 1,-5 1 1,-10 4 1,-5 1-1,-15-1 2,-6 0 1,-17 1-1,-5-2 1,-13-3 0,-4-3-1,-9-7-1,1-6-1,-5-11 0,6-5-2,4-8-3,3-12-5,16-3-15,10 0-10,10-5 0,13 4 0</inkml:trace>
  <inkml:trace contextRef="#ctx0" brushRef="#br0" timeOffset="10234">4885 1808 22,'0'0'13,"1"18"-3,1-8 1,4 5-3,-2 1-2,4 5 0,-3 1-1,3-1 0,-2 0-2,0 0 0,0 0-1,2-3 0,-4-2 0,4-2-1,-2-1 0,0-5 0,-6-8-1,11 13 1,-11-13 0,12 6 1,-12-6 0,10-4 1,-10 4 0,9-20 0,-5 3 0,1-4 0,1-3-3,-1-5-8,-4 0-19,8 4-2,-7-6 0,5 9 0</inkml:trace>
  <inkml:trace contextRef="#ctx0" brushRef="#br0" timeOffset="11359">4191 1329 22,'0'0'19,"0"0"-1,-3-9-2,4-1-2,-2-7-4,1-5-2,-3-7-3,1-6-3,-2-11 0,1-3-1,-3-11 0,0-8 0,-3-10 0,0-7-1,0-8 0,-2-4 0,-2-3 1,0 0 0,2 6-1,-1 10 0,2 9 0,3 13 1,2 14-1,-1 12 0,6 14-4,-3 6-4,3 16-11,0 0-10,-3 12 1,5 6-1</inkml:trace>
  <inkml:trace contextRef="#ctx0" brushRef="#br0" timeOffset="11859">4016 1181 19,'0'0'25,"-3"-11"-11,5-7 1,-2-8 0,2-7-4,-2-13-4,3-6-1,-6-12-1,2-7-1,-7-13 0,-1-3-1,-4-6-1,-2-3 1,-2 2-2,4 10 0,0 8 0,3 13-2,3 16-5,1 13-9,3 18-16,3 16 1,0 0-1</inkml:trace>
</inkml:ink>
</file>

<file path=ppt/ink/ink2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4:19.921"/>
    </inkml:context>
    <inkml:brush xml:id="br0">
      <inkml:brushProperty name="width" value="0.05292" units="cm"/>
      <inkml:brushProperty name="height" value="0.05292" units="cm"/>
      <inkml:brushProperty name="color" value="#3366FF"/>
      <inkml:brushProperty name="fitToCurve" value="1"/>
      <inkml:brushProperty name="ignorePressure" value="1"/>
    </inkml:brush>
  </inkml:definitions>
  <inkml:trace contextRef="#ctx0" brushRef="#br0">0 0 0,'0'0'26,"0"0"1,0 22-2,2 4-11,4 16 1,-3 10-2,7 19 0,-7 12-2,6 18-1,-7 5-3,3 14-2,-3-2 0,3-5-3,0-9-2,0-16-2,1-13-4,-3-25-6,7-22-18,-10-28-5,13-11-1,-10-25 1</inkml:trace>
</inkml:ink>
</file>

<file path=ppt/ink/ink2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4:20.218"/>
    </inkml:context>
    <inkml:brush xml:id="br0">
      <inkml:brushProperty name="width" value="0.05292" units="cm"/>
      <inkml:brushProperty name="height" value="0.05292" units="cm"/>
      <inkml:brushProperty name="color" value="#3366FF"/>
      <inkml:brushProperty name="fitToCurve" value="1"/>
      <inkml:brushProperty name="ignorePressure" value="1"/>
    </inkml:brush>
  </inkml:definitions>
  <inkml:trace contextRef="#ctx0" brushRef="#br0">0 0 23,'4'45'29,"5"20"2,-4 7 1,-1 18-26,5 16 1,-6 9 0,4 10 0,-6 1-5,1-8-4,2-7-9,-3-12-14,-3-20-8,2-17 1,-7-24-1</inkml:trace>
</inkml:ink>
</file>

<file path=ppt/ink/ink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07:57.921"/>
    </inkml:context>
    <inkml:brush xml:id="br0">
      <inkml:brushProperty name="width" value="0.09701" units="cm"/>
      <inkml:brushProperty name="height" value="0.09701" units="cm"/>
      <inkml:brushProperty name="fitToCurve" value="1"/>
    </inkml:brush>
  </inkml:definitions>
  <inkml:trace contextRef="#ctx0" brushRef="#br0">261 16 9,'36'-14'9,"4"10"-2,-3 7-2,1 11-1,-1 8-2,-2 12-1,-3 9-1,-4 9 1,-6 5 1,-4 4 0,-8 4 1,-7-2 1,-6 0 1,-9-1-1,-5-3 2,-9-8 0,-3-4 0,-10-8 0,1-7 1,-8-13-3,0-6 1,-3-18-2,-3-8 0,2-15-2,4-9 0,2-8-1,5-5-1,11-3-1,5-2-1,14 2-1,8 2-4,11 8-8,12 12-9,-1 4 0</inkml:trace>
  <inkml:trace contextRef="#ctx0" brushRef="#br0" timeOffset="766">361 870 8,'-2'14'9,"4"6"0,-4 1 0,2 5 0,2 5-1,-3 2 0,2 3-1,-1 1-1,0 4-2,0 1 0,3 7 1,-3 0-2,2 3-1,-1 0 1,2 3-1,1-3-1,2 1 0,-2-4 1,5 0-2,-5-4 1,5-3-1,-3 3 1,3 1-1,-3 0 1,2 5-1,-3 1 1,1 4 0,-2 2-1,-1-2 1,2 1 0,-4-1-1,1-3 0,-1-1 1,-2 0 0,1-3-1,-1 4 0,2 2 1,1 2-1,-2 2 0,6 1 0,-2-1 1,2-1-1,-2 3 0,3-7 1,0-5-2,-1 1 1,1-4 0,0-2 0,-3-2 0,2-5-3,-3-5-3,3 0-5,-4-5-10,-2-6-6,6-2 0</inkml:trace>
  <inkml:trace contextRef="#ctx0" brushRef="#br0" timeOffset="1688">380 1410 11,'-9'24'12,"1"6"-1,0 3 1,-4 6-1,1 4-2,-3 4 0,0 3-2,-3 3 1,1-1-3,-3 1-1,2 0 0,-1-2-2,2-5 0,4-1-3,2-8-4,4-5-4,3-7-7,3-9-8,8-4-3</inkml:trace>
  <inkml:trace contextRef="#ctx0" brushRef="#br0" timeOffset="2063">395 1527 0,'5'16'8,"2"2"1,1 8-1,3 2-1,1 5-1,0 5 1,3 2-1,2 3 1,0 2-1,3 2-1,2 0 1,-1 0-2,0 0 0,2-1 0,-3-2-3,-2-5-3,0-3-7,-2 2-13,-8-15-2,5 3-1</inkml:trace>
  <inkml:trace contextRef="#ctx0" brushRef="#br0" timeOffset="3985">514 3301 13,'-3'29'9,"-1"6"2,-2 9-1,0 6 0,2 6-2,-2 7-1,-1-1-1,1 4-1,-3-2-1,2-3-2,-1-1-6,1-6-4,-1-11-9,6 0-7,-7-19 0</inkml:trace>
  <inkml:trace contextRef="#ctx0" brushRef="#br0" timeOffset="4313">451 3441 17,'0'0'12,"8"13"1,-8-1 0,3 8-2,-3 2 0,1 8-2,2 7-3,2 8-2,0 2-2,3 8 0,1 3 0,3 3-2,1 0 0,2 0 1,2-6-1,-1-3 0,1-8 0,-3-5 0,0-6 0,1-6 0,-4-7 0,-2-6-2,0-1-4,-9-13-7,9 12-6,-9-12-7,0 0 0</inkml:trace>
  <inkml:trace contextRef="#ctx0" brushRef="#br0" timeOffset="4891">584 3293 0,'1'10'23,"-12"5"2,3 4-6,-4 19-11,-6 8 0,-1 13 1,-7 7-2,-3 11 0,-6 2-1,3 7-1,-5-2 0,3 3-1,-2-4-1,4-6-1,3-8-1,5-11-5,10-10-4,1-18-10,7-16-12,6-14 0,13-13 1</inkml:trace>
  <inkml:trace contextRef="#ctx0" brushRef="#br0" timeOffset="5375">525 3101 17,'3'27'18,"1"6"-2,2 10-2,5 9-3,2 9-2,8 10-3,1 8-1,6 8-1,1 3-1,2 1 0,0-2-2,-2-5 1,-2-8-1,-4-9 1,-3-11-2,-4-11 0,-3-11-5,-4-12-5,-9-22-17,12 16-1,-12-16 1</inkml:trace>
</inkml:ink>
</file>

<file path=ppt/ink/ink3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4:20.718"/>
    </inkml:context>
    <inkml:brush xml:id="br0">
      <inkml:brushProperty name="width" value="0.05292" units="cm"/>
      <inkml:brushProperty name="height" value="0.05292" units="cm"/>
      <inkml:brushProperty name="color" value="#3366FF"/>
      <inkml:brushProperty name="fitToCurve" value="1"/>
      <inkml:brushProperty name="ignorePressure" value="1"/>
    </inkml:brush>
  </inkml:definitions>
  <inkml:trace contextRef="#ctx0" brushRef="#br0">0 0 22,'0'0'29,"11"11"1,-6 17 1,2 15-24,-6 14-1,3 15 1,-4 13 0,4 15-1,-3 2-2,3 0 0,-2-8-1,1-10-3,-1-7-5,-1-21-9,-2-15-18,5-15-3,-4-26 2,0 0-1</inkml:trace>
</inkml:ink>
</file>

<file path=ppt/ink/ink3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4:20.984"/>
    </inkml:context>
    <inkml:brush xml:id="br0">
      <inkml:brushProperty name="width" value="0.05292" units="cm"/>
      <inkml:brushProperty name="height" value="0.05292" units="cm"/>
      <inkml:brushProperty name="color" value="#3366FF"/>
      <inkml:brushProperty name="fitToCurve" value="1"/>
      <inkml:brushProperty name="ignorePressure" value="1"/>
    </inkml:brush>
  </inkml:definitions>
  <inkml:trace contextRef="#ctx0" brushRef="#br0">0 0 34,'5'27'31,"6"27"1,-2 10-1,-1 14-28,5 18 1,-3 9 1,-1 6-1,-2 4-1,-1-3-1,-3-10 0,-1-9-2,1-11-13,-1-15-19,-4-23-1,1-11-1,-6-22 0</inkml:trace>
</inkml:ink>
</file>

<file path=ppt/ink/ink3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0:01.17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239 0 1,'0'11'2,"2"1"0,0 1-1,-2-1 1,0 1 0,0 2-1,0 1 1,0 2 0,-2 2-1,0-2 1,2 2 0,-3-1 0,3-1 1,0 2-1,-2-2 0,1-1 1,1 1-1,0 1-1,0-1 1,0 1-2,0 0 1,0 3-1,0-1 1,0 1-1,0 1 0,0 0 1,-1 1-1,-1-1 0,2 1 0,-1 0 1,-1 1-1,1 0 1,0-1 1,-2 4-1,2-1 1,-1 0-1,0 5 1,0-2-1,0 1 1,-1 3-1,2-2 0,-1 0-1,-1-1 0,2 2 1,-4-3-1,2 0 0,-2 1 0,2-3 0,-1 3 0,0 0 0,1-2 1,-1 3-2,0 1 2,1-1-1,0 2 0,-1 2 0,0-1 0,1-1 0,0 3 0,-1-2 0,2 1 0,-1-2 0,1 0 0,0 1 0,1-1 0,-1-1 0,-2 0 0,3 0 0,-4-3 1,1 3-1,-1-2 0,2 3 0,0-1 1,-2 2-1,4 1 0,-4 3-1,3 2 1,-1-2 1,0 3-1,0-1 0,0 2 0,-1-2 0,1 1 0,0-2 0,-1 2 0,1-1 0,1-1 0,-2 0 0,1 0 0,-1-2 1,3 3-1,-4-3 0,3-3 1,0 0-1,-1 0 0,0-1 1,0-1-1,1 0 0,-1-3 1,-1-2-1,2 0 0,0 2 0,1-3 1,0 1-1,1 1 0,-1 1 1,0 0-1,1-1 0,-2 1 1,1-2-1,1 0 0,-1 0 0,0-4 0,0 0 1,0 2-1,0-4 1,1 2 0,2 0 0,-2-1-1,0 0 1,0 0 0,1 2 0,-1-1-1,0 0 1,0 1-1,0-3 0,0 3 1,1-1-1,-2-2 0,1 0 0,0 3 1,0-3-1,-1 3 1,1 0-1,-1 0 1,-1-1-1,0 0 0,-1 0 0,1-1 1,-1 0-1,3 0 0,-2-2 0,0 3 0,0-1 0,2 1 0,0-2 0,2 4 0,-1-2-1,-1 2 1,2 0 0,-1 1 0,0-1 1,1-1-1,-2 1 0,0-3 1,0 2 0,0-4 0,0 0 2,0-2-2,0-2 0,0-2-1,0-6-5,0-9-9,4 10-10,-4-10 0</inkml:trace>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2-16T20:15:49.895"/>
    </inkml:context>
    <inkml:brush xml:id="br0">
      <inkml:brushProperty name="width" value="0.05292" units="cm"/>
      <inkml:brushProperty name="height" value="0.05292" units="cm"/>
      <inkml:brushProperty name="color" value="#7030A0"/>
    </inkml:brush>
  </inkml:definitions>
  <inkml:trace contextRef="#ctx0" brushRef="#br0">15301 10546 48 0,'0'-2'85'16,"0"1"-2"-16,0-2-3 0,0 0-6 15,0 0-9-15,0 0-3 0,-4 0-14 0,4 0-12 16,0 0-11-16,0 2-2 0,-4-2 5 15,4 1 5-15,0-1 12 0,0 2 0 16,0-1 0-16,0 1-6 0,0 1-11 0,0-2-10 16,0 0-11-16,0 2-5 0,0 0 0 15,0-1-2-15,0 1 1 0,0 0 5 16,0 1-1-16,0-1-2 0,4 2-3 16,0 0 0-16,-4-1-1 0,2 1 2 0,2 1 19 15,-2 0 15-15,2 0 13 0,0 1-1 16,-2 1 3-16,5-2 7 0,-3 1 3 15,2 1 0-15,-2 1 3 0,2 0 9 0,-2 0-2 16,3 0-14-16,-1 1-2 0,0 0 4 16,2 1 7-16,-6 0 5 0,9-1-3 15,-5 1-8-15,2 0-9 0,-2 0-4 16,5 1 11-16,-5 0 16 0,4 0 8 0,-8 0-6 16,13 0-17-16,-9 2-12 0,4-2-9 15,-4 1-4-15,5 0 15 0,-1 1 9 0,1 0 12 16,-5 1 11-16,4-2 11 0,-4 2-1 15,5 0-9-15,-5-1-6 0,4-1-5 16,-4 1-9-16,1 1-13 0,-1-2-4 16,4 2-6-16,-4 0 1 0,3 0-14 0,1 0-7 15,-4 0-4-15,0 0-3 0,0 1 7 16,1-2 11-16,3 3 8 0,-4-3-2 16,2 2-7-16,-5-1-7 0,5 0-4 15,-2-2-11-15,0 2 1 0,0-1-4 0,-1-1 6 16,1-1-4-16,-2 2-1 0,-2-2 4 15,4 0 1-15,-2-2-1 0,0 0 0 16,-2 1-4-16,3 0 2 0,-1-2-3 0,-2-2 1 16,2 2 0-16,-4-3 4 0,2 2 0 15,-2-2 1-15,4 0-4 0,-4 0-2 16,4-2-4-16,-4 1-15 0,0-2-37 16,0 0-68-16,0-2-141 0,0 2-174 0,0 0-142 15,-4-1-70-15,0-1 24 0,4 1 100 16,-2-2 155-16</inkml:trace>
  <inkml:trace contextRef="#ctx0" brushRef="#br0" timeOffset="1089.33">15706 10792 95 0,'0'-1'113'0,"0"-1"16"16,0 2 7-16,4 0-7 0,-4 0-10 15,0 2-15-15,0-1-8 0,2 2-8 0,-2-1-5 16,0 1-6-16,0 0-7 0,4 1-8 16,-4 1-8-16,4-1-7 0,-4 1-3 0,0 1 4 15,2-2 9-15,-2 2 10 16,9 0 4-16,-9 0 2 0,2 2-6 0,2-1 3 16,-2 1 12-16,2-1 18 0,0 1 3 15,-2-1-1-15,5 2-9 0,-3 0-1 0,0-2-5 16,-2 3-6-16,2 0-11 0,2-1-14 15,-2 2-14-15,-2-1-14 0,7 1-7 16,-7-2-5-16,4 1-2 0,2 1 0 16,-6-1-1-16,5 2 14 0,-3-1 16 0,2-1 12 15,-2 1-4-15,0-1 1 0,2 1 0 16,-4-1-2-16,7 0-11 0,-9-2-4 16,2 1-7-16,4-1-3 0,-6-1 3 15,4-1 2-15,0 0 7 0,-4 0 3 0,2-1 25 16,-2 1 28-16,4-3 23 0,-4 1-12 15,0-1-29-15,0-1-28 0,0 0-17 16,0-2-8-16,0 2-10 0,-4-2-4 0,4-2 0 16,-2 2-3-16,-2-1 3 0,0 0-6 15,-2-1 0-15,4 1-5 0,-2-1 4 16,-1-1-1-16,-1 0 2 0,4 2-2 0,-6-3 6 16,2 0-1-16,-1 1 1 0,1 0-6 15,-2-1-3-15,2 0-2 0,-5 2 0 16,9-3 9-16,-8 2-2 0,4 0-1 0,-2 2-7 15,-1-2 1-15,1-1 0 0,2 2 1 16,0 0 1-16,-1 1 1 0,-1-1 1 16,2 1-1-16,0-1 2 0,0 1 3 15,-1-1-3-15,-1 2 0 0,6-1-3 0,-4 1 3 16,-2-2 2-16,5 2-4 0,-1 0 5 16,0-2-4-16,2 2 2 0,-2 0-4 15,2 0 2-15,-2 0 0 0,0 0 3 16,4 0 1-16,-2-1-2 0,-3 1-1 0,5 0 0 15,-2 0 0-15,2 0 1 0,0 0 1 16,0 0-5-16,-4 0-2 0,4 0-3 16,-4 0-2-16,4 0 3 0,0 0 1 0,0 0 2 15,0 0-3-15,0 0 3 0,0 0 1 16,0 0 1-16,0 0-2 0,0-1 6 0,0 1 1 16,0 0 4-16,0-2-4 15,4 1-2-15,0-2 2 0,-4 1 0 0,0-2-5 16,2 0 1-16,3 2-2 0,-3-3 3 15,2-1 3-15,0 1 0 0,-2 0-3 16,2 0 1-16,-2-2-1 0,6 1 3 0,-5 0-1 16,-3 0 0-16,8 0-2 0,-6 0-12 15,2 0 6-15,-2 0 3 0,2 0 14 16,0 0-4-16,-2 1-4 0,-2-1-3 0,5 3 2 16,-3-1-1-16,-2 1-4 0,4-2-3 15,0 2 4-15,-4 2 0 0,0-2 2 16,2 1-1-16,-2-1-2 0,0 2 3 15,0-1-3-15,4 0 6 0,-4 2 0 0,2-2 0 16,-2 2-9-16,0-2 0 0,0 2-2 16,0-1-2-16,0-1 3 0,4 2-52 15,-4-1-123-15,0 1-294 0,0 0-332 16,0 1-114-16,-4 1 145 0,-2 1 297 0,4 1 188 16</inkml:trace>
  <inkml:trace contextRef="#ctx0" brushRef="#br0" timeOffset="23113.48">14883 10756 48 0,'4'0'69'0,"-4"0"-8"16,0 0-4-16,0-1-5 0,0 1 4 15,0 0 4-15,0 0 7 0,2 0 8 16,-2 0 8-16,0 0 10 0,0-2 11 0,0 2 11 16,0 0 9-16,0 0 3 0,0 0-16 15,0 0-17-15,0 0-3 0,0 2 13 0,0-2 17 16,5 0 10-16,-5 1 7 0,2-1-3 16,2 2-8-16,0-1-11 0,-2 1-1 15,-2 1-3-15,6-2-17 0,2 2-19 0,-5 0-12 16,5 0 1-16,-2 2-2 0,4-2 0 15,-3 2-2-15,3 0-6 0,-4 1-1 16,4 0-5-16,1 0-5 0,-3 2-7 16,2-1-10-16,1 1-6 0,-1 1-7 0,2-2-4 15,-1 2-1-15,-1 0 3 0,0 2 9 16,3-2 4-16,-3 1 7 0,0 1 7 16,1-1 3-16,1 1-4 0,-1 1-14 15,-1-2-7-15,0 2-11 0,3 2 5 0,-3-2-3 16,0-2 3-16,1 3-3 0,-1-2-2 15,2 1-3-15,-1-1 15 0,-1 1 15 16,0-1 13-16,-1 0-3 0,1 1-8 0,4 0-9 16,-3 0-5-16,-5-1-1 0,4 1 1 15,-3 0-4-15,3-1-1 0,-4 2-3 16,4-3-2-16,-3 2-1 0,-1 0-1 0,0-2 12 16,2 3 6-16,-2-3 6 0,1 1-5 15,-1-1-5-15,2-1-4 0,-2 2-1 16,-4-2-2-16,7-2-3 0,-7 2-18 15,4-1 3-15,-2-1-4 0,0-1 21 0,-2 0-5 16,4 0 5-16,-6-1-1 0,5-1 2 16,-1-1-2-16,-4 0-1 0,2 0-12 15,-2-1-2-15,0-1-5 0,0-1-48 0,0 0-79 16,0 0-97-16,-2 0-162 0,-2-1-170 16,-1-1-171-16,3 2-32 0,-2-3 103 15,2 0 186-15,-6 0 187 0</inkml:trace>
  <inkml:trace contextRef="#ctx0" brushRef="#br0" timeOffset="24137.07">15386 11149 74 0,'0'-1'77'0,"0"-3"2"0,0 3 8 16,0 0 9-16,0-1 13 0,0 1 8 16,4 1 1-16,-4 0 4 0,0 0 5 0,4 1 9 15,-4 1 10-15,0-2 16 0,0 1 18 16,2 0 10-16,-2 3-2 0,4-3-17 15,0 2-19-15,-4 0-25 0,2 0-29 0,2 0-19 16,-2 2-2-16,-2-1-4 0,9 2-7 16,-7 0-18-16,-2 0-10 0,6 0-10 15,-2 2-6-15,0-2-2 0,-2 1 4 16,2 1 4-16,-2-1 7 0,7 0 1 0,-7 1 3 16,-2 0-3-16,8-1 3 0,-6 2-2 15,2 0 2-15,-2-1-1 0,-2 0-1 16,9 0-8-16,-9 1-8 0,2 0-8 15,-2-1-6-15,4 1-3 0,-2-2 0 0,2 1 1 16,0-1-1-16,-4-1-1 0,2 0-2 16,-2 0 0-16,0 0 1 0,4-2-2 15,1 0 15-15,-5 0 11 0,0-1 28 16,2 2 24-16,-2-3 23 0,4 0-6 0,-4 1-20 16,0-1-25-16,0-1-17 0,-4-1-12 15,4 0-7-15,-2 2-6 0,2-2-1 16,-5 0 1-16,1-2 2 0,2 2-4 15,-2 0 4-15,0 0 0 0,-2-1 2 0,4 1-6 16,-7-2 0-16,3 2-2 0,-4-1 4 16,8 1-1-16,-9-2-1 0,5 2-2 15,-4-2-1-15,4 2 3 0,-5 0 0 0,5-1-3 16,-4 1 2-16,2-1 1 0,1 1-1 16,-3 0-1-16,8 0 0 0,-8-2-2 15,3 2 0-15,1 0-1 0,-2 0 1 0,6-1 0 16,-6 1-1-16,6 0 0 0,-3-2 2 15,3 2 3-15,-2 0-5 0,0 0-5 16,2-1-8-16,2 1 1 0,-4 0 0 16,2-2 2-16,2 2 5 0,-4 0-3 0,4 0 3 15,-4 0-2-15,4 0 7 0,0 0 0 16,0 0 0-16,0 0-2 0,0-1 1 16,0 1 1-16,0-2 1 0,0 2 1 0,0 0-3 15,0 0 5-15,0-1-3 0,0 1 4 16,0-2-12-16,0 0 3 0,4 1-1 15,-4 0 9-15,4-2-1 0,-4-2 0 0,0 2-2 16,0-2-2-16,2 0-1 0,-2 0 0 16,4-1 1-16,-4 0 2 0,0 0 0 15,0 0 1-15,2 1-1 0,-2 0 0 16,0-1-1-16,0 1 10 0,0-1-5 0,4 0-9 16,-4 0-11-16,4 2 6 0,-4-2 9 15,0 0-1-15,0-1 1 0,0 3-1 16,0 0-5-16,0-1 2 0,0 0-1 15,0 1 4-15,0 1 0 0,0 0-6 0,2 0 3 16,-2 0-3-16,0 1 2 0,0 0-4 16,0 0 2-16,0-1 4 0,5 2 2 15,-5-1 4-15,2 1-2 0,-2-1 0 0,0-1 0 16,4 1 1-16,-4-2-3 0,4 1 0 16,-4 0-3-16,2 0-43 0,-2-1-73 15,4-1-129-15,0 2-218 0,-4 0-233 16,0-1-145-16,0-1 90 0,0 2 203 0,-4 2 215 15</inkml:trace>
  <inkml:trace contextRef="#ctx0" brushRef="#br0" timeOffset="58309.13">14507 10942 41 0,'0'0'61'0,"2"-1"5"0,-2 1-1 0,0-2-2 15,0 2 0-15,0-2 0 0,0 2 4 16,0 0-2-16,0-1 4 0,0 1-4 16,0 0-2-16,0-1-9 0,0 1-10 15,0 0-13-15,0 0-12 0,0-2-8 0,0 2-5 16,0 0-4-16,0 0 3 0,0 0-1 15,0 0-1-15,4 0-3 0,-4 2 5 16,4-2 5-16,-4 0 12 0,0 1 16 0,2-1 8 16,3 1 10-16,-3-1 6 0,-2 2 6 15,8 0 4-15,-6-1 4 0,2 2 6 16,-2-1-8-16,6 1-5 0,-6-2 0 16,7 2 9-16,-3 0 15 0,-4 0 7 0,6 0-4 15,1 2-3-15,-1-1-6 0,-2 1 4 16,4 1 5-16,1 0 0 0,-5-1 0 15,4 3-3-15,-1-2-6 0,1 3-5 0,4-1-14 16,-3 1-10-16,-5 0-9 0,4 0-11 16,1 1-10-16,-3 1-8 0,2-1-4 15,0 1 4-15,1-1 9 0,-1 2 9 0,0 0 4 16,-1 0-4-16,1 0-15 0,0 2-2 16,-3-2-4-16,7 0 0 0,-4 0-4 15,-1 0-1-15,1 0-2 0,-4-1-5 16,5 2-2-16,-1-1 0 0,-4-1 1 0,4 3-3 15,-3-2 3-15,3 0-3 0,-4 0 4 16,2-1-2-16,3 1 1 0,-5-2 4 16,-4 2 10-16,6-1 5 0,-1-3-7 0,-1 3-4 15,0 0-5-15,-2-2-7 0,2 0 0 16,-2-2 2-16,-2 1 2 0,7-1 1 16,-7 1-3-16,2-3 1 0,-2 2-1 15,6-1 0-15,-6-2-2 0,-2 1 2 0,4-1 1 16,-1 1 7-16,1-2 9 0,-4-1 13 15,4 2 20-15,-4-1-2 0,2-2-6 16,-2 2-18-16,0-1-9 0,0-2-6 16,0 1-3-16,0-1-12 0,0 0 2 0,0 0 2 15,0 0 7-15,0-1-2 0,0 1-3 16,0-2-1-16,-2 2 3 0,2-1-4 0,0-1-4 16,0 2 3-16,0-1 1 0,0 1 4 15,0-2-1-15,-4 1-2 0,4 1-1 16,-4-2 0-16,4 0-1 0,0 2-1 15,0-1 5-15,0 0-2 0,0 1 1 0,0 0-5 16,0-2 2-16,-3 2-1 0,3 0 0 16,0 0 4-16,0-1 0 0,-4 1 10 15,4 0-8-15,0-2 12 0,0 2-17 16,0-1-1-16,0-1-14 0,0-1 10 0,0 2-1 16,0-3 1-16,-2 2 5 0,2-3 1 15,0 1 0-15,0-3 0 0,0 0-2 16,0 0 4-16,0-2-4 0,0 0 1 0,-4 0 1 15,4-2 1-15,0 2 5 0,0-1-6 16,0 1 1-16,0 0-6 0,0 1 3 16,0 1-4-16,0-1 0 0,0 2 2 15,0 0 1-15,0 2 0 0,0-1-2 0,0 2 0 16,0 0 4-16,0 2 1 0,0-1-1 16,0 2-1-16,4 3 0 0,-4-1 6 15,0 1-2-15,0-1 1 0,2 3-6 16,-2 0 11-16,4 1-3 0,-1 0-2 0,-3 0-9 15,4 0 1-15,0 1 5 0,-4-1 0 16,0 2 3-16,2-1-3 0,-2 1-1 16,0-3-1-16,4 3 4 0,-4-2-1 0,4 2 1 15,-4-4-5-15,0 2 4 0,0-1 4 16,0-1 6-16,0-1-3 0,-4 2 3 16,0-2-1-16,4-2-5 0,-2 2-3 15,2-2 0-15,-8-1-2 0,5 2 1 0,-1-4-1 16,2 2 1-16,-6-1 1 0,2 0 0 15,4-1 2-15,-7 1-4 0,1-1-1 0,0-1-2 16,6 0 7-16,-6 2 0 16,1-1 2-16,5 1-4 0,-6-1 0 0,6 1 0 15,-4 1-1-15,-2-2 0 0,5 1-1 16,-5 1 1-16,6 0 1 0,-2-2 2 0,2 2-4 16,2 0 0-16,-8 0-3 15,8-1 1-15,-2 1 0 0,-3 0 0 0,5-2-1 16,0 2 0-16,-2 0-1 0,2 0 2 15,0-1-2-15,0 1-19 0,0-2-46 0,-4 2-131 16,4-1-250-16,0-2-275 0,-4-1-121 16,4 0 117-16,-2 1 230 0,-2 0 195 15</inkml:trace>
  <inkml:trace contextRef="#ctx0" brushRef="#br0" timeOffset="63943.47">12163 11260 31 0,'-2'0'74'0,"2"0"3"16,0-1 8-16,0 1 2 0,0 0 6 15,0 0 13-15,0 0 8 0,0 0 6 0,-4 0 3 16,4 0 10-16,-4 0 10 0,4 0 7 16,0-2 2-16,-3 2 1 0,3-2 2 15,0 1-3-15,-4 0 0 0,0 1-5 16,4-2-2-16,-2 1-8 0,-2 1-8 0,4-2-16 15,-2 2-15-15,-6 0-12 0,6-1-6 16,-3 1-11-16,-1 0-5 0,0 0-10 16,-2 0-9-16,2 0-6 0,-5 1-6 0,5-1-5 15,-4 2-2-15,1-1-2 0,-1 1 4 16,-4-2 7-16,3 2 6 0,-1-2 4 16,0 4-2-16,1-4-3 0,-3 1-11 15,1 1-11-15,-1-1-7 0,1-1 5 0,-3 2-1 16,1-1 1-16,-1-1-5 0,-1 2-5 15,-1-1-4-15,-3 1 2 0,0-1 4 0,3 0 2 16,-7 3-2-16,6-1-3 16,-5 0 1-16,5 0 5 0,-6 0 7 0,7 0 2 15,-7-1-1-15,6 2 0 0,-6 0 3 16,7-1 4-16,-3 0 5 0,0 1-4 0,3 0-3 16,-3-1-16-16,0 1 12 0,3-1 6 15,-3 0 12-15,1 0-6 0,3 0-7 16,-2 2 0-16,3-2-2 0,-5 0-6 15,1 1-2-15,7-1-5 0,-3 0 0 0,-1 2-3 16,3-2 4-16,1 0-3 0,-3-1 0 16,1 2 4-16,5-3 2 0,-1 2 1 15,-1 0 4-15,2 0 2 0,-1-1 5 16,3 0-6-16,-2 0-3 0,2 0-3 0,-1-1-2 16,1-1-2-16,2 2-4 0,4-1-6 15,-7-1 0-15,7 2-2 0,-4-2 3 16,2 1-5-16,0-1-2 0,2 0-3 0,2 0-3 15,-4 0 0-15,0 0-2 0,4 0-41 16,0 0-84-16,0 0-100 0,0 0-146 16,0-1-163-16,0 1-155 0,0-2-74 15,0-1 89-15,0 0 163 0,0 1 205 0</inkml:trace>
  <inkml:trace contextRef="#ctx0" brushRef="#br0" timeOffset="65001.14">11247 11237 40 0,'2'-1'142'0,"-2"0"6"15,4 1 7-15,-4 0-12 0,0 0-19 0,0 0-9 16,-4 0 1-16,4 0-2 0,0 1-8 15,-2 0-1-15,-2 1 2 0,0 0 12 0,2-1 13 16,-2 1 9-16,2 1 2 0,-7-2-6 16,3 2-9-16,4 1-10 0,-6 0-3 15,2 0-6-15,-1 1-7 0,1-1-17 16,-2 2-14-16,2-1-13 0,0-1 0 0,-5 2-3 16,5-1-2-16,0 1-5 0,-2-2 2 15,-1 4 4-15,1-4 0 0,0 2 5 16,-1 0-1-16,1-1-2 0,0 1-5 0,-2-2-4 15,3 1 1-15,1-1 1 0,0 1 3 16,0-2 0-16,-2 1-9 0,5 1-8 16,-5-4-9-16,6 2-14 0,-2 0-9 15,2 0-7-15,-2-1 13 0,0-1-4 0,4 0-3 16,0 1-22-16,-2 0 3 0,2-1 7 16,2 1 12-16,-2-1 1 0,0-1 8 15,4 2-3-15,0-1-1 0,-4-1-14 16,2 2 3-16,4-1 2 0,-2 1-3 0,3 0 5 15,1 0-3-15,-2 0 5 0,0-1 2 16,0 1-2-16,9-1 0 0,-9 2-2 16,4-1 1-16,1-1 4 0,-5-1-1 0,4 2-2 15,-1-2 0-15,1 1-2 0,-2-1-2 16,0 1-6-16,1-1 2 0,-1 0 4 16,0 0 4-16,0 2 0 0,1-2-1 15,-7 2-1-15,6-2 3 0,-2 0 1 0,0 0 2 16,1 0-5-16,-1 0-1 0,-2 0 0 15,0 0 5-15,-2 0-2 0,7 0 4 16,-9 0-4-16,6 0 12 0,-6 0-4 16,2 0 1-16,2-2-11 0,-4 2 1 0,4-2 1 15,-4 2-2-15,0 0 1 0,2-1 2 16,-2 0-1-16,0 1 1 0,0-2-3 0,0 1-1 16,0-1-4-16,0 1 0 0,0-1 1 15,0 1-1-15,0-1-2 0,0 1 1 16,0-1 4-16,0-1 2 0,0 2 3 15,0-2-5-15,0 0 1 0,0 0-2 0,0 0 1 16,0-1 1-16,0 0 4 0,0 0 0 16,0-1 0-16,0 0-2 0,0 0-2 15,0 0-2-15,0-1 2 0,0 0 2 16,0 0-1-16,0 0-2 0,-2 1-1 0,2 1 1 16,0-2-3-16,0 2 0 0,0-1 1 15,0 1 4-15,0 1 3 0,0-2-4 16,-4 4 1-16,4-3 0 0,0 2-2 0,0 0-2 15,0 1-2-15,0-1 1 0,-4 1 0 16,4 1-1-16,0 0 2 0,0 1-1 16,0 1 0-16,0 1 0 0,0-1 3 15,0 2 3-15,0-1-1 0,0 1 2 0,0-1-3 16,0 1-3-16,0 1 0 0,0 0-2 16,0-1-39-16,4-1-87 0,-4 2-231 15,0-2-254-15,0 1-214 0,0 1 48 16,0-3 187-16,-4 2 233 0</inkml:trace>
  <inkml:trace contextRef="#ctx0" brushRef="#br0" timeOffset="91657.73">1550 11926 33 0,'-4'-3'102'0,"4"-1"-4"0,0 2-8 0,0-1-7 16,-2 1 1-16,2 0 4 0,0 0 10 15,0 1 17-15,0-1 13 0,-4 2 14 16,4-1 14-16,0-1 11 0,0 2 9 0,-4-3 6 15,4 2-5-15,0-1-17 0,0 1-25 16,0 1-38-16,0-2-29 0,0 0-36 16,0 2-17-16,0-1-13 0,4 1 3 15,-4 0 0-15,4 0 0 0,-2 1 0 0,2 1-4 16,3 0 1-16,-1-1 0 0,0 2 3 16,2 0-2-16,3 0-1 0,-3-1-2 15,2 1 8-15,5-2-2 0,-3 0-1 16,2-1-10-16,3-2 5 0,0-1 1 0,1-2 5 15,-1-2-2-15,3-4-1 0,1 2 3 16,-2-3-2-16,1 0 1 0,3-2-3 16,-6 3 3-16,3-1-4 0,-3 3-2 15,3-2-4-15,1 4 0 0,-4 0 2 0,1 3 0 16,3 1 3-16,0 0 0 0,1 5 0 16,1 1 2-16,0 0 0 0,-3 3-1 15,3 0 0-15,4-2-1 0,-2 2 2 0,-2-3 0 16,4 0 1-16,-1-1 0 0,3-2-2 15,2-2 0-15,4-2 1 0,1-4 1 16,-1-1 7-16,2-1-3 0,2-4 3 0,-2-1-7 16,7 0-2-16,-3-3-1 0,-6 3-1 15,-2 0 1-15,0 2-2 0,3-1 0 16,-7 4-3-16,4 2 1 0,0 0 1 0,2 4 0 16,-2 1 6-16,-4 3-1 0,10 3 3 15,-2 5-6-15,1-1 1 0,1 0 3 16,-2 3 2-16,0-3 2 0,0 2-4 15,-1-3-4-15,5 0 1 0,-6-1 1 0,6-4 3 16,-1 1-1-16,-1-4 1 0,2-1-1 16,-1-1 1-16,-1-4-2 0,-2 1-1 0,4-2-1 15,-1-2-2-15,-1 1 2 0,2-1 0 16,-6 1 0-16,3 1 0 0,1 1 1 16,-2 2 3-16,4 2-1 0,-5 1-3 15,5 1 1-15,2 4 6 0,-7 1 3 0,7 1-2 16,-2 2-10-16,-1 2 2 0,-1-1-3 15,4 1 6-15,1-3 3 0,3 3 0 16,-1-3 3-16,5-2-1 0,1-3 2 16,0 0 0-16,-7-3-2 0,9-2-4 0,-7 1-6 15,3-4-1-15,-4-1-1 0,3 2 1 16,-1-2 3-16,-1 0-3 0,-1 1 0 16,-3 1-1-16,7 1 3 0,-7 1 3 0,9 1 2 15,-11 4 0-15,11 0 0 0,-7 3-4 16,3 3 0-16,-3 0-1 0,7 1-1 15,-9 2 0-15,3 2 2 0,4-3 1 16,-3 2 0-16,3-2 0 0,-1-1 0 0,9-1 6 16,-2-3 1-16,2-1 2 0,-6-3-4 15,5-2-3-15,-1 0-3 0,-2-4 0 16,-4 1-3-16,-1-2 1 0,1 0-1 16,-3 0 2-16,1 0-2 0,-5 2 2 0,3 0 2 15,-3 2 3-15,5 1-8 0,-5 1 7 16,3 4 16-16,-3 1 25 0,0 1 13 15,1 2-2-15,3 3-10 0,-3 2-10 16,-1-1-11-16,1 2-6 0,-1 0-4 0,0-1 0 16,-3-2-3-16,5 0-3 0,-1-2 3 15,7-2-2-15,-1-3 2 0,-5 0-6 0,7-2-1 16,-6-3 0-16,3-1-2 0,-1-2-3 16,-3-2 0-16,-1-1-3 0,-1-2 2 15,0 1 0-15,-1 1 1 0,-3 0-3 0,-2 1 2 16,2 1 0-16,-1 1 0 0,-1 0 7 15,-2 2 0-15,2 1-1 0,3 1-3 16,-5 2 9-16,-2 0 23 0,0 2 16 0,-4-1 5 16,-2 1 0-16,0 1 2 15,-5 0-1-15,-1 0 5 0,2-2-4 0,-7 2-6 16,3 0 1-16,-3 0 9 0,-3-1 14 16,-1-1 14-16,-2 0 6 0,1 1-10 0,3 0-17 15,-8-2-19-15,1 1-14 0,-1-1-13 16,2 0-39-16,-6-1-102 0,-2-1-283 15,4-2-387-15,-4-1-185 0,-4-2 107 0,2-2 309 16,-8 0 219-16</inkml:trace>
  <inkml:trace contextRef="#ctx0" brushRef="#br0" timeOffset="104531.95">2003 15651 8 0,'-6'-6'154'0,"0"1"-15"0,1 2-5 16,-1-1 6-16,2 1 6 0,2 0 3 0,-2 0-3 15,0 1-7-15,-2-1-18 0,6 2-15 16,-2-1-18-16,2 1-18 0,-5-1-12 0,5 1-19 15,-4-1-1-15,4 1 24 16,0-1 27-16,0 2 10 0,4-1-19 0,1 1-21 16,-5 0-17-16,2 0-13 0,4 1-8 15,4-1-8-15,-4 0-3 0,5 0 1 0,-1-1-1 16,4 1 2-16,-1-2 3 0,-1-1 21 16,5 0 17-16,1 0 4 0,1 0-9 15,-2-1-10-15,-1-1-7 0,5 1-9 16,-5-1-7-16,7 1-5 0,-2-3-1 0,-1 3-3 15,3-2 2-15,0 2 0 0,2-2-3 16,-7 1 0-16,9 1 0 0,-4-1-3 16,4-1 2-16,0 3-2 0,0-3 4 0,6 2 0 15,-2-1 2-15,-2-1-6 0,4-1 2 16,-2 1-2-16,-2-2 5 0,6-1 0 16,-11 2 1-16,12-3-3 0,-9 0-3 15,-3 1 0-15,7-1-1 0,-2 0 4 0,-2 2-1 16,0-2 13-16,0 3 14 0,4 0 14 15,-4 1-12-15,2 0-8 0,2 0-9 16,-2 1 0-16,4-1-2 0,-2 2-2 0,2-2 0 16,0-2-4-16,0 2-3 0,4-3 1 15,-4 2-2-15,0-3-3 0,0 0-4 16,0 1 2-16,-2 0-1 0,-2 0 2 0,2 0 0 16,-2 2 0-16,-2 1-1 0,0 0 1 15,0 0 0-15,0 1 2 0,0 1 2 16,0 1-3-16,-1-2 2 0,1 2-3 15,0 1 2-15,-2 0 1 0,0 0 1 0,2 1-1 16,-3-1 0-16,3 1-3 0,0 1-2 16,0 0 1-16,4 0 4 0,-4 1-1 0,0 1-1 15,-2-1-2-15,2 2 1 16,-3-2 0-16,1 1 3 0,0 0 0 0,2-1-1 16,-9 1 0-16,7-1-4 0,-6-1 2 15,6 2 0-15,-7-2 2 0,7-2 1 0,-8 2-1 16,1-1-1-16,3 1-1 0,0 0 0 15,-3 0 0-15,-1 0 0 0,7 0 3 16,-7 0-2-16,2-2 2 0,1 2 1 16,3 0-1-16,-2 0-2 0,1 0 3 0,3 0-2 15,-2 2 0-15,0-2 0 0,8 3 1 16,-2-2 1-16,-2 2-2 0,4 0 0 16,-3 0 0-16,3 0 4 0,-2 0-3 0,5 0 1 15,-3-1-7-15,-3-1 2 0,6-2 1 16,1-1 5-16,-6-2 0 0,4-1-1 15,0-2-1-15,-2-2 0 0,2 0 7 0,0-2-2 16,-2 2-2-16,-2-1-12 0,2 2 2 16,-2-1 4-16,2 3 0 0,-2 0 2 15,4 2-1-15,-6 1 2 0,6-1 0 16,-2 3-3-16,-2 1-2 0,6 0 1 0,-6 1 3 16,2-1 0-16,2 2-2 0,-4 0 0 15,2-2-1-15,-2 1 3 0,-2-1-2 16,6-1 0-16,-6-3 5 0,6 3-2 0,-6-3 4 15,4-2-2-15,-5 0 0 0,-1 0-3 16,2 0 0-16,-2-2-2 0,-2 1-2 16,-1 1-2-16,-1-1 1 0,0 3 0 15,-3 0 4-15,7-1 2 0,-6 4-1 0,1-1 4 16,1 2-3-16,2 2 1 0,-3-1-2 16,3 4-2-16,0-2 2 0,0 0-2 15,1 1 2-15,-5 1 1 0,6-1-2 0,-2-1 1 16,-1 1-2-16,3 0 3 0,-6-3 0 15,4 1-1-15,1-2 1 0,-1 0-1 16,-2-2 3-16,-3 1 0 0,7 1-1 0,-8-2 1 16,1 0 17-16,-1 1 22 0,1 1 20 15,-1 0 1-15,0 0-18 0,-5 0-8 16,4 0-17-16,1 1-1 0,0 1-7 16,3 1-7-16,-3-1 0 0,-1 2-5 0,5-1 4 15,-2 0-1-15,-1 2-4 0,1-1 2 16,-3-1-2-16,9 0 1 0,-8 0-2 15,1 0 4-15,-1 0 0 0,-1-1 1 0,1 1-1 16,1-3 5-16,-1 1 7 0,0-1 11 16,-5 0 5-16,2 0 1 0,3-1-3 15,-5-1-4-15,3-1-10 0,-7 0-7 16,7 0-5-16,-3 0 3 0,-2-1-1 0,5-1 1 16,-7 2-6-16,2 0 0 0,-3-1 2 15,3 1-1-15,-2 0-1 0,-2 1-2 16,1-1-34-16,-3 1-93 0,-2 1-249 15,-2 1-306-15,0 0-168 0,-2 0 92 0,-7 1 237 16,3 1 204-16</inkml:trace>
  <inkml:trace contextRef="#ctx0" brushRef="#br0" timeOffset="117371.35">2939 13620 11 0,'-2'-4'25'0,"-2"3"8"0,0-2 9 15,4 2 6-15,-2-1 1 0,2 1-11 16,-4-1-13-16,4 1-16 0,0-1-4 0,0 1 0 16,0-1-1-16,0 0 0 0,0 2-6 15,6 0 6-15,-6-1-2 0,8 1 0 16,-6 0 0-16,-2 0-2 0,7 0 13 0,1-1 13 15,-6-1 20-15,2 1 10 0,2-1 7 16,-2 1 1-16,3-1-1 0,-3-1-6 16,2 2-3-16,0-2-4 0,0-1-8 0,1 2-7 15,1-3-7-15,-2 2-8 0,0-1-5 16,5-1-4-16,-5 1-1 0,8-1 3 16,-5-1 11-16,1 0 11 0,0 0 5 0,5-2-2 15,-7 4-7-15,6-2-6 0,-1-1-6 16,-3 2-4-16,5-2-5 0,-3 1-2 15,2 1-4-15,-1-1 0 0,-1 0 1 16,3 0 4-16,-3 2 22 0,3-1 17 0,-3 1 11 16,5-2-1-16,-3 1-8 0,-2 2-2 15,5-1-14-15,-3-1-9 0,-1 2-4 16,3-1-6-16,1 1-3 0,-3 0-1 16,-1 0 0-16,3-1 1 0,-1 2 26 0,1-1 24 15,-3 0 19-15,3 1-12 0,-1-1-14 16,-3 0-3-16,5 0 13 0,-3 0 4 0,-1 0-5 15,3 0-18-15,-1 0-10 16,-3 0-3-16,4 0-3 0,-1 0 9 0,1 0 3 16,-3 0-4-16,1 0-4 0,3 0-9 15,-9 2-5-15,11-3-1 0,-7 3-7 0,1-2-3 16,-3 0-8-16,4 2 4 0,-1-1-2 16,1 1 1-16,-1-1 0 0,1 1 0 15,-1-1 3-15,-1 0 1 0,2 2 0 0,-1-1 0 16,1 1-2-16,-1-1 4 0,3 1-1 15,-1-2 1-15,-3 2-3 0,5-1-1 16,-3 1-2-16,3-2 3 0,-5 2-1 16,5 0 0-16,-1 0-4 0,1 0-1 0,-1 0 3 15,3 2-1-15,-7-2 1 0,5 1-2 16,-5-1-2-16,7 0 0 0,-3 2 0 16,1-1 0-16,-5 0 0 0,3-1 0 15,1 4 3-15,-3-3 0 0,1 1 0 0,3-1 2 16,-9 1-2-16,11-1 0 0,-7 1 3 15,0-1-2-15,5 1 0 0,-7-1-4 0,7 0 0 16,-7-1 3-16,5 2 1 16,-3 0 4-16,2 1-3 0,-5-2 1 0,5 2 0 15,-4 0 5-15,3 0 1 0,-3 1 19 16,1 1 31-16,-1 0 23 0,-2 1-4 16,2 0-17-16,1 0-20 0,3 1-10 0,-5 1-13 15,1-1-4-15,-2 1-4 0,0 1-2 16,3-1-3-16,-1 2-4 0,-4-2-1 15,5 3 3-15,3 0-2 0,-8-1 1 0,5 1-2 16,-3-1-1-16,2 2-1 0,1-2-1 16,-5 1 4-16,4 1 0 0,-4-1 0 15,3 1-1-15,-7-1 3 0,4 2 12 16,-2-1 13-16,2 1 7 0,-2-1-2 0,0 2-8 16,-4-1-9-16,0 1-8 0,3-1-1 15,-3 1-2-15,0 1-2 0,0 0-3 16,-3-2-1-16,3 2 4 0,0-1-3 0,-4 0 2 15,0 2-3-15,-2-1 14 0,2 0 5 16,-2 0 7-16,4-2-7 0,-7 2-3 16,3-1-4-16,-4-1 0 0,2 2-1 15,-3-3-1-15,-3 2-7 0,1-1-2 0,-1-1 3 16,-3-1 3-16,1 1-4 0,3 0-1 16,-3-4-1-16,-5 3-6 0,0 0 2 15,5-2 0-15,-7 1 1 0,3 2-2 16,-7-1 1-16,4 0 1 0,0 2 0 0,0 0 4 15,-3 0-3-15,-5 0 2 0,4 0-8 16,0-1 0-16,-2 0 5 0,-2 0 0 16,8 0 2-16,-4-3-1 0,0 1 1 0,1 0-2 15,-1-2-2-15,4 2 1 0,-4-3 2 16,8 1 1-16,-7-1-1 0,1 0-4 16,6 0 3-16,-6 0-3 0,3-1 3 0,-1 0-1 15,0 0 2-15,-2-2-1 0,7 1 0 16,-7 0-3-16,6-1 1 0,-5-1 0 15,5 0 4-15,-6 0-2 0,6-1-2 16,-5 1-2-16,1-2-2 0,0-1 3 0,0 0 0 16,-1 0-1-16,1-1 3 0,0-1 1 15,-4 1 5-15,3-1-3 0,1 1 2 16,-4-1-4-16,8-1 0 0,-6 0-2 0,7 0 1 16,-7 0-1-16,2-3-3 0,3 2-1 15,3-4 2-15,-1 0 3 0,-3-2-4 16,0 0 7-16,5-4-2 0,-1 1 2 15,1-1-5-15,3-1 1 0,-1-2 2 0,1 1 0 16,3 0-1-16,0 1-4 0,-1-2 2 16,5 2 2-16,0 0 1 0,0-1-2 0,-3 1-1 15,7-2 3-15,-2 2 0 16,2 0-3-16,2 0 0 0,-4 2-14 0,4-2-44 16,4 1-127-16,-4 1-207 0,0 1-210 15,2-2-151-15,4 0 51 0,-1 4 152 0,1 0 217 16</inkml:trace>
  <inkml:trace contextRef="#ctx0" brushRef="#br0" timeOffset="119064.23">5550 13297 118 0,'-4'0'130'0,"4"0"5"0,0 0-4 0,-2 0-2 15,2 0-13-15,-4 0-18 0,4 0-22 16,-4 0-28-16,4 0-14 0,0 0-14 16,0 0-1-16,0-1-9 0,0 1-3 0,4-2 0 15,0-1-2-15,-2 0-4 0,4 0 1 16,3-1-4-16,-7-1 5 0,8 1-1 16,-4-1 0-16,4-1-1 0,1 0 7 0,-1 0 16 15,0 0 14-15,1 0 6 0,-3 0-3 16,7 2-5-16,-3-2-6 0,-2 0-5 15,5 0-6-15,1 0-5 0,-3 0-1 16,1 0-3-16,3-2-2 0,1-1-2 0,-1 1 0 16,4 3 1-16,-1-4-4 0,-1 1 0 15,6 1 0-15,-7-1-1 0,7 1 3 16,-2-1 1-16,-1 2-1 0,5-1-1 16,-4-1-1-16,2 2-1 0,2-1 3 0,-5-1-3 15,1 2 1-15,4-1-1 0,-4 1-1 16,4-2-1-16,-2 2 0 0,-3 0 2 0,1 0 0 15,0 2-2-15,2-1 0 0,-7 2 2 16,3-1 0-16,-1 1 2 0,-1 1-2 16,2 1-1-16,-1-1 1 0,-3 1 0 15,2 1 0-15,-1 0 3 0,1 0 33 0,-3 1 41 16,5 1 39-16,0-2-7 0,-5 1-22 16,3 2-18-16,-3 0-13 0,5 0-1 15,-4 2 1-15,3-2 0 0,-1 1-6 16,-1 1-8-16,1-1-12 0,-2 1-8 0,-1 1-7 15,5-2-4-15,-5 2-3 0,1 0-3 16,-1 0-3-16,1 0-2 0,-1 0-1 16,1 2 3-16,0-1 1 0,1 1-1 0,-1 1 2 15,-9-2 1-15,8 4 31 0,-5-1 35 16,3 1 30-16,-1-1-7 0,-3 2-24 16,0 0-20-16,-3 2-13 0,7-1-9 15,-8 1-9-15,5 0-6 0,-5 0-4 0,0 1-2 16,0 2-1-16,2-2 0 0,-5-1-1 15,3 3 0-15,-2 0 2 0,0-1-5 16,-2 2 4-16,2 0 16 0,-2 0 18 16,-2 2 16-16,0 1-3 0,0-2 6 0,0 2-1 15,-2 0 4-15,-2 0-7 0,4 0-13 16,-2-1-14-16,-6 1-5 0,2-2-5 16,-1 1-2-16,1-1-10 0,-4 1 3 15,-1-1 0-15,-1 1 1 0,-2-1-1 0,-3-1-1 16,0 0 0-16,-3-1 1 0,3 1-4 15,-1-3-3-15,-7-1 3 0,2 2 1 0,-4-3-2 16,5-1-4-16,-1 0-1 0,-4-1 2 16,0-1 1-16,-4-1-2 0,4-1-2 15,0-2 0-15,-2 0-3 0,-2-2-1 0,-2 0 1 16,4-2 1-16,-2 0-4 0,-2-1 1 16,0-2 0-16,-4 1 2 0,2-2 2 15,0-1 2-15,0 0 2 0,-3-1-1 0,1 1 1 16,8-4-3-16,-4 3 1 0,-2 0 1 15,6-2-2-15,-2 1-1 0,4-1-1 16,4 0-1-16,-3 0 1 0,3-1 0 16,0-1-2-16,-2 1 0 0,7-2-1 0,1 0-4 15,-4 0 6-15,1-2 2 0,3 2 2 16,5 0-2-16,-3-1 0 0,3 1 1 16,-3 0-1-16,7 1 1 0,-6-1-3 15,3 1 6-15,5 1-2 0,-4 0 0 0,4 1-3 16,-5 0-1-16,9 0 0 0,-6-1 2 15,2 3-1-15,4 0-1 0,-7 1-4 16,7-2-20-16,-2-1-64 0,4 2-183 0,0-1-236 16,0 0-248-16,0 1-20 0,0-2 136 15,4 2 234-15</inkml:trace>
  <inkml:trace contextRef="#ctx0" brushRef="#br0" timeOffset="138748.41">6329 13998 24 0,'0'-3'63'16,"0"3"4"-16,0-2 2 0,-2 0-7 15,2 2-10-15,0-1-15 0,0 1-13 0,0-1-10 16,0 1-8-16,0 1-6 0,0-1 3 16,0 1 3-16,2 3 2 0,-2 0-1 15,0 1-2-15,5 2 0 0,-5 1-1 0,2 0 2 16,-2 3-2-16,0 0 6 0,4 2 5 15,0 2 12-15,-4 2 5 0,0 1-3 16,2 1-6-16,-2 4-5 0,0 0-5 0,0 3-2 16,4-2 1-16,-4 3-1 0,2-1 6 15,-2 2 6-15,0-1 7 0,0 2 3 16,4-1-4-16,-4 0-7 0,4 3-6 16,-4-3-6-16,3 2 0 0,-3-1-3 0,4 2-4 15,0-1 4-15,-4 0-1 0,2 0 1 16,2 0-3-16,-2-1 1 0,2-2-2 0,0 0 1 15,-2-2-1-15,3-2 1 0,-3-2 3 16,2 0-3-16,0-2-2 0,-2 2 1 16,4-1-2-16,-2-2-1 0,0 0 0 15,-1 0 3-15,1 0-3 0,0-2 4 0,-2-1-3 16,2 0 2-16,-2-3-1 0,6 2 0 16,-8-3-3-16,2 0 0 0,-2-2-3 15,5-1-38-15,-3-4-86 0,-2-1-124 16,0-3-41-16</inkml:trace>
  <inkml:trace contextRef="#ctx0" brushRef="#br0" timeOffset="139471.43">6559 14134 3 0,'0'-1'48'15,"0"-2"3"-15,0 1-2 0,0 1-2 16,0-1-3-16,4 1-1 0,-4-1 0 0,0 2-5 16,0 0-2-16,0 0-3 0,4 2 0 15,-4 1-4-15,0 0-2 0,0 1 1 16,2 3 5-16,-2 3 3 0,4 0 7 15,-2 2-2-15,-2 3 0 0,5 2 0 0,1 1 3 16,-2 3-1-16,0-2-5 0,-2 2-4 16,4 2-1-16,3-1-2 0,-7 4 8 0,4-1 3 15,-2 4-2-15,2-1-15 0,2 4-4 16,-5-2 5-16,3 4 23 0,2 2 20 16,-6 0 22-16,4-3 18 0,-2-1 8 15,1-1-4-15,-3-2-10 0,4-1-16 0,2-1-11 16,-6-1-16-16,2-3-14 0,0 0-15 15,-1-3-11-15,1-2-8 0,-2 0-5 16,6-2-1-16,-8-1-2 0,2-3-3 16,2 0 4-16,-2-1 1 0,2-2 1 0,1-3-3 15,-3 0-10-15,-2-4-61 0,4 0-97 16,0 0-117-16,-4-4-96 0,0 0-77 16,0-2 22-16,0 0 87 0</inkml:trace>
  <inkml:trace contextRef="#ctx0" brushRef="#br0" timeOffset="140529.03">3803 14391 23 0,'3'-2'52'0,"-3"1"-8"15,0 1 10-15,0-2 23 0,0 4 26 0,4 1 10 16,-4 0-5-16,0 1-15 0,4 0-11 16,-2 4-3-16,-2 1 2 0,4 2 7 15,0 2 13-15,-2 2 7 0,2 3-5 0,-2 5-8 16,7-1-8-16,-7 4 0 0,4 1 10 16,2 1 17-16,-6 4 14 0,4-2-5 15,-1 1-1-15,1 1-1 0,2 0 1 0,-6 0-11 16,4 1-22-16,-2 0-17 0,3 0-18 15,-1 0-14-15,-2-1-14 0,2-3-4 16,-2 0-6-16,3-4-3 0,-3 0-5 16,-2-3-2-16,6 1-4 0,-6-2 3 0,2 0 2 15,-2-2-2-15,7-1-2 0,-7 0-2 16,-2-1 4-16,6-2-1 0,-6 0 0 16,4-2 0-16,-4-2-2 0,4 1 2 0,-2-3 1 15,-2-2 3-15,0 1-6 0,4-4-54 16,-4-1-109-16,0-3-133 0,-4-3-93 15,4-1-53-15,-2-4-30 0,-2-1 9 16,0-1 70-16</inkml:trace>
  <inkml:trace contextRef="#ctx0" brushRef="#br0" timeOffset="141175.9">3342 14398 63 0,'0'-3'101'0,"0"2"6"0,0-2 2 15,0 1 1-15,0 1-8 0,0-1-14 16,-2 0-13-16,2 2-19 0,0-1-13 16,0 1-14-16,0 1-11 0,0 1-9 0,0 1 2 15,0 3-5-15,0 0-3 0,2 3-5 16,-2 0 0-16,0 3 4 0,5 2 0 16,-1 4 2-16,-2 0-2 0,2 1 0 0,-2 4-2 15,6 1 3-15,-6 1 1 0,3 2 16 16,1 1 21-16,-2 3 10 0,-2 0-5 15,6 0-11-15,-6 1-11 0,2-2-8 16,-2-1-5-16,3 1 0 0,-1-3-2 16,-2 0-3-16,-2-2 1 0,4 0-3 0,-2 0-2 15,2-3-2-15,0-1 2 0,-4 2 1 0,2-4-1 16,2 2-2-16,-1-2 2 16,1 1 0-16,0-2-2 0,-2 1 0 0,6-2 1 15,-6 0-2-15,-2-2 2 0,6 0-1 16,-1-4 3-16,-1 0-2 0,-4 0 1 0,2-1 2 15,-2-2 1-15,4-2 4 16,-2-3-18-16,-2 0-52 0,4-3-98 0,0-2-110 16,-2 2-60-16,-2-1 25 0</inkml:trace>
  <inkml:trace contextRef="#ctx0" brushRef="#br0" timeOffset="141559.31">3557 15307 113 0,'0'2'113'0,"0"1"-16"0,0-2-9 16,0-1-12-16,0 2-3 0,-4-1-12 15,4-1-6-15,0 2-10 0,0-1-12 0,0-1-4 16,0 0-5-16,0 1-5 0,0-1-3 15,4 2 1-15,-4-2 17 0,0 0 25 16,0 0 28-16,3 0 12 0,-3 0 5 16,4 0 6-16,-2 0 5 0,6-2 10 0,-6 1 1 15,2 0-3-15,-2-2-4 0,7 1-9 16,-7-1-3-16,4 0-5 0,2 0 0 16,-6 0-5-16,6 0-13 0,-1 0-24 0,-1 0-17 15,0 0-17-15,0-1-6 0,-2 2-8 16,3-1-6-16,-3 0 1 0,0 2 1 15,-2-2 2-15,4 0 1 0,-2 1-1 16,0-1-25-16,-4 1-113 0,2 1-191 16,-2-2-237-16,0 0-88 0,0 0 76 0,0 0 184 15</inkml:trace>
  <inkml:trace contextRef="#ctx0" brushRef="#br0" timeOffset="142131.47">4027 15231 84 0,'0'1'168'16,"0"-1"-3"-16,0 0-12 0,4 2-13 15,-4-2-12-15,0 0-12 0,0 0-3 16,0 0 6-16,0 0 23 0,0 0 21 0,2 0 10 16,-2-2-5-16,6 1-8 0,-2-3-11 15,0 2-13-15,3-1-24 0,-1 0-24 16,0 0-24-16,0-2-20 0,2 2-14 15,3-1-7-15,-5-1-8 0,4 1-5 0,-1 1-4 16,-1-2 0-16,0 2-1 0,0-1 0 16,3 1-1-16,-9 0 3 0,8-2 0 15,-4 2 4-15,-2 2 4 0,3-2 24 0,-3 1 32 16,-2-1 15-16,-2 2-10 0,4-1-29 16,0 0-16-16,-4 1-18 0,0-2-89 15,0 2-189-15,0 1-256 0,-4-2-176 0,0 2 28 16,2 0 161-16,2 0 198 0</inkml:trace>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2-16T20:18:46.197"/>
    </inkml:context>
    <inkml:brush xml:id="br0">
      <inkml:brushProperty name="width" value="0.05292" units="cm"/>
      <inkml:brushProperty name="height" value="0.05292" units="cm"/>
      <inkml:brushProperty name="color" value="#7030A0"/>
    </inkml:brush>
  </inkml:definitions>
  <inkml:trace contextRef="#ctx0" brushRef="#br0">7324 11502 57 0,'0'0'111'0,"2"0"3"15,-2 0 0-15,0 0-1 0,0 0-6 16,0 0-8-16,0 0-11 0,0 1-16 16,0-1-17-16,0 0-15 0,0 0-17 15,0 0-8-15,0 0-8 0,0 0-2 0,0 0-4 16,0 0 5-16,0 0 3 0,0 0 14 15,-2 0 13-15,2 0 9 0,2 0 12 16,-2 0 3-16,0 0-8 0,0 0-11 16,0 0-17-16,0 2-8 0,0-2-9 0,0 0-2 15,0 0-1-15,0 0 1 0,0 0-2 16,0 0-3-16,0 0 0 0,4 0 1 0,0 0 5 16,-4 0 16-16,0 0 19 15,2 0 22-15,-2 0 8 0,4-2 7 0,-2 2-3 16,-2 0-9-16,5-1-11 0,-1 1-15 15,-4 0-12-15,2-2-8 0,2 2-9 0,-2-2-2 16,2 2-4-16,0-1 0 0,-2 0 0 16,7 1-3-16,-7-2-2 0,-2 2 0 15,6-1 1-15,2-1-1 0,-6 2 0 0,2-1 0 16,-2 1 0-16,7-2 2 0,-7 2-4 16,2 0 2-16,2-1 2 0,-2 1-1 15,-2-2-1-15,6 2 1 0,-5-1 0 16,3 1 1-16,-2-2 1 0,0 2 0 0,2-2 1 15,-4 2 1-15,7-1-3 0,-7 0-1 16,4 1-1-16,-2-2 0 0,2 2 0 16,-2-1 0-16,0 1 0 0,-2-2 0 15,5 2 0-15,-7-1 3 0,8-1 0 0,-6 2-2 16,4-1-1-16,-2-1 3 0,0 2-1 16,3-1 0-16,-3 1 1 0,2-2 1 0,0 0 1 15,-2 0-3-15,3 0 4 0,-1-1-4 16,0 2 2-16,0-2-2 0,2 0-2 15,3 0 3-15,-5 0-6 0,4 0 3 16,-3 0 0-16,3 0 2 0,0 0-4 0,-4 0 1 16,5-1 1-16,1 2 3 0,-2-1 0 15,3-2-2-15,-3 2 2 0,5 0 0 16,-3-1-1-16,3-1-1 0,1 1-1 16,-4-1 0-16,1 1 0 0,5-1-1 0,-5-1-1 15,3 1 2-15,-3 1 3 0,5 0-3 16,-5-2 0-16,3 3-1 0,-1-3-1 15,1 3 2-15,1-2 2 0,-1 1-1 0,1-1-1 16,0 1 0-16,3-1 0 0,-3 2 1 16,1-2 5-16,-1 1-2 0,8-2-2 15,-9 2-4-15,3-1 2 0,1 1 0 16,1-1 0-16,-2 1 0 0,1-3-1 0,1 3 2 16,-2-2 1-16,1 2-2 0,-3-2-2 15,6 1 1-15,-7-1 2 0,5 1 1 16,2-2 0-16,-3 1-2 0,1 0 0 15,-2-1-2-15,1 1 2 0,1-2 0 0,-3 2 0 16,3-1 0-16,0 1 0 0,0-2 0 16,-3 2-2-16,-1 0 1 0,3 0 0 15,1 0 0-15,-4 0 1 0,-1 2-3 16,3-2 3-16,-3 1 0 0,5 1 5 0,-5-1 1 16,7-1-1-16,-4 1 0 0,-1 1-4 15,-1 0-1-15,4-2-1 0,-1 2 1 16,-3 0 0-16,-1 0 0 0,3-1-3 0,0 2 3 15,-3-1-2-15,1 1 2 0,-1-2 0 16,1 2 0-16,-1 0 0 0,1 2 0 16,-5-3 0-16,5 2 0 0,-1 0 2 15,3-1-1-15,-3 0 1 0,1 2-1 0,-1-2 1 16,-3-1-4-16,3 3 1 0,1-2 2 16,-1 0 1-16,1 0 0 0,0 0-1 0,1 0-1 15,-1 0 0-15,-5 0-1 0,5 0 2 16,-1 2-2-16,1-2 1 0,-1 0-2 15,1 1 0-15,-1-1 1 0,1 2 5 16,1-2-2-16,-1 1 1 0,0-1-3 0,1 2 0 16,-1-2 0-16,-1 0 1 0,3 1 2 15,-1-1-1-15,-1 0-2 0,4 0 0 16,-1-1 4-16,-3 1-8 0,1-1 1 16,-1 2 0-16,-1-1 4 0,5 0 1 0,-4 0-2 15,3 0-2-15,1-1 5 0,-4 3-3 16,1-2 0-16,-1 0-3 0,3 0 5 15,1 2-1-15,-4-2 1 0,1-1-2 0,3 2 0 16,-5-1 2-16,5 0 0 0,0 0-2 16,-5 0 0-16,3 0-1 0,-3-2 0 15,9 2-1-15,-8 0 5 0,1-1-3 16,3 1 0-16,0-1-1 0,-3 2 2 0,-1-1 0 16,4 0 3-16,1 0-4 0,-3 0 5 15,-1-1-3-15,5 2-1 0,-2-1-1 16,0 0 2-16,-3-2 0 0,3 2 0 15,2 0-2-15,-3-1 0 0,1 1 0 0,-2-2 2 16,1 1-4-16,1 1 2 0,0-2 0 16,-3 2-1-16,3-1 0 0,-1 1 2 15,-3-1 0-15,2 2-1 0,-3-1-1 16,5 0-3-16,-1 1 3 0,-1-1 1 0,-2 0 2 16,3 1-1-16,1 0 2 0,-2-1-3 15,1 1 2-15,1-1 1 0,-2 0-2 0,1 2 3 16,3-3-3-16,-2 2 0 15,1-1-1-15,-1 0 0 0,2-2 4 0,2 2-6 16,-7 0 2-16,7-1-3 0,-6 1 4 16,5 0 1-16,-5 0-2 0,6 0 0 0,-7-1 0 15,7 2 0-15,-6-1 0 0,4 0 0 16,-3 0 0-16,1 1 0 0,-3-1 0 16,3 0-2-16,0 0 2 0,0 2 0 15,-3-2 2-15,3 0 0 0,-1 0 0 0,-1 1-1 16,2-1-1-16,-1 0 1 0,-1 0-1 15,2 0 1-15,-1 0-1 0,-3 2-1 16,1-4 1-16,3 4-2 0,0-2 2 0,-5 0 0 16,-3 1 1-16,3-1 0 0,1 0-2 15,-1 2 1-15,1-1 0 0,2 0 1 0,-7 1 2 16,0 0-2-16,5-1 1 16,1 1-2-16,-5-1-2 0,-1 2 2 0,3-1 2 15,-3-1 1-15,3-1-2 0,-3 2 2 16,2-1-3-16,-1 0 0 0,1 1 0 0,-5 0 0 15,5-2-3-15,-4 1 1 0,3 1 1 16,1-1 2-16,-5 1 4 0,1-1-3 16,4 1-4-16,-3-3 2 0,1 3-1 15,1 0 2-15,-3-1 1 0,0-1 0 0,5 2-2 16,-3-1 1-16,3-1-2 0,-7 0 0 16,6 0 1-16,-1 0 0 0,1 0-1 15,-1 0-1-15,1-1 4 0,-2 1-2 16,1-2 0-16,5 2 1 0,-5-1 1 0,-1-1 0 15,7 2-2-15,-7-1-2 0,1-1 2 16,3 2 2-16,3-1 3 0,-3-1-1 16,1 1-4-16,-1 1 0 0,-3-2-2 15,3 0 2-15,5 1 0 0,-4-2 2 0,3 2-2 16,-3-1 0-16,-1-1 0 0,1 0-2 16,3 2 1-16,-3-2 0 0,2-2 1 15,-3 4 1-15,5-4-1 0,0 2 1 0,-3 0 1 16,3 0-2-16,-1 0-2 0,-1 0 4 15,6 0-2-15,-7 0 0 0,7 0 0 16,-6-1-2-16,6 1 4 0,-3 0-2 16,1-2 0-16,4 2 0 0,0-2-2 0,2 3 2 15,-2-3 0-15,4 0 2 0,-2 3 0 16,-2-3-1-16,6 1 2 0,-2 1-3 0,-2 0-1 16,6-2 1-16,-2 2-2 0,-4 0 1 15,2 0-1-15,2 0 4 0,-4 0-1 16,4 0 3-16,2 0-3 0,-2 0 1 15,0-1-4-15,0 2 2 0,4-2 0 0,-1 1-1 16,-1-2-3-16,0 2 2 0,2 0 2 16,0 0 5-16,0 0-3 0,-1 0-2 0,-3 0-2 15,4 0-2-15,-4 1 2 0,0 0 0 16,2 0 0-16,-2 1 0 0,2-1 0 16,0 1 2-16,-1 1 0 0,-1-2 0 15,0 2 3-15,4 0-1 0,-4-1-1 0,2 1 1 16,2 0 3-16,-4 0 1 0,5 0-3 15,-5 0-3-15,8 0 0 0,-8-2 1 16,0 2 1-16,4 0-4 0,-4-2 1 16,1 3-1-16,-6-1 0 0,6 0-2 0,1-2-2 15,-2 2 1-15,-6 1 2 0,6 0 3 16,-6-1 0-16,6 1 6 0,-6-1-3 16,6 2-2-16,-4-1-3 0,2-1 5 0,-2 3 1 15,2-2-3-15,-3 1-1 0,6 0-1 16,-8-1 2-16,7 1 1 0,-6 1-4 15,4-2 2-15,-2 1-1 0,-2-1 2 16,0 2-2-16,4-1 1 0,-4-1-7 0,-4 2 4 16,-1-1-2-16,5 1 8 0,0-2-2 15,-4 2 1-15,4 0-2 0,0 0 0 16,-5-1 0-16,5 1-3 0,0-2 0 16,0 1 5-16,0 1 2 0,0-3-2 0,0 3 1 15,-1-2-3-15,1 1 3 0,-2-1-4 16,2 2 2-16,-2-1-1 0,2-1 2 0,-2 1-2 15,1-1-1-15,-1 1 0 0,2-1-2 16,-2 0 3-16,0 1 3 0,2 0-1 16,-5-2-2-16,5 1-2 0,0 1 1 15,-4-2-1-15,-1 0 1 0,5-1 0 0,0 2 1 16,-4-1 0-16,4 1-3 0,0-2 3 16,0 1 2-16,-5-1-1 0,5 2 1 15,4-3 1-15,-4 1 1 0,0-1 0 16,2 2-4-16,2-1-2 0,2-2 2 0,-4 1 0 15,2-1 0-15,-2 2-4 0,-2-1 3 16,4 1 1-16,-4-1-1 0,-1 1-2 16,-1 1 3-16,2 0 0 0,0-2 2 0,4 2-4 15,-4 0 2-15,-4 0 0 0,4 0 4 16,-1 0 0-16,1 0-3 0,0 2-2 16,-2-2 0-16,2 0-2 0,0 0 3 0,0 0 0 15,-1 0 1-15,5 0 3 0,-6-1-2 16,2 3-2-16,4-2-2 0,-2 0 2 15,-2 0 0-15,4 2-2 0,-4-2-1 0,0-1 1 16,2 2 3-16,-2-1 0 0,4 0-1 16,-7 0 0-16,3-2-2 0,0 2 4 15,4 0-2-15,-2-1 3 0,2 1-5 0,-2-2 2 16,2 1 0-16,-2-1 0 0,4-1 2 16,-2 2 2-16,-2-1 0 0,2 1-2 15,-2-1-4-15,6 1-1 0,-6-1-4 16,2 1 4-16,-4 1 1 0,2-2 4 0,2 2-2 15,-6 0-2-15,1-1 2 0,1 2 0 16,4-2 2-16,-4 1 0 0,0-1-1 0,-2 2-1 16,6-1 2-16,-4 0-2 0,2 0 2 15,-2-2 0-15,4 4-2 0,-2-3 0 16,-3 0 1-16,5 1 1 0,-4 0-1 16,2-1-1-16,2 0 2 0,-4 2-1 0,-2-1-1 15,2 0-3-15,0 0 0 0,4 0 2 16,-4-1-1-16,-1 2 2 0,-1-1 0 15,0 0 0-15,2 0 0 0,0 0 0 16,-2-1 0-16,1 2 0 0,1-1 0 0,4 0 2 16,-8 0-2-16,4 0 0 0,0 0 0 15,0-1 1-15,0 0 1 0,1 1-1 0,-1 0 1 16,0-1-1-16,0 0 1 0,0 2-2 16,0-1-2-16,0 0 1 0,-2 0-1 15,-1 0-1-15,-5 1 2 0,6-1-1 16,-3 2 4-16,-1-1-2 0,-2 1 0 0,-3-1 0 15,5-1 0-15,-4 2 0 0,-1-1 0 16,1 1 1-16,-3-1 1 0,3 2-2 16,-5-2-2-16,2 1 5 0,-1 0-1 0,-3-1-1 15,3 1-1-15,-3-1 1 0,4 1-1 16,-7-1 0-16,3 1 0 0,0-1-1 16,-1 1 0-16,-1-1-1 0,2 1 4 15,-4 1 0-15,-4-2-1 0,7 0-1 0,-3 2 0 16,-4-1 5-16,6 1 0 0,-6-1 35 15,2 1 54-15,-2-2 47 0,3 1-1 16,-1 1-32-16,-4-2-34 0,2 2-26 16,-2-1-19-16,4-1-10 0,0 1-8 0,-4-1-5 15,2 1-1-15,2-3-6 0,-4 3 3 16,2 0-2-16,-2-2 0 0,4 1-2 16,1-1-2-16,-5 2 0 0,2-1 1 0,-2-1 3 15,0 1 0-15,4 2 0 0,-2-1 0 16,-2 0 6-16,0-1 3 0,0 1-1 15,4 1 0-15,-4-2-7 0,0 2-11 0,-4 0-104 16,4-1-197-16,-2 1-288 0,-2-2-103 16,-3 2 74-16,1-1 216 0</inkml:trace>
  <inkml:trace contextRef="#ctx0" brushRef="#br0" timeOffset="10752.34">8126 12562 48 0,'0'0'121'16,"0"0"18"-16,0 0 1 0,-2 0-7 16,2-1-14-16,0 1-21 0,0 0-23 0,0-2-20 15,0 4-18-15,0-2-16 0,0 1-7 16,0-1-6-16,0 0-3 0,0 0-2 16,0 0-1-16,0 0-2 0,0 0 2 0,2 0-1 15,-2 0-2-15,8 0-1 0,-6-1-1 16,2-1-1-16,2 1 4 0,1-1 2 15,-1 1 3-15,4-1-1 0,1 1 1 0,3-3-3 16,-6 2-2-16,7-3 3 0,-3 1 0 16,5-1-3-16,-3-1 0 0,7 0 0 15,-5 0 0-15,1-3 0 0,2 2 0 16,5-2 2-16,-5 0 0 0,6-2-4 0,-7 1 1 16,7-2 0-16,0-2 1 0,2 1 24 15,4-4 15-15,-2 1 16 0,8-4-19 16,0 1-12-16,0-1-7 0,3-1-5 0,-1 2-1 15,4-1-6-15,-1 0-2 0,1 2-2 16,1-1 0-16,-3 1-1 0,2-2 0 0,-1 2 1 16,1-1-1-16,0-1-2 0,1 2-5 15,-1 0 2-15,3 0 1 0,1-1 11 16,3-2-2-16,-3 2 1 0,3-2-3 16,0 0-3-16,-3 0 0 0,3 0 0 0,-5-2 2 15,3 0-1-15,-3 1 2 0,3-2-2 16,-1-1 1-16,-1 1 3 0,1 0-5 15,-1-2 0-15,3 1 2 0,-1 1 3 0,0 0 0 16,-3-1-4-16,5 2-1 0,-3-1 0 16,1 0-1-16,-5 1 0 0,3 1-1 15,1-1 2-15,-3 2-2 0,1-1 2 0,-2 1 2 16,5-2 0-16,2 1 0 0,-3-2 0 16,3 0 4-16,-1 0 1 0,-3-2-4 0,6 1 1 15,-7-4 3-15,3 2 3 16,-3-1 1-16,3 1-5 0,-5 0-2 0,2 1-1 15,-1 0-2-15,-3 0 0 0,3 2-5 16,-1-1-1-16,0 2 5 0,3 0 5 0,-3-1 1 16,1 3-2-16,-1-2 1 0,5 3-3 15,-9-1 0-15,0 1-5 0,5 1 3 16,-1-1 0-16,-2-1 1 0,3 0-2 16,-1-1 1-16,1-1-1 0,-1 1 2 0,0-2-1 15,3-4 1-15,1 3 3 0,-3 0 1 16,-1-1-1-16,3 2-1 0,1-3-1 0,-7 3-1 15,3 2-2-15,0-2-2 0,1 1 0 16,-1 0 0-16,1 2 1 0,-1 1-3 16,3-3 8-16,5 2-3 0,-5-1 5 15,3 1-3-15,5-1 6 0,0 2-5 0,-5-1-1 16,5 0-5-16,-4-2 1 0,4 1 0 16,-5-1 0-16,9-1-1 0,-2-1-3 0,0-4 1 15,4 2 2-15,0 0 4 0,-1 0 7 16,-1 0 0-16,-2 2-4 0,4-2-4 15,-2 1 0-15,-2 1 0 0,4 1-1 16,-2-2-1-16,2 2-2 0,2-1 0 0,6-1 5 16,0 1 5-16,0-2-2 0,3 1-1 15,-3 2-6-15,2 0 0 0,4-1-1 16,-3-1 4-16,-3-1 0 0,10 2 0 0,-5-2 2 16,-1-2 2-16,7 1-3 0,-3-2 1 15,1-1 0-15,-5 2-1 0,2-1-2 16,3 0-3-16,-1 0 6 0,5 1 1 15,-4 1 0-15,-1-1-3 0,0 1-3 0,1 1 0 16,-1 0 1-16,-3 1-1 0,1 0-1 16,3 3 3-16,3-1 2 0,-3-2 4 15,3 1 0-15,-3-1-1 0,-1 0-6 0,1 1-3 16,-5 0 3-16,-1-2-3 0,-1 1 5 16,-4 0 5-16,-2 4 2 0,-4 0 2 0,-4 2-5 15,-5 2-4-15,-5 2-3 0,-7 0 2 16,-2 3 0-16,-4 3 2 0,-6-1 0 15,-2 2 4-15,-2 2 2 0,-7-1 0 16,-3 2-7-16,1 0-52 0,-3 1-103 0,-3 1-155 16,-4 0-74-16,0-1 28 0</inkml:trace>
  <inkml:trace contextRef="#ctx0" brushRef="#br0" timeOffset="12733.93">10025 8160 68 0,'-6'-3'59'0,"0"1"-5"15,2-1-5-15,-2 0 0 0,4 1 5 0,-7 1 3 16,7 0 0-16,-2-2 0 0,2 1-9 16,-2 1-9-16,0 1-14 0,2-2-9 15,2 2-11-15,-4-1-5 0,0-1-3 16,4 2-1-16,0 0 4 0,0 0 0 0,0 0-1 15,0 2 1-15,4-1 0 0,0 2 1 16,-4 0 1-16,2 0 0 0,6 2 1 0,-6 1 1 16,4 0 2-16,-1 0 0 15,1 0-1-15,0 1 1 0,4 1 1 0,-4 1-2 16,5-2 2-16,-1 4-5 0,5-1 3 16,-7 1 0-16,2-1 0 0,7 2 1 0,-1 0-2 15,1 2 0-15,1-1-1 0,-1 1 1 16,2-1 0-16,1 2-1 0,1-1-3 15,-2 2 5-15,5 1-4 0,-1-1-1 0,0 1-2 16,0 1 2-16,1 0 1 0,3 0 2 16,-4 1 0-16,0-1 0 0,8 3-1 15,-4-1-2-15,-5 1-2 0,5 0 4 0,0-1-1 16,0 2 0-16,0-1-1 0,-2-2 2 16,6 1-2-16,-2-1 3 0,6 1 1 15,-2-1 1-15,0-1-1 0,0 0 1 0,4 0 14 16,-4 2 17-16,4-2 10 0,-3 0-11 15,1 1-10-15,2-1-10 0,-4 2 0 16,0-1-2-16,4 1-5 0,0 1-3 16,1 0-1-16,-3 0-1 0,2-1 1 0,2 5 2 15,-2-1-1-15,7 0 2 0,-1-1-1 16,1 0 1-16,-1 1-6 0,1-1-1 16,-1 0 0-16,0 0 0 0,1 0 0 0,-5-2 0 15,4 1 0-15,-1-1 0 0,1 0 0 16,-4 0 0-16,1 2 2 0,3-1-4 15,1 1 2-15,-1 0 0 0,0 0 6 16,5 1-2-16,-5 0 0 0,-3 2 0 0,3-1-2 16,-4 1-4-16,5 1 1 0,-7 0 3 15,2 1 1-15,-2 1 0 0,1 1-2 0,-1-1 1 16,-2 0-2-16,-2 1-2 0,2-3 1 16,-2 2 1-16,2-4-1 0,1 2 1 15,-1 0 1-15,2-1 4 0,0-1 0 16,-4 1-2-16,4-1-6 0,-2 1 0 0,3-1 1 15,-5 2 2-15,4 0-2 0,-4 0 0 16,0 2 1-16,0-1 6 0,0 2 0 0,2-2 1 16,-2 3-5-16,1-1-2 0,-1-2 1 15,0 1-3-15,0-2 3 0,0 0 3 16,4-2 1-16,-4 1 3 0,4-6 9 16,1 3 16-16,-5 0 14 0,4-2 1 0,-4 1-14 15,2-1-9-15,0 1-7 0,0 0-3 16,-2 0-1-16,0 1 8 0,5-1 5 0,-5 1 8 15,4 1 2-15,-4 0-4 0,4 0-6 16,0 1-6-16,-3-1 5 0,5 2 17 16,2 1 16-16,-2-2 0 0,1 0-12 15,1 1-16-15,2-2-8 0,-7 1-8 0,7 0-4 16,-2 0-2-16,-6-2-7 0,7 2 0 16,-7-1 1-16,6 0 1 0,-3 1 2 0,-3 0-2 15,6-1-2-15,-6 0 0 0,6 0-1 16,-5 1 3-16,5-1 1 0,2 2 2 15,-3-2-3-15,-1 3-2 0,2-2 0 16,-1 2 1-16,-1 0 3 0,2 2-1 0,-4-2-3 16,3 0-4-16,-3-2 3 0,-4 2 3 15,4-1 2-15,-4-3-2 0,2 3 1 16,1 0-2-16,-3-3 2 0,0 2-1 16,0-3-1-16,4 2 0 0,-4-2 5 0,0 3-2 15,0-3-2-15,0 1-2 0,-2-2 1 16,2 0-2-16,-6 1-6 0,2 1 1 15,-2-4 5-15,-4 2 3 0,2-1 2 16,-3-1-2-16,-1-2 0 0,-2-1-2 0,-3 1-1 16,1-3 0-16,-3-1 0 0,-2-1 1 15,3 0 3-15,-5-2-3 0,-1-1 0 0,1 0 3 16,0-1 35-16,-4-1 69 0,3-2 78 16,-3-1 47-16,0 0 11 0,-2 1-31 15,-2-2-54-15,2 0-56 0,-1 0-39 16,-3-1-24-16,4-2-20 0,-4 1-54 0,-4-1-202 15,4-1-289-15,-7 1-248 0,5-2 21 16,-6 1 181-16,0-4 222 0</inkml:trace>
  <inkml:trace contextRef="#ctx0" brushRef="#br0" timeOffset="25126.28">15309 8059 48 0,'0'0'49'0,"0"0"-7"16,0 0-7-16,0 0-11 0,0 0-7 16,0 0-6-16,0 0-2 0,4 0-1 15,0-1-3-15,-4 1 5 0,2-2 8 16,-2 2 12-16,5-1 6 0,-3 1 5 0,6-2 4 15,-8 0 3-15,2 1-6 0,6 0-8 16,-6 1-5-16,2-2-8 0,-2 1-6 16,7-1-4-16,-7 1-3 0,2-1 7 0,2-1 6 15,-2 3 7-15,2-1-5 0,-3-1-2 16,5 0-5-16,-6 1-5 0,6 0-1 16,-2 1 0-16,1-3 10 0,-1 3 16 15,0-2 9-15,2 1-5 0,-6-1-11 0,4 1-8 16,5-1-7-16,-3 1-5 0,-2-1-5 15,-4 0-2-15,9 2-1 0,-5-1 2 0,2 0-2 16,-6 1-1-16,9 0-1 16,-5 0-3-16,2 0 3 0,-2 0 2 0,5 1 1 15,-9 0 0-15,8 1-2 0,-4-2-2 16,2 2 4-16,1-1 12 0,-1 1 18 0,0 1 12 16,1-2-7-16,-3 2-10 0,4 0-10 15,-4-2-5-15,0 3-4 0,5 0-3 16,-5-2 1-16,4 2-4 0,-3 0 7 15,7 1-6-15,-4 0-1 0,-3-1-5 0,3 1 1 16,2 1 2-16,-1 0 3 0,1 0-1 16,-2-2 4-16,5 2-3 0,1-1 1 15,-5 2 1-15,1-1-1 0,1 0 0 16,1 0-1-16,-2 2-3 0,3-2 2 0,-3 1-1 16,5 2 3-16,-7-2-1 0,5 1 1 15,-3 0 1-15,2-1 0 0,-1 1-1 16,-1-3 0-16,3 3 2 0,-3 0-2 15,3-1 1-15,-3 1-2 0,2 0 3 0,-3 2-1 16,5-2-1-16,-7 2 1 0,5-2 2 16,-2 3 33-16,3-1 33 0,-5 1 23 15,7 1-14-15,-7-1-20 0,3 1-21 0,-1 0-14 16,-2 0-13-16,5 0-3 0,-5-1 2 16,3 3-5-16,-1 0-2 0,-2-1-3 15,5 2 1-15,-3-1 3 0,3 1-1 0,-7 1 3 16,6-1 28-16,-1 2 42 0,1-2 26 15,-1 0-11-15,1 0-26 0,3 1-21 16,-5-1-9-16,2 1 26 0,-1 0 27 0,1 0 14 16,3-1-21-16,-9 2-25 0,11-1-18 15,-11 1 11-15,9-1 15 0,-7 1 10 16,4-1-11-16,-1 1-18 0,1-2-17 16,-1 1-11-16,-3 1-6 0,2-3-1 0,-1 2-3 15,3 0-4-15,-6 1-4 0,3-1-2 16,3-1 4-16,-3 2-1 0,-3-1 1 15,0 0 4-15,2 3 26 0,-1-3 19 0,-1 1 8 16,0 1-20-16,1 0-8 0,-3 0-9 16,0 0-7-16,0 1-7 0,2-2-3 15,-1 1-3-15,-5 0-2 0,6 0-4 16,-6-2 0-16,4 2 1 0,-2 0 1 0,1 2 0 16,-3-2 3-16,6 1 0 0,-6 1 1 15,2-1-1-15,-2-1-2 0,2 2-1 16,0-1-2-16,-4-1 2 0,2 2-2 15,3-1 6-15,-3-1-2 0,-2 2-1 0,4-1 2 16,0-1 1-16,-4 2 0 0,0-1-2 16,2 2 0-16,-2-1-2 0,4 1 0 15,-2-2-2-15,-2 2-1 0,4 0 3 0,0 0 7 16,-4 2 0-16,3-2 0 0,-3 0-3 16,4 0-2-16,0 1-1 0,-4 0-7 15,2 0-8-15,-2 0 5 0,4 1 9 0,-4-2 9 16,0 1-2-16,0-1 25 0,0 0 20 15,0 0 16-15,2 0-14 0,-2-1-16 16,0-1-15-16,0 1-10 0,0-1-3 16,0 2-4-16,0-3-2 0,-2 2 3 0,2-1-3 15,0 1-2-15,0-1 1 0,0 1-1 16,0-2 1-16,-4 0 0 0,4 0 0 16,0 0 1-16,-2 0 0 0,2 1 1 0,-4-1-3 15,0-1-2-15,4 1 1 0,0-3-1 16,-3 1 2-16,3-1-2 0,0-1 0 15,-4-1-2-15,0 1 4 0,4-2 2 16,0 1-2-16,-2-3 0 0,2 1 0 0,0 0-1 16,-4-4 1-16,4 2 1 0,0-1-2 15,0-2 1-15,0 0 0 0,0 0 2 16,0-2-8-16,-2 1 3 0,2-3 4 16,0 3 7-16,0-2-1 0,0 0 0 0,0-1 7 15,0 1 9-15,0-2 6 0,0 0-3 16,0 1-7-16,0 0-5 0,0-1 6 0,0-1-5 15,0 0-2-15,0-1-18 16,0-1-2-16,2 0 1 0,-2 0 1 0,0-3 1 16,4 1 0-16,-2-3 1 0,-2 2-3 15,8-3 5-15,-5 0-2 0,1-2-1 0,0 0-4 16,2-2 3-16,0 0 7 0,0-2 0 16,1 1-4-16,1 1 0 0,-6-2-2 15,4 4 0-15,2-2-2 0,-6 1 2 16,7 1 2-16,-3-1 1 0,-4 2 0 0,6 1-1 15,-8 1-1-15,2 0-2 0,2 1-1 16,-1 1-3-16,1 1 1 0,0 1-1 16,-4-1 4-16,2 3 4 0,-2 2 1 0,0 1 2 15,0 1 0-15,4 3-2 0,-4 0 1 16,-4 2-2-16,4 1 5 0,0 0-2 16,-2 2 0-16,2 0 0 0,-4 1 0 0,0 0-3 15,1 0 3-15,-1 0-2 0,2-1 3 16,-2-1-2-16,0 1 1 0,4-1-4 15,-2-1-4-15,-2 0 4 0,2-1 1 16,-2-1 2-16,-1-1 0 0,5 2 1 0,0-4-1 16,-2 2 9-16,2-3-3 0,-4 2-2 15,0-2-2-15,2-2-4 0,-2-1 1 16,2 0-5-16,2-1 2 0,-8-2 0 0,1-2 1 16,5-1-2-16,-6 0 0 0,6-3 2 15,-4 1 0-15,-2 0 0 0,5-2-1 16,-5 2-4-16,2-2 0 0,4 3 1 15,-6 1 4-15,1-2 4 0,1 3-3 0,2 0-6 16,-2-1 7-16,0 2-1 0,2-1 0 16,2 2 1-16,-7 0 0 0,3 2 4 15,4-3-6-15,-2 2 6 0,0 0 8 0,2 1 16 16,-2-1 4-16,1 1-6 0,-1-1-5 16,0-1-6-16,4 2-6 0,-2 1-5 15,2-2-4-15,0 0-4 0,-4 2-4 16,4-1 1-16,0 1 1 0,0-1 0 0,0 1-2 15,0-2-19-15,0 1-62 0,0 1-102 16,0 0-226-16,0 0-224 0,-4 1-226 16,2-1 44-16,-2 0 175 0,2 2 251 0</inkml:trace>
  <inkml:trace contextRef="#ctx0" brushRef="#br0" timeOffset="31320.77">17184 8575 103 0,'2'1'136'16,"-2"-1"7"-16,0 0 1 0,4 0-8 16,-4 0-18-16,0 0-21 0,0 0-21 0,2 0-16 15,-2 0-9-15,0-1-6 0,0 1 4 0,0-1 8 16,0-1 6-16,0 1 9 0,0 1 16 15,0 0 15-15,0 0 16 0,0 0 12 0,4 0 12 16,-4 0 6-16,0 1 3 0,0-1-2 16,0 2-3-16,0-2-13 0,0 0-15 0,0 0-18 15,4 0-12-15,-4 0-16 0,0-2-6 0,0 1-12 16,0 1-14-16,0-2-11 0,0 1-1 16,-4-1 18-16,4-1 13 0,0 2 14 0,0-3 9 15,0 0 3-15,-4 0-7 0,4-2-80 16,0 0-57-16,-2-2-36 0,-2 1 39 15,4-2 22-15,-2-2 10 0,2 1 9 0,-8-4 5 16,6 0 6-16,-3 0 7 0,3-1-4 16,-6-2-1-16,6 1-6 0,-4-2 2 15,-2 0 2-15,-3-3 1 0,5 0 0 16,-4-2 0-16,4 2 2 0,-5 0 2 0,1 0 0 16,4 2-2-16,-5 0-2 0,5 1-2 15,-4 2 0-15,4 0 3 0,-1 1-1 16,1 1 2-16,-2 0 16 0,0 3 10 0,-1-1 13 15,7-1-5-15,-4 3-3 0,-2-2-4 16,6 2-5-16,-7-1-2 0,7 1 8 16,-2-1-1-16,2 2-1 0,-6 0-8 0,6 0-5 15,-2 2-5-15,2-1-4 0,-2 0 0 16,-1 3 1-16,5-1-2 0,-2-1-1 16,2 5-4-16,-4-3 2 0,4 2 0 0,-2-1-2 15,2 2-1-15,0-1-2 0,-4 0 0 16,4 2 2-16,-4 1 0 0,4 1 2 15,0 1 2-15,-2 0 1 0,2 3-1 16,0 1-1-16,-8 1-8 0,8 3 7 0,-7-2 2 16,5 3 9-16,-2 0-3 0,0 1-3 15,-2 0 0-15,4-1-1 0,-7 2-3 16,3-3-2-16,0 1 2 0,0-1 2 0,-2 1 1 16,6-2-2-16,-5-2 3 0,3 1-4 15,0-1 2-15,2-1 0 0,-2-1 5 16,2-1 4-16,2 1-2 0,-4-2-4 0,0-3-4 15,4 1 1-15,0-2 1 0,0-1-1 16,0-2-2-16,0-1 1 0,0-1 1 16,4-1-4-16,0-1 1 0,-2 1-4 15,2-2 2-15,-2 0 3 0,-2 1 0 0,4 0 2 16,0 0-3-16,-2 0 1 0,-2 1 11 16,7 1-9-16,-7-1-2 0,4 3-13 15,0 0 6-15,-4-1 2 0,2 0 2 16,2 3-2-16,-2-1-1 0,6 1 3 0,-6 1 0 15,7-1 2-15,-7 2-3 0,4 0 0 16,2 0 3-16,-2 0 1 0,5 2 0 16,-9-2 1-16,8 0 1 0,-4 0 0 15,5 1-2-15,-1-1-2 0,0 0 1 0,1 2 6 16,-1-2-2-16,-4 0 1 0,5 0-19 16,-3 0-77-16,0 0-232 0,-2-2-291 15,1 4-225-15,-1-2 50 0,-6 0 199 0,8-2 231 16</inkml:trace>
</inkml:ink>
</file>

<file path=ppt/ink/ink3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24:59.453"/>
    </inkml:context>
    <inkml:brush xml:id="br0">
      <inkml:brushProperty name="width" value="0.09701" units="cm"/>
      <inkml:brushProperty name="height" value="0.09701" units="cm"/>
      <inkml:brushProperty name="color" value="#3333CC"/>
      <inkml:brushProperty name="fitToCurve" value="1"/>
    </inkml:brush>
  </inkml:definitions>
  <inkml:trace contextRef="#ctx0" brushRef="#br0">101 16 11,'0'0'18,"0"0"-1,0 0-3,0 0-2,9-8-2,-9 8-1,0 0-2,0 0-2,13-5 0,-13 5-1,9-3-1,-9 3 1,13 0-2,-13 0 1,12 0-1,-12 0-1,15 2 1,-15-2-1,12 4 1,-12-4-1,13 3 1,-13-3-1,15 6 1,-15-6-1,16 4 1,-16-4 0,14 5-1,-14-5 1,13 9-1,-13-9 0,11 11 0,-11-11 0,9 13-1,-9-13 1,10 16-1,-10-16 0,9 16 1,-6-7-1,-1 2 1,-1 1-1,0 1 1,0 3 0,-1 0 0,-2 0-1,1-1 1,-1 0 0,-1 0-1,-1-1 1,-2-2 0,-2-1 0,1 1 0,-3-1-1,0-2 1,-1-2 0,-3 1 0,2-2 0,-1 0 0,-2-3 0,2-1-1,-3 1 2,2-6-1,-1 3-1,1-4 1,-1 0 0,0-2-1,2-2 0,0-1 1,2-1-1,0 0 0,2-2 0,2-1 0,0 1 0,2 0 0,2-1-1,-1-1 1,4-1 0,4-3 0,1 1 0,2-2-1,3 1 0,-1-4-5,6 5-19,-4 4-9,-1 2-1,-1 7 0</inkml:trace>
</inkml:ink>
</file>

<file path=ppt/ink/ink3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27:55.531"/>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58 951 5,'0'0'18,"-8"-9"-1,8 9 0,0 0-2,0 0 0,-10-9-3,10 9-2,0 0-2,0 0-2,0 0-3,0 0-1,0 0-1,0 0-1,0 0-1,3 10 1,-3-10-1,5 11 1,-5-11 0,8 14 1,-8-14-1,11 14 1,-11-14 0,16 14 0,-4-3 0,1-1 0,-1 0 0,3 3-1,-2-2 1,1 2 0,1 1-1,0 1 1,-3-3-1,1 2 1,-1 0 0,1-2 0,1-2 0,0 2 0,-1-1 1,1-1-1,-2 0 0,1 1 0,0-2-1,1 2 1,-1 0-1,1 0 1,-2 0-1,0 0 1,2-1-1,-1 1 1,-1-1 0,2-1 0,-2 3-1,1-2 1,3 1 0,-3 3-1,2-2 1,1 1-1,-1 4 1,3 0-1,0-1 1,-1 1 0,2-1 0,0 2-1,0-2 1,1 2 0,-2-3 0,1 1 0,1 0-1,0 0 1,-1 0 0,0 1-1,1 0 1,-1 2-1,2-1 1,-3 2-1,1-2 0,0 3 0,1-3 2,1 2-2,-1-2 0,-1 0 0,0-1 0,0 2 0,0-1 0,1 1 1,-3-1-1,2 1 0,-2-1 0,0 1 0,1 0 0,0-1 1,-2 1-2,0-1 2,1 2-1,-2-3 0,1 0 0,-1 0 0,-1 0 0,2-2 0,-3-1 0,-1 0 1,3-2-1,-4 1 0,1-1 0,1-1 0,2 1 0,-2 1 0,1 0 0,1-1 0,-2 2 0,4-1 1,-2 2-1,1 1 0,0-1 0,0 1 0,0 1 0,3-1 0,-2 2 0,1-2 0,1-3 1,0 2-1,1-2 0,-1 1 0,0 0 1,3 0-1,0 1 0,0-1 0,1 1 0,-1-1 0,1 2 0,1-2 0,-2 2 0,-2-2 0,1 2 0,-2-3 0,0 3 0,-2-1 0,1-3 0,-3 1 0,1 1 0,-1-2 1,-3-1-1,3 1 0,-1-1 1,-2-2-1,0 0 1,-1-2-1,-2 1 1,-9-8-1,12 9 1,-12-9 1,0 0-1,0 0 1,0 0-1,0 0-4,0 0-30,0 0-2,-2-11-3,2 11 1</inkml:trace>
  <inkml:trace contextRef="#ctx0" brushRef="#br0" timeOffset="1719">277 1224 5,'0'0'29,"0"-12"0,0 12 0,0 0-15,0 0-4,0 0-2,0 0-2,0 0-2,-1 11-1,-1 2-1,-1 0 0,2 3 1,-3 4-1,2 2 1,-2 2-1,2 2 0,-1 0-1,-1 2 0,1-2 0,0-1 0,1-1 0,1-3 0,-2-2-1,3-2 1,0-2 0,1-2-1,-1-4 0,0-9 0,3 14-1,-3-14-3,0 0-6,6 11-23,-6-11 0,0 0 0,-7-12 0</inkml:trace>
  <inkml:trace contextRef="#ctx0" brushRef="#br0" timeOffset="2156">0 1424 22,'0'0'26,"4"-12"0,-4 12-13,0 0-4,0 0-3,10 4 0,-10-4-3,9 9 0,-9-9 0,13 14 1,-13-14-1,18 18 0,-9-10 0,2 4 0,2-2 0,1 2 0,0-2-1,2 2 1,-3-2-1,4 1 1,-1-2-1,0 3 1,-3-6-1,1 2 0,-4-1 0,-1-2 0,-9-5-1,14 9 1,-14-9 0,0 0 1,0 0 0,0 0-1,0 0-4,0 0-12,0 0-19,0 0-2,0 0-1,0 0-1</inkml:trace>
  <inkml:trace contextRef="#ctx0" brushRef="#br0" timeOffset="6672">1395 1939 23,'0'0'28,"-16"-2"-1,17-15-4,2 2-17,7-7-1,7-9-1,9-14-2,9-8-2,11-17 1,16-12-1,12-9 1,8-4 1,10-4-1,6 5 1,1 7 1,1 12 1,-5 15-1,-6 19 0,-14 15 1,-3 15-1,-12 11 0,-5 10-1,-8 5 1,0 2 0,-1-7 0,4-3 1,2-12-1,11-8 2,6-14-1,8-10-1,2-13 0,4-3 0,-3-6 0,-1 3-1,-10 3 0,-10 8-1,-11 6 1,-12 11 0,-9 7-1,-9 8-1,-5 7-6,-13 6-30,0 0-1,0 0-2,-13-11 0</inkml:trace>
  <inkml:trace contextRef="#ctx0" brushRef="#br0" timeOffset="7609">3896 253 36,'8'-11'32,"-8"11"2,0 0-2,18 5-20,-18-5-4,24 16 0,-12-2-2,8 6-1,-2 0-1,7 6-2,-4-1 1,-2 0-3,-3 0-1,-2-6-4,0 2-8,-8-10-13,-6-11-9,7 9-1,-7-9 0</inkml:trace>
  <inkml:trace contextRef="#ctx0" brushRef="#br0" timeOffset="7844">4080 247 50,'0'0'33,"0"0"1,-12 0-12,11 11-12,-10 1-1,3 9-3,-4 2-2,0 5-2,-1 3-8,-2-1-22,1-4-5,4-2-3,2-10 2</inkml:trace>
  <inkml:trace contextRef="#ctx0" brushRef="#br0" timeOffset="8172">4294 17 27,'0'0'32,"19"-10"2,-8 4-1,-11 6-20,21-1-3,-21 1-2,19 11-4,-15 0-1,-3 4-1,-5 2-1,-3 3 0,-2-2 1,-1 0-1,0-1-1,0-4 1,5-1-1,5-3 0,0-9 1,15 14-1,-2-8-2,2-6-12,5 5-19,0-1-1,-1-3-1,-2 6 0</inkml:trace>
  <inkml:trace contextRef="#ctx0" brushRef="#br0" timeOffset="8515">4462 393 41,'14'-9'33,"-4"7"2,0 0-1,2-1-25,8 5-2,-3-2 0,7 2-2,-1 1-6,-2-3-8,1 2-24,-2-1-1,-6 1-1,-2-2 0</inkml:trace>
  <inkml:trace contextRef="#ctx0" brushRef="#br0" timeOffset="8734">4628 270 39,'-5'9'34,"1"8"2,-2 0-2,-1 1-24,1 7-5,1 1-10,1 1-25,0-5-2,2 1-3,2-9 0</inkml:trace>
  <inkml:trace contextRef="#ctx0" brushRef="#br0" timeOffset="8969">4781 295 48,'11'-7'33,"-11"7"2,0 0-2,17 13-27,-10-3-1,2 5-2,3 1-2,0-1-5,5 6-10,-1-4-19,-2-1-1,1-6 0,-3-6 0</inkml:trace>
  <inkml:trace contextRef="#ctx0" brushRef="#br0" timeOffset="9140">4985 312 39,'0'0'34,"0"0"1,-2 15 0,2 4-23,-6-1-1,3 8-2,-7 4-2,1 8-3,-3 0 0,0 2-2,-4 1 0,3 0-1,-4-2-2,1-8-2,6-2-12,-2-11-22,2-7 0,10-11-2,-10-11 2</inkml:trace>
  <inkml:trace contextRef="#ctx0" brushRef="#br0" timeOffset="9515">5167 62 35,'11'-9'32,"4"0"1,-2 9-8,1-5-13,3 8-1,-6-2-4,2 7-2,-6 1-3,-1 5 0,-9 3 0,-1 0-1,-5 2 0,-3 1 1,0-2-1,1-1 1,0-4-1,2 2 1,5-6 0,5 0 1,-1-9 0,14 9 0,-2-6-1,3-2-3,5 0-32,-1-1-3,-3 0-1,-3 4-2</inkml:trace>
  <inkml:trace contextRef="#ctx0" brushRef="#br0" timeOffset="100140">4826 335 19,'0'0'34,"-12"-11"2,12 11-1,0 0-14,-15-11-6,15 11-3,0 0-4,0 0-2,0 0-2,12 0 0,-3-2-1,5 1-1,4-2 1,3 1-1,4-2 0,3 2 0,0-1 0,-1 1-1,-4 2-1,0 0 1,-5 0-1,-2 1 1,-6 0-1,-10-1 0,12 3 1,-12-3-1,0 0 0,0 0 1,0 0 0,0 0 0,-2 14-1,2-14 1,-11 19 0,3-7-1,-3 3 1,-3 2 0,-2 3 0,-3 1-2,0 2 2,-3 2-1,-2 2 0,1 1 0,3 0 0,-1 0 0,5-6 0,3 0 0,3-6-1,4-2 1,6-14 0,3 14 0,-3-14 0,19 1 1,-6-2-1,7-2 1,2 0 0,4 2 0,-1-3 0,3 2 0,-2 1-1,-2-1 1,0 0-1,-5 2 0,0 1-2,-9-5-12,2 7-27,-12-3-2,4 10 0,-12 2-2</inkml:trace>
</inkml:ink>
</file>

<file path=ppt/ink/ink3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28:12.062"/>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1049 0 20,'0'0'16,"0"0"-2,0 0-3,0 0-1,0 0-3,0 0-2,0 0-1,0 0-2,-11 9-1,11-9 0,-10 9 0,10-9 0,-14 13 0,14-13 0,-18 15 0,7-9 0,1 1 0,-2 2-1,-4 1 1,3 0-1,-3 0 0,-3 2 0,1 2 0,-2-2 1,1 4-1,-3-2 0,0-1 0,0 1 0,-1 1 0,1-2 1,-1 0-1,-1 1 0,0-1 0,-1 2 0,2-1 0,-1-1 0,-2 0 0,0 2 0,0-2 0,-2-3 0,0 3 0,1-1 0,0-3 0,-1 0 1,1 2-1,4-3-1,3 2 1,1-1-1,4-1-2,3-3-4,12-5-8,-10 12-10,10-12 1,0 0-2</inkml:trace>
  <inkml:trace contextRef="#ctx0" brushRef="#br0" timeOffset="703">297 429 21,'0'11'14,"0"-11"-3,-5 13 2,5-13-2,-9 20-3,3-9-1,2 3-2,-1 0-1,0 2 0,-1 2-1,0 2 0,-3 0-1,3 1 1,-2 1-1,1 1 1,-1 0 0,-1 1 0,-1 1 0,1 1 0,-4 0 0,4 2 0,-4-3-1,-2 3 1,1 0-1,3 0 0,-4-1 0,3-1 0,0-5-1,-1 3 0,3-5 0,2 0-1,0-1 1,1-1-1,0-2 1,2-1 0,1-1 0,-2-1-1,3-2 0,3-10-2,0 14-8,0-14-22,0 0 0,13-10 0,-7-5-1</inkml:trace>
  <inkml:trace contextRef="#ctx0" brushRef="#br0" timeOffset="1266">368 616 16,'0'0'27,"0"0"2,0 0-10,0 0-6,0 0 2,3 10-3,-3-10-3,0 0-1,0 0-2,0 0-1,0 0-1,0 0-2,2-12 1,-2 12-1,3-10-1,-3 10-1,5-9 0,-5 9 1,0 0-1,0 0 1,0 0 0,0 0 1,0 0 0,0 0 1,0 0 0,0 0-1,0 0-2,0 0-13,0 0-23,-3-10 0,3 10-2,2-11-1</inkml:trace>
</inkml:ink>
</file>

<file path=ppt/ink/ink3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28:14.484"/>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2504 1410 12,'-8'-13'29,"-2"2"1,-3-1 1,0 0-21,-12-6-1,-2 0 0,-11-6-2,-4-2 0,-10-5-3,-9-5-1,-8-3 0,-7-4-1,-3-2 0,0-2-1,-1 0 1,5 2-1,5 2 1,14 6-1,10 6-2,9 0-13,14 12-18,11 5-3,8 5 1,4 9-1</inkml:trace>
  <inkml:trace contextRef="#ctx0" brushRef="#br0" timeOffset="2578">21 413 36,'-6'-19'34,"2"2"2,-2 3-1,6 14-21,-4-21-3,4 21-2,-1-9-3,1 9-3,7 13-1,0 1-1,5 6 0,3 4-1,1 3 0,3 4 1,2 1-2,-3-4-2,5 1-4,-11-11-12,3-1-15,-5-6-2,-1-6 0,-9-5 0</inkml:trace>
  <inkml:trace contextRef="#ctx0" brushRef="#br0" timeOffset="2828">161 335 43,'0'0'35,"0"0"0,-14-6 0,11 15-22,-8 3-4,2 9-2,-6 3-3,1 4-1,-2 4-1,-2 2-2,4 1-3,-3-7-6,10-4-23,-2-2-3,5-8-2,4-14 1</inkml:trace>
  <inkml:trace contextRef="#ctx0" brushRef="#br0" timeOffset="3172">333 84 32,'10'-9'31,"1"4"1,-11 5-1,12-8-22,-2 11-3,-10-3 0,14 8-3,-14-8-1,12 19 0,-10-8-1,-2 3 1,-4 3 0,1-1 0,-3-2 0,1 3 0,-1-2 0,1-3-1,2 0 1,2-1-1,1-11-1,6 15 1,-6-15 0,13 10 0,-4-9 0,4-1-1,2 2-4,-2-9-17,4 2-12,1-2-2,-1 0 0,-2 3-1</inkml:trace>
  <inkml:trace contextRef="#ctx0" brushRef="#br0" timeOffset="3781">624 394 28,'0'0'32,"0"0"0,14-10 0,-3 10-21,-11 0-3,20-5 0,-8 0-3,5 4-2,-2-1-2,2 0-4,1 4-3,-6-5-6,6 4-12,-3 0-9,-5-2 1,2 0-1</inkml:trace>
  <inkml:trace contextRef="#ctx0" brushRef="#br0" timeOffset="4047">730 275 28,'0'0'30,"-11"11"2,11-11-4,4 16-19,-5-2-1,2 7-3,3 3-10,-1 3-23,-1-6-3,2 2 1,-2-6-2</inkml:trace>
  <inkml:trace contextRef="#ctx0" brushRef="#br0" timeOffset="4297">857 223 54,'0'0'35,"0"0"-1,0 0-1,10-1-27,-10 1-1,12 16-1,0-5-5,-3-1-7,7 4-13,1-1-13,-3-2-1,0-5 1,0-4 0</inkml:trace>
  <inkml:trace contextRef="#ctx0" brushRef="#br0" timeOffset="4469">1038 191 20,'0'0'32,"-2"9"1,1 5 0,0 8-14,-5 2-8,5 10-2,-7 1 0,3 9-2,-2 0-3,-1 4 0,-4-2-1,2 2-1,-3-5 1,1-4-2,2-5 0,-2-8-4,4-2-5,-5-10-19,13-14-9,0 0-1,0 0-1</inkml:trace>
  <inkml:trace contextRef="#ctx0" brushRef="#br0" timeOffset="4906">1193 40 14,'6'-11'31,"-6"11"1,9-12 1,-9 12-13,12-9-8,-12 9-2,15-7-3,-15 7-3,22 0-1,-13 4 2,0 3-3,-3 2 0,-1 4 0,-4 0 0,-4 3 0,-2 3 0,-1 0 0,-4-3-1,1 1 1,-2-2-1,4-1 0,2-2 0,3 0 0,3-3 0,-1-9 0,14 11 0,0-9 0,3 0-1,1-8-9,5 5-28,1-2 0,-6 0-3,-2 5 1</inkml:trace>
</inkml:ink>
</file>

<file path=ppt/ink/ink3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27:31.82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0 2,'0'0'4,"0"0"-1,9 6 1,-9-6-2,0 0 1,0 0-1,9 8-1,-9-8 0,0 0 0,0 0 0,10 10 0,-10-10-1,0 0 1,10 7-1,-10-7 1,0 0-1,12 8 1,-12-8-1,0 0 0,12 7 1,-12-7 0,0 0 0,10 8 1,-10-8-1,9 7 1,-9-7-1,10 6 0,-10-6 0,13 7 1,-13-7 0,12 6 0,-12-6-1,14 7 1,-14-7 0,15 9 0,-15-9 1,14 10-1,-14-10-1,16 14 1,-16-14 0,16 15 0,-8-6-1,1 0 1,1 0-1,0 1 1,-2-1 0,2 2-1,0-2 0,0 2 1,0-2-1,1 4 1,0-1 0,0 0 2,-2 1-2,3-1 0,-3 1 1,2 1-1,0 0 0,2-2 0,-2 4 0,2-3 0,0 1 0,0-1 0,-1 0 0,3 3 0,-3-2 0,3 0 0,-4 1 0,4 1 0,-2-1-1,4 3 0,-4 0 1,5 0-1,-2 0 0,2 1 0,-1-1 0,2 0 0,0 1 0,0-1 0,1 0 0,0 2 0,0-1 0,1 0 0,-3 2 1,2 0-1,-1-1 0,1 0 0,-3 0 1,2-1-1,-1 1 1,1 1-1,-2-3 0,0 2 0,1-1 0,-1 0 0,0 0 0,-3-2 0,4 3-1,0-2 1,-1 1 0,-1-1 0,1 0-1,1 1 1,-3 1-1,2 0 1,-2-1-1,-2-1 0,4 0 1,-2 0-1,2-1 0,-2-1 0,1 0 1,-2 1-1,1 1 0,2 1 1,-2-2-1,-2 1 1,3 0-1,-3 2 0,3-1 0,-1 0 1,-3-1-1,3-1 1,-1 0 0,3 0-1,-5-1 1,2-2 0,-1 1 0,0 2-1,1-2 1,-1 1-1,-2 0 0,1 2 1,-2-2-1,2 2 0,-2-3 0,0 0 1,0 2-1,-1-1 0,0-2 0,1 1 0,-2-1 0,2 1 2,-2-1-2,0 1 1,0 0-1,1-1 0,-1-1 1,3 2 0,-3-2-1,3 1 1,-3-3 0,1-1 0,-2 0 0,-7-10 0,15 14 1,-15-14-1,6 9 1,-6-9 0,0 0 0,0 0-1,0 0-2,0 0-13,-1-9-23,1 9 1,-11-5-3,2 5 0</inkml:trace>
</inkml:ink>
</file>

<file path=ppt/ink/ink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08:07.109"/>
    </inkml:context>
    <inkml:brush xml:id="br0">
      <inkml:brushProperty name="width" value="0.09701" units="cm"/>
      <inkml:brushProperty name="height" value="0.09701" units="cm"/>
      <inkml:brushProperty name="fitToCurve" value="1"/>
    </inkml:brush>
  </inkml:definitions>
  <inkml:trace contextRef="#ctx0" brushRef="#br0">17 385 0,'0'0'22,"-14"-6"1,14 6-14,-4-10 1,4 10-1,4-18-3,2 8 0,5-1-1,3-3-2,5 0-1,7 0 0,6-1-1,6-1 0,7 2-1,9-1 1,7-3 0,6 1 1,9-1 0,7-2 0,4 0 1,3 2-1,6-1 1,-5-1-1,0 4 0,-7 3 0,-3 1-1,-7 3 0,-10 3 0,-9 0-1,-7 1 1,-8 2-1,-7 1 0,-4 0-1,-9 0-6,-1-1-16,-3 5-7,-16-2 2,14-4-1</inkml:trace>
</inkml:ink>
</file>

<file path=ppt/ink/ink4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27:35.453"/>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42 9,'0'0'19,"0"0"-1,0 0-3,0 0-2,0 0-2,0 0-4,0 0 0,0 0-2,0 0-2,0 0 1,0 0-2,0 0 1,0 0-1,13 5 1,-13-5-1,15 3 0,-6-3 0,4 1 0,2-1-1,3 0 0,0-1 0,3 1 0,0-3 0,3 2 0,1-3 0,0 1 0,-1 0 0,2 0 1,-1-2-1,0 2 1,-1 0-1,0 1 0,-2 0 0,-1 2 0,1-1 0,-2 1 0,0 0 0,-1 0 0,0-2 0,-1 1 0,2-1 1,-1 1-1,-1-2 0,-1 2 0,-2-1 0,0 0-1,-4 0 1,-1 1-1,0 1 0,-10 0 1,13 1-1,-13-1-1,0 0-1,9 1-6,-9-1-23,0 0-1,0 0-2,0 0 1</inkml:trace>
</inkml:ink>
</file>

<file path=ppt/ink/ink4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27:36.062"/>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31 0 12,'0'0'25,"0"0"1,0 0-14,4 10 1,-4-10-3,-4 15-2,4-4-1,-5 0-2,4 4 1,-5-2-1,5 7-1,-3-4 0,3 4 0,-4 0 0,4 0 0,-2-1-1,0 0 0,3 0 0,0-1-1,-3-2-1,6-3 1,-3 0-1,2-2 0,-2-11-2,3 13-3,-3-13-11,8 9-18,-8-9-2,0 0 1,0 0 0</inkml:trace>
</inkml:ink>
</file>

<file path=ppt/ink/ink4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27:36.57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35 0 61,'0'0'38,"0"0"0,0 0-4,0 0-22,0 0-1,0 0-4,0 0-2,0 0-5,0 0-34,-13 6-5,13-6 0,-22 1-4</inkml:trace>
</inkml:ink>
</file>

<file path=ppt/ink/ink4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27:37.32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3 25,'6'-8'34,"-6"8"2,0 0 0,0 0-18,0 0-6,0 0-2,0 0-4,7 8-3,-7-8-1,7 21-1,-1-8 0,0 4 0,0 2 0,4 2 1,-1 3-1,2-1 0,-1 2 0,1-3 1,-1-1 0,6 0 0,-7-3 0,4-1-1,-1-3 1,-2-3 0,-2-3-1,-8-8 0,14 13-1,-14-13-3,11 6-12,-11-6-25,0 0 2,0 0-2,-11-10 0</inkml:trace>
</inkml:ink>
</file>

<file path=ppt/ink/ink4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27:37.89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12 19 26,'0'0'35,"0"0"2,0 0-1,-7-13-16,7 13-4,0 0-6,0 0-3,0 0-2,0 0-2,0 0-1,0 0 0,0 0 0,0 0 0,0 0-1,0 0 0,-5-10 0,5 10-1,0 0 0,0 0 0,0 0-4,0 0-33,0 0-1,0 13-2,0-13-1</inkml:trace>
</inkml:ink>
</file>

<file path=ppt/ink/ink4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27:40.343"/>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0 418 8,'0'0'24,"4"-15"0,1 4-12,3-4-2,3-4-2,7-2-3,-1-3-1,6-1-1,1-1-1,2 1 1,2 3-2,-1 5 1,-1 4-1,-1 6 1,-3 4-1,0 7 1,-2 3 0,1 6 1,-2-3 1,1 3 1,0-7 1,7 0 1,-2-11 0,8-1-1,0-13 0,4-4 0,-1-4 0,1-1-3,-6 0 0,1 3-1,-8 3 0,-5 4-2,-4 10-4,-12-3-14,-3 11-16,0 0-2,0 0-1,2-14 0</inkml:trace>
</inkml:ink>
</file>

<file path=ppt/ink/ink4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27:41.57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0 61,'0'0'34,"0"0"1,0 0-13,0 0-13,0 0-3,17 18-1,-10-3-3,7 3-2,0 1 0,0 3-3,5-1-6,-6-4-13,2-3-12,0-4-2,-4-4 1,-1-3 0</inkml:trace>
</inkml:ink>
</file>

<file path=ppt/ink/ink4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27:41.79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154 0 47,'0'0'32,"0"0"2,0 0-11,-6 28-11,-4-8-2,4 9-2,-5 5 0,2 5-3,-5 3 0,1 6-2,-2-5-1,1 0 1,2-4-3,0-4-1,5-2-4,-7-15-13,8-1-19,6-17 0,-5 11-1,5-11 1</inkml:trace>
</inkml:ink>
</file>

<file path=ppt/ink/ink4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27:42.39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42 3,'6'-13'31,"-6"13"-1,7-12 3,-7 12-14,13-9-4,-13 9-2,18-7-4,-18 7-3,20 0-1,-10 3-1,-1 5 0,-9-8-1,11 19-1,-10-5 0,-3 0-1,-4 4 0,-1-3 1,0-1-2,-3-2 1,4-1-1,-2-2 0,8-9-1,-6 12 1,6-12 0,0 0 0,11 10 0,-2-8 0,4-1 0,0-4-3,6 6-11,0-6-22,-2-1 1,1 2-2,-5-1 1</inkml:trace>
</inkml:ink>
</file>

<file path=ppt/ink/ink4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27:43.109"/>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21 38,'0'0'32,"0"0"3,-1-9-2,1 9-22,10-1-2,-10 1-4,20-1-1,-7-1-1,1 2-2,3 0-1,-5-1-7,5 2-15,-4-2-12,-13 1-2,16-7 1</inkml:trace>
</inkml:ink>
</file>

<file path=ppt/ink/ink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08:10.125"/>
    </inkml:context>
    <inkml:brush xml:id="br0">
      <inkml:brushProperty name="width" value="0.09701" units="cm"/>
      <inkml:brushProperty name="height" value="0.09701" units="cm"/>
      <inkml:brushProperty name="fitToCurve" value="1"/>
    </inkml:brush>
  </inkml:definitions>
  <inkml:trace contextRef="#ctx0" brushRef="#br0">1013 37 12,'41'-11'11,"6"0"1,8 3-2,7 4 0,2 1-2,1 9-2,0 3-1,-3 7-3,-5 7 0,-5 4-1,-11 4 0,-6 1 0,-11 2-1,-12 2 1,-12 0 0,-11-3 2,-15-4-2,-12 0 0,-12-8 1,-11 4 0,-9-11 0,-1-2 0,-2-10 1,-3-3-1,4-10 1,5-7 1,9-10-1,10-2-1,8-5 0,8-3-1,12-1-1,10 0-3,14 4-5,5 2-6,11 1-12,9 10-1,0 0 0</inkml:trace>
  <inkml:trace contextRef="#ctx0" brushRef="#br0" timeOffset="968">1318 528 0,'-1'16'7,"-1"5"-1,1 1 0,-1 4-1,-1 3-1,2-1 1,-2 3-1,1 3 0,1-1-1,2 5 0,1 2 1,1 1-1,-1 1 0,4 0-1,-1 2 1,0-1-1,-2 4 1,1-4-1,-1 1 0,0 2 0,-2-1-1,2 2 1,-1 3 0,-1-3-1,1 1 0,0 0 0,-2-1 0,2-1 0,-3-1 1,0-2-1,1-3 0,-1-1 0,-1-1-1,-1 0 1,2-2 1,-2 1 0,0-1 0,0 1 0,2 4 0,-4 0 0,5 0 1,-6 2-2,5 1 1,-2 1-1,1-1 1,1-3-1,0-2 1,0-1-1,2-1 0,0-4 1,0-1-1,0 1 0,1-2 0,-1 2 0,3 3 0,-3 0-1,2 1 1,-2 4 0,1 1-1,-1 2 1,0-3-1,1-1 0,0-5-1,3-4-6,-4-5-13,5-14-9,7-6 0,-3-18 0</inkml:trace>
  <inkml:trace contextRef="#ctx0" brushRef="#br0" timeOffset="4765">1814 1228 5,'57'0'5,"7"-2"1,2 0 1,1-1 0,7 0 1,2 0 0,6-1-1,-1 2 0,0 0-2,1 0 0,-5 1-2,-3 0-1,-4 1-6,-9 4-14,-15-7-4,-3 6 0</inkml:trace>
  <inkml:trace contextRef="#ctx0" brushRef="#br0" timeOffset="5671">0 1231 13,'58'-1'11,"2"-2"-2,8 3-1,0-1-2,5 2-1,1-1-2,2 3 0,1 2-1,2-2 1,-1 2-1,-3-1 0,-2 1-1,-6-1-2,-4 2-6,-11-7-13,3 8-2</inkml:trace>
  <inkml:trace contextRef="#ctx0" brushRef="#br0" timeOffset="7796">1409 2195 3,'0'0'4,"0"0"0,2 11 2,-6 1 0,1 9 1,-3 7 2,-2 15-1,-3 9-1,-4 15-2,-3 13 0,-4 12-1,-4 8-1,0-2-2,-1-1 0,1-8-1,3-11-4,5-16-6,11-12-8,-1-28-4</inkml:trace>
  <inkml:trace contextRef="#ctx0" brushRef="#br0" timeOffset="8359">1488 2313 22,'5'30'12,"4"12"1,-1 12-1,-1 11-1,1 13-1,-2 12-1,-2 7-3,-3 5-2,1 2-1,-1-7 0,1-8-1,1-9-3,0-16-7,3-18-19,9-9 1,-2-27-1</inkml:trace>
  <inkml:trace contextRef="#ctx0" brushRef="#br0" timeOffset="16234">2075 5104 8,'35'-12'9,"11"4"-2,0 0-1,5 2-2,1 1-1,-1 4-1,-1 4 0,-1 5-2,-5 4 0,-5 8 0,-4 5 0,-5 3 1,-5 2-1,-9 4 1,-6 1-1,-10 1 1,-6-2-1,-13-3 1,-10-2 0,-9-5 0,-12-2 0,-9-8 0,-9-7 1,-2-7 0,-6-8 0,-1-8 1,4-7-1,4-9 0,10-2 0,6-7-1,14 1 0,17-1-3,14 0-6,12 0-12,19 11-1</inkml:trace>
  <inkml:trace contextRef="#ctx0" brushRef="#br0" timeOffset="17046">2269 5613 9,'7'20'8,"-4"-8"1,1 2 0,-1 0-1,2 1 0,-2 2-2,0 0-1,0 2 0,0 3-1,-1 2-1,-1 3 0,0 5-1,-1 0 0,1 7-1,-2 6 0,1 2 1,-3 6-1,2 2-1,-2 4 1,0-1 0,0 6 0,1 0 0,1-1 0,0 3 1,0 1 0,3 3 0,-2 5 0,0 1 1,-1 4-1,0 5-1,-1 1 1,-1 7 0,-2 0 0,1 0-1,-2 1 1,3-2 0,-1-3 0,4-4 0,0-3 0,2-10 0,2-7-1,1-8 1,0-10-1,0-4-1,1-12 0,-2-4-1,3-4-4,-2-8-8,-4-6-17,6 0 0,-7-9 0</inkml:trace>
  <inkml:trace contextRef="#ctx0" brushRef="#br0" timeOffset="17984">2335 6250 11,'0'0'6,"0"0"0,0 0 1,-2 16-2,-3 1 1,-2 4 0,0 5 1,-7 9 0,2 6-2,-4 3 0,0 7-1,-4 6-1,0 4-1,0 4 0,0 1-1,2-4-1,1-5-1,4-6-2,2-9-4,4-10-4,6-11-5,1-21-6,10 3-1</inkml:trace>
  <inkml:trace contextRef="#ctx0" brushRef="#br0" timeOffset="18296">2319 6310 1,'-2'-16'20,"2"16"-7,0 0-2,0 0-2,0 0-2,2 18-2,1 0 0,0 4 0,5 7 0,-2 6 2,6 7-2,-3 2-1,4 5 0,-1 1-1,4 1-2,-2 2-5,-2-2-7,2-10-15,4 5-1,-5-13 0</inkml:trace>
  <inkml:trace contextRef="#ctx0" brushRef="#br0" timeOffset="18812">2407 7720 17,'-10'21'8,"-1"8"-2,-5 7 0,-3 13-1,-6 9 1,-5 10 0,-5 6 0,-1 7-1,-3 5-1,-3 1 0,2-1-1,3-5-1,1-5-5,5-9-5,5-8-8,3-19-7,17-7 0</inkml:trace>
  <inkml:trace contextRef="#ctx0" brushRef="#br0" timeOffset="19093">2361 8174 4,'12'-8'24,"-12"8"0,0 0-12,11 31-2,-7 0-2,4 10 1,-1 8-2,1 8-1,-1 1-1,0 9 0,0-6-1,-1 3 0,-2-3-2,0-4-2,2-5-7,-5-6-13,1-14-10,5-7 1,-7-25-1</inkml:trace>
  <inkml:trace contextRef="#ctx0" brushRef="#br0" timeOffset="28718">4157 4959 19,'28'-7'27,"7"0"1,-15-11 0,2-3-25,-2-4 0,-5-6-1,-5-5-2,-5-5 1,-8-3-1,-8-5 1,-5-1-1,-11-3 1,-6 1-1,-8 1 1,-7 3-1,-10 1 0,-3 2 0,-10 2 0,-6 6 1,-7 1-1,-9 3 0,-6 2 1,-5 2-1,-8 3 1,-5 3 0,-7 3 0,-5 5-1,-4 3 1,-2 4 0,-1 4-1,-2 7 1,-2 3-1,0 5 0,2 5 0,1 4 1,0 4-1,3 8 0,3 3-1,4 3 2,5 4-1,4 2 0,5 3 0,5 5 0,11-1 1,5 2-1,10 1 0,11-1 0,10 4 0,12 0 0,14-2 0,11-1 0,10 0 0,13-3 0,8-3 0,9-3 0,10-2 0,8-3 0,9-3 1,7-3-1,7-3 0,3-3 0,7-3 0,5-4-1,1-6 1,2-4 0,2-3 0,0-3 0,1-4-1,1-3-2,-4 2-3,-6-3-6,-1-4-16,-1 7-1,-11-8 1</inkml:trace>
  <inkml:trace contextRef="#ctx0" brushRef="#br0" timeOffset="29578">1570 4916 19,'-17'0'27,"17"0"1,0 0 1,-3 15-24,17-6-1,3 0 0,8 4-1,1 3 0,4 2 1,0 3-2,0 2 0,-4 5 0,-1 2 0,-9 1 1,-4 4 0,-12-1 0,-9 3-1,-15 2 0,-12 2 0,-22 0-2,-18 1-5,-13 1-22,-17 7-5,-18-5-1,-9 2 0</inkml:trace>
</inkml:ink>
</file>

<file path=ppt/ink/ink5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27:43.32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39 0 28,'0'0'33,"-10"13"1,6-3 0,-6 5-22,7 7-2,-3-3-3,1 4-5,4 2-13,1 0-21,-1-6-2,4-3 0,2-6 0</inkml:trace>
</inkml:ink>
</file>

<file path=ppt/ink/ink5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27:43.609"/>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 33 36,'0'0'35,"0"0"0,0 0 0,-7-12-22,7 12-3,12-5-2,-3 4-4,0-2-1,7 0-1,-2 0-1,2 1 1,-1-1-2,0 3 1,-1 0-1,-4 0 1,-1 2-1,-9-2 0,12 6 0,-12-6 1,0 16-1,-5-2 1,-1 0-1,-1 3 1,-3 1-1,0 3 1,-1-1 0,3 0-1,1-3 0,3-2 1,3-1-1,3-3 1,3-1-1,-5-10 0,18 14-1,-6-14-3,6 3-9,-2-6-25,-1-2 1,-1-5-2,1-1 1</inkml:trace>
</inkml:ink>
</file>

<file path=ppt/ink/ink5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27:44.07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33 12,'0'0'32,"15"-15"0,-4 8 1,5 5-17,-6-4-2,4 5-3,-6-2-3,6 8-2,-14-5-2,15 12 1,-14-3-2,-2 6-1,-2-1 0,-4 2 0,-2 1 0,-1 0 0,0 0 0,3-1 0,2-2 0,5-3 0,0-11-1,17 14 1,-2-11-2,4-5-6,6 2-32,-2 0 1,-5-1-2,-7 2 0</inkml:trace>
</inkml:ink>
</file>

<file path=ppt/ink/ink5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28:09.65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4007 0 7,'0'0'7,"0"0"-2,0 0 1,0 9-1,0-9 0,-10 12 1,10-12 0,-13 16-1,5-7 0,-2 0-1,-4 3-1,4 0 0,-5 0-1,-1 2 0,0-2 0,-2 1 0,1 1 1,-3 2-1,2 0 0,-3 0 1,1 2-1,-3 2-1,-1-1 0,0 2 0,-4 0 0,2 1-1,-4 1 0,1-2 1,-2 2-1,1 0 1,0 2-1,-1 2 0,2-2 1,1 4-1,-1 0 1,-3 1-1,1-3 1,-2 4-1,0-1 0,-1-2 1,0 2-1,-2-2 0,-1 0 1,1 1-1,-1 1 0,1-2 1,1 3-1,-1-2 0,1 1 0,-1-1 1,0 1-2,1 1 2,0-1-1,-2 2 0,-1 2 0,0 0 0,-1 3 0,-1 3-1,0-1 2,0 1-2,-3-1 1,1-1 0,3-1 1,-3-2-1,0 2 0,1-3 0,0 0 0,-2 0 1,4 1-1,-1 0 0,-2 2 0,0-1 0,3 0 0,0 4 0,-1-2 0,3 2-1,-5 0 1,3-3 0,-3 1 0,1-1 0,-1-1 0,1-1 0,1-1 0,-1-2 0,2-1-1,4 1 2,1-2-2,0 2 1,1-1 0,-1-2 0,1 2 0,0 1 0,0-1 0,3 2 0,-3-1 0,1-1 0,2 2 0,1-2 0,-3-1 0,1-1 0,-1-1 1,1 0-1,-2 0 0,2-1 1,-1 1 0,-1-1 0,4 0 0,-3-1 0,5 0 1,-3 1-1,0-2 1,0 0 0,4 1 0,-4 2 0,3 0 0,0 0 0,0 1 1,1-1-2,2 3 1,0-3-1,0 1 0,2-4 0,0 2 0,1-2-1,0-2 0,1-1 1,-1 2-1,4-3 0,-5 1 1,3 0 0,-1 2 0,1-3 0,0 2 0,2 0 1,-1-5-1,2 0 2,4 0-1,-2-5 0,4 1 0,-1-3 0,2-1 0,0 0 1,9-10-1,-13 14 0,13-14 0,-9 12-1,9-12 1,0 0-1,-7 11 0,7-11-2,0 0-7,0 0-25,7-15-1,-2 1-2,2-2 1</inkml:trace>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2-16T20:33:14.579"/>
    </inkml:context>
    <inkml:brush xml:id="br0">
      <inkml:brushProperty name="width" value="0.05292" units="cm"/>
      <inkml:brushProperty name="height" value="0.05292" units="cm"/>
      <inkml:brushProperty name="color" value="#7030A0"/>
    </inkml:brush>
  </inkml:definitions>
  <inkml:trace contextRef="#ctx0" brushRef="#br0">15357 11257 16 0,'0'0'42'15,"0"0"3"-15,0-2 11 0,-5 2-6 0,5 0-3 16,0 0-9-16,0 0-4 0,0 0-8 16,0 0-2-16,0 0-6 0,0 0-1 15,-2 0-7-15,2 0 1 0,0 0-5 16,0 0 1-16,-4 0 1 0,2 0 0 0,2 2 5 15,-4-2 1-15,0 0 1 0,4 2-2 16,-2-2-4-16,2 0 1 0,-4 0-1 0,0 1-1 16,4-1-1-16,-2 2-1 0,-3-2 2 15,3 1 0-15,2-1-2 0,-8 2 0 16,8-1-1-16,-2-1 3 0,-2 2-3 16,2-1-2-16,-2-1-1 0,0 2 1 0,1-2 0 15,-1 1-1-15,0 0-2 0,2 3 0 16,-2-3 2-16,2 1 0 0,-2-1-2 15,0-1 0-15,2 2 2 0,-3-1-2 16,3 2 1-16,-2-1 2 0,0-1-2 0,2 1-1 16,-2 0-1-16,2 2-1 0,-2-3 2 15,0 4-1-15,2-4 1 0,2 2-1 16,-5-1 1-16,1 0-2 0,-2 2 2 16,6-3 0-16,-2 2 3 0,-2 0 0 0,0 0-2 15,2 0 1-15,-2 0 1 0,1 0-1 16,3 2 2-16,-8-2-2 0,8 1-2 15,-2 1 1-15,-6-2-1 0,8 1 1 0,-6 1 2 16,4 0 0-16,2 0 11 0,-9-2 7 16,9 3 6-16,-6-3-1 0,4 2-2 0,2-1-3 15,-8-1 1-15,8 2-4 0,-2-1-2 16,-5 1-3-16,7 1-4 0,-8-2-1 16,6 2 1-16,2-3 3 0,-8 2 7 15,6-1 8-15,-2 1 5 0,2-1 2 0,-3 2 6 16,1-1 5-16,2 1 0 0,-2-2-5 15,2 2-8-15,-6-2-11 0,6 1-5 16,-2 0-6-16,-1-1-4 0,3-1-21 16,-2 0-87-16,4 0-175 0,-2-1-95 0,-2-2 12 15</inkml:trace>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2-16T20:33:14.579"/>
    </inkml:context>
    <inkml:brush xml:id="br0">
      <inkml:brushProperty name="width" value="0.05292" units="cm"/>
      <inkml:brushProperty name="height" value="0.05292" units="cm"/>
      <inkml:brushProperty name="color" value="#7030A0"/>
    </inkml:brush>
  </inkml:definitions>
  <inkml:trace contextRef="#ctx0" brushRef="#br0">15357 11257 16 0,'0'0'42'15,"0"0"3"-15,0-2 11 0,-5 2-6 0,5 0-3 16,0 0-9-16,0 0-4 0,0 0-8 16,0 0-2-16,0 0-6 0,0 0-1 15,-2 0-7-15,2 0 1 0,0 0-5 16,0 0 1-16,-4 0 1 0,2 0 0 0,2 2 5 15,-4-2 1-15,0 0 1 0,4 2-2 16,-2-2-4-16,2 0 1 0,-4 0-1 0,0 1-1 16,4-1-1-16,-2 2-1 0,-3-2 2 15,3 1 0-15,2-1-2 0,-8 2 0 16,8-1-1-16,-2-1 3 0,-2 2-3 16,2-1-2-16,-2-1-1 0,0 2 1 0,1-2 0 15,-1 1-1-15,0 0-2 0,2 3 0 16,-2-3 2-16,2 1 0 0,-2-1-2 15,0-1 0-15,2 2 2 0,-3-1-2 16,3 2 1-16,-2-1 2 0,0-1-2 0,2 1-1 16,-2 0-1-16,2 2-1 0,-2-3 2 15,0 4-1-15,2-4 1 0,2 2-1 16,-5-1 1-16,1 0-2 0,-2 2 2 16,6-3 0-16,-2 2 3 0,-2 0 0 0,0 0-2 15,2 0 1-15,-2 0 1 0,1 0-1 16,3 2 2-16,-8-2-2 0,8 1-2 15,-2 1 1-15,-6-2-1 0,8 1 1 0,-6 1 2 16,4 0 0-16,2 0 11 0,-9-2 7 16,9 3 6-16,-6-3-1 0,4 2-2 0,2-1-3 15,-8-1 1-15,8 2-4 0,-2-1-2 16,-5 1-3-16,7 1-4 0,-8-2-1 16,6 2 1-16,2-3 3 0,-8 2 7 15,6-1 8-15,-2 1 5 0,2-1 2 0,-3 2 6 16,1-1 5-16,2 1 0 0,-2-2-5 15,2 2-8-15,-6-2-11 0,6 1-5 16,-2 0-6-16,-1-1-4 0,3-1-21 16,-2 0-87-16,4 0-175 0,-2-1-95 0,-2-2 12 15</inkml:trace>
</inkml:ink>
</file>

<file path=ppt/ink/ink5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41:24.812"/>
    </inkml:context>
    <inkml:brush xml:id="br0">
      <inkml:brushProperty name="width" value="0.05292" units="cm"/>
      <inkml:brushProperty name="height" value="0.05292" units="cm"/>
      <inkml:brushProperty name="color" value="#3333CC"/>
      <inkml:brushProperty name="fitToCurve" value="1"/>
      <inkml:brushProperty name="ignorePressure" value="1"/>
    </inkml:brush>
    <inkml:brush xml:id="br1">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876 1614 9,'-10'-4'22,"10"4"-9,0 0 0,-10-4-2,10 4-1,0 0-2,0 0-3,0 0-2,0 0 0,0 0-1,17 2-1,-7-2 0,2 0 0,7 0 1,0 1-1,9-1 1,3 1-1,6-1 0,4 0 0,5-1 1,6 1-1,5 0-1,4-3 1,3 1-1,2-1 0,4 0 1,4 0-1,4-1 0,1 1 0,2-1 1,1 3-1,2-2 1,0 1-2,0 2 2,-1 0-1,-3 0 0,-1 2 0,-5-1 0,-5 0 0,-2 0 0,-7 0 0,-10 0 0,-5 1 0,-10-1 0,-7 0 0,-5 1-4,-9-2-7,-14 0-17,12 3 1,-12-3 0</inkml:trace>
  <inkml:trace contextRef="#ctx0" brushRef="#br0" timeOffset="609">2790 1616 10,'-3'11'22,"3"-11"0,-6 21-14,3-5 0,3 7 3,-3 1-1,3 10-2,-3 3 0,6 9-1,-4 2 0,4 10-2,-5 2 0,2 5-2,-1-1-1,2 0 1,-1-2-1,3-4-1,-3-7 0,3-6-1,0-5-4,-1-10-8,-4-7-18,2 2-2,-10-10 1,-1-1 0</inkml:trace>
  <inkml:trace contextRef="#ctx0" brushRef="#br0" timeOffset="1188">730 1774 23,'0'0'26,"0"0"-1,-4-12-13,4 12-4,0 0 1,3 13 0,-3-1-3,2 8-3,0 5 0,0 10 0,2 7 1,-1 10-2,0 5 0,0 5-1,0 6-1,0-2 2,0 1-2,0-3-1,2-3-3,-3-7-4,2-4-9,1-3-13,-4-10 1,2-2 0</inkml:trace>
  <inkml:trace contextRef="#ctx0" brushRef="#br0" timeOffset="1500">746 2737 11,'0'0'22,"10"-9"-5,-10 9-11,18-5 1,-5 1 1,2 0 0,2 1-4,1 1 2,1-1-3,4 1 0,2 0-1,1 1 0,2 1 0,5 0 1,4-1 1,3-1-1,3 1 0,2-2 0,5 2 0,1 0-1,5 1 0,-2 0-1,4 1-1,2 3 0,1 0 0,4-2 1,2 4 0,-2-1 0,0 2 1,2-2-1,-3 0 1,-1-1 0,0 1 0,-2 0 0,0-1 1,1 0-1,3 1 0,-3-1 1,2 3 0,-6-3-1,-1 1 0,-2-1 0,-5 1-1,-9-3 1,-5 1-2,-10-1 0,-6-4-5,-5 2-19,-15 0-9,0 0-1,0 0 0</inkml:trace>
  <inkml:trace contextRef="#ctx0" brushRef="#br0" timeOffset="2375">2849 1616 17,'0'0'23,"0"0"0,2-10-15,11 4-2,6-4 0,8-4 1,7-3-3,10-3 1,7-8-1,8 0 0,4-6 0,8-1 0,3-6-1,6-2 0,2-1 0,3-1-1,2-3 1,1 2-1,-1-2 0,1 4 1,-6 1-1,-3 2 1,-9 3-1,-6 5 0,-13 3 0,-5 6-1,-12 2-1,-10 3-4,-6 7-12,-9 3-15,-9 9-1,-12-8 0,-1 5 0</inkml:trace>
  <inkml:trace contextRef="#ctx0" brushRef="#br0" timeOffset="2828">4317 799 10,'0'0'25,"3"-12"0,-3 12-11,0 0-1,0 0-3,-3 11-3,3-11-3,-7 22-2,3-3 1,-1 6-1,-1 4 0,2 7 1,-3 4-1,-1 7-1,1 7 1,-2 2-1,0 3 0,-1 3-1,1 1 2,1 2-1,-1-5 1,4-1 0,0-4 0,2-1 1,0-5-1,3 0 0,0-6-1,1-4-3,4 0-8,-2-5-20,0-5-2,-1-1 1,-4-7-1</inkml:trace>
  <inkml:trace contextRef="#ctx0" brushRef="#br0" timeOffset="3359">2841 2913 14,'11'-13'22,"-1"1"2,8-2-18,11-3 1,6-6 2,9 0 3,6-11-3,10-3-1,4-9-1,11-4-1,3-9-1,8-1-1,3-7-2,8-3-1,-2 0 1,1 1-2,-4 4 1,-5 9-1,-9 6 1,-10 8-1,-14 10 0,-11 6-4,-6 11-14,-11 3-12,-15 2-1,-11 10 0</inkml:trace>
  <inkml:trace contextRef="#ctx0" brushRef="#br0" timeOffset="4063">631 1657 1,'0'0'20,"0"0"0,0 0-10,15-14-4,3 5 1,2-4 2,9-3-3,5-5 1,6-5-2,4-3-1,5-4 0,5-2 0,6-5-1,4 0-1,2-4 1,1 4 0,0-7 0,4 7 0,-3-5 0,-1 3 0,0 0 1,1 0-1,-2-1-1,5-1 1,-7 2-1,-1 1 0,-1 1-1,-1 2-1,-4 0 1,-6 4-1,-5 3 0,-6 7 0,-6 4-1,-7 3-5,-5 6-11,-7 4-13,-15 7-2,0 0 2</inkml:trace>
  <inkml:trace contextRef="#ctx0" brushRef="#br0" timeOffset="4563">2168 664 15,'0'0'23,"0"0"-9,0 0-2,5 10-1,-5-10-1,15 4-5,-3-2-1,3 2 0,4-1-1,4 0-1,4 3-1,4-2 1,5 0 0,4 1 1,2-2 0,7 0 0,-1-2 0,5 2 0,2-3 0,5 1-1,-2 2 0,6 0 0,0 0-1,5 4 0,1 3 0,-1 0 0,1-1-1,2 3 1,-3-3 1,1 0 0,-4-3 0,0 0 0,-3-6 1,3 2 0,-7-3-1,-2 2 1,-3-2-1,-3 2-1,-4-1 0,-4 0 0,-5 1 0,-4 1 0,-5-2 0,-3 0 0,-5-2-1,-1 2 1,-4-2 0,1 1-1,-5 0 1,0 0-1,-2 1 2,0-1-2,-10 1 0,15 0-2,-15 0-1,0 0-6,0 0-24,0 0-1,-11 6-2,-5-1 1</inkml:trace>
  <inkml:trace contextRef="#ctx0" brushRef="#br0" timeOffset="5984">2264 784 5,'0'0'27,"2"-11"-1,-2 11 2,0 0-16,3 14-4,-3 2-3,-3 2-6,1 5-12,-3-1-14,6 10 1,-5-7-1</inkml:trace>
  <inkml:trace contextRef="#ctx0" brushRef="#br0" timeOffset="6172">2241 1164 0,'3'17'25,"-3"-17"-4,-2 17-12,4-2-25,-2-15-3</inkml:trace>
  <inkml:trace contextRef="#ctx0" brushRef="#br0" timeOffset="6313">2252 1477 10,'2'25'27,"-6"-7"2,5 2-3,-1-6-26,-6-2-20,8 6-2,-2-18-3</inkml:trace>
  <inkml:trace contextRef="#ctx0" brushRef="#br0" timeOffset="6438">2254 1765 15,'-2'17'29,"-3"-5"0,2 2-2,-1-1-30,4-13-20,-8 16-1,8-16-3</inkml:trace>
  <inkml:trace contextRef="#ctx0" brushRef="#br0" timeOffset="6781">2249 1916 43,'0'0'31,"0"0"0,0 0-2,15-5-35,3-4-20,9 4-3,3-4 0,8 2-1</inkml:trace>
  <inkml:trace contextRef="#ctx0" brushRef="#br0" timeOffset="7047">3373 1846 16,'34'2'32,"-2"-3"0,-3 3 1,-1 1-16,-5-3-7,8 3-3,-4-3-4,3 3-1,-1 0-1,1 1-1,1-1 0,0 0 0,2-2 0,1 0 0,-1-2 1,-1 0-1,-1 1-2,-7-5-7,-6 3-23,-3 5-1,-15-3 1,-4 12-1</inkml:trace>
  <inkml:trace contextRef="#ctx0" brushRef="#br0" timeOffset="7531">2335 2097 49,'0'0'37,"7"-13"-1,-7 13 0,0 0-26,-10-8-3,10 8-8,-21 9-24,7-3-9,0 1-3,-5-4 1</inkml:trace>
  <inkml:trace contextRef="#ctx0" brushRef="#br0" timeOffset="7719">2062 2168 59,'-13'4'36,"-5"-3"-2,4 3-4,-4-3-49,-5 5-13,1 1-2,-5-3 0,0 4 0</inkml:trace>
  <inkml:trace contextRef="#ctx0" brushRef="#br0" timeOffset="7875">1502 2385 59,'-17'6'34,"7"3"-11,-5-4-21,3-4-33,1 2-2,-4-3 1</inkml:trace>
  <inkml:trace contextRef="#ctx0" brushRef="#br0" timeOffset="8000">926 2612 65,'-36'16'38,"12"-5"-1,6-4-2,8-3-35,10-4-12,-9 5-21,9-5-2,0 0-2,0 0-1</inkml:trace>
  <inkml:trace contextRef="#ctx0" brushRef="#br0" timeOffset="9172">2601 1782 20,'0'0'29,"0"0"1,0 0-9,0 0-5,0 0-2,0 0-3,0 0-4,0 0-1,0 0-3,0 0-20,0 0-13,0 0-3,0 0-1,-9-7-1</inkml:trace>
  <inkml:trace contextRef="#ctx0" brushRef="#br1" timeOffset="14703">2567 20 7,'0'-11'28,"0"11"0,0 0-10,0 0-2,1-9-3,-1 9-5,0 0-3,0 0-2,0 0-3,0 13 0,0-1-1,3 4 0,-3 4 1,3 2 0,-1 4 0,-1 3 0,1-1 0,0 3 0,0 0 0,0-1 0,0 4 0,0 1 1,1 0-1,-1 3 1,0 0-1,0 1 0,1 1 0,0 2 0,0-1 0,0-1 0,0-2 1,-1 3-2,1-4 2,-2 3-1,1-4 0,-1 1 0,-1 1 1,2-1-1,-2 1 0,1-1 0,0 2 0,-1-3 1,0 1-1,0-2 0,0-4 0,-1-1 0,1 0 0,0-5 0,0-3 0,0 0 0,1 2 0,1-3 0,-1 2 0,1-2 0,-1 2 1,1 0-1,-1-1 0,-1 2 0,1-5 0,-3 2 0,2-2 1,0-1-1,0 0 0,-1-3 0,1 2 0,-1-1 1,1-1 0,0 5 0,0-4 0,-1 1 0,1 2 0,-1-3 1,1-2-1,0-1-10,2-1-21,-2-12-1,0 0 0,3-10-1</inkml:trace>
  <inkml:trace contextRef="#ctx0" brushRef="#br1" timeOffset="18359">2688 1852 6,'0'0'6,"0"0"-2,0 0-1,0 0-1,0 0-2,0 0 0,0 0 0,0 0 1,0 0-1,0 0 1,0 0 1,0 0 0,0 0 1,0 0-1,0 0 1,0 0-1,0 0 0,0 0-1,0 0 0,0 0 0,0 0 1,0 0-1,11 0 1,-11 0-1,10-1 1,-10 1 0,13-1-1,-3 1 0,-10 0 1,17 0-2,-6 1 1,0-1 0,3 0 0,0 0 0,5 0 0,-2 0 0,6 0 0,-2-2 1,7 2 0,1-1 0,2 1-1,3-1 1,4 1-1,3-1 0,1 0 1,1-1 0,3 0 0,2-1 1,3 2 1,-3-4 0,3 3-1,-1 0 1,5 0 0,1 1-2,4 0 1,0-1-1,1 2 0,6 1-1,1 0 0,1-1 1,3 2 0,-1 0 0,4 0 0,1 1 0,1 2 0,-2-3 1,3 1-1,-3-3 1,-1 2 0,-4-4-1,-4 0 1,-6-1-1,-5 1 1,-9-3-1,-4 2 0,-10 0-1,-9-1-3,-3 4-15,-20 0-14,0 0-3,-16 2 2,-11-3-2</inkml:trace>
  <inkml:trace contextRef="#ctx0" brushRef="#br1" timeOffset="20047">2738 1870 4,'0'0'8,"0"0"-2,0 0-3,0 0 0,0 0-1,-9 7-1,9-7 1,-12 4 0,12-4 0,-14 6 1,14-6-1,-16 9 1,6-4-1,1 3 1,-2-3-1,-1 2-1,-3 2 1,-2-1 0,0 1-1,-2 1 1,-3 2 0,-3-2 0,-1 4 0,-2 1 0,-1 0 0,-3-1 0,-1 4-1,0-1 1,-2 0-2,1 3 1,-2-2 0,-2 3-1,-1-1 1,-3 1-2,-2 2 0,-4 2 0,-3 1-1,-3 2-1,-4 1 1,-2 2-1,1 2 0,-2-2 1,-2 3 1,-1 0 1,0 1 0,-1 0 0,-3 1 1,-4 1 0,-3 4 0,1 2 0,-5 1 0,1 3 0,-2 0 1,2 0-1,-1 1 0,4 1 1,-2-5 0,6 0 0,-1-3 0,5-4 1,1-3-1,66-34 1,-59 39 1,59-39-1,-62 30-1,62-30 1,-52 32-2,52-32 1,-51 25-1,51-25 1,0 0-1,-56 34 1,56-34 0,0 0 0,-43 29 0,43-29 0,0 0-1,0 0-3,0 0-10,0 0-15,0 0 1,0 0 0</inkml:trace>
  <inkml:trace contextRef="#ctx0" brushRef="#br0" timeOffset="39813">6034 1491 7,'1'-12'12,"1"0"-3,3-2 0,4 2 0,0-4-1,6 2-1,5-3-2,2 2-1,6 1 0,5 0-1,2-2 0,3 5 0,3-3 0,4 5 0,1-2-1,0 4 1,0 3-1,1 2 0,2 4-1,3 2 1,-2 4-1,1 4 0,4 3 0,1 5 0,2 6 0,3 5 0,-2 5 0,0 6 1,-4 3-1,0 4 1,-6 6 1,0 5 1,-9 3-1,-5 7 1,-6 3 1,-3 9-1,-11 3 0,-3 9-1,-12 3-1,-8 8 1,-10 4-1,-4 2-1,-11 0 0,-3-4 0,-9-3-1,-7-9-4,-1-6-11,-6-12-16,-6-15-2,-5-12 0,-7-19 0</inkml:trace>
</inkml:ink>
</file>

<file path=ppt/ink/ink5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42:05.312"/>
    </inkml:context>
    <inkml:brush xml:id="br0">
      <inkml:brushProperty name="width" value="0.05292" units="cm"/>
      <inkml:brushProperty name="height" value="0.05292" units="cm"/>
      <inkml:brushProperty name="color" value="#3333CC"/>
      <inkml:brushProperty name="fitToCurve" value="1"/>
      <inkml:brushProperty name="ignorePressure" value="1"/>
    </inkml:brush>
    <inkml:brush xml:id="br1">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660 948 4,'-13'7'18,"4"6"0,-7 1-16,0 4-1,-4 3 1,-2 4 0,-3 4 1,-1 5 1,-3 5-1,-3 2 2,2 4 0,0 7 0,1 4 0,0 5-1,8 6 1,3 0-2,6 2 0,5 2-1,7 4 0,4-2 0,11 0 0,1 3 0,7 1 0,5 2-1,5 1 2,2-2 0,4 1 1,3-5 0,5-2 2,1-6 0,7-7 0,1-10 1,9-4 0,2-15 0,12-9-1,1-12 0,7-11-2,0-7-4,-2-11-7,1-5-26,-8 0-1,-12-3-3,-13 6 1</inkml:trace>
  <inkml:trace contextRef="#ctx0" brushRef="#br1" timeOffset="5141">1280 0 12,'0'0'13,"0"0"-5,0 0-1,0 0-1,3 13-3,-3-3-1,2 3 0,-1 1 0,-1 5 1,2 4 0,-1 2 0,-1 4-1,1 3 1,0 3-2,-1 1 0,1 1 1,0 4-1,-1-3 0,0 2 1,-1 0 0,0 0-1,0-1 2,0 1 0,-1 1-1,1 0-1,0 0 1,0 4-1,3-2 0,-2 1 0,1 2 0,1 2-1,-2 0 1,0 0-1,0-1 1,1-2 1,-2 0-1,1 0 1,0-1 0,0-2 1,-1-1 0,2-1 0,-1 0 0,0 1 0,0-3 0,0-2-1,-2-2 0,3 2 1,-2-5-2,2 2 2,-3-7-2,2-1 1,0-6-1,-1-6-5,4 0-15,-3-13-10,0 0-2,13 5 0</inkml:trace>
  <inkml:trace contextRef="#ctx0" brushRef="#br1" timeOffset="6188">1303 1759 17,'0'0'21,"0"0"-12,0 0-1,0 0-3,13-11 0,-4 11-3,0-2-1,4 1 1,4 0 0,4-1 1,2 1 0,3-2 1,5 1 2,2-4-1,7 2 0,2-1-1,5 2 0,8-3 0,-1 3-1,7-2 0,5 0 0,-2-1-1,6 0 2,-5-1-1,1 1 1,-2-3 0,0 3 1,-6-2-1,-2 2 0,-6-1 0,-3 3-1,-8 0 0,-1 1 0,-10 0 0,-3 3-1,-8-3 1,-1 2-1,-7-1 0,-9 2-1,12-2-2,-12 2-8,0 0-17,0 0-9,0 0 0,-14 17 0</inkml:trace>
  <inkml:trace contextRef="#ctx0" brushRef="#br1" timeOffset="6969">1343 1798 26,'0'0'30,"-1"-9"-1,1 9-13,0 0-5,-11 4 0,2 1-5,-1 5-3,-3 4-2,-3 6 0,-7 1-1,-8 8 1,-5 4-1,-8 7 1,-8 4-1,-4 6 1,-8 8-1,-6 3 0,-5 5 0,-4 0 1,-1 5-1,-2-4 1,-1-2-1,5-2 0,2-7 0,8-4 1,6-5-1,5-4 1,12-9-1,7-4 0,10-7 0,7-5 1,5-6-1,6-6 1,10-6-1,0 0 1,0 0-1,0 0-1,0 0-6,0 0-16,0 0-9,0 0 1,-9 4-1</inkml:trace>
</inkml:ink>
</file>

<file path=ppt/ink/ink5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42:40.140"/>
    </inkml:context>
    <inkml:brush xml:id="br0">
      <inkml:brushProperty name="width" value="0.05292" units="cm"/>
      <inkml:brushProperty name="height" value="0.05292" units="cm"/>
      <inkml:brushProperty name="color" value="#3333CC"/>
      <inkml:brushProperty name="fitToCurve" value="1"/>
      <inkml:brushProperty name="ignorePressure" value="1"/>
    </inkml:brush>
    <inkml:brush xml:id="br1">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182 1624 11,'0'0'12,"12"-1"-1,-12 1-1,0 0-2,13-1-2,-13 1-1,10 0-2,-10 0 0,13 0-1,-13 0-1,18 1 0,-9-1 0,1 1-1,2 0 1,0 0-1,1 0 1,2 0-1,1 0 0,-1 0 0,5 0 1,-2 0-1,2-1 1,0 3 1,3-3 0,0 0 1,2-2 0,2 2-1,0-1 0,2 1 0,3-1 0,2 0-2,0-2 1,3 2-1,3-3 0,0 1 0,3 0 1,0-2-1,3 1 1,0 0-1,2-2 1,-1 2-1,1 0 0,0 0 1,1 1-1,3-1 1,-3-1-1,-1 1 0,2 0 0,0-1 1,0 2-1,2-1 0,1 2 0,0 0 0,-1 1 0,0 0 0,2 3 1,-4-2-1,1 1 0,1 0 1,-4-1-1,3 0 1,-1-1 0,2 1 1,2-1-1,3-1 0,-2 0 1,-1 0-1,-1 0 0,-2 0 0,-1 0 0,-1 0 0,-7 0 0,-2 0 0,-4 1-1,-4-2 1,-6 2 0,-2 0 0,-7-1 2,-2 2 0,-15 0 0,15-2 0,-15 2 0,0 0-5,0 0-26,0 0-2,0 0 0,0 0-2</inkml:trace>
  <inkml:trace contextRef="#ctx0" brushRef="#br0" timeOffset="1063">2845 1609 14,'0'0'25,"-2"-15"0,2 15-13,0 0-1,0 0-5,0 0-1,-7 15-3,7-15 0,-2 17-1,1-4 1,-1 1 0,2 2 1,-2 3 0,1 4 0,1 1 0,0 4 0,-2 1 1,4 4-1,-3 1 0,2 4-1,0-1 0,2 3 0,-1 3-1,1 0 1,1 2-1,-2 2-1,1-1 1,2 1 0,-3 1 0,1 1 0,-2-1 0,2 1 0,-1 0 0,0 4 1,0-1 0,0 5-1,-3-1 1,3 1-1,-2-1 1,0 1-1,-3-1 1,3-3-1,2-5 1,-1-4-1,1-5 0,2-2 0,3-7-1,-3-8-4,8-3-19,-3-6-11,-9-13-1,11 11 0</inkml:trace>
  <inkml:trace contextRef="#ctx0" brushRef="#br0" timeOffset="2016">0 1658 3,'0'0'15,"0"0"-7,0 0 1,0 0 1,0 0 0,0 0 0,7 9-1,-7-9 2,3 16-3,0-3 0,-4 2-1,2 4-2,-2 1 1,2 4-2,-2 3 1,2 3-1,-3 3-1,2 5-1,0-3 0,0 4 0,0 3-1,2 3 1,-1 0-1,2 0 1,1 1-1,1 0 0,1 1 0,0-1 0,0-1 0,-2 0-1,2-1 0,1 2 1,-3-3-1,2 2 1,-2-2 0,-1 1-1,0-1 1,0-2-1,-2-1 1,2-2-1,-1-3 1,1-1-1,-1-5-1,-1-3-2,5 0-6,-6-4-12,2-1-11,1 1-1,-2-5 1</inkml:trace>
  <inkml:trace contextRef="#ctx0" brushRef="#br0" timeOffset="2625">80 3337 18,'0'0'24,"0"0"0,12-13-15,-12 13-1,16-8 1,0 5 0,-3-3-2,7 4 0,-2-3-1,5 2 0,1 0-2,2 3 0,-1-2-1,4 2 0,1 0-1,4 0 1,2-2-1,3 2 1,-1-2-1,7 0 1,3-1-2,2-1 1,2 0-1,3-1 0,2-1 0,5 1-1,2-2 1,3 1 0,-1 1-1,0 0 1,3-1 0,-2 3 0,-2 1 0,1-1-1,-5 1 2,3-1-1,-3 2 0,3-2-1,-5-1 1,1 0 0,-4 0 0,2 1-1,-3-1 1,-2 2 0,-2-2 0,1 2-1,-2-1 1,1 2-1,0 0 1,1-2 0,-1 2-1,-2 1 1,-1-2-1,-4 2 1,0 0-1,-4-1 1,-2 0-1,-3 0 1,-3 0-1,-3 1 1,-5 0-1,-1 0 0,-3-1 1,-3 2-1,-5-1 1,-2 0 0,-10 0-1,15 2 1,-15-2 0,10 0 1,-10 0-1,0 0 0,12-2 0,-12 2 0,0 0 0,13 0 1,-13 0-1,0 0 0,0 0 0,9-1 0,-9 1-2,0 0-4,0 0-26,0 0-7,-9-12-1,-1 2-2</inkml:trace>
  <inkml:trace contextRef="#ctx0" brushRef="#br0" timeOffset="4000">2846 1536 17,'0'0'11,"16"-17"-2,-4 5 0,4-1 1,2-3-1,3-3-1,3-1-1,5-2 0,2-1-2,1-3-1,-1-2-2,4 2 1,2-3-1,1-1-1,1-2 2,2-1 0,-2 0-1,3-1 1,-2-2 0,3 0 0,1-1 0,1-1 0,0-2-2,3 0 2,0 0-1,1-1 0,-1-1 0,0 0-1,-1 0 1,3 1 0,-4 2 0,-1 2-1,-3-2 1,1 2 0,1 1-1,-2 2 1,-1 1 0,1-1 0,0 0 0,1 0 0,-1 1 0,1 1 1,-1-1 0,-1 2 0,-3 1 0,-2 4-1,-3-1 0,-2 5 0,-6 3 1,-5 6-2,-4 3 1,-3 3-1,-13 7-1,12-8-5,-12 8-24,-5 10-6,-11 5-3,-4 7 1</inkml:trace>
  <inkml:trace contextRef="#ctx0" brushRef="#br0" timeOffset="4875">2962 3252 2,'-14'9'27,"14"-9"0,0 0-5,-9-2-7,9 2-2,5-12-3,-5 12-3,14-18-3,-1 9 0,-1-2-1,5-1 0,2-2 0,4 0-1,2-8-1,3-2 1,5-7 0,3-1 0,2-7-1,5-3 1,0-3-1,3-3 0,-2 4 1,1-2-1,1 2 0,-1 1 0,-3 1-1,0 1 0,-1 0 1,3 0 0,-2-2-1,0 1 1,0 0 0,2 2 1,2-5 0,-1 3 1,-3-2-2,5 2 1,-2 0 0,1-2 0,1-1-1,1 3 1,0-1-1,1 3 0,-4 2 1,0 5-1,-1 0 1,-2 5-1,-5 2 0,-3 4 0,-2 3 0,-4 1 0,-1 3-1,-4 3 1,-4-1-1,-4 7-1,-2 0-1,-13 6-4,13-6-17,-13 6-14,0 0 1,-9 1-3,0-4 2</inkml:trace>
  <inkml:trace contextRef="#ctx0" brushRef="#br0" timeOffset="5610">4775 177 7,'-5'-14'26,"4"5"0,1 9-11,-3-19 0,3 19-3,-2-12-1,2 12-3,0 0-2,0 0-2,0 0-1,0 0 0,-2 14-1,0 0 0,1 1 0,-2 7-1,0 1 1,3 6 0,-3 2-1,3 7 1,-2 2 0,2 6-1,-2 2 1,2 8-1,-1 5 0,-2 5 1,-1 4-1,0-1 0,2 4 1,-2-1-1,3-3 1,1-2 0,0-3 2,3-4-2,-1 0 1,0 2 0,0-6 0,0-1 0,-3-1-1,0-4 1,-1-2-1,1-7 0,-1-6 0,1-6 0,1-8-1,-3-4-3,6-3-8,-3-14-28,0 0 1,0 0-3,-13-16 1</inkml:trace>
  <inkml:trace contextRef="#ctx0" brushRef="#br0" timeOffset="6703">86 1624 5,'12'0'14,"-12"0"-2,17-8 1,-7 3-1,0-3-2,2-3 0,2-1-1,2-2-1,1-4-3,4-1 0,3-5-2,3 2 0,2-4-1,4 1 0,-1-4 0,2 3 0,-1-2 0,1 3 0,-2 1-1,-1-1 0,-2 3 0,0 0 0,-1-1 0,-2 0 0,3 0 0,0-1 0,-1 0-1,4 0 1,-3-2-1,3 1 1,0-1-1,1-2 0,0 0 1,0 0-1,2-2 1,1-2-1,-3 1 1,2-2-1,-2 1 1,0-1 0,-2 2 0,-2 1-1,-2-1 1,3 4 0,-3-1 0,-2 1 0,1 0 0,-1-1 0,1 1 0,0 1 0,-1 0-1,0 1 1,-4 2 0,3 0 1,-3 2-1,0 0 0,0 3 0,-2-1 1,-2 1-1,1 1 0,-1-1 0,2 1 0,-3-2 0,2 2-1,-2 1 1,-3-1-1,1 5 1,-2 0 0,-3 4 0,-9 8-3,13-7-8,-13 7-22,0 0-1,-10 13-2,-3-7 0</inkml:trace>
  <inkml:trace contextRef="#ctx0" brushRef="#br0" timeOffset="7891">1772 235 12,'12'1'9,"2"-1"0,1 0 1,2-1-1,1-1 0,2 0-1,2-1 0,3 0-2,1 1 1,3-2-2,4 2-1,-2-2 0,3 0 0,-1 1-1,2 0 0,-1-1-1,2 3 1,-4-4-1,2 3 0,1 0 0,3-2-1,2 0 0,1 0 0,1-1 1,1-1-1,4-1 0,-2 0 1,-2-1 0,1 0 0,-2 1 1,0 2-1,-1-2 0,4 1 0,-3-2 0,2 1 0,0 0-1,1 2 0,-3-1 0,3 0 1,-3 0-1,1 1 0,-5 0 0,3 2 0,-6 0-1,3 0 1,-3 2-1,1 1 1,2-1-1,-2 1 0,-1-1 1,0 0 0,0 0 0,1 0-1,-2-1 1,1 1 0,-3 0 0,2 1 0,-2 0 0,1 1-1,0 1 1,2-2 0,0 2 1,1-2-2,-1 0 1,2 0 0,-2 0 0,0 0 0,-3-1 0,-1 1 0,-5-1 0,0 0 1,-4 0-1,-2 1 1,-4 0 0,0 0-1,-4-1 1,1 1 1,-2-3-1,-1 3 0,-1-2 0,1-1 0,0-1 1,0 1-2,-10 3 1,16-6-2,-16 6 1,13-7-1,-13 7-2,0 0-6,10-1-30,-10 1-1,0 0-1,-19 9 0</inkml:trace>
  <inkml:trace contextRef="#ctx0" brushRef="#br0" timeOffset="9578">1810 368 20,'2'-9'30,"-2"9"-1,0 0 2,0 0-22,0 0-1,0 0-4,0 0-4,4 17-17,1-7-12,-3 1-2,3 3 1</inkml:trace>
  <inkml:trace contextRef="#ctx0" brushRef="#br0" timeOffset="9766">1834 618 16,'-2'18'28,"2"-18"0,-2 12-5,2-12-39,-6 14-7,7-4 0,-1-10-2</inkml:trace>
  <inkml:trace contextRef="#ctx0" brushRef="#br0" timeOffset="9906">1801 963 11,'-1'15'28,"3"-2"0,-2-13 0,0 12-26,0-12-12,0 10-13,0-10-2,5 11-1</inkml:trace>
  <inkml:trace contextRef="#ctx0" brushRef="#br0" timeOffset="10063">1859 1183 0,'1'11'19,"4"-1"-14,1 6-17</inkml:trace>
  <inkml:trace contextRef="#ctx0" brushRef="#br0" timeOffset="10188">1895 1445 24,'-2'16'31,"2"2"2,-2-6-1,2-12-22,-1 22-2,0-11-4,1-11-9,3 15-22,1-2-5,-1-1 0,4 3 0</inkml:trace>
  <inkml:trace contextRef="#ctx0" brushRef="#br0" timeOffset="10344">1968 1782 4,'6'21'30,"-4"-6"0,4 0-1,-5-4-24,-1-11-24,3 15-4,-3-15-3,0 0-4</inkml:trace>
  <inkml:trace contextRef="#ctx0" brushRef="#br0" timeOffset="11141">2063 2084 26,'0'0'29,"0"0"-5,0 0-7,-3-9-41,3 9-1,11-1-2</inkml:trace>
  <inkml:trace contextRef="#ctx0" brushRef="#br0" timeOffset="11281">2324 2074 24,'8'-1'29,"3"4"0,-11-3-3,13-7-40,-2 7-10,1-8-1,5 6-2</inkml:trace>
  <inkml:trace contextRef="#ctx0" brushRef="#br0" timeOffset="11422">2693 2012 24,'13'0'30,"1"3"2,-5-5-3,-9 2-28,17-5-13,-5-2-14,6 3-1,2-5-2</inkml:trace>
  <inkml:trace contextRef="#ctx0" brushRef="#br0" timeOffset="11547">3088 1944 29,'19'1'33,"-6"0"0,-1-5-3,-1 6-16,-11-2-6,18-4-7,-1 2-20,4-1-12,2-3-3,9 0 2</inkml:trace>
  <inkml:trace contextRef="#ctx0" brushRef="#br0" timeOffset="11703">3646 1879 25,'26'-1'32,"-4"0"0,-2 0-2,-3-3-24,4-3-23,7 5-9,-4-7-3,11 1-1</inkml:trace>
  <inkml:trace contextRef="#ctx0" brushRef="#br0" timeOffset="11844">4199 1782 39,'16'-1'36,"-3"-2"1,-4-3-1,3 4-22,-2-6-2,10 3-4,-2-4-3,8 3-1,3-3-3,3 1-1,-1 4-1,-4-2-3,4 6-13,-11-3-21,-7 0 2,-13 3-3,0 0 2</inkml:trace>
  <inkml:trace contextRef="#ctx0" brushRef="#br1" timeOffset="39922">4020 2552 3,'0'0'29,"6"-11"0,-6 11 2,0 0-15,0 0-3,10 9-4,-10 4-3,4 8-2,-1 5-3,3 5 0,-4 5 0,6 3 1,-3-2-2,2-2 0,-1-8 0,1-5 1,1-8-1,2-9 1,-1-8 0,1-7 0,0-8 0,1-5 0,-1-8 0,-1-2-1,0-3 0,-3 4 0,2 3-1,-3 8 0,1 6 1,-6 15-1,10 1 1,-3 13 0,-1 9 1,4 4 0,-1 2 0,4 0 1,0-1 0,0-7 0,-2-3 0,0-6 1,2-10 0,-1-4 1,1-8 0,1-5-1,-4-7 1,2-5-2,0-5 1,0-6-2,0 2 1,-3 2-1,1 4-3,-7 2-7,1 9-28,-2 8 2,-2 11-3,0 0 1</inkml:trace>
  <inkml:trace contextRef="#ctx0" brushRef="#br1" timeOffset="41438">4981 414 41,'0'0'36,"1"-15"0,-1 15-1,-5-9-23,5 9-2,0 0-4,2 17-1,-2-3-2,1 5-2,-1 3 1,1 8 0,-1 2 1,0 6-1,1-1 0,-2 3 0,1 1-1,-1-1 0,0-1-1,0-4-1,2-2-3,-2-8-3,4 0-7,-6-12-14,3-4-9,0-9-1,0 0 1</inkml:trace>
  <inkml:trace contextRef="#ctx0" brushRef="#br1" timeOffset="41703">4962 804 24,'0'0'30,"1"-18"3,-1 6-11,0 12-5,8-19-3,0 14-3,-3-4-4,6 3-2,-11 6-1,19-8 1,-7 9-1,1 6-1,-3 5 1,0 6-1,-2 0 0,2 4 1,-3 1-2,2 1 1,0-3-1,1 0-1,3-4-4,-2-10-18,7 2-17,1-4 0,-4-2-2,-1 1 0</inkml:trace>
</inkml:ink>
</file>

<file path=ppt/ink/ink5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43:05.625"/>
    </inkml:context>
    <inkml:brush xml:id="br0">
      <inkml:brushProperty name="width" value="0.05292" units="cm"/>
      <inkml:brushProperty name="height" value="0.05292" units="cm"/>
      <inkml:brushProperty name="color" value="#FF0000"/>
      <inkml:brushProperty name="fitToCurve" value="1"/>
      <inkml:brushProperty name="ignorePressure" value="1"/>
    </inkml:brush>
    <inkml:brush xml:id="br1">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3497 602 7,'0'0'12,"8"-10"-2,-8 10 0,0 0-2,12-4-1,-12 4-1,14-3 0,-4-1 0,1 3 0,2-1 1,2 2-3,1-2 0,3 2-1,1 0 0,4 2-1,3-1 0,4-2 1,1 0-1,3-1 0,0-2 0,1 1 0,1-1-1,0 0 1,-3 1-1,-1-2 0,0 2-1,0 0 1,0 1 0,3-1 0,1-1 0,1 0 0,3 0-1,3-1 1,2-1 0,1 1 0,1-2 1,-1 0 0,2 1 0,0 0-1,-5-1 2,1 1-1,-1-2 0,0 2 0,-1-2 0,1 3 0,-2-2-1,4 2 1,-1-1-1,4 1 1,-3-1-1,2-1-1,3 1 1,0 0 0,-1-2 0,-3 2 0,-1-2 0,-4 2-1,-1-2 1,-1 3 0,-4-2 0,1 3 0,-1-1 0,3 1 0,-3 1 1,3 1-1,0-3-1,2 2 2,-2-1-2,3-1 1,-2 2-1,0-2 1,1-2-1,-2 0 0,2 1 0,0 0 1,1-2-1,-3 1 0,3 1 0,1 1 1,0-1-1,1 1 0,0 0 0,-2-2 1,-1 0-1,1 1 0,-1 0 0,-3 1 0,-3-1 0,3 1 0,-5 0 0,1 1 0,-4-2 0,-3 3 0,-2-1 0,-1 1 0,-2 2 0,-1 0 0,1-1 0,5 0 0,1 0 0,3-1 0,2-2 1,4 2-1,-2-1 0,0-2 0,-2 0 0,-5 0 0,-3 2 0,-5 0 0,-3 2 0,-3 0 0,-4 0 0,-10 2 0,16-1 0,-16 1 0,10 0 0,-10 0-3,0 0-6,0 0-23,0 0-2,11-5-2,-11 5 1</inkml:trace>
  <inkml:trace contextRef="#ctx0" brushRef="#br0" timeOffset="1078">7284 1 37,'0'0'34,"0"0"1,-10-3-1,10 3-22,0 0-2,12 5-1,-12-5-4,18 5-1,-6-2-1,4 3-1,2 1 1,3 1-1,0-2 0,-3 5 0,1-2-1,-3 0 0,-2 3 0,-2-1-1,-4 3 1,-2-1 0,-2 2 0,-1 1 0,-3-1 0,-4 1 0,-5 2-2,-9-2-6,-3 7-31,-9-1 1,-6 2-3,-6 1 0</inkml:trace>
  <inkml:trace contextRef="#ctx0" brushRef="#br0" timeOffset="2281">7655 78 43,'-5'-9'36,"5"9"0,-7-14-1,7 14-23,0 0-1,0 0-5,7 14-2,2-3-2,5 5-1,3-2 0,2 4-2,6 2-3,-5-8-13,2 2-18,1-5-1,-2-2 0,-1-6-1</inkml:trace>
  <inkml:trace contextRef="#ctx0" brushRef="#br0" timeOffset="2515">8020 26 34,'0'0'33,"0"0"0,0 0-1,1 15-22,-11-10-3,2 6-2,-3-4-2,2 4-1,0-3-1,9-8-2,-15 15 0,15-15-1,0 0-3,-15 9-1,15-9-1,0 0 1,-11 8-1,11-8 1,-9 4 2,9-4 1,-11 4 4,11-4 2,0 0 1,-9 14 1,9-14 1,-4 9 0,4-9 0,-6 14-1,1-5-1,2 4 0,-4 3-1,0 3 0,-1 4-1,0 3 0,-1 4 0,2 2 1,-3 2-1,0 1-1,4 2-1,-3-4-3,6-2-24,-1-1-7,0-5-2,0-3 1</inkml:trace>
  <inkml:trace contextRef="#ctx0" brushRef="#br0" timeOffset="4312">3281 754 18,'0'0'14,"0"0"1,0 0-2,-10 9-4,10-9-2,-15 11 0,6-3 1,-3 3-2,-2-1-2,0 2 0,-4 1-1,-2 2 0,-3 0-2,-3 0 1,-1 5 0,2-2 0,-5 2-1,1-1 1,-1-1 0,2 1-1,-2 0 1,2 1-1,0-2 0,-2 0 0,-1 0 0,0 1 0,0 1 0,-2-1-1,-2 1 1,0-1-1,-2 2 1,-2-2-1,-3 0 0,2 2 0,-4 0 0,1 2 1,0 0-2,-1 1 2,3-1-1,1 2 1,1-2 0,1 3 0,0-4 0,2 2 1,1-3-1,2 2 1,-3 0-1,0 0 0,-4 0 0,2 0 0,-4 0-1,0 1 1,-2 1 0,-2 2 0,-3 0 0,1-1 0,3 2 1,-3-1-1,1 3 1,0 0-1,-2 0 0,2 2-1,-4 0 1,-2 0-1,-3 2 1,1 1-1,-1-1 1,-1 0 0,3 0 0,-1 0 0,1-2 1,5-2 0,1 0 0,4-3-1,-1 1 1,3-1-1,-5-2 0,4 1 1,2-1-1,1 2 0,-2-4 1,6 3-1,-1-1 0,4-3 1,4 0-1,5-2 0,2-5 0,5 0 0,3-4 0,4-1 0,10-10-1,-11 9-2,11-9-7,0 0-18,0 0-9,0 0-1,0 0 0</inkml:trace>
  <inkml:trace contextRef="#ctx0" brushRef="#br0" timeOffset="5265">208 2486 27,'0'0'30,"8"-11"2,-8 11-8,0 0-10,0 0-1,0 0-1,0 0-4,0 0-3,-8 11 0,-4-1-2,0 6-1,-6 2 0,-2 2 0,-4 6-1,-1-2 0,0 2 0,2-3-1,4-3 1,4-3-1,4-1 0,7-3 1,4-13-1,12 12 1,4-13 0,6-1 0,7-5 1,6 1 0,4-3-3,1-4-9,1 5-26,-2 1 0,-4 7-2,-10 4 1</inkml:trace>
  <inkml:trace contextRef="#ctx0" brushRef="#br0" timeOffset="6531">266 3199 13,'7'-13'30,"8"2"0,2 0 1,1 4-18,8 8-3,-4 0 0,5 11-2,-4 5-3,1 7-1,-1 5-1,-4 6-1,-1 1 0,0 0-1,-1-2 0,-1-1 0,2-7-3,-1-6-1,3-3-6,-5-10-11,-1-5-13,0-3 0,-3-8 0</inkml:trace>
  <inkml:trace contextRef="#ctx0" brushRef="#br0" timeOffset="6796">580 3168 50,'-12'10'33,"2"5"1,0 15-6,-3-7-18,4 13 1,-5-5-2,1 7-3,-8-3-1,0 1-1,-7-3-2,-1-7-4,3-4-27,-6-6-7,0-6-1,-1-3-2</inkml:trace>
  <inkml:trace contextRef="#ctx0" brushRef="#br1" timeOffset="12984">2939 2091 40,'4'-11'34,"-4"11"1,7-14-2,-7 14-23,0 0-1,0 0-2,9 12 0,-9 1-4,1 6 1,-1 5-2,0 7 1,-3 3 0,1 6-2,-1 0 1,-1 2-1,2 0 0,2-3-1,2-1 1,2-6-1,3-4 0,2-7 1,3-1-2,4-10-1,5 1-7,-1-8-27,4-6-2,-2-4 0,-2-1 0</inkml:trace>
</inkml:ink>
</file>

<file path=ppt/ink/ink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08:30.796"/>
    </inkml:context>
    <inkml:brush xml:id="br0">
      <inkml:brushProperty name="width" value="0.09701" units="cm"/>
      <inkml:brushProperty name="height" value="0.09701" units="cm"/>
      <inkml:brushProperty name="fitToCurve" value="1"/>
    </inkml:brush>
  </inkml:definitions>
  <inkml:trace contextRef="#ctx0" brushRef="#br0">272 452 14,'15'-2'11,"9"2"0,4 0 0,9 2 0,4-2-1,7-1-3,6 2 0,8-3-1,5 1-2,6-3-1,5-1 0,8-2 0,3 0 0,3-1-1,2 2 1,-2-2-1,-1 4 0,-6-1-1,-6 4 0,-12 1-1,-12 0-1,-11 3-2,-11-2-4,-12 1-10,-11 1-11,-19-4 0,-5 4 0</inkml:trace>
  <inkml:trace contextRef="#ctx0" brushRef="#br0" timeOffset="500">0 846 11,'42'-9'8,"2"0"-4,10 0 0,5 1 0,10 1 0,7-2 1,4 1 0,7-2 0,4 2 0,5-1 1,5 1-1,1-2-1,0 2-1,-3 2 0,-2 0-2,-4 2 0,-12 2 1,-6 2-1,-12-1 0,-6 3 2,-10-1 0,-4 1-1,-8-1 0,-7 0 1,-2 0-1,-4 0-1,-6 0-2,-4-1-7,-12 0-15,15-1-3,-15 1-1</inkml:trace>
  <inkml:trace contextRef="#ctx0" brushRef="#br0" timeOffset="3688">2293 228 2,'20'-13'15,"13"0"-3,0 3-1,9 3 0,1 5-3,0 9-1,-1 7-2,-7 8-1,-3 10-2,-8 6 0,-5 5-2,-8 4 1,-8 1-1,-7 1 0,-8-2 0,-4-8 1,-10-3 0,-2-11 3,-10-9-1,-4-9 0,-4-9 0,0-13 1,2-9-1,0-8-1,7-7-1,9-5-2,9 0-3,13-1-11,14 6-13,9 0 2,15 9-2</inkml:trace>
  <inkml:trace contextRef="#ctx0" brushRef="#br0" timeOffset="4469">2106 633 12,'-73'8'17,"-5"0"0,0-3-2,3 1-4,7-2-4,4-1-9,7-4-16,20 5-5,5-14-1</inkml:trace>
  <inkml:trace contextRef="#ctx0" brushRef="#br0" timeOffset="4907">2195 291 18,'-26'-2'22,"1"8"1,-15-4-20,-7 1 1,-8 0 1,-3-1-1,-3-2 0,1-2-5,5 0-15,-3-8-6,17 4-2</inkml:trace>
  <inkml:trace contextRef="#ctx0" brushRef="#br0" timeOffset="5610">2778 386 6,'0'0'19,"0"0"-11,0 0 0,16 2-2,-3-4-1,3 0 0,6 1 1,4-2 0,6-3-1,4 1 0,10 0 1,2-2-1,8 2 0,3-3 0,7 2 0,4-3 1,7 5 0,3-5-1,9 2 0,-2-1-2,4 4 0,-2-4-1,-42 7 0,3 0-1,-4-3-1,2 2 1,-3 0-1,0 1 0,-45 1 0,73-4 0,-73 4-4,62 0-5,-62 0-10,43-6-11,-43 6-2,0 0 1</inkml:trace>
  <inkml:trace contextRef="#ctx0" brushRef="#br0" timeOffset="6579">3415 327 3,'22'-2'21,"1"-13"1,9 1-17,10-5 0,6-6 0,12-4-1,3-4-1,5-1 1,1-1 0,-69 35 0,77-34 1,-77 34-3,72-38-4,-72 38-11,71-27-8,-71 27-3,51-22-1</inkml:trace>
  <inkml:trace contextRef="#ctx0" brushRef="#br0" timeOffset="6922">3604 476 10,'21'12'22,"-9"-5"-2,6 4-17,4 4 0,5 4-1,3 5-2,1 3 1,2 1-1,5 4 0,1 0 0,3-1-1,3-1-2,-45-30-7,47 22-9,-47-22-2</inkml:trace>
  <inkml:trace contextRef="#ctx0" brushRef="#br0" timeOffset="7344">4194 297 12,'0'0'21,"57"-10"-10,-57 10-4,60-5-1,-60 5-3,75-11-7,-31 6-10,1-1-7</inkml:trace>
</inkml:ink>
</file>

<file path=ppt/ink/ink6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48:52.07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2 9 25,'0'0'32,"-1"-14"1,1 14-1,0 0-18,0 0-4,0 0-2,0 24-3,2 0-2,-1 12-1,1 12-2,5 20-12,-2 11-20,1 9-2,-1 8-1,-4 1-1</inkml:trace>
</inkml:ink>
</file>

<file path=ppt/ink/ink6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42:52.625"/>
    </inkml:context>
    <inkml:brush xml:id="br0">
      <inkml:brushProperty name="width" value="0.05292" units="cm"/>
      <inkml:brushProperty name="height" value="0.05292" units="cm"/>
      <inkml:brushProperty name="color" value="#3333CC"/>
      <inkml:brushProperty name="fitToCurve" value="1"/>
      <inkml:brushProperty name="ignorePressure" value="1"/>
    </inkml:brush>
    <inkml:brush xml:id="br1">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1834 4176 31,'7'-17'31,"-4"8"-4,-3 9-3,3-10-4,-3 10-6,0 0-3,0 0-3,0 0-1,0 0-3,0 0-1,0 0-4,1 11-6,-1-11-24,-12 14-4,12-14-2,-15 14 1</inkml:trace>
  <inkml:trace contextRef="#ctx0" brushRef="#br0" timeOffset="203">1654 4295 44,'-13'9'35,"2"-2"2,0-2-1,11-5-26,-20 8-4,11-5-3,9-3-26,-18 11-11,4-4-2,1 2 0</inkml:trace>
  <inkml:trace contextRef="#ctx0" brushRef="#br0" timeOffset="375">1174 4595 50,'-12'4'32,"12"-4"-1,-12 3-7,12-3-47,0 0-5,-9 3-4,9-3 1</inkml:trace>
  <inkml:trace contextRef="#ctx0" brushRef="#br0" timeOffset="500">877 4782 26,'-21'12'31,"3"-4"2,7 0-4,-2-7-23,13-1-27,-10 4-6,10-4-2,-15 7-2</inkml:trace>
  <inkml:trace contextRef="#ctx0" brushRef="#br0" timeOffset="625">584 4946 27,'-24'14'33,"5"-4"0,1-4-1,3-1-23,5-3-12,10-2-22,0 0-5,-10 7-1,10-7-1</inkml:trace>
  <inkml:trace contextRef="#ctx0" brushRef="#br0" timeOffset="765">340 5115 49,'-18'10'37,"1"-5"-1,2 0 0,-1-5-26,16 0-3,-13 3-10,13-3-29,-12-1-3,12 1-1,-12 4-1</inkml:trace>
  <inkml:trace contextRef="#ctx0" brushRef="#br0" timeOffset="906">38 5320 58,'-9'9'35,"9"-9"-5,-11 3-29,11-3-30,0 0-4,-18-8-1</inkml:trace>
  <inkml:trace contextRef="#ctx0" brushRef="#br1" timeOffset="8546">1599 188 7,'0'0'9,"9"10"0,-9-10-1,3 14-1,0-4 0,-1 2 0,0 0-2,0 1 0,1 2-1,-1 2 0,1 0 0,-2 4 0,2 1 1,-1 0-1,-1 1-1,1 1 1,-1-1-1,2 0 0,-1 1-1,-1-2 0,1 1 0,-2 2-1,3 0 1,-2 1-1,-1 3 1,2 1-1,-1 3 1,-1 0 0,1 1 0,-2-2 0,2 4 0,-2-3-1,2-1 1,-1 1-1,1-1 0,-1-3 0,1 2 0,0-3 0,-1 1 0,1 0 0,1 1-1,-2-5 1,2 5 0,-1 0-1,2 0 1,-2 3 0,1 0 0,-1 1-1,2 1 2,-1-2-2,1 2 1,-3-4 0,4 2 0,-2-1 0,0-2 0,-1 1 0,3 1 0,-1-1 0,0 2 0,-2 0 1,3 1-1,-2 1 0,2 0 0,-3-1 0,2 2-1,-1 1 1,1-4-1,-2 2 1,1 0 0,-1-2-1,1-2 2,-2-1-1,3-1 1,-2-3-1,1 2 1,-1-2 0,2 3-1,0 0 0,0 1 0,0 0-1,0 2 1,-2-1-1,2 2 1,-2-2-1,0-1 1,-1 0 0,2 0-1,0 1 1,0 1 0,0-1 0,0 4 0,1-2-1,1 2 1,-2 1-1,3 1 1,-4-1-1,2 2 0,-2-2 0,0 0 0,0-3 1,-1-1-1,2-2 0,-2 1 0,0-3 0,1 1 1,1-1-1,-2 0 0,0 2 1,3-1-1,-3 4 1,1-1-1,0 1 1,-1-2-1,1 1 0,1 0 1,-3-3-1,2 1 1,0-3-1,-1-1 1,1-2 0,-1 1-1,1-4 1,1 0 0,0 0 0,0 0 0,0 0 0,1-1-1,-1 1 1,2 1 0,-2 2 0,1 3 0,-1-1 0,1-2 1,-2 1-1,2-2 0,-1 1-1,1-5 1,0 1 0,-2-6 0,1 0 0,-1-4-1,-1-10 0,3 12-1,-3-12-3,-3-8-8,0-6-27,0-3 0,-3-7-2,-3-7 1</inkml:trace>
  <inkml:trace contextRef="#ctx0" brushRef="#br1" timeOffset="10062">1675 221 18,'0'0'30,"0"0"2,0 0 1,0 0-16,0 0-5,0 0-2,-9 8-3,3 7-2,-4 0-2,-2 8 2,-4 3-3,0 3 0,-2 1 0,0 0-1,-1-4 0,4-4-2,5-3-2,0-7-6,10-2-8,0-10-17,0 0-2,6-16 2,4 0-1</inkml:trace>
  <inkml:trace contextRef="#ctx0" brushRef="#br1" timeOffset="10312">1616 304 7,'0'0'29,"12"-6"1,-12 6-1,0 0-10,10 10-4,-10-10-3,16 12-3,-6-2-1,6 6-2,0-2 0,2 7-2,-1-3-1,1 2-1,-3-2-1,-1-5-10,-4 3-27,-1-4 1,-9-12-2,8 12 0</inkml:trace>
  <inkml:trace contextRef="#ctx0" brushRef="#br1" timeOffset="11390">1939 48 34,'0'0'33,"0"0"1,0 0 0,0 0-22,0 0-4,0 0-1,0 0-2,0 0 0,0 0-2,4-9-1,-4 9 0,15-6 0,-4 4 0,3 0-1,1-1 1,3 1-1,2-1 1,5 1-1,-3-1 0,4 0 0,-2-1-1,-3-2 1,-3 5-1,-4 0 0,-3 0 1,-11 1-1,0 0 1,4 12 0,-12-2 0,-4 2 0,-4 1-1,-1 6 1,-6-1 0,1 3-1,-2 0 0,2-2 1,3-3-1,4-2-1,1 0 1,5-5 0,3 0-1,6-9 1,-4 14-1,4-14 1,9 16 0,-1-8 0,3-3 1,6 2-1,1-2 2,5-2-1,1-1 0,3-2-1,2 1-3,-4-7-9,7 5-26,-6-1-1,-7 2-1,-3 2 0</inkml:trace>
</inkml:ink>
</file>

<file path=ppt/ink/ink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2-16T20:46:56.607"/>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2060"/>
    </inkml:brush>
    <inkml:brush xml:id="br3">
      <inkml:brushProperty name="width" value="0.05292" units="cm"/>
      <inkml:brushProperty name="height" value="0.05292" units="cm"/>
      <inkml:brushProperty name="color" value="#0070C0"/>
    </inkml:brush>
  </inkml:definitions>
  <inkml:trace contextRef="#ctx0" brushRef="#br0">19350 10285 21 0,'-6'3'116'0,"-2"-3"-3"0,2 2-3 16,-1-1-2-16,1-1-1 0,-2 2-3 16,2-2-7-16,-5 1-6 0,9-1-7 15,-8 2-7-15,4-2-5 0,-2 0 6 0,1 0 2 16,1 1 9-16,0-1 4 0,2 2 0 16,-2-2-14-16,1-2-23 0,3 1-21 0,-4-1-13 15,6-1-11-15,0 0-4 16,0-4-3-16,0-1-4 0,6-1-1 0,5-3-1 15,-3 0 2-15,2-2 2 0,7-2-1 16,-1 1-1-16,9-3-1 0,-6 0 1 0,8 0-2 16,4-1 1-16,-4-1 0 0,2 1-1 15,2-1 2-15,2 1 0 0,4-1 0 16,-4 4 0-16,0-1 2 0,4 2-2 16,-2 1 1-16,7 1 0 0,-7 1 6 0,6 3 1 15,-2 0 1-15,1 3-6 0,1 2 1 16,-6-1 1-16,6 4 8 0,-1 1 0 15,-3 0-4-15,0 3 2 0,2 1 1 0,1 2 5 16,1 0-3-16,2 2 1 0,-3 1 0 16,3 0-2-16,5 1 3 0,-5 2-3 15,1 0 1-15,1 2 5 0,3 1-6 16,-5 1-3-16,0-1-8 0,1 3 1 0,-1-2-1 16,-1 2-1-16,-1-1 107 0,2 0 70 15,1 1 44-15,-9-2-80 0,6-1-53 16,-4 0-34-16,3 2-23 0,-3-2-18 15,2 0-3-15,-2 1 1 0,-2 1 4 0,3-1 0 16,-1 4 39-16,0-1 32 0,-4 4 14 16,4-1-32-16,-4 2-32 0,1 2-13 15,3 3-9-15,-4 2 5 0,0 0-6 0,-4 4-5 16,4-1-1-16,-6 2-4 0,6 5-6 16,-6-1 0-16,0 5 2 0,4 6 6 15,-2 2 1-15,-3 1-1 0,1 1-2 16,0 0-4-16,-4-2 5 0,4-2 2 0,-4 0-4 15,1-1-3-15,-1 1-3 0,0 0 0 16,2 1-1-16,-7 2 5 0,-1 0 6 16,3 2 0-16,1 1-1 0,-9-1 19 0,3-1 19 15,-3-3 7-15,-1 2-18 0,-1 0-11 16,0 0-7-16,-3 3 1 0,-5-1-4 16,2 1-5-16,0-3-1 0,-4 0 0 0,-4-2-15 15,0-1 2-15,-5 0 3 0,-1 0 8 16,-4-1 0-16,1-1-6 0,-10-2 4 0,-1 1 2 15,-3 1 5-15,-6 1 3 0,-2-2-3 16,-3-2 0-16,-3-3-7 0,-2 1 1 16,-7-2-3-16,0 0-1 0,-10-2-6 15,-4-2 10-15,2-2 2 0,-8-1 2 0,0-4-4 16,-3 1-3-16,3-5-6 0,-4-2-3 16,1-2 0-16,-1-4 7 0,4-2 8 15,1-4 3-15,-5-2-2 0,8-4-4 16,0-4-1-16,-2-2-4 0,5-1 0 0,4-1-1 15,-10-2 1-15,9 0-1 0,-2-1-3 16,-2-1 4-16,0 1 6 0,4-1 3 16,0 1-2-16,9-1-4 0,-9 1-2 0,6 1 1 15,-4-2 0-15,-2 2 0 0,4-1-2 16,1-1-2-16,-14-1 5 0,7 0 5 16,-2-1 0-16,0-2-6 0,2-2-2 0,2-1-2 15,0-3 1-15,2-3 0 0,3 0 2 16,-3-4-1-16,2-4-2 0,2-2 4 15,-2-4 2-15,7-2 1 0,-5-1 1 16,6-1-1-16,3 0-3 0,1 2-5 0,1 1 1 16,6 0 2-16,0-1 1 0,8 3-6 15,-4-2 3-15,2 2-1 0,2-2 5 16,2 1-3-16,2 1-1 0,6-3 5 16,-1 2 0-16,-1-4 4 0,5 1-4 0,3-1-1 15,-1 2-1-15,5-2 1 0,-1 0 0 16,0 3 0-16,4 1 0 0,1 1 0 15,-1 1-2-15,2 0-2 0,2 1 0 16,2 1-6-16,-4 0 3 0,0 3 3 0,4-2 8 16,0 3-1-16,4 0 0 0,0 0-3 15,-4 2 1-15,2-4 2 0,4 2 0 16,3-1 1-16,-3 0-1 0,0 0 4 0,0 0-3 16,9-1-2-16,-5 2-8 0,-2-3 4 15,3 2-2-15,-1-1 0 0,4 0 4 16,-5 0 0-16,1 0 0 0,4 1-4 0,-1-2 3 15,1-1-1-15,-5 3 0 0,5-2 0 16,-2 0-1-16,3 0 0 0,-3-1 2 16,5-2 0-16,-3 0 5 0,-1-1 7 0,3 2-4 15,1-3-2-15,-1 2-5 0,1 0-1 16,-3 1-2-16,-1 1 2 0,3 3 1 16,-5 1-3-16,3 1-1 0,-2 2 3 15,3 3 1-15,-7-1 1 0,7 2 0 0,-3 1-1 16,3 1-2-16,1 0-3 0,1 1 2 15,-1 1 2-15,5-2 4 0,2 0-2 0,-3 1-2 16,3 2 1-16,0-2 0 16,2 1 0-16,-3 0 0 0,5-2-3 0,-4 1 2 15,0 1 1-15,1-2-2 0,1 0-2 16,0 0 2-16,-2 0 4 0,0-3 2 0,3 0-4 16,-1-2 0-16,-2-1 0 0,-4 0 2 15,1-1 0-15,1-1 1 0,-3-1 1 16,1 1-2-16,-2 0-2 0,-5 0 0 15,2-1-1-15,-1 3 2 0,-1 0-1 0,-1 1-2 16,-1 2-3-16,0 2 3 0,1 3-2 16,-5-1-6-16,0 2-4 0,4 2-62 15,-3 0-215-15,1 3-285 0,-2 3-233 16,-4 1 41-16,-2-1 180 0,0 2 229 0</inkml:trace>
  <inkml:trace contextRef="#ctx0" brushRef="#br0" timeOffset="2271.05">20229 11557 15 0,'0'-2'124'0,"0"2"4"16,4-1-5-16,-4 0-16 0,0 1-18 16,0-2-25-16,4 2-17 0,-4 0-16 0,0 0-8 15,0-1-8-15,0 1-8 16,0 0 0-16,0 0 4 0,0 0 5 0,0 0-2 15,2 0-3-15,-2 0-1 0,0 1-2 16,0-1-1-16,0 2 13 0,0-2 22 16,0 2 25-16,0-2 13 0,0 4 4 0,-2-3 3 15,2 1 7-15,0-1 13 0,-4-1 7 16,0 2-6-16,4-1-24 0,0-1-28 16,-2 0-21-16,-2 0-15 0,4-1-7 0,-2-1-4 15,2 1-6-15,0-1-3 0,0-1-5 16,0 0 5-16,0 0-2 0,0 0 2 15,0 0-2-15,2 0-1 0,-2 2-1 0,4-3 4 16,-2 3-6-16,2 0 4 0,0 1 2 16,-2 0 11-16,2 0-1 0,0 1-1 15,-2 0-1-15,3 1-1 0,-5 1 0 16,2 0 2-16,-2 0-1 0,4 2 3 0,-4-1-1 16,0 1 3-16,0-2 15 0,-4 1 40 15,4-1 36-15,0 0 17 0,-2 0-11 16,-3-1-27-16,3-1-29 0,-2-1-19 15,0-1-14-15,2-1-8 0,-6 1-6 0,6-3-4 16,-2 0-3-16,4 1-3 0,-2-1 3 16,2-1-4-16,0 1 1 0,-5 1 3 15,10-2-3-15,-5 2 1 0,0 0 1 0,2 1-4 16,2 0-9-16,-2 2-142 0,-2 0-242 16,4 0-225-16,0 1-4 0,-4 0 156 15,0 4 185-15</inkml:trace>
  <inkml:trace contextRef="#ctx0" brushRef="#br0" timeOffset="3235.12">19051 11922 4 0,'-5'1'148'0,"1"-1"-6"0,4 0-13 0,-2 0-18 16,2 2-16-16,0-2-17 0,-4 0-15 16,2-2-8-16,2 2-5 0,0-1-7 15,0-1-4-15,0-1-10 0,0 2-5 0,0-1-6 16,2 0-3-16,-2 1 1 0,4 0 0 15,-2 1 1-15,-2 1 0 0,9 0 16 16,-9 3 14-16,2-1 8 0,2 3-6 16,-2-2-12-16,-2 2 9 0,0 0 24 0,0-1 33 15,0 1 24-15,0 0 17 0,0-2 20 16,-2 0 14-16,-2 3-8 0,4-4-35 16,-2-2-40-16,2 2-38 0,-5-3-15 0,1-3-15 15,4 2-14-15,-2-4-3 0,2 0-6 16,-4 0 3-16,4-1-6 0,0-1-2 15,0 2-3-15,4-1-3 0,-4-1 0 16,2 3 4-16,-2-2 3 0,4 3-3 0,1 0-9 16,-3 3-102-16,-2 0-177 0,6 0-253 15,-6 2-88-15,0-1 62 0,0 1 189 16</inkml:trace>
  <inkml:trace contextRef="#ctx0" brushRef="#br0" timeOffset="4612.74">18873 10023 10 0,'0'-4'83'0,"0"3"-5"0,0 0-10 16,0-1-9-16,0 1-14 0,0-1-10 15,0 2-14-15,0-1-3 0,0-1-6 16,0 2-3-16,0 2 0 0,0-1-3 16,0 2-3-16,0 0 0 0,-2 2 0 0,2 1-2 15,0 0 0-15,0 1 1 0,0 1-2 16,0 1 1-16,0 1 0 0,0 2 1 16,0 0 2-16,0 0-1 0,0 3 1 0,2-1-3 15,-2 2 3-15,4 1-1 0,-4 1-1 16,2 0 0-16,-2 3 2 0,4-2-2 15,0 4 1-15,-2-2 3 0,-2 3 2 16,7 0-3-16,-7 0-1 0,4 0-3 0,0 1 4 16,-4 1-1-16,2 1 18 0,2-1 5 15,-4 0 10-15,4 0-12 0,-4 1-2 16,2 0-10-16,2-1-3 0,-4 0-2 0,2 1-2 16,-2 0-2-16,5 0 0 0,-1 0-3 15,-4-1-1-15,2 0 0 0,2 2 2 16,-2-3-1-16,-2 2 2 0,4 2 2 15,0-1-3-15,-2-1 1 0,2 2 1 0,1-4-2 16,-5 4 3-16,6-4-5 0,-6-1 0 16,2 2 0-16,2-2 2 0,0 0-2 15,-2-3 2-15,2 1-2 0,-4-1 0 16,2 0 2-16,-2 0-2 0,9 0 1 0,-9 0-1 16,2-1 2-16,-2-1-1 0,4-1-1 15,-2 2 3-15,-2-1-2 0,4-1 0 0,-4 0-1 16,4 0 0-16,-4 0 3 0,0 0-2 15,2-1 0-15,-2-1-1 0,0 2 2 16,0-1-1-16,4 1 1 0,-4-2-3 16,4 1 4-16,-4-1-2 0,0 1 0 0,3-4 3 15,-3 2-3-15,4-1 0 0,-4 1 2 16,0-3-5-16,2 1 2 0,-2-1-2 16,0 0 2-16,0-1 0 0,4-1 1 0,-4 0 2 15,4 0-3-15,-4-2 1 0,0 3 0 16,0-3 0-16,0 1-1 0,0-2 0 15,2 2 3-15,-2-1-2 0,0-1 2 16,0-1-2-16,0 0 1 0,4 0-2 0,-4 0 2 16,0 0 1-16,0-1 0 0,0-1-9 15,0-1 2-15,0 2 3 0,0-1 9 16,2-1-3-16,-2 0-3 0,0 0 0 16,0-1-2-16,0 1-2 0,0-2 0 0,0 1 0 15,0-1 1-15,0 1 1 0,0 0 0 16,0 0 0-16,0 1 0 0,0-1 1 15,0 1 1-15,0 0 5 0,0-2-6 16,0 2-1-16,0 0-4 0,0 0-2 0,0-1 3 16,0-1 0-16,0 1 3 0,4-1-5 15,1-1-43-15,-5 0-89 0,2 0-102 16,-2-1-22-16</inkml:trace>
  <inkml:trace contextRef="#ctx0" brushRef="#br0" timeOffset="5246.7">19090 11997 38 0,'-4'0'144'15,"4"0"-9"-15,0 0-19 0,0 1-24 16,0-1-19-16,0 0-19 0,0 0-10 16,0-1-9-16,0-1-2 0,4 2-2 15,0-3-6-15,-4 3-3 0,2-1-7 0,2-1 1 16,-2 0-5-16,6 2-1 0,-5-1-6 15,5 0 2-15,-2 1 13 0,-4-2 21 16,8 2 15-16,-3 0-4 0,1-1-14 0,0 1-10 16,3 0 4-16,3-2 26 0,-4 2 16 15,7 0 3-15,-5 0-19 0,5 0-14 16,-1 0-15-16,1 0-10 0,-1 0-4 16,1 0-4-16,4 2 0 0,-1-1-3 0,-3 1-3 15,3-2-1-15,-1 1-2 0,-2-1 2 16,3 1 3-16,1-1 0 0,-2 2-1 15,-3-2-2-15,9 0-1 0,-9 0 24 0,3-2 52 16,6 2 43-16,-7-1 10 0,7 0-28 16,-6-1-26-16,6 1-22 0,-7-1-17 15,3-1-12-15,2 2-10 0,-3-1-6 16,1 1-1-16,2 1 0 0,-3-2-2 0,-1 1-4 16,6-1 1-16,-7 0-2 0,-1 1 2 15,4 0 0-15,-1 1-4 0,-3-2 2 16,-5 2 0-16,3-1-2 0,1 1 0 0,-7 0 0 15,5 0 1-15,-4-2 1 0,3 2-1 16,-7 0-1-16,4 0 0 0,1 0-2 16,-5 0 0-16,2 0-6 0,-2-1-26 15,1-1-92-15,-3 2-141 0,-2-1-166 0,-2-1-80 16,4 1 34-16,-8-1 130 0</inkml:trace>
  <inkml:trace contextRef="#ctx0" brushRef="#br0" timeOffset="6478.76">19034 12012 91 0,'0'-2'144'16,"2"1"-8"-16,2-1-17 0,-4 2-26 16,0-2-21-16,2 2-19 0,-2-1-13 0,0 0-10 15,4 1-8-15,-4-2-6 0,0 2-1 16,5-1-4-16,-5 1 4 0,0 0 3 15,0 0 17-15,0 0 9 0,0 0 10 16,-5 0 5-16,5 1 7 0,-4-1 10 0,4 2 11 16,-2 0 11-16,2 2 9 0,-4-3 6 15,2 2 1-15,-6 0-5 0,8 2-14 16,-2-3-19-16,-5 3-17 0,-1 0-15 0,2 1-11 16,0 0-8-16,0 1-3 0,-5-1 9 15,5 3 24-15,-4 0 32 0,-5 0 16 16,5 0-12-16,-2 3-22 0,-1-2-19 15,-1 4-6-15,-3 0 2 0,1 1 8 0,-5-1 9 16,4 3 0-16,-1 0-8 0,-7-1-11 16,8 1-12-16,-5-1-10 0,1 1-4 15,2-1-8-15,-5 0-6 0,5 2 1 0,-6 0-1 16,7-1-2-16,-7 1-2 0,6 0 0 16,-6 0 3-16,7-1 1 0,-3-1-4 15,0 1 0-15,3 1-1 0,-3-3-1 16,0 1-1-16,3 1 2 0,-3-1 0 0,1-1 1 15,1 2 0-15,-6-1 0 0,7 1-1 16,1-3-3-16,-8 3 1 0,9-2 1 16,-3 0 2-16,2 0 0 0,-1-2 0 0,-1 3 2 15,3-3-1-15,1 1 1 0,-1-2-4 16,3 0 2-16,-1 0-1 0,1-2 1 16,-1 2 1-16,2-3 22 0,1 2 14 15,-1-1 9-15,2-1-10 0,-5 1-13 0,9-2-8 16,-4 1-5-16,-1-1-4 0,3 1 1 15,0-3-3-15,-1 1-1 0,1 1-3 0,2-2 2 16,0 1 3-16,0-2-2 0,-3 1 0 16,3-2-3-16,4 1-1 0,-6-1 2 15,6 1-1-15,-5-1 0 0,3 1-4 16,0-2 2-16,2-1 5 0,-2 2 0 0,0-1-1 16,2 0-2-16,-2-2 0 0,2 2-2 15,2-1 2-15,-5-1 0 0,1 1 0 16,4-1 0-16,0 1-3 0,-2-1 0 15,-2 1 0-15,4-2 1 0,0 1 2 0,0-1-4 16,0 0-3-16,0 0-47 0,0-1-165 16,0-4-231-16,6 1-231 0,-6-2-34 15,9 0 103-15,-9-2 205 0</inkml:trace>
  <inkml:trace contextRef="#ctx0" brushRef="#br0" timeOffset="8246.26">18927 9960 60 0,'0'-2'119'15,"4"-1"8"-15,-4 2 5 0,0-1 2 16,0 1-2-16,0-1-5 0,0 2-7 0,-4 0-17 16,4-1-21-16,0 1-25 0,0 0-19 15,-5 0-14-15,5 0-9 0,0 0-4 0,0 1-4 16,-2 2-1-16,2 0-3 15,-4 0 2-15,2 1-3 0,-2 3-1 0,0 0-1 16,2 1 0-16,-6 2 0 0,5-1 4 16,-3 0-1-16,2 2 1 0,-2 1-2 0,0 1 0 15,-3-1 6-15,3 0 21 0,-4 0 17 16,8-2 7-16,-6 1-13 0,1 0-14 16,1-2-7-16,2-2-1 0,-2 1 19 15,4-2 33-15,-7-1 29 0,9 0-6 0,-2 0-26 16,-2-2-26-16,0-2-16 0,4 1-10 15,0-4-5-15,0 1-8 0,0-1 1 16,0-2-3-16,4-1 0 0,0 1 0 0,-2-1 0 16,3-1-1-16,-1 0-2 0,-2 0 2 15,2 0 1-15,-2 0-2 0,6 0-1 16,-6 2 2-16,2-2-1 0,-1 1-1 16,5-1 0-16,-6 3 1 0,6-1 1 0,-6 0-1 15,4 3 2-15,3 0 0 0,-3-1 5 16,-4 2 3-16,6 2 2 0,1-1 0 15,-1 0 0-15,2 4 0 0,-4-2-2 16,5 0 0-16,-5 2-6 0,4-3 1 0,-4 3-3 16,5-2 6-16,-1 2-4 0,-4-2-5 15,5-1-86-15,-3 2-167 0,0-1-223 16,2-2-58-16,-3 2 87 0</inkml:trace>
  <inkml:trace contextRef="#ctx0" brushRef="#br0" timeOffset="9549.15">17889 13002 52 0,'0'0'103'0,"-2"0"9"0,2 0 4 0,-4 0-72 15,4-2-42-15,0 2-16 16,-2 0 63-16,2-2 29 0,0 2 3 15,0 0-4-15,0 0-15 0,-5 0-13 0,5 0-8 16,0 0-12-16,0 0-7 0,0 0-8 16,0 0-4-16,5 0-1 0,-5 0 0 0,2-1 2 15,4 0 0-15,2-2 2 0,-6 0 0 16,8 0-3-16,1 0-2 0,-1-2-3 16,1 2-3-16,-1-1 1 0,-2-1 1 15,2 2 0-15,1-2-2 0,-5 3-2 0,8-1 2 16,-7 0 4-16,-1 1 1 0,0-1-3 15,2 0-8-15,1 0 4 0,-5 2 24 16,0-1 43-16,-2 1 69 0,6-1 57 16,-8 1 11-16,2-1-33 0,2 2-62 0,-8-1-39 15,2 1-28-15,2 0-19 0,-8 0-8 16,6 1-6-16,-6 1-2 0,1-1-4 0,-3 2 1 16,2-1 0-16,-3-1 14 0,1 0 49 15,4 1 48-15,-4-2 27 0,-5 2-28 16,7-2-29-16,-2-2-24 0,1 2 5 15,1-2-1-15,0 2 1 0,1-1-16 0,-3-2-12 16,8 0-12-16,-6 0-8 0,6 0-11 16,-2-2 2-16,2 3 1 0,2-3-5 0,-5-1 3 15,5 0-1-15,0 0 1 0,0 2-4 16,5-4-5-16,-3 2 1 0,-2-1-2 16,6-1-1-16,-2 1 1 0,2-1-2 15,-2 1-41-15,2 1-163 0,-1-2-234 0,1 2-246 16,-2 0-12-16,2 0 130 0,-4 2 224 15</inkml:trace>
  <inkml:trace contextRef="#ctx0" brushRef="#br0" timeOffset="10644.63">19987 11895 28 0,'0'-2'117'16,"-4"0"3"-16,2 1-68 0,2 0-49 15,0 1-33-15,0 0 50 0,0 0 22 0,0-2 11 16,0 2-11-16,0 0-4 0,0 0-7 16,0 0-8-16,0 0-8 0,0 0 0 15,0 2 7-15,0-2-2 0,0 1 6 16,2 0 16-16,2 1 25 0,-4 1 7 0,2-1-10 16,2 2 5-16,0-1 11 0,-2 0 0 15,5 1-18-15,1 0-22 0,-2 0-13 0,0-1-10 16,5 2-6-16,-1-3 0 15,0 3-2-15,-1-2 32 0,1 2 43 0,0-2 27 16,5 3-13-16,-7-3-35 0,2 1-22 16,5 1-14-16,-3 1-10 0,-2-3-4 0,3 1-2 15,-3 1-3-15,1-1-1 0,-1 1-1 16,0-2 0-16,-4 1 61 0,1-1 67 16,-1 0 85-16,2 0 29 0,-6 0 12 15,6-1-22-15,-6 1-43 0,3-2-55 0,-5 2-50 16,0-1-32-16,-5 0-23 0,3 0-14 15,-6 0-5-15,6 1-6 0,-6-2-3 16,2 2-2-16,-1 0-1 0,1-1-6 16,-4-1 1-16,4 2 0 0,-5-1 1 0,5 1-2 15,-2-2-3-15,0 2 1 0,-1-1-8 16,3-1-48-16,0 1-184 0,0-1-258 16,0 1-269-16,-3-1-9 0,3 0 146 0,0-1 247 15</inkml:trace>
  <inkml:trace contextRef="#ctx0" brushRef="#br0" timeOffset="11580.84">19026 11959 48 0,'8'-3'49'0,"-6"2"4"15,2-2 7-15,-2 1 17 0,9 0 30 16,-5 2 17-16,4 0 2 0,0 0-24 15,1 2-28-15,1 1 7 0,-1 0 28 16,3 3 18-16,-4 0-20 0,-1 2-35 0,5 2-25 16,-4 2-16-16,1 2-10 0,-3 4-6 15,0 1-3-15,-1 5-2 0,-5 3-2 0,2 3 26 16,-4 3 28-16,0 3 33 0,-4 0 17 16,-3 2 13-16,1 2 17 0,0 2 5 15,-8 1-6-15,3 3-26 0,3-1-30 0,-7 0-29 16,3 1-19-16,-2 1-17 0,3 1-3 15,3-2-4-15,-2 1 0 0,3-2-5 16,-3-3-4-16,2-2-2 0,6 1-1 16,-2-1-1-16,2-2 1 0,-3 1 3 0,1-2-2 15,4-2-1-15,0-2-2 0,0-2 1 16,9 1 1-16,-9-2-1 0,2 0 0 16,2-3 1-16,-2-1 0 0,6 2 0 0,-6-3 2 15,6-1-2-15,-1 2-1 0,-5-4-4 16,6 1-2-16,-2-3 0 0,0-1-1 15,1-1-43-15,1-3-132 0,0 0-176 0,0-3-192 16,-1-2-39-16,-5-3 72 0,6 0 177 16</inkml:trace>
  <inkml:trace contextRef="#ctx0" brushRef="#br0" timeOffset="13331.17">19193 14013 41 0,'0'-2'154'0,"0"0"-4"0,-4 1-9 15,4-2-7-15,0 2-10 0,0-1-3 0,0 1-7 16,0-1-10-16,0 1-14 0,0-1-14 16,-2 1-12-16,2 1-8 0,0-2-17 15,0 0-10-15,0 2-10 0,0 0-8 0,0-1-4 16,0 1-1-16,0 1 8 0,0-1 25 16,2 2 24-16,-2 0 20 0,0 1-5 15,0 0-15-15,0 0-17 0,0 1-16 16,0 1-8-16,0-1-9 0,4 1-5 0,-4 0-1 15,4 0 0-15,-4 1-5 0,0-1 2 16,2 1 0-16,-2 0-1 0,0-2 3 16,5 3-3-16,-3 0 2 0,-2 0-2 15,8-1-2-15,-8 2 0 0,2-1 1 0,-2 1 59 16,4-1 40-16,0 1 31 0,-4-1-47 16,2 2-34-16,2-3-19 0,-4 0-5 0,2 1-6 15,-2 0-10-15,5-1-5 16,-5-2-2-16,4 2-2 0,-4-1 2 0,2-1-1 15,-2 2 4-15,4-3-4 0,-4 2 1 16,0-2-4-16,2 1 3 0,-2-1 0 0,0 2 0 16,4-2-1-16,-4 1 0 0,4 2-1 15,-4-1 1-15,2-1-1 0,-2 2-1 16,0-2-1-16,4 3 1 0,-1-1 0 16,-3 1 0-16,0-1 0 0,4 0-1 0,0 0 1 15,-4 2-1-15,0-4-3 0,2 3-2 16,-2-2 0-16,0 1 1 0,4-3-9 15,0 1-74-15,-4 0-121 0,0-1-136 16,2-2-98-16,2-2-58 0,-4-2 38 0,0-2 109 16</inkml:trace>
  <inkml:trace contextRef="#ctx0" brushRef="#br0" timeOffset="13866.53">19230 14002 109 0,'0'-7'149'0,"-4"-1"-7"15,2 2-5-15,-2-1-2 0,0 2 12 0,2 1 5 16,-2 1-2-16,0-2-16 0,2 2-22 16,-3 1-19-16,3 1-5 0,-2 1 1 15,0 1-6-15,2 1-19 0,-2 3-19 16,-2-1 7-16,2 1 20 0,1 1 23 0,-5 1 4 15,6 1-17-15,-4 1-19 0,2 0-21 16,-2 0-12-16,-1 1-9 0,3 2-8 16,-2-1-6-16,0 1-7 0,-2-2 3 15,5 2-2-15,-5-1 4 0,2-1-8 0,4 1 2 16,-2-2-3-16,0 0 3 0,2-2-6 16,-3 1 2-16,3-2-7 0,2-1-56 0,-4 0-91 15,4-2-100-15,0-1-44 0,0-2-8 16,0 0 16-16,0-2 40 0,0 1 54 15,0-1 57-15,4 1 51 0,-4-1 31 16,0 0 24-16,0 1 13 0,2-2 8 0,-2 0 4 16,5 2 4-16,-5-1 0 0,2 1 8 15,-2-1 7-15,8 1 10 0,-8-3 12 16,2 3 15-16,4 0 18 0,-2-1 17 16,0-1 9-16,-1 2 4 0,5-1 8 0,-2 1 8 15,-4-1 11-15,6 1 2 0,-1-1-7 16,-5 1-17-16,6-1-27 0,0 2-24 15,0-3-15-15,-1 3-12 0,3-1-7 0,-8-1-5 16,8 1-2-16,1-1-4 0,-5 2 0 16,4-1-1-16,-4 1-11 0,9-2-73 15,-9 1-149-15,0-2-133 0,1-1-14 16,1 2 99-16</inkml:trace>
  <inkml:trace contextRef="#ctx0" brushRef="#br0" timeOffset="15079.18">19106 15059 78 0,'0'0'115'15,"-4"0"3"-15,4 0-2 0,0 0 7 16,0 0 4-16,0 0 5 0,0 0-6 16,-2 0-18-16,2 0-22 0,0 0-26 0,0 0-18 15,0 0 1-15,0 0 10 0,2 0 34 16,-2 0 29-16,0 2 24 0,4 0-2 15,0-2-9-15,-1 1-2 0,5 1-1 16,-6-2-14-16,4 3-33 0,2-3-21 0,-1 1 10 16,-5 1 20-16,8-1 11 0,-4 1-16 15,5-2-25-15,-3 1-24 0,0-1-8 16,2 1-10-16,1-1-5 0,-1 2-4 0,0-2-1 16,-3 0 1-16,3 0-2 0,0 0-4 15,-4-2-1-15,5 2 1 0,-5-1 2 16,4 1-1-16,-8 0-11 0,7 0-63 0,-3-1-122 15,-4 1-152-15,-2 0-121 0,4-2-76 16,-4 2 7-16,0-1 89 0,-4 1 143 16</inkml:trace>
  <inkml:trace contextRef="#ctx0" brushRef="#br0" timeOffset="15706.72">19224 15072 48 0,'-4'0'85'16,"4"0"-15"-16,-4 0-8 0,4 0 15 16,0 1 21-16,0 1 22 0,0-1 3 0,0 2-15 15,0 0-24-15,0 2-10 0,0-1-7 16,0 2 9-16,0-1 4 0,4 2 15 16,-4 1 9-16,4 1 9 0,-4-1-1 15,0 2-10-15,0 0-8 0,2 1-13 0,-2-1-12 16,4 2-16-16,-4-1-16 0,0 0-9 15,0 2-9-15,2 0-5 0,-2-1 8 0,0 2 34 16,5-2 28-16,-5 1 7 16,4 1-20-16,-4-2-19 0,2 1-15 0,-2-1 0 15,4 2-11-15,-4-2-12 0,0 0-10 16,2 0-1-16,-2 0-3 0,0-2 0 0,0 1 0 16,4-2-1-16,-4-2-1 0,4 1 2 15,-4-1-1-15,0-1 0 0,0 0-6 16,0-1-24-16,0-1-61 0,0 1-88 15,-4 1-75-15,0-2-37 0,4-1-1 0,-2 2 21 16,2-2 27-16,-6 0 35 0,6-2 33 16,-4 2 40-16,-1 0 43 0,3 0 31 15,-2-1 26-15,2 1 11 0,2-2 13 0,-8 1 6 16,8-1 13-16,-2 2 9 0,2-1 16 16,-4-1 14-16,0-1 12 0,4 1 6 15,-2 1-2-15,2-2-3 0,0 2 1 16,-5-2 17-16,5 1 26 0,5-1 28 0,-5 0 21 15,2 0 16-15,-2 0 16 0,8 0 8 16,-8-1-4-16,2 1-24 0,6-2-32 16,-2-1-26-16,-4 2-5 0,7-1 9 0,-3 1-4 15,-4-1-13-15,6-1-27 0,1 0-21 16,-1 2-20-16,-2-2-8 0,4 1-8 16,-8 1 0-16,9-1-4 0,-5 1-2 0,4-1 1 15,-4 1-3-15,5-1 5 0,-3 1-3 16,-2-1-8-16,0 1-6 0,1-1-43 15,-3 1-95-15,-2-1-123 0,6 0-105 16,-8 0-71-16,2-1-45 0,-2-2 41 0,0 1 106 16</inkml:trace>
  <inkml:trace contextRef="#ctx0" brushRef="#br0" timeOffset="16362.68">18893 14955 46 0,'3'-2'56'0,"-3"1"-17"0,0 1-13 15,0-2-11-15,0 2 4 0,0 0 6 16,0 0 7-16,4 0 9 0,-4 2 10 15,4-1 14-15,-4 1 7 0,0 1-5 16,2 1-10-16,-2 1-1 0,4-1 6 0,-4 2 12 16,4-1-8-16,-4 1-9 0,6 1-16 15,-6-1 7-15,2 2 7 0,-2-2 11 0,5 1 1 16,-1 1 0-16,-2-1-14 16,-2 1-15-16,4 1-12 0,-2-2-9 0,-2 1-6 15,4-1-3-15,0 1-5 0,-2-1 1 16,-2-1-2-16,4 0 1 0,1 0-3 0,-5 0 1 15,2-1-1-15,-2-1 0 0,4 1-1 16,-4-2-2-16,0-1 1 0,2 2 2 16,-2-1-6-16,0-2-37 0,0 1-74 15,4-2-105-15,-4 0-103 0,0 0-26 0,0-2 50 16</inkml:trace>
  <inkml:trace contextRef="#ctx0" brushRef="#br0" timeOffset="16735.2">18914 14953 35 0,'-4'-1'77'16,"0"-1"-8"-16,4 1-7 0,0 1-9 15,-2 0 1-15,2 0 4 0,0 1 11 16,-4 1 8-16,0 1 2 0,4 0-4 16,-3 1-1-16,-1 2 5 0,2-1 2 0,-2 2-2 15,0 1-2-15,2-1-2 0,-2 0-2 16,-2 0-11-16,1 2-13 0,3-2-14 16,-4 2-8-16,-2 0-10 0,6 0-5 0,-6 0-6 15,5 0-2-15,-1 0-2 0,2-1 1 16,-6-1 1-16,6 1-4 0,-2-1 0 15,2-1-4-15,-2 0 1 0,-1-1 1 16,5-1 0-16,-2-1-2 0,2 2-10 0,-4-2-39 16,0 0-58-16,4-2-70 0,0 1-45 15,0-1-27-15,-2-1-18 0,2 2 22 16</inkml:trace>
  <inkml:trace contextRef="#ctx0" brushRef="#br0" timeOffset="16962.74">18836 15103 6 0,'8'0'113'16,"-6"0"-6"-16,6 0-5 0,-2 2-3 16,-4-2-21-16,7 0-20 0,-3 1-21 15,-4-1-10-15,6 0 22 0,-2 0 21 16,-3 0 10-16,5 0-22 0,-2 0-21 0,-2 0-13 15,2 0-8-15,-4-1-7 0,7 1-6 16,-7-2-9-16,4 1-43 0,2-1-107 16,-6 1-116-16,7-1-33 0</inkml:trace>
  <inkml:trace contextRef="#ctx0" brushRef="#br1" timeOffset="26184.28">20030 9135 14 0,'0'-2'56'0,"0"1"1"16,0-1-5-16,0 1-2 0,0-1-77 15,0-1-46-15,0 2-21 0</inkml:trace>
  <inkml:trace contextRef="#ctx0" brushRef="#br1" timeOffset="27376.72">20026 9117 18 0,'0'-2'30'0,"0"1"9"16,0-1 7-16,0 1-4 0,0-1-1 15,0 1-8-15,0 1-7 0,0-2-10 16,0 2-5-16,0-1-5 0,0 1 1 0,0 0-3 16,0 0-1-16,0 0-5 0,0 1 2 15,0 1 0-15,0-1 5 0,0 2-2 16,0 0-5-16,0 1-4 0,0 1 3 15,0 0 3-15,0 1-1 0,0-1 0 0,4 3 2 16,-4 0 3-16,0-1-2 0,0 2-2 16,0 2 0-16,0-1 0 0,0 1 3 15,2 1 0-15,-2 0-1 0,5 1 1 16,-5-1-1-16,0 2-2 0,4-1 0 0,-4 4 1 16,0-2 2-16,2-1 1 0,2 3-4 15,-4 0 0-15,0-1 0 0,2 2-3 16,-2-1 2-16,4-1 2 0,0 2 2 15,-4-1-3-15,2 1 0 0,2 0 2 0,-1-2-1 16,-3 2 3-16,4-1-3 0,0 1-1 16,-4 0-1-16,2 0 2 0,-2 0 0 0,4 1-1 15,0 1 2-15,-4-1 1 0,0 1 0 16,0-1 0-16,2 0 0 0,-2 2 1 16,0-1-3-16,0 0 2 0,4-1-1 15,-4-1-2-15,0 2-2 0,0-1 2 0,2-1 0 16,-2 2 0-16,0-4 0 0,5 2 1 15,-1-2-1-15,-4 3 1 0,2-3-1 16,-2 1 0-16,4-1 2 0,-4-1-1 16,2 0-1-16,-2 0 0 0,0 0 0 0,0 0 0 15,4 0 1-15,-4-1-1 0,0 1 3 16,4 0-3-16,-4 1 1 0,0-1-1 16,0 0 3-16,0 0 1 0,0 0 1 0,0 0-5 15,0 0-2-15,0 2 2 0,0-3 2 16,2 2-2-16,-2-1 0 0,0 1 0 15,0-1 2-15,0 2-2 0,0-3 5 0,0 2-5 16,0 0-1-16,0-1-2 0,0-1 4 16,0 0 2-16,0 0 0 0,4 1-1 15,-4-1-4-15,0-1-4 0,5 1 4 16,-5-1 2-16,0-1 0 0,0 0 1 0,0 2 2 16,2-3-2-16,-2 2 1 0,4-1-2 15,-4-1 0-15,0 2 0 0,0-1 0 16,0-2 0-16,0 2 6 0,0-2-2 0,0 3-2 15,0-3-4-15,2 2 0 0,-2-1 1 16,0-1 0-16,0 1 2 0,0-3 0 16,4 3 0-16,-4 0 1 0,0-2-4 15,0 1 2-15,4-1-1 0,-4 2 1 0,0-2 2 16,0 0-1-16,0 1 3 0,0-1-3 16,0 0 0-16,0 0 0 0,2 0-1 15,-2 2 0-15,0-2-2 0,0 0 2 16,4 1 0-16,-4-1 2 0,0 0-1 0,0 0 1 15,0 0-2-15,0-1-3 0,0 1 3 16,0-1 0-16,0 2 3 0,0-2-2 16,0 2-1-16,0-2 0 0,0 2-3 0,2-2 2 15,-2 0 1-15,0 1 0 0,0 0-1 16,0-1 3-16,4-1 1 0,1 1-1 16,-5 0-2-16,0-1 0 0,2 0 0 15,-2 1 0-15,0-1 0 0,4 1 0 0,-4-2 3 16,2 1-6-16,-2 0 3 0,0 0-1 15,4 0 7-15,0-1-3 0,-4 0-2 16,0 2-4-16,0-2 2 0,2 1 0 16,-2-1-3-16,0 0 3 0,4 0 2 0,-4 0-1 15,4-2 0-15,-4 4-1 0,0-3 2 16,0 0-1-16,3 2 0 0,-3-3 0 0,4 2 5 16,-4-1-4-16,0-1-2 0,0 1-4 15,0 1 3-15,2-2 4 0,-2 1-1 16,0-1 1-16,0 1-4 0,4 1 5 15,-4-2-2-15,0 1 0 0,0 0-2 0,0 0 1 16,4 1 0-16,-4-1 1 0,0 1-2 16,0-2 1-16,0 1 0 0,0-1 0 15,0 0 0-15,2 1 0 0,-2-2 1 0,0 2-2 16,0-2 1-16,0 1 0 0,4-1 0 16,-4 0 0-16,0 0-2 0,0-1 2 15,0 1 1-15,0-1 1 0,0 2 0 16,2-3-5-16,-2 2 3 0,0 0-2 0,0 0 2 15,0-1 1-15,0 0 0 0,0 2-1 16,0-1 0-16,0-2 4 0,4 2-4 16,-4-1 0-16,0-1-4 0,0 1 4 15,0-1 1-15,0 1 2 0,0-1-3 0,0-1-12 16,0 2-40-16,0-2-51 0,0 0-49 16</inkml:trace>
  <inkml:trace contextRef="#ctx0" brushRef="#br1" timeOffset="28077.05">20221 11457 55 0,'0'1'98'15,"2"-1"-15"-15,-2 0-21 0,0 0-15 16,0 2-3-16,4-2 2 0,-2 0 9 16,-2 0-1-16,0 0-6 0,4-2-7 0,0 2 5 15,-2 0 1-15,2 0 10 0,0-1 5 16,-2 1 18-16,3 0 18 0,-3-2 19 15,6 2 2-15,-6 0 1 0,4 0 6 0,2 0 7 16,-1 0 3-16,-1 0-10 0,0-1-22 16,2 1-26-16,1 0-28 0,-1-2-17 15,0 2-11-15,0 0-6 0,3 0-4 16,-3-1-3-16,2 1-3 0,5-2-3 0,-5 2-2 16,-2 0 0-16,7 0-1 0,-3-1 3 15,3 1-1-15,-3 0 3 0,3 0-3 16,1 0 1-16,-3 0-1 0,3 0 7 0,1 0 54 15,-1 0 39-15,1 0 15 0,-1 0-41 16,1 0-26-16,-3 1-19 0,3-1-8 16,-5 2-8-16,7-1-10 0,-3 1-3 15,-3-1 1-15,-1-1 3 0,7 2-3 0,-7-1 1 16,1 1 0-16,5-1-2 0,-10 0-2 16,9 1 0-16,-7 0-2 0,7-2 4 15,-3 1-1-15,-1 1 2 0,1-1-1 16,-1-1 0-16,1 0 2 0,-2 0 0 0,1 0-2 15,5 0 4-15,-9-1 3 0,7 1-2 16,-1-2-6-16,-3 1-1 0,3-1 0 16,-3 0 0-16,3 1 2 0,-5 0-2 0,-2-1-2 15,7 1-1-15,-5 1 1 0,-2-2 2 16,3 2 4-16,-3 0-3 0,0 0 4 16,0 2-2-16,-1-2 3 0,-1 1-1 15,0 1-1-15,0-1-1 0,-2 0-4 0,0-1-1 16,-2 2 2-16,7-2-23 0,-9 2-84 15,6-2-136-15,-6-2-149 0,0 0-130 16,2 1-41-16,-2-2 61 0,-2 0 143 16</inkml:trace>
  <inkml:trace contextRef="#ctx0" brushRef="#br1" timeOffset="29301.17">20256 11523 91 0,'0'0'123'0,"0"0"6"0,0-2-74 0,0 2-45 16,0 0-35-16,0 0 55 0,0 0 27 16,0 0 15-16,0 0 1 0,0 0-4 15,0 0-7-15,-2 2-5 0,2-2-3 0,0 1 3 16,-7 1 6-16,7 1 3 0,-8 0 1 15,6 0-7-15,-2 1-2 0,0-1-4 16,-2 3-5-16,4 0 4 0,-7 0 5 0,3 2 9 16,-4-1-2-16,8 2-7 0,-9 0-11 15,5 0 2-15,-4 1 10 0,4 1 15 16,-3 0 3-16,1-1-1 0,0 2-17 0,0-1-13 16,-3 2-16-16,3-1-10 0,0 1-8 15,-3 0-2-15,1 0 0 0,0-1-1 16,-1 2-4-16,1-1 4 0,-2 2-6 15,1 0-1-15,-1-1-5 0,1 2 0 0,-3-1 3 16,6 0 1-16,-3 0 1 0,-3-1-2 16,4 2-2-16,1-2 0 0,-1 1 0 15,-4-1 5-15,3 2-2 0,3-3-2 16,-2 2 1-16,-1-2-1 0,5 1 3 0,-4-2-4 16,4 2 3-16,-5-1-1 0,5-1 3 15,-4 2-3-15,3-1-2 0,-1 1-2 0,-2-1 3 16,4 0 0-16,-1 0 0 0,1 0 1 15,0 1-2-15,-2-1 1 0,2 1 2 16,-1-1 1-16,1 0 0 0,-2 1-1 0,2 1 1 16,-1-1 0-16,1-1-2 0,0 1-1 15,-2-1-2-15,2 1 3 0,-5-1 2 16,9-1-1-16,-6 0-5 0,2 0 0 16,0 0-1-16,-1-2 7 0,3 1 1 0,-2 0 1 15,2-1-4-15,-2 1-1 0,2-4 1 16,-3 2-1-16,5-1-1 0,2-1 1 15,-8 1 6-15,8-2-5 0,-2-1 0 16,-2 2-7-16,2-1 5 0,2 0 4 0,-4 0 0 16,-1-2-1-16,5 1-1 0,-2-1 0 15,2 2 0-15,0-1 0 0,-4-1-1 0,2 0 2 16,2 1-1-16,-4-2 0 0,0 2-1 16,4-2-3-16,0-1-2 0,-2 2-2 15,2-1-31-15,0-2-79 0,0-1-121 16,0 0-146-16,0-1-97 0,0-2 16 0,0-1 113 15</inkml:trace>
  <inkml:trace contextRef="#ctx0" brushRef="#br1" timeOffset="30341.47">20396 11573 26 0,'0'-1'96'0,"0"1"-10"16,4-1-11-16,-4 1-82 0,0-2-57 0,0 2-36 15,0 0 51-15,0 0 38 0,2 0 19 16,-2 2 14-16,0-2 14 0,0 1 15 16,5 0 19-16,-5 3 13 0,4-3 8 0,-4 2 1 15,0 0-4-15,0 0-6 0,0 2-5 16,0 1 2-16,0 0-9 0,2 0-12 15,-2 1-15-15,0 1-14 0,0-1-7 16,4 1 7-16,-4 0 7 0,0 0 4 0,0 1-7 16,0 0-9-16,0 2-9 0,0-4-6 15,0 4-2-15,2-2 0 0,-2 0-3 16,0 0 0-16,0 0 0 0,0-2 1 16,0 2-2-16,4-2-2 0,-4 1-1 0,4 0 2 15,-4-2 2-15,0 1-3 0,0-2-1 16,2 1 0-16,-2-2 0 0,0 1-1 15,0-2-1-15,4-1 0 0,-4 2-13 0,3-3-33 16,-3-1-63-16,0-1-81 0,4-3-85 16,0 3-31-16,-4-2 37 0</inkml:trace>
  <inkml:trace contextRef="#ctx0" brushRef="#br1" timeOffset="31107.62">20407 11637 65 0,'-5'0'94'0,"5"-3"-1"16,0 3-2-16,-2-4 0 0,2 4 1 0,0-1-2 15,0 0-8-15,0-1-10 0,-4 2-10 16,4-1-8-16,-2 1-10 0,2-2-12 15,0 2-8-15,0-1-8 0,0-1 0 16,0 1 1-16,2-1 5 0,-2 1-5 0,4-1-7 16,-4 0-1-16,2 0-4 0,3 0 0 15,-1-1 1-15,2 0-2 0,-4 0-4 16,6 2 0-16,-6-2 5 0,5 1-4 16,1-1 1-16,-6 2 1 0,6-1-3 0,-2 1-5 15,-4 1 5-15,7-2 4 0,-7 4 7 16,2-2 1-16,-2 1 6 0,2 1 11 15,0 2 8-15,-4-1-5 0,0 3-10 16,0-1-5-16,0 0-6 0,-4 3-3 0,0-2-2 16,4 2-1-16,-2-1 0 0,-2-1-2 15,2 0 0-15,2 0-1 0,-4-1-2 16,-1-1-2-16,5 1-1 0,-2-2 0 0,2-2-1 16,2 2 3-16,-2-1 1 0,5-1 0 15,-1-1 0-15,2 0 0 0,-4 0 1 16,6 0 0-16,-2 0-3 0,1 0 1 15,-1 0 1-15,2 0 0 0,-2 2 0 0,-4-2 0 16,7 2 2-16,-7 0 0 0,4 1 0 16,-2 2 2-16,0-2-2 0,-2 1 2 0,-2 2 0 15,0 0 1-15,0-1-5 0,0 2 3 16,0-1 0-16,-2-1 6 0,2 1-5 16,-8 0 22-16,8 0 26 0,-6-2 17 15,4 1-10-15,2-1-21 0,-9 1-11 0,9-2-8 16,-2 1-7-16,-2-1-5 0,2 0-3 15,2-1-4-15,-4 1 0 0,0-2 0 16,4 1-4-16,0-1 0 0,-2 0 0 16,2-1-27-16,0 0-87 0,0 0-173 0,0-2-131 15,0-1-12-15,0-2 115 0</inkml:trace>
  <inkml:trace contextRef="#ctx0" brushRef="#br1" timeOffset="32994.08">20003 9096 6 0,'0'0'78'0,"0"-2"-65"16,0-1-47-16</inkml:trace>
  <inkml:trace contextRef="#ctx0" brushRef="#br1" timeOffset="33317.34">20006 9083 11 0,'0'2'33'15,"0"0"10"-15,0 1 1 0,0 1 3 16,-3 1-1-16,-1 1-7 0,2 3-1 0,-2 0 20 16,0 0 20-16,2 3 10 0,-4 0-13 15,-3 1-19-15,3 1-20 0,0-3-16 16,0 3-11-16,2-2-2 0,0-1-2 0,-3-2-1 16,5 0 1-16,-2-2-1 0,0 1 1 15,2-3 1-15,2 0-1 0,0 0 3 16,0-4-5-16,0 1 0 0,0-4 1 15,2-2-1-15,6-3 0 0,-1 0-2 0,-1-2 2 16,0 0-2-16,0 0-1 0,4-1 0 16,-1 2-3-16,-3-1 2 0,4 0-3 0,-4 3 4 15,1-1 0-15,-1 2-2 0,4 0 2 16,-4 3 2-16,3 0 2 0,-1 2 0 16,0 2 2-16,-2 0-3 0,1 2 2 15,-1 0-4-15,2 1 2 0,-2 0-2 0,1 2 0 16,-1-1 2-16,0 0 1 0,2 1-3 15,-2-1-4-15,1 0-57 0,-1-1-142 0,2-1-81 16</inkml:trace>
  <inkml:trace contextRef="#ctx0" brushRef="#br1" timeOffset="34890.58">19633 12547 44 0,'0'1'102'0,"0"-1"0"0,0 0-5 0,0 0-8 16,0 0-12-16,0 0-14 0,0 0-13 15,0 0-12-15,0 0-12 0,3 0-7 16,-3 0-5-16,0 0 2 0,0 0 8 16,0 0 16-16,4-1 16 0,0 0 9 0,-4 1-1 15,2-2-7-15,2-1-8 0,0 0-7 16,2 0-6-16,-4-2 3 0,3 0-6 15,1-1-8-15,0 0-8 0,2 0-5 0,-6-2-6 16,4 2-3-16,3 0 0 0,-3 0-2 16,-2 0 0-16,2 2 1 0,-4-1 1 15,2 1-2-15,1 1 1 0,-3-1 3 16,2 0 2-16,-2 3 4 0,-2-2-2 0,4 1-1 16,0 2-1-16,-4 0-5 0,0 0 2 15,-4 2-3-15,4 1 1 0,-4 0 0 16,2-1-1-16,-2 3 1 0,2-2-1 15,-3 3 0-15,1-2-1 0,2 1 1 0,-4 0-1 16,-2-1 3-16,6 0-1 0,-7 3 0 16,3-4 1-16,4 1 28 0,-2 1 37 15,0-1 40-15,-2-1 36 0,4 0 28 16,-2 0 24-16,-1 0 4 0,3-1-12 0,-4 0-37 16,2-2-44-16,0 0-37 0,2 0-28 15,-6-2-19-15,5 0-10 0,-1-4-1 0,2 2-9 16,-6-2 8-16,8-2 9 0,-2 2 10 15,-2 0-10-15,2-1-8 0,-2 1-4 16,4 0-3-16,-5 0-3 0,5 1-6 16,0 0 2-16,0 1-1 0,-2 0 5 0,2-1-1 15,0 1 1-15,2-1-22 0,-2 2-73 16,0-1-130-16,0 1-147 0,0-4-129 16,0 3-89-16,0-2 32 0,0 2 122 0</inkml:trace>
  <inkml:trace contextRef="#ctx0" brushRef="#br1" timeOffset="35922.71">21124 11380 4 0,'2'3'22'0,"4"-1"4"16,2 0 6-16,-6 2-11 0,7-3-6 15,-3 4 11-15,0-2 20 0,0 0 11 16,1 1-10-16,1 1-13 0,-2-1-12 0,0 1 16 16,0-3 20-16,3 5 18 0,-3-3-15 15,0 1-21-15,0-1-14 0,0 1-8 0,3-1-8 16,-7 1-1-16,6-1 8 0,-2 1 35 15,-4-1 47-15,2 1 34 0,1-1 12 16,-3 1 9-16,2 1 20 0,-4-2 15 16,0 0 5-16,0 3-11 0,-6-3-29 0,6 2-35 15,-9-1-41-15,7 1-25 0,-4-2-21 16,-2 1-10-16,2-1-8 0,-1 1-7 16,1-1-8-16,-2-1-2 0,6 1-1 0,-4 0-8 15,-3-1-106-15,7-2-166 0,2-1-247 16,-4 0-65-16,4-1 64 0,0-2 195 15</inkml:trace>
  <inkml:trace contextRef="#ctx0" brushRef="#br1" timeOffset="37535.28">20640 11955 14 0,'2'-3'24'15,"2"-1"-2"-15,0 0-6 0,3 0-1 0,3 1-1 16,0-4 12-16,3 5 6 0,-1-1 4 15,7 0-12-15,-1 1-11 0,3 1-5 16,2 1-1-16,0 1-2 0,1 4 0 16,3 0-3-16,-4 2-1 0,0 2 2 0,4 1 1 15,-5 4 3-15,5 1 26 0,-2 3 35 16,-2 2 24-16,-1 3-16 0,-1 6-28 16,0 1-16-16,-3 6-9 0,-1 3-6 15,-3 4-1-15,3-1-6 0,-7 3-6 0,-1 0 0 16,-1 2-4-16,-2 2 0 0,0 1-1 15,0 4-2-15,3 3 6 0,-7 1 3 16,4 2 2-16,-2 0-5 0,2-3-3 16,0 1-2-16,-1 0 1 0,1-1 2 0,2 0-1 15,-2 0 0-15,-4 0-1 0,7 3 4 16,-1-2 3-16,2 2 3 0,1-3-6 0,-1-3-1 16,2-3 3-16,3-3-1 0,-3 0-2 15,3-3 5-15,1-1-6 0,-3-4 0 16,1-2-4-16,3-4 5 0,-5-1-1 15,5 0 33-15,-3-1 29 0,3-2 24 0,-7-3-18 16,2-1-18-16,3-1-15 0,-7-1-15 16,6 0-6-16,-3-2-8 0,-1-1 0 0,-4-1-6 15,5-1 0-15,-3-1 1 0,0-1 2 16,-2-1-4-16,5-2 0 0,-9-1 0 16,6-1 0-16,-2-1-7 0,1-1-38 15,-3-2-101-15,2-4-147 0,-4-1-51 0,2-3 48 16</inkml:trace>
  <inkml:trace contextRef="#ctx0" brushRef="#br1" timeOffset="38941.41">21730 14913 70 0,'0'0'120'0,"-3"1"1"0,3-1-2 0,0 2-3 15,0-2 0-15,-4 1 0 0,4 1-1 16,-4-2-5-16,4 1-11 0,0-1-15 16,0 2-18-16,0-1-22 0,0-1-16 0,0 2-4 15,0-2 7-15,0 1 9 0,0 0 15 16,4 1 15-16,0-2 21 0,-4 2 17 16,3-2 4-16,1 1 13 0,-2-1-5 15,6 0 13-15,-2 2-14 0,-4-2-15 0,7 0-30 16,-3 0-24-16,0 0-18 0,0 0 8 15,2 0 22-15,-1 0 19 0,3 0-3 16,-4 0-21-16,4 0-22 0,-3 1-14 16,3-1-5-16,-8 0-5 0,8 0 0 0,-3 0-4 15,3 0 0-15,-4-1-7 0,2 1 0 16,-5-2 0-16,5 2 4 0,-2-1-2 16,0 1 1-16,0-2 1 0,-1 2-2 0,-3 0 1 15,6 0-1-15,-8-2-9 0,2 1-42 16,-2 1-102-16,4-1-134 0,-8 1-118 15,4-2-73-15,0 1-50 0,0-2 23 16,-2 1 94-16</inkml:trace>
  <inkml:trace contextRef="#ctx0" brushRef="#br1" timeOffset="39332.75">21837 14943 65 0,'0'4'90'0,"0"-1"8"16,0 3 19-16,0-1 15 0,0 1 10 15,0 0 1-15,0 1-8 0,0 1-15 0,0-1-17 16,0 2-17-16,0-1-20 0,2 0-15 16,-2 2-17-16,0-2 5 0,0 2 14 15,4 0 29-15,0-1 25 0,-4 0 7 16,0 2-13-16,2-3-5 0,3 3-12 0,-5-2-12 15,0 2-21-15,2-3-17 0,-2 2-11 16,4 0-9-16,0-1-5 0,-4 0-3 16,2 0-2-16,-2 0-1 0,4 0 0 0,-2 0 1 15,-2-1-2-15,0 1-2 0,4-2 3 16,0-1-3-16,-4 1 0 0,0 0-5 16,3-3 3-16,-3 1 0 0,0-1-3 15,4 1-34-15,0-2-62 0,-4 0-68 0,0 0-39 16,0-2-13-16,0 1 10 0,0-1 16 15,0-1 13-15,0 2 5 0,0-2 0 16,0 3 6-16,0-3 14 0,-4 3 22 16,0-2 21-16</inkml:trace>
  <inkml:trace contextRef="#ctx0" brushRef="#br1" timeOffset="39641.58">21847 15319 33 0,'0'1'106'0,"0"1"5"0,-4-2-11 16,4 2-17-16,-4-2-20 0,4 0-18 15,0 1-7-15,0-1-2 0,0 0 7 16,0 2 14-16,0-2 16 0,4 0 13 0,-4 0 1 16,4 1-4-16,-4-1-3 0,2 0-1 15,3 2 5-15,-3-2-2 0,2 0-11 16,0 0-15-16,-2 0-18 0,4-2-7 16,2 2-7-16,-1 0 20 0,-1 0 15 0,0 0 7 15,2 0-18-15,-1 0-16 0,3 0-9 16,-8 0-6-16,8-1 28 0,-4 1 16 0,3 0 15 15,-3 0-25-15,0-2-18 16,0 2-14-16,1-1-2 0,1 1-6 0,-6 0-6 16,6-2-1-16,-2 2-3 0,-4-2 1 15,7 1-2-15,-9 1 0 0,6-1-20 0,-6 1-52 16,2-2-93-16,-2 1-106 0,0-1-103 16,0 1-78-16,0-2 21 0,0-2 97 15</inkml:trace>
  <inkml:trace contextRef="#ctx0" brushRef="#br1" timeOffset="41267">21484 14826 3 0,'0'-2'75'0,"0"1"-1"15,0-2-5-15,0 1 4 0,0-1-4 0,0 2-2 16,0-1-7-16,0 1-4 0,0-1-6 15,0 1-16-15,0 1-6 0,0-2-7 0,0 2-5 16,0 0-6-16,0 0 6 0,0 3 5 16,0-1 6-16,0 1-9 0,0 0-2 15,0 1-3-15,0 1 0 0,0-1 5 16,0 0 10-16,0 4 1 0,0-2-3 0,0 2 3 16,0 0 5-16,0-2 4 0,0 2-8 15,2 1-9-15,-2-1-6 0,0 1-5 16,0-2-4-16,0 2-2 0,0-2-3 15,0 3 0-15,0-3 1 0,0 1 1 0,0-2 0 16,0-1-2-16,4 2-2 0,-4-3 1 16,0 1-2-16,0-1 2 0,0 1-1 15,4-2 2-15,-4 0-1 0,0 0 0 0,0-2-1 16,0 1-14-16,0-2-46 0,2-2-90 16,-2 1-99-16,0-2-52 0,0 0 27 15</inkml:trace>
  <inkml:trace contextRef="#ctx0" brushRef="#br1" timeOffset="42443.33">21436 14860 14 0,'0'-1'43'15,"0"1"-7"-15,0 0-10 0,0-2-1 16,0 1 0-16,4-1 2 0,-4 2 3 0,0-3 4 16,2 2 2-16,-2-2-9 0,0 1-2 15,4-1-8-15,0 2 0 0,-1-2 0 16,-3-1 3-16,8 2-5 0,-8-1-1 0,6 0 0 15,-4 0-2-15,2 0-6 0,0 0-4 16,3 0 1-16,-5 0 1 0,6 1-3 16,-6-1-1-16,4 2 1 0,2-2-1 0,-6 1 1 15,7 1-3-15,-7-1 3 0,4-1-2 16,-2 2 2-16,2-1-2 0,1 2 4 16,-3-1 1-16,0 1 1 0,-2 0-2 0,6 1 3 15,-6-1-3-15,2 2 0 0,-2-1-2 16,7 0-1-16,-9 3 2 0,6-3-2 15,-6 2 1-15,2 0 3 0,2 0 1 16,0 0-1-16,-4 0 9 0,0 2 21 0,2-2 17 16,-2 1 7-16,0 1-6 0,-2-1-16 15,2 1-9-15,0-1-12 0,-4 2-4 16,0-1-1-16,2 1 2 0,2-2 8 0,-6 0 6 16,6 1 11-16,-9 0-4 0,7-1-6 15,2 0-2-15,-4 1-11 0,2 0-3 16,-2-2-8-16,0 0-2 0,4-2-3 15,-2 2 1-15,2 0 0 0,0-1-1 0,-4-1 2 16,4 1 3-16,0 1-1 0,-4-3-1 16,4 1-1-16,0 1 1 0,0-2 2 15,4 0 2-15,-4 1 3 0,0-1-4 16,4 0-8-16,-4 0 0 0,2 0 0 0,-2 0 2 16,4 0-2-16,0 0 1 0,-4 0 3 15,6 0 3-15,-4 0-3 0,3 0 0 16,-1 0-2-16,2-1 5 0,-6 1-2 15,2 0 1-15,6 0 0 0,-6 0-2 0,2 0-2 16,-1 0 3-16,1 0 0 0,0 1 1 16,-2-1-2-16,2 3-2 0,0-2 2 0,-2 1-1 15,2 1 0-15,-2 0 2 0,3 0-2 16,-1 0 2-16,-2 0 0 0,2 2 3 16,-4-2-3-16,2 1-1 0,-2-1 0 15,4 1 3-15,0 0 0 0,-4 0 0 0,0 1 1 16,0-1 0-16,0 0-1 0,0 0-1 15,0 0 0-15,-4-1 2 0,0 2-4 16,4-3 1-16,-2 2-1 0,-2-1 2 0,2 1 30 16,-2-1 27-16,-3 0 31 0,3 0-5 15,2-1-11-15,-6 1-13 0,6-2-3 16,-6 1 6-16,5-2-3 0,-3 1-12 16,2-1-17-16,0 0-12 0,2 0-9 0,-4 0-6 15,2 0-5-15,-1-1 0 0,3 1-1 16,-2 0-3-16,2-2-47 0,2 2-98 15,0 0-180-15,-4-1-117 0,0 1 6 16,4 0 122-16</inkml:trace>
  <inkml:trace contextRef="#ctx0" brushRef="#br1" timeOffset="46166.7">9897 12627 62 0,'0'-2'54'0,"0"0"-12"0,-4 2-11 15,4-1-12-15,0 0-6 0,0 1-8 16,0 0-1-16,0-2-4 0,0 2 3 15,4 0-1-15,-4 0 0 0,0-1 2 0,2 1 0 16,-2 0 0-16,7 0-1 0,1 0-2 16,-6 0 1-16,4 0-1 0,2 1 1 15,3-1 0-15,-3 2-1 0,2 0 3 0,5 2 2 16,-5-1-2-16,-2 0-3 0,7 1 2 16,-3-1-3-16,3 0-1 0,-5 2 1 15,3-4-2-15,-1 4 2 0,-2-4 3 16,5 2 1-16,-3-2 0 0,3 3 0 0,-3-4 1 15,2 0 1-15,-1 0 0 0,-1 0-3 16,7 0 1-16,-3 0-2 0,-3 0-2 16,3-2-1-16,-1 0 1 0,1 2 1 15,1 0-1-15,-1 0 2 0,3 0-2 0,-2 4 3 16,3-3-2-16,-3 2 4 0,3 2-3 16,1-1 1-16,-2 2-3 0,1 0 0 15,1 2 0-15,-2-1 4 0,-3-1-1 0,9 1 2 16,-8 0 0-16,1-1-2 0,7-2 4 15,-6-1-2-15,1-3 0 0,1-2-1 16,2 1 0-16,-1-5 0 0,3 0 0 16,-6-3-1-16,1 2-2 0,1-1-1 0,-2 1 0 15,-3 1 1-15,5 0-1 0,-5 1 2 16,1 1-1-16,4 1 1 0,-9 1 0 0,9 2-2 16,-1 0 0-16,-1 2-2 0,-2 1 32 15,7 1 25-15,-7 1 11 0,2 1-14 16,1-2-21-16,1 2-8 0,-3 0-7 15,7-1-6-15,-6-1 1 0,6-1-4 16,-7-1 1-16,7-2 1 0,-6-2-2 0,6 1-2 16,-7-2-3-16,5-2-1 0,-2 0 1 15,1 1-1-15,-3-2 1 0,-1 2-1 16,-1-2 1-16,4 1-2 0,-1 2 0 0,-3 0-2 16,1 2 3-16,-1-2 0 0,8 1 3 15,-7 0-1-15,-1 2-1 0,8 0 0 16,-7 0 1-16,3 0 22 0,0 0 19 15,-3 0 10-15,-1 0-18 0,4 0-11 0,-5 0-11 16,5-1-6-16,-1 1-5 0,-3-1 2 16,-1-2-1-16,1 1 0 0,0-2-3 15,1 1-1-15,-3-2 0 0,1-1 0 16,1 2 2-16,-1-3-1 0,1 3 2 0,-3-2-3 16,3 2 2-16,-5 0-4 0,5 0 2 15,-1 1-3-15,-1 0 3 0,-3 0 0 16,5 3 0-16,-1-1 2 0,1 2 0 0,-1-1 0 15,-1 3 1-15,1 0 2 0,1 0-3 16,-5 0 1-16,7 2 1 0,-7-2-1 0,1 1-3 16,3 1 0-16,3-1 0 0,-7 1 0 15,1-2 2-15,5 0 28 0,-1-2 30 16,-5 1 17-16,9-1-21 0,-5-2-21 16,3 1-12-16,2-2-8 0,-1-1-7 0,-1 2-5 15,6-1-2-15,-7-1 2 0,7 2-2 16,-2-1 1-16,0 0 0 0,1 2 0 15,1 0 1-15,0 0-3 0,4 0 0 16,-2 4 0-16,4-3 0 0,-2 1 0 0,4-1 2 16,0 1 0-16,2-2 2 0,0 1 2 15,2-2 3-15,1-1-3 0,-1 1-2 16,-2-2-5-16,6-2 1 0,-6-1 0 16,7 2 0-16,-9-3-1 0,4 2-1 0,-4-1 2 15,0 1 0-15,4 0 0 0,-4 1-3 16,-4 0 1-16,9-1 1 0,-1 2 0 15,-4 0 2-15,4 2 2 0,-2-1 3 0,-2 2-3 16,5 2 1-16,-5-1-2 0,4-1 2 16,0 1-4-16,-4 3 0 0,4-1-1 15,-4-2 0-15,0 1 1 0,1 1-1 0,-1-2 0 16,0 2-1-16,0-3 2 0,0 0 2 16,2 0 2-16,-2-1-4 0,0-1 0 15,4-1-1-15,-4-1 2 0,3-1 2 0,-1-1 1 16,-6 0-3-16,2 0 2 0,2 0-3 15,-6-1 0-15,-1-1-2 0,-1 2 2 16,0 0 0-16,-6 0 0 0,5 0 0 16,-5 2-1-16,6 1 0 0,-9-2-3 15,3 3 2-15,2 1 2 0,-1 0 2 0,-7 1 1 16,7 0-2-16,-3 1-1 0,4-1 0 16,-5 1 1-16,-3-1-1 0,3 2 1 15,1 0 15-15,-1-1 30 0,-1 1 26 0,1-2 13 16,-3 0-5-16,3-2-2 0,-1 1 2 15,-3-1 2-15,2 0-12 0,3 1-16 0,-7 0-20 16,7-2-10-16,-9 1-8 0,7-1-3 16,-3 2-7-16,-2-2-3 0,5 1-1 15,-5-1-2-15,-2 2 0 0,3-1 0 16,3 1 0-16,-8-1 0 0,5-1-2 0,-9 2 1 16,6 1-1-16,-2-2-3 0,-4 1-32 15,7 1-90-15,-9 0-146 0,2 0-196 16,-2-4-48-16,-2 3 70 0</inkml:trace>
  <inkml:trace contextRef="#ctx0" brushRef="#br1" timeOffset="48119.9">18893 11217 26 0,'3'0'37'16,"-3"0"5"-16,0 0 6 0,4-2 17 0,0 2 19 16,-4-1 20-16,2 1 12 0,2 0 10 15,0-2 3-15,-2 2 10 0,2-1-5 16,-2-1-2-16,3 1-4 0,-1-2 0 16,-2 0-1-16,4-1-9 0,2 0-17 0,-2 0-24 15,5-2-19-15,-5 1-22 0,0-1-14 16,0 0-5-16,5 0-3 0,-5 0-5 15,4 0-1-15,-2 0-2 0,1 0-2 0,-1 2-1 16,-2-2-1-16,-4 2 1 0,7 0 3 16,-7 1 0-16,4 0-3 0,-6 0-30 15,4 2-114-15,-4-3-244 0,0 3-146 0,0 0 9 16,-4-1 175-16</inkml:trace>
  <inkml:trace contextRef="#ctx0" brushRef="#br1" timeOffset="48988.38">20016 10645 97 0,'0'0'127'0,"-2"2"10"15,2-1-64-15,0-1-47 0,0 2-39 16,0-1 28-16,0-1 5 0,0 2 11 0,0-2 23 15,0 1 41-15,2-1 41 0,-2 0 29 16,4 0 25-16,0-1 14 0,2-1 14 16,-4-1 26-16,7 0 22 0,-3-1 15 15,0-1-8-15,0 1-26 0,5-1-36 0,-5-1-39 16,4 2-39-16,1-2-31 0,-1 0-33 16,0 0-22-16,1 0-14 0,-3 0-11 15,2-1-6-15,-4 3-5 0,5-2-6 16,-5 2-3-16,2-2-2 0,2 1 0 0,-3 2 0 15,-5-1 2-15,6-1-4 0,-2 1 2 16,-4 1-3-16,7 0-5 0,-7-2-38 16,2 1-112-16,-2 1-247 0,2-2-293 0,-4 1-136 15,0 1 102-15,-4-1 238 0,4 4 195 16</inkml:trace>
  <inkml:trace contextRef="#ctx0" brushRef="#br1" timeOffset="50154.71">18699 12112 41 0,'0'0'102'0,"0"0"-80"0,-2 0-46 16,2 0-33-16,0 0 42 0,0 0 21 15,0 0 12-15,0 0 9 0,0 2 6 0,0-1 10 16,0 0 11-16,0 3 13 0,0-3 16 16,2 2 8-16,-2 2-5 0,4-1 6 15,-4 0 10-15,4 1 23 0,-4 3-1 16,2-3-6-16,3 3-10 0,-5 1-18 0,2 0-20 15,-2 1-22-15,4 0-17 0,0 0-11 16,-4 2-6-16,2-1-7 0,-2-1 1 16,4 2-3-16,-2 0-3 0,-2 0 1 15,8-1 0-15,-8-2-3 0,3 0-3 0,-3 1-1 16,4-2 3-16,0-1 1 0,-2 0 0 16,2 0-20-16,-2-3-64 0,-2-1-120 15,4-1-153-15,0-1-51 0,-4-1 55 16</inkml:trace>
  <inkml:trace contextRef="#ctx0" brushRef="#br1" timeOffset="50593.37">18637 12191 90 0,'2'8'105'0,"-2"1"-1"0,4 0-9 0,0 2-7 16,-1-1-10-16,1 2-8 0,-2 2-6 16,-2-2-6-16,8 3-5 0,-6-3-16 15,-2 1-13-15,4 1-9 0,-2-3-5 16,2 0 0-16,1 1-2 0,-5-1-5 0,2-1-5 15,-2 1 2-15,4-2 0 0,0-2 2 16,-4 2-2-16,0-1-2 0,2-1-41 16,2-2-98-16,-4-1-119 0,0-1-35 15</inkml:trace>
  <inkml:trace contextRef="#ctx0" brushRef="#br1" timeOffset="51767.31">20059 11728 71 0,'0'-3'150'0,"0"0"13"16,4 0 17-16,-4 0 1 0,0 0-9 0,0 0-18 15,3 2-21-15,-3-1-21 0,0 0-24 16,0 0-23-16,0 2-22 0,0-2-1 0,0 2 14 16,0 2 23-16,4-1 9 0,-4 0-2 0,4 3-11 15,-4 0-8-15,0 1-1 0,2-1 7 16,2 2-7-16,0 0-5 0,-4-1-21 0,2 2-8 15,2 1-11-15,-2-1-124 0,3 1-77 16,-1 1-46-16,-4 0 88 0,2 0 54 16,4 0 35-16,-6-2 19 0,8 1 10 0,-8-1 8 15,2 1 6-15,7-1 0 16,-9 1-8-16,2-3-42 0,2 2-67 0,-4-3-110 16,2-1-115-16,-2-1-26 0,0-1 61 15</inkml:trace>
  <inkml:trace contextRef="#ctx0" brushRef="#br1" timeOffset="52060.4">19997 11723 48 0,'0'0'55'0,"0"0"23"0,2 4 32 0,-2 0 19 16,4 1 0-16,-1 1-23 0,-3 1-20 16,8 2-7-16,-8 2 2 0,2-1 2 15,6 2-6-15,-8 0-14 0,6 0-15 0,-6-1-17 16,2 0-12-16,7 0-6 0,-9 0-4 16,6-1-2-16,-4-1-3 0,-2 0-2 15,8 2-1-15,-6-4-1 0,-2 0-1 16,7 1-1-16,-7 0-28 0,4-2-85 0,0-2-148 15,-4 1-90-15,2-2 13 0</inkml:trace>
  <inkml:trace contextRef="#ctx0" brushRef="#br1" timeOffset="52891.3">19526 11887 35 0,'0'0'52'0,"4"0"14"0,-2 2 15 16,-2-1 13-16,0 2 6 0,4 2-4 15,0-1-9-15,-4 1-13 0,0-1-3 0,0 2-2 16,3 2 0-16,-3-1-4 0,0 1-9 15,-3 0-12-15,3 0-11 0,0 1-10 16,0 0-9-16,0 2-5 0,0-4-5 0,0 2 2 16,0 0-4-16,0-1 0 0,0-1-2 15,0-1 2-15,0 2-1 0,0-2-1 16,0-2-3-16,0 2-38 0,0-3-86 16,0 0-131-16,0-2-69 0,0-1 25 0</inkml:trace>
  <inkml:trace contextRef="#ctx0" brushRef="#br1" timeOffset="53199.42">19454 11901 21 0,'0'4'125'0,"0"3"-7"0,2 0-10 16,-2 0-9-16,4 1-3 0,0 1-7 0,-4 0-17 16,2 0-20-16,-2 0-18 0,0 0-15 15,0-1-5-15,0 2-4 0,4-2-6 16,-4 2 1-16,2-2-4 0,-2 0-1 15,0 0-1-15,0-1-2 0,4-1-42 0,-4 0-94 16,5-2-114-16,-5 0-27 0</inkml:trace>
  <inkml:trace contextRef="#ctx0" brushRef="#br1" timeOffset="53700.73">19700 11884 10 0,'0'0'74'0,"0"-1"-7"0,4 1 6 0,-4 1 17 16,0 1 19-16,0-1 15 0,0 2 8 16,0 0-8-16,0 0-11 0,0 0-19 15,0 2-4-15,0-1-3 0,0 0-7 16,0 3-17-16,0-1-17 0,-4-1-16 0,4 3-7 16,0-2-9-16,0 2-5 0,0-1-5 15,0-1-2-15,0 2-2 0,0-1 0 16,0-1 1-16,0 0-1 0,0 0-3 15,0-1-36-15,4 1-82 0,-4-3-138 0,0 0-107 16,2-2-7-16,-2-1 86 0</inkml:trace>
  <inkml:trace contextRef="#ctx0" brushRef="#br1" timeOffset="54720.6">20799 11365 41 0,'4'-1'105'0,"-1"1"-12"16,-3-2-9-16,0 2-1 0,0-1 0 15,4 1-7-15,-4-2-8 0,4 2-13 0,-4-1-22 16,0 1 0-16,0 0 12 0,0 0 35 16,0 1 22-16,0 1 14 0,0-1 9 15,0 2 11-15,2 1 9 0,-2 1-3 16,0 0-18-16,0 1-20 0,0 0-24 0,0 0-23 16,0 1-17-16,0-1-11 0,0 2-13 15,4-1-4-15,-4-1-6 0,0 2-2 16,0-2 0-16,4 1-4 0,-4-1 0 15,0-2 3-15,0 1-3 0,2 1-3 0,2-3-35 16,-4 0-78-16,0-2-109 0,2 3-111 16,-2-4-84-16,0 0-14 0,0 0 73 15</inkml:trace>
  <inkml:trace contextRef="#ctx0" brushRef="#br1" timeOffset="55080.94">20917 11337 28 0,'0'-3'115'0,"2"1"-16"0,-2 0-24 15,4 1-12-15,0 0 8 16,-4-1 30-16,0 2 29 0,3 2 13 0,-3-2 1 15,4 2-8-15,-4 2-1 0,0 0 4 16,0 1 6-16,0 0-3 0,0 2-8 0,0-1-6 16,0 0-15-16,0 1-21 0,0 2-26 15,0-1-26-15,0-1-13 0,0 0-12 16,0 1-6-16,0 0-3 0,0 1-4 16,0-2 2-16,0 1-3 0,0-1 5 0,2-1-4 15,-2 2 0-15,0-2-2 0,4 0-2 16,-4 0 2-16,4-2-4 0,-4 2-6 15,0-2-58-15,2 0-88 0,2-1-100 0,-4-2-77 16,2 2-64-16,-2-3-30 0,0 0 47 16</inkml:trace>
  <inkml:trace contextRef="#ctx0" brushRef="#br1" timeOffset="55738.64">21033 11346 58 0,'4'0'75'16,"-4"1"16"-16,0 0 9 16,0 1 6-16,0 0-5 0,0 1 1 0,0 1 1 15,0-1 1-15,0 2-2 0,0 1-4 16,0 0-1-16,0 0-1 0,0 0 1 0,0 0-1 16,0 1-10-16,0 1-14 0,0-1-16 15,0 1-18-15,0-1-15 0,0 1-9 16,0-1-3-16,0 2-4 0,0 0-4 15,0 0 1-15,0-1-2 0,0 1 2 0,0 0-3 16,2-2 1-16,-2 1-4 0,0-1 2 16,0 2-4-16,4-3-38 0,-4 0-105 15,4-3-190-15,-4 2-110 0,0-4 12 16,0 0 132-16</inkml:trace>
  <inkml:trace contextRef="#ctx0" brushRef="#br2" timeOffset="70438.64">1751 11022 11 0,'2'-10'66'0,"2"2"-4"0,2-3-6 0,0 1-16 16,1-1-14-16,1-1-8 0,0 0-7 16,0-1-5-16,5 1-2 0,1-3 4 0,-1 1 6 15,3-1 2-15,7 0-4 0,-2-1-3 16,1-1-2-16,5-1-2 0,0 2 0 15,0-1-1-15,4 1 0 0,-2-2-2 16,4 2-1-16,-2 2 2 0,2 0-3 0,0-1 0 16,0 2 0-16,0-1 1 0,9 2 4 15,-7-1-3-15,8 1 3 0,1 1 19 16,-1-1 15-16,0 2 6 0,1 0-10 16,3 2-11-16,-1-2-7 0,-3 3-6 0,5 1-7 15,-3 0-10-15,3 0 0 0,1 0 3 16,5 0 10-16,-4 0 4 0,8 0 0 15,-7 3-1-15,3-2-6 0,4 3-6 16,-6-1 0-16,1 3 1 0,1 0 2 0,-4 1 1 16,8 3-1-16,-9 1-2 0,5 3 1 15,2 0 1-15,0 3 3 0,2 1 0 0,-3 1-4 16,3 3 0-16,-6-1 2 0,2 1 6 16,-5 2-4-16,3 2 0 0,-7 2-3 15,3 1 26-15,-3 2 38 0,-1 1 24 16,-1 0-9-16,1 5-30 0,-1 2-17 0,0 1-15 15,1 2-1-15,-1 2-2 0,1-2-1 16,-5 3-3-16,4-2-4 0,-1 1-5 0,-3 1-2 16,0-2 0-16,-2 2 25 0,5 0 30 15,-7 2 20-15,2-1-7 0,-4 1-25 16,0 1-14-16,5 1-9 0,-5 1-4 16,-2 1-4-16,2 0-3 0,-4-1-5 0,2 2 4 15,-4-1-1-15,1 0-5 0,-5 0-2 16,4-1 2-16,-2 2 3 0,-7 0 37 0,7 2 43 15,-8 2 41-15,-1 1-8 0,-3 0-28 16,1-3-31-16,-6 1-21 0,3 1-10 16,-3-1-8-16,-8 1-5 0,2-1-3 15,-4-1 42-15,2 2 49 0,-8-2 45 0,2 1 12 16,-5-1-13-16,1 1-9 0,2 0-22 16,-9-3-14-16,-1-1-17 0,1 0-9 15,0-1-3-15,-1-1-8 0,-7-1-13 0,-2 0-18 16,4 0-15-16,-3 0-9 0,-8 0-6 15,6 3-2-15,-6-1 2 0,-3-1 4 16,0-1 2-16,-2 0-4 0,-3-1-4 0,-1-4-1 16,-2-1 3-16,1-3-3 0,-3-1-2 15,1-2-1-15,-1-2-1 0,1 1 2 16,-6-2 0-16,3-2 1 0,-5 1-6 16,2-1 3-16,-8-1-1 0,1 0 4 0,-4 0 5 15,1-1 1-15,-2-1 1 0,2 1-4 16,2-2-5-16,0 0-4 0,-2 0 1 15,0 0-2-15,-2-2 3 0,2-1 7 0,-2 0 5 16,0-1 3-16,2-2-9 0,-2 0 2 16,4-3-2-16,4 0-2 0,-4-2-2 15,0-1-2-15,1-2-4 0,-6 1 0 0,1-2 10 16,2 0 4-16,-2-3 2 0,0 0-8 16,4-1-2-16,0-1-2 0,0-2 4 15,7 1 0-15,-7-3-2 0,8 0-2 0,-8-2 1 16,2-1 4-16,2-1 3 0,-2-1 4 15,-1-4-3-15,7 0-1 0,-6-3-2 16,4 0-2-16,5-2-3 0,3-1 3 16,-1-1 1-16,-1-2-2 0,5-1 1 15,3-2 0-15,1-3 0 0,6 0 1 0,-4-3-1 16,4-2-1-16,2-1 1 0,4-3 0 16,0 0 3-16,2-3 1 0,0 0-4 0,7-1-4 15,-3-1 1-15,5 0 1 0,-5 1 4 16,4-2-2-16,5-1 0 0,-5 0-6 15,3 2 4-15,2-3 4 0,-3 1 2 16,3 2-2-16,1 1-4 0,1 1-1 0,6 1 2 16,-4-2 0-16,3 2 1 0,1-1-1 15,4-1-3-15,0-1 2 0,0 0-3 0,9 0 6 16,-7-3-3-16,4 2 1 0,2-1-5 16,2-1 4-16,-3 1 1 0,3-1 4 15,-4 2 1-15,0-1 0 0,1 2 1 0,1 0-3 16,-2 3 1-16,0 0-6 0,0 1 1 15,1-1 3-15,1 2-1 0,-6 0 0 16,4 0-3-16,2 2 0 0,-1-2 0 16,-3 1 4-16,2-1 0 0,0 3-1 0,0-2-2 15,1 3 2-15,3-3 3 0,-4 2 0 16,4-1-1-16,1 0-1 0,-5 3 1 16,4 0 1-16,1 0 3 0,-1 2-6 15,-4 0-4-15,5 2-8 0,-5-2 4 0,4 4 7 16,-4-2 7-16,5 0-6 0,-5 0-5 15,4 2 0-15,-4-1 3 0,5 1 3 16,-5 1 0-16,4 1 9 0,1 2-7 16,-5 0-1-16,4 0-12 0,5 0 6 0,-7 2 0 15,2-1 5-15,5 1 0 0,-3-1 5 16,-2 2 0-16,3-2-2 0,-3 3-4 0,0 0-1 16,5-1 4-16,-7 3-6 0,3-1 1 15,-1 1-5-15,0-2-29 0,1 4-117 16,-1-1-221-16,-4-1-263 0,0 2-132 15,0 1 69-15,3 0 205 0,-7 1 193 0</inkml:trace>
  <inkml:trace contextRef="#ctx0" brushRef="#br0" timeOffset="77029.73">3006 9579 18 0,'0'0'63'0,"0"0"-11"0,-3 0-6 16,3 0-9-16,0 0-2 0,0 0-10 15,0 1-7-15,0-1-4 0,0 2-2 16,0-1-2-16,0 1-3 0,0 0-1 0,0 3-1 16,0 0 0-16,0-1 5 0,3 3-2 15,-3 1 0-15,0 2 11 0,0 3 10 16,4-1 10-16,-4 3-8 0,4 1-10 0,-2 1-8 15,-2 1 1-15,4 2-3 0,0 1-6 16,-4 1 1-16,2 0-6 0,-2 2 3 16,6 0 0-16,-6 0-1 0,9 3-3 15,-7 0-6-15,-2 2 4 0,6-2 4 0,-2 3 6 16,0-2-4-16,-2 1 0 0,5 1 0 16,-3 0 1-16,0 0-3 0,-2-2-1 0,2 2 0 15,0 0 4-15,-2 0 1 16,2 2 0-16,-2-2-1 0,3 1-2 0,-1 1 1 15,-2-2-2-15,-2 1 0 0,4-1 1 16,-2 1 1-16,2 0-2 0,0-1 0 0,-2 0-1 16,7 1 0-16,-9-1 0 0,6 2 0 15,-4-2-1-15,6 1 2 0,-6 1 1 16,2 1 2-16,2-2 2 0,-1 2 0 16,-3 0-5-16,4-3-1 0,-2-1-4 0,0-1 4 15,-2 0 3-15,2 0-2 0,0-1 2 16,-1 0-1-16,-3-2 0 0,6 0-2 15,-6 1 0-15,8 0 0 0,-8-1-1 16,2-1-1-16,-2 2 2 0,6-3 2 0,-6 3-1 16,9 0-1-16,-9-1 0 0,2 1 0 15,4 1 0-15,-6 1 4 0,4 1-1 0,0-1 1 16,-2 0-3-16,2 0 1 0,0-1-2 16,-2-2 2-16,-2-1 0 0,5-1-4 15,-3-2 2-15,-2 1 0 0,4-3 4 16,0 3-4-16,-4-4 0 0,2 1-2 0,-2-1 0 15,4-2 2-15,-2 1 0 0,-2 0 0 16,4-2-3-16,-4 0 3 0,4 0 0 16,-4-1 1-16,3 0-1 0,-3 0 4 0,0-3-2 15,4 2-2-15,-4-1 0 0,0-2 0 16,0 1 2-16,0-3-4 0,0 2 2 16,0-1 0-16,0-2-11 0,-4-1-40 15,4 0-80-15,0-1-84 0,0-1-15 0</inkml:trace>
  <inkml:trace contextRef="#ctx0" brushRef="#br0" timeOffset="77704.92">3272 12076 131 0,'0'-1'137'15,"0"-1"-2"-15,0 2-7 0,0-1-22 16,0-1-20-16,4 2-18 0,-4-1-6 16,0 1-3-16,0-2 9 0,4 1-5 0,-1 1-6 15,1-4-10-15,0 3-12 0,-2 0-9 16,4-1-9-16,2-1-6 0,1 2 0 0,-1-2-3 15,0 1-2-15,0-1-6 0,3 2 0 16,-3-3 2-16,2 3 0 0,5 0 0 16,-3-1 14-16,3 2 21 0,-7-1 17 15,9-1-4-15,-3 2 3 0,3 0 69 0,-1-1 98 16,1 1 48-16,5 0-44 0,-1-2-80 16,2 2-54-16,2 0-32 0,1 0-25 15,-1-1-9-15,6 1-11 0,-2 0-5 16,6 0-4-16,0-2 1 0,3 2 2 0,-1-1-1 15,2 1-2-15,2-2-2 0,-5 0 0 16,7 2-3-16,-2-1 0 0,-1 0-8 16,-1-1 5-16,4 2 1 0,1-1 4 0,-1-1-1 15,1 1 0-15,-1-1 0 0,5 1 5 16,-5 1 0-16,2-2 0 0,3 2-2 16,-3-1 0-16,7-1-2 0,-6 0-1 0,1 1 0 15,-1 0 2-15,3-2-2 0,3 0-6 16,0-2 2-16,-1 0-1 0,5 0 5 15,0-3 5-15,-2-1 1 0,-1 0 3 0,1 0-5 16,0 0-4-16,-5-1-2 0,1-1-2 16,-2 2-1-16,-5 2 4 0,0-3 1 15,1 3-3-15,-9 1 1 0,6-1 1 16,-6 2 1-16,-1 1-1 0,3 1 1 0,-4-1-2 16,-2 0 0-16,-2 3 1 0,-2-1 9 15,0-1-3-15,-1 2 1 0,-3-1-12 16,2 1-6-16,-6-1 1 0,-3 0-8 15,1 1-47-15,-1 0-113 0,-6 1-137 0,1-2-119 16,-1 2-101-16,-4-3 20 0,-2 3 99 16</inkml:trace>
  <inkml:trace contextRef="#ctx0" brushRef="#br0" timeOffset="79026.67">3280 12031 95 0,'0'2'91'0,"-4"-1"-12"15,4 1-11-15,-4-1-19 0,4 2-13 16,-2 0-14-16,-2 0 0 0,2 3-8 15,-6 0-4-15,1 3-2 0,1 0-5 0,0 3-1 16,-2 2-2-16,0 4 3 0,-7-1-1 16,5 5-1-16,1 2 2 0,-9 4 0 15,1 2 6-15,5 3 13 0,-5 2 23 16,1 2 23-16,-5 1 2 0,1 1-15 0,3 0-17 16,-6 3-16-16,3 0-8 0,-3 3-3 15,-4-2-5-15,8 2 2 0,-8 2-4 0,3-1 2 16,-1 1-6-16,0-1-1 0,-2-2-3 15,4-2 6-15,1-3-1 0,-3 0 1 16,2 0-4-16,-4-2 0 0,9 1-2 16,-7-1 4-16,6 1 0 0,-6 1 0 0,7 1-2 15,-7 2 0-15,6 0 4 0,-1-3 0 16,-1 2-2-16,5-4 0 0,-1-2-1 0,1-4 0 16,3-1-1-16,-1-4 0 15,3-4 2-15,-1-1 5 0,2-3-4 0,3-1-2 16,-3-2-2-16,6-3 1 0,-2 0 2 15,-1-2 0-15,3 1 4 0,-2-3-2 0,4 0 4 16,-2-2-4-16,0 0 1 0,4 0-3 16,-2 0-3-16,-2-2-1 0,4 0 2 15,-5 0 3-15,5-1 2 0,0 0-1 0,-2 0 1 16,2 0-6-16,0-1 3 0,0 1 0 16,2-2 2-16,-2-1-19 0,0-1-74 15,0-2-135-15,0 0-70 0</inkml:trace>
  <inkml:trace contextRef="#ctx0" brushRef="#br0" timeOffset="80931.42">2981 9568 120 0,'0'-3'128'0,"0"0"-2"15,0 0-3-15,2 0-3 0,-2 2-9 16,0-3-8-16,0 3-22 0,0 0-17 15,0 1-19-15,0-2-13 0,0 2-10 16,0 2-8-16,-2 0-1 0,2 2-5 0,-4 2 0 16,-1 0-3-16,3 1-1 0,-2 4 0 15,0-2-1-15,-2 1-3 0,4 2 2 16,-6 0 2-16,1 2-2 0,5-4 1 16,-6 2-3-16,6-1 1 0,-2-3-1 0,2 2 0 15,2-3 3-15,-4-1 3 0,4-1-3 16,0-2 1-16,0 0 1 0,4-3-3 0,-4-2 2 15,2 1-5-15,4-2 1 0,-2-2-2 16,0 0 5-16,-2 3-3 0,5-4 0 16,1 1-3-16,-6 0 2 0,4 1-1 15,-2 0 4-15,2-1-2 0,3 2 3 0,-3 2-2 16,0-3 1-16,0 3 1 0,1 1-1 16,1 0-3-16,2 0 1 0,-4 1-1 15,5-1 5-15,-5 4-4 0,4-3 3 0,-1 2-10 16,1 0-69-16,0 2-160 0,-4-1-113 15,5 2-4-15</inkml:trace>
  <inkml:trace contextRef="#ctx0" brushRef="#br0" timeOffset="81957.78">2373 13716 78 0,'-4'-5'158'16,"4"2"11"-16,-2-1 3 0,-2 1-8 15,4 0-7-15,-2 0 2 0,2 1 3 0,-5-1-10 16,1 2-32-16,4-1-37 0,0 1-29 16,0-1-19-16,-2 2-12 0,2 0-10 15,-4 0-7-15,4 2-2 0,0-1-1 16,0 2-1-16,0 2-2 0,0-2 0 0,0 1 0 15,0-1-2-15,0 3 2 0,4-1 0 16,-2 1 2-16,-2-1-2 0,4 2 3 16,1-1-1-16,-3 0 0 0,2 0 1 15,-2 0 1-15,2 1 2 0,2-2 0 0,2 1 12 16,-5 0 9-16,3 0 7 0,-2 0-6 16,2-2 0-16,0 0 63 0,3 0 84 0,-1-3 72 15,2 1-17-15,1-5-57 16,3-2-61-16,3-4-42 0,-1-6-27 0,3-3-17 15,5-3-69-15,-5-1-162 0,-2-1-256 16,1 2-221-16,-1-1-13 0,-9 1 151 0,2 3 212 16</inkml:trace>
  <inkml:trace contextRef="#ctx0" brushRef="#br0" timeOffset="83002.7">5922 11646 144 0,'0'1'158'0,"0"-1"6"0,-2 1 6 16,2-1-11-16,0 2-26 0,0 0-27 0,-4-2-26 16,4 1-19-16,0-1-23 0,0 0-2 15,0 2 11-15,4-2 28 0,-2 1 17 16,-2 1 5-16,4-1-9 0,1 1-24 0,-3-1-19 15,6 2-18-15,-6 0-5 0,4 2-9 16,2-2 0-16,-1 3-2 0,3-1-1 16,-2 3-3-16,0 0-3 0,3 1-1 15,1 0-1-15,-1 1 4 0,1-1 1 0,-2 2-1 16,7-1-4-16,-3-1-4 0,-5 0 2 16,1 0 0-16,0 0 4 0,1-1 48 0,-5 1 83 15,4-2 95-15,-4 2 57 0,1-3 8 16,-3 2-23-16,0-1-46 0,-4 1-56 15,0-1-51-15,-4-1-35 0,-3 2-15 0,1-2-17 16,-2-1-14-16,0 0-18 0,-7 0-14 16,5-1-8-16,0 1-7 0,3-3-20 15,-3 2-77-15,2-1-233 0,-3 1-332 16,1-1-221-16,4 0 62 0,-4 2 242 0,3 1 229 16</inkml:trace>
  <inkml:trace contextRef="#ctx0" brushRef="#br0" timeOffset="84683.89">3249 12116 58 0,'0'-4'45'0,"0"1"-11"16,5-1 3-16,-3-1 18 0,6 1 30 0,-2 1 18 15,4 0-2-15,1 0-17 0,-3 3-26 16,7 0-14-16,-3 1-15 0,2 1-8 16,-1 2-9-16,3 0-2 0,-1 4-2 15,-3 1-1-15,3 3-3 0,1 2 0 0,-7 2-2 16,5 4 3-16,-2 1 0 0,-1 1 0 15,-1 4 0-15,0 2 0 0,-3-1 23 16,3 3 27-16,-4-1 27 0,0 2 9 16,3 2-4-16,-7 0-9 0,4 0-12 0,-2 0-14 15,2-3-15-15,2 0-12 0,-5 0-6 16,3-3-9-16,2-1-7 0,-2-2 0 16,0-2-1-16,1-4 4 0,-1 0-4 0,4-3 0 15,-2 0 2-15,1-3-2 0,1 0 0 16,-4-3-18-16,5-1-85 0,-3-1-173 15,0-3-131-15,0 1-1 0</inkml:trace>
  <inkml:trace contextRef="#ctx0" brushRef="#br0" timeOffset="85365.31">3783 13057 47 0,'0'-1'99'0,"0"-1"-6"16,-2 1-12-16,2-1-14 0,0 1-16 16,0-1-12-16,0 2-12 0,0-1-7 0,0 1 8 15,0 0 12-15,0 1 18 0,2 1 10 16,-2-1 9-16,0 4-5 0,4-2-14 16,-2 1-18-16,2 2-12 0,0 2-9 15,-2-2-2-15,5 2-3 0,-3 0-6 16,2 1-2-16,2 0-5 0,-6 2-1 0,4-2 1 15,5 1-1-15,-5 1 4 0,2-1-3 0,0 1 1 16,-3-1-2-16,5 1-2 0,-4-2 2 16,0 0 0-16,3 0 0 0,-7-3-3 15,4 1-43-15,2-2-116 0,-6-1-130 16,2-2-36-16</inkml:trace>
  <inkml:trace contextRef="#ctx0" brushRef="#br0" timeOffset="85999">3770 13026 98 0,'-4'-3'217'16,"4"0"10"-16,-2 1-18 0,2 0-43 15,-4 1-49-15,0 1-41 0,4 1-17 16,-2 1-9-16,2 1 11 0,-8 2 7 0,8 2 5 15,-2 1 0-15,-3-1-10 0,5 4-10 16,-2-2-14-16,2 3-9 0,-4-1-9 16,0 2-7-16,2 0-5 0,-2 1-4 0,4 1 0 15,-2-2-1-15,-2 1 1 0,0 1-4 16,1-2 2-16,-1-1-3 0,4-2 0 16,-4 3-2-16,2-4 1 0,-2 0 1 15,4 0 3-15,0-3-14 0,-2 0-35 0,2-2-59 16,-4-1-62-16,0-1-46 0,4-1-18 15,-2-1 4-15,-3 0 28 0,5 0 42 16,0-1 35-16,-2-1 39 0,2 1 24 16,0-1 24-16,0 1 10 0,0-2 11 0,0 1 4 15,0-1 3-15,0 2 0 0,2-2-1 16,-2 0 8-16,5-1 6 0,-3 3 10 0,2-2 11 16,0 2 21-16,2-2 28 0,-4 1 37 15,6-1 21-15,-5 0 16 0,5 0 8 16,-2 2 6-16,0-2 6 0,0 0-6 15,1 0-16-15,1 1-28 0,-2 1-30 0,0-3-28 16,0 2-21-16,5 0-15 0,-5-1-9 16,2 0-7-16,1 0-4 0,-1 0 0 15,2-1-6-15,-4 1-55 0,5-2-126 0,-5 1-191 16,0-1-86-16,0 2 34 0</inkml:trace>
  <inkml:trace contextRef="#ctx0" brushRef="#br0" timeOffset="87136.82">3316 13594 114 0,'-2'-1'194'0,"-3"-1"9"0,3 1-2 0,2 1-17 16,-4 0-25-16,0-2-36 0,4 2-34 15,-2 0-33-15,-2 0-21 0,4-1-11 16,0 1 4-16,0 0 7 0,4 0 2 0,-2 0-7 16,2 0-1-16,0 0 33 0,3 0 37 15,-1 0 23-15,0-2-16 0,0 1-31 16,4 1-27-16,-1-3-16 0,-1 1-4 15,2 0-8-15,5 1-6 0,-5-2-16 0,-2 2 1 16,3-2-2-16,-1 1 6 0,3 1-1 16,-5-2 1-16,2 1-1 0,-2 0 1 15,3 1-1-15,-5-2-2 0,4 3-7 0,-1-1-60 16,-7-1-107-16,4 2-177 0,-2-1-139 16,0-2-13-16,-4 0 112 0</inkml:trace>
  <inkml:trace contextRef="#ctx0" brushRef="#br0" timeOffset="87442.78">3450 13659 32 0,'4'9'103'0,"-2"0"-7"0,-2 1-13 16,6 1-8-16,-1-1-2 0,-1 1 2 0,-2-1-6 15,2 1-13-15,-2-1-17 0,6 1-12 16,-8-1-9-16,2 1-5 0,7-1-3 16,-9-1-4-16,2 0-5 0,2 0-1 0,-2-1 0 15,-2-1 0-15,4 0 2 0,0 0-3 16,-2 0 0-16,-2-1-5 0,4 0-13 15,-4 0-46-15,2-2-69 0,-2 3-81 16,0-3-17-16</inkml:trace>
  <inkml:trace contextRef="#ctx0" brushRef="#br0" timeOffset="87733.05">3462 13959 83 0,'0'1'129'16,"0"-1"-15"-16,0 2-5 0,0-2 9 16,0-2 11-16,0 2 7 0,5-1 9 15,-5-1 19-15,4 1 13 0,-2 1 15 16,2-4 26-16,-2 3 44 0,6-2 27 0,-2 2-6 16,1-2-40-16,-1 0-56 0,4-2-55 15,-4 2-46-15,5 0-30 0,-5-1-20 0,2 1-14 16,2 0-7-16,-3-1-5 0,3 0 0 15,-4 1-6-15,0 0-1 0,1 2-3 16,-1-4 0-16,-2 4-16 0,2-2-77 16,2 1-182-16,-8-1-219 0,2 0-206 0,-2 2 0 15,0-2 120-15,0 1 217 0</inkml:trace>
  <inkml:trace contextRef="#ctx0" brushRef="#br0" timeOffset="88689.2">3076 13483 11 0,'0'0'21'0,"0"0"-5"0,0 0-4 15,4 0-4-15,-4 0-6 0,4 1 3 0,-4 3-2 16,2-1 4-16,-2 0-1 0,4 0-3 16,-2 1 0-16,3 1 0 0,-1 1 2 15,-2 1-1-15,4-1-3 0,2 2 1 0,-6 0-1 16,7 2 6-16,-7-2-1 0,4 0-5 16,2 1-6-16,-6-1 1 0,4-1 3 15,3 2 3-15,-7-1-1 0,4-1 2 16,-2-1 1-16,2 0 0 0,-2 0-4 0,0 0 2 15,-1-1-2-15,1-1-20 0,-2-1-51 16</inkml:trace>
  <inkml:trace contextRef="#ctx0" brushRef="#br0" timeOffset="89031.08">3066 13502 47 0,'0'4'80'0,"0"2"18"0,0 1 5 15,-3 1-5-15,3-1-11 0,0 4-13 0,0-1-15 16,0 2-20-16,0-2-14 0,0 3-8 16,0-1-5-16,0 0-5 0,0 0-1 15,0-2-4-15,0 2-2 0,0-1 1 16,0-1-1-16,0-1 1 0,0 0-1 0,0-1 0 16,0-1-4-16,0-1-9 0,-4-1-51 15,4-1-90-15,0-1-84 0,0-1-4 16</inkml:trace>
  <inkml:trace contextRef="#ctx0" brushRef="#br0" timeOffset="89255.78">3066 13648 26 0,'4'-1'242'0,"0"-2"23"0,2 0 9 15,-2 0-3-15,-2-1-22 0,4 2-43 16,3-1-60-16,-7-2-54 0,4 2-36 16,2-2-19-16,-6 1-13 0,7 0-9 0,-3-1-6 15,0 0-3-15,0 3-34 0,-2-3-99 16,2 1-194-16,-1-1-154 0,-3 0-10 16,2 3 125-16</inkml:trace>
  <inkml:trace contextRef="#ctx0" brushRef="#br3" timeOffset="100946.66">3293 12030 7 0,'0'0'5'0,"0"0"1"16,0 0 4-16,0 0 6 0,0 0 8 15,0 0 3-15,0 0 4 0,0 0 2 0,-2 0 3 16,2 0-1-16,0 0-4 0,0 0-7 16,0 0-8-16,2 0-3 0,-2 0 4 15,0 0 10-15,4-2 5 0,-2 2-7 16,-2-1-6-16,4-3 0 0,0 3-4 0,-2 0-6 15,5-2-5-15,-3-2-3 0,2 2 2 16,0-2 4-16,2 1-2 0,3-2 2 16,-3-2-3-16,0 1-1 0,1 0 0 0,5-2 0 15,-2 0 1-15,-1-3 8 0,5-1 8 16,1 0 7-16,-1 0 1 0,1-4-10 16,2 1-4-16,-1-2-6 0,-1-2 2 0,3 1-8 15,1-2 4-15,-2-2-6 0,5 1 4 16,-5-3-2-16,6 0 1 0,0 0 1 15,-1-1-4-15,3-1 0 0,0 0 1 16,6 0-1-16,-4-2 2 0,4 1 0 0,4-2 0 16,-3 0 0-16,3 2 2 0,0-1 25 15,-4 1 34-15,2-2 28 0,2 0-5 16,-4-1-1-16,1 0 0 0,3 3 9 16,-4-2 8-16,0 0 7 0,2-1 2 0,-2 2-2 15,0 0 0-15,-4 1 0 0,4 1-8 16,-2-2-18-16,2 3-24 0,-2 0-17 0,-2 0-13 15,2 2-9-15,-4 0-8 0,-2 2-3 16,0 1-3-16,-3 1-1 0,1 1-2 16,-2 1 0-16,0 1 1 0,-9 2 0 15,4 2 1-15,-1 1-1 0,1 0 0 0,-5 0 3 16,1 0 28-16,-1 1 35 0,-1 1 36 16,-2-1 4-16,3 2-9 0,-1 0-12 15,0-2-9-15,-4 3-12 0,5-1-15 16,-5 0-15-16,4 0-13 0,-4 0-6 0,3 1-9 15,-1-1-1-15,0 0-7 0,-6 2 3 16,5-1 0-16,1 2-2 0,-6-1-1 16,6 1 1-16,-6 0 0 0,2 1 0 0,-2 1 0 15,7 1 2-15,-9-2-3 0,2 2 0 16,-2-1 1-16,4 1-3 0,-2 0 2 16,-2 1-8-16,0-1 4 0,4 0 0 15,-4 0 5-15,4-1-1 0,-4 2 0 0,2-1-2 16,-2 0-3-16,0 0-11 0,4 2 4 15,-4-1 4-15,2 0 12 0,-2 0-6 16,0 2 0-16,0-2-1 0,0 1 6 16,0 1 1-16,5 0 0 0,-5 1-1 0,0 1-5 15,0 0 0-15,-5 2 1 0,5 0 1 16,0 2 2-16,0 1 0 0,0 1-2 16,-2 1-2-16,2 2 1 0,-4 1 1 0,4 0 2 15,-2 1-3-15,2 1-2 0,-4-1-3 16,0 1 2-16,2 1 2 0,-2-3 5 15,4 1-2-15,-2-1-2 0,2 0-2 16,-4-1-1-16,4-1 2 0,-5-1 0 0,5 0 0 16,-2 0 1-16,2-3-1 0,0 0 2 15,-4 0 4-15,4-1 1 0,0-1-1 16,0-2-2-16,0-1-1 0,0-1-3 16,0-1 2-16,0-1 2 0,0-2-2 0,4-2-3 15,-4-2-2-15,2-2 0 0,-2-3 2 16,0 0-2-16,5 0-1 0,-5-2 3 0,4-2 1 15,-4 0 2-15,0 3 4 0,0-1 22 16,0 1 19-16,0 1 20 0,0 1-7 16,0 0-15-16,-4 3-17 0,-1 0-10 15,-1 1-12-15,4 2-2 0,-6 2 1 0,-2 2-4 16,1 4-1-16,-5-1 0 0,3 2 0 16,-1 3 4-16,-2-1-2 0,1 2-4 15,1-1 1-15,1 0-2 0,-3-1 3 0,4 1 0 16,3-2-10-16,-3-1-101 0,2 2-245 15,0-2-323-15,-3-2-139 0,3 0 96 16,0 3 245-16,-1-1 186 0</inkml:trace>
  <inkml:trace contextRef="#ctx0" brushRef="#br3" timeOffset="102643.7">3179 12030 151 0,'0'1'189'0,"0"-1"8"15,4 0 8-15,-4 2 1 0,0-2-20 0,-4 0-44 16,4 0-50-16,0-2-33 0,-2 2-1 16,-2-1 4-16,0-1 9 0,2 1 4 15,-2-3 0-15,-3 2-2 0,1-3-14 16,0 1-15-16,-4-1-14 0,-1-1-13 0,-3 0-6 16,6-2-5-16,-9 0 0 0,3-1-4 15,-7-3-2-15,4 0-1 0,-5 0-4 16,1-3 0-16,-2-2 2 0,-4 1 2 15,5-2-1-15,-9-2 0 0,6-1 0 0,-6 2 8 16,0-1-1-16,6 1-1 0,-6 1-4 16,2 0-2-16,2 1-1 0,0-1 2 0,0 2-1 15,1-1 0-15,-1 0-3 0,0 3 1 16,4 0 0-16,0-1 1 0,-1 2-1 16,-3-1 1-16,4-1 6 0,0 0-3 15,0 0-4-15,-1 2 0 0,-3-4-2 0,4 2 3 16,-4 0-1-16,0-1-2 0,5-1 2 15,-5 0 1-15,0 1 3 0,-2 0 0 16,2-2 0-16,-4 0 0 0,4 1 0 16,0-1 2-16,2 2-2 0,-6-2-1 0,5 1 0 15,-1 1-4-15,4 0 1 0,0 2 1 16,-4-3 0-16,7 4 3 0,-3-1-3 0,2 1 1 16,1-1 1-16,-3 1-1 0,6 1 1 15,-3-2 1-15,3 1 0 0,1-1-3 16,-1-1 2-16,1 0-2 0,-1 2 1 15,5-2 1-15,-5-1-1 0,3 2 2 0,-3 0-4 16,5 1 4-16,-3 1 2 0,5 0-2 16,-1 0-2-16,-1 1-1 0,2 2-1 15,-1-1 2-15,3 1 1 0,-2 1 1 16,2-1-1-16,-1 2-3 0,1-1 4 0,2 1 0 16,0 1 1-16,-5-1-3 0,7 0 0 15,-2 3-2-15,4-2 3 0,-2 0-1 16,0 1-1-16,-3-1 2 0,5 1-1 0,2 0 0 15,-8-1 2-15,8 1 0 0,-2-1 0 16,-2 2-2-16,4-1-2 0,-2 0-2 16,2 3 1-16,-4-1 2 0,4 1-4 15,0-1 2-15,0 2 1 0,0-1 6 0,0 2 2 16,4 3 0-16,-4-1-1 0,2 1 2 16,-2 2-4-16,0 0 3 0,4 3-1 0,-2-1 0 15,-2 2 0-15,0 2 1 16,0-1-3-16,0 2 0 0,0 0 4 0,0 0-4 15,-2 2-1-15,-2-1 2 0,4-1 1 16,-2 0-1-16,2-1 0 0,-4-1-1 0,4 0 2 16,-4 0 0-16,4-3 3 0,-3 1 1 15,-1-1 0-15,4-1-5 0,-4 0-3 16,4-1-2-16,-2-1 3 0,-2-1 0 16,2 0-3-16,2-3 1 0,-4-2 0 0,0-2 0 15,4-2 1-15,0-3-1 0,0 0-2 16,0-2-1-16,0 1-1 0,4 0 1 15,0-1-3-15,-2 1 4 0,4-1-1 16,-2 2 2-16,3 2 1 0,1 0 1 0,0 2-1 16,2 0 2-16,1 1 0 0,-1 2 2 15,2 0-2-15,-1 2 4 0,3 0-1 16,-1 2 2-16,1-2 0 0,3 2-78 0,-1-4-190 16,-3 2-200-16,3-3-48 0,-1 0 118 15</inkml:trace>
  <inkml:trace contextRef="#ctx0" brushRef="#br3" timeOffset="104123.35">3264 12105 28 0,'0'4'40'0,"2"2"3"0,-2 2 5 15,0 1 2-15,4 0 8 0,-2 1 3 16,-2 2 2-16,4 3-4 0,0 0-5 15,-1 2-4-15,5 3-2 0,-6 2-11 0,4-1-10 16,-2 1-8-16,0 2-2 0,3 0-4 16,-5 2 14-16,6-1 2 0,-2 1 9 15,0-1-14-15,-2 1-5 0,3 1-10 16,-1 0-3-16,0-2 0 0,-2 2-4 0,2-1 0 16,1 1-2-16,1-2 2 0,-6 0 0 15,6 1 27-15,-6 0 24 0,2-3 23 0,3 3-8 16,-3-2-11-16,-2 0-18 15,2-1-14-15,-2-2-9 0,-2-2-8 0,8 1-2 16,-8-2 1-16,2 1-2 0,2-2-1 16,-1-2-3-16,-3 0-1 0,4 1 1 0,0-2 4 15,-2-1-4-15,-2 1 0 0,4-4-3 16,0 2 2-16,-4 0 0 0,0-3 2 16,2 0 2-16,-2 0-3 0,4 0 1 15,-4-3-4-15,2 2 2 0,-2-1 2 0,0-3 2 16,5 3 10-16,-5-3 10 0,4 1 11 15,-4-3-5-15,0 3-10 0,0-2-7 16,0 0-5-16,0 0 0 0,0-1-4 16,2-1 1-16,-2 0-3 0,0 3-1 0,0-4 1 15,0 1 0-15,0 1-1 0,4-2 3 16,-4 0 1-16,2 0 0 0,-2-3-2 16,0-1-1-16,4 2 1 0,0-3 1 15,-4-1 0-15,0-1-3 0,2-2 1 0,-2-2 0 16,0 1-2-16,0-2 0 0,0-1-2 15,0 3 2-15,4-2 5 0,-4 2-1 16,0 1-2-16,0 0 1 0,5 1-3 0,-5 1 3 16,0 1 1-16,0 0-1 0,0 1 1 15,0 1-2-15,0 1 3 0,0 1 3 16,-5 0-3-16,5 2 32 0,0 0 69 16,-4 0 103-16,4 0 75 0,0 0 21 0,-2 2-39 15,-2 0-47-15,0-2-45 0,-2 1-32 16,4-1-39-16,-7 0-34 0,3 0-26 15,0-1-16-15,-4-1-14 0,3 0-5 16,1 0-5-16,-4-1-6 0,4 1 3 0,-3-1-4 16,3 0 6-16,0 0-19 0,2-1-66 15,2 1-188-15,-6-2-231 0,6 1-215 0,-3-4-17 16,5 2 120-16,0 0 206 0</inkml:trace>
  <inkml:trace contextRef="#ctx0" brushRef="#br3" timeOffset="104861.7">3946 11637 12 0,'0'0'19'0,"4"0"39"0,-2 0 31 0,-2 0 21 16,4 0 20-16,1 0 13 0,-5 0 11 16,2 1 2-16,-2 2-4 0,0 2-6 0,4-1-23 15,-2 2-33-15,2 0-29 16,0 2-19-16,-2-2-14 0,2 3-8 0,0-2 15 16,3 2 32-16,-5 0 13 0,6 0-6 15,-6-1-26-15,4 1-14 0,3 0-15 0,-7 0-9 16,6-2-4-16,-6 1-2 0,4-1-2 15,2 1-2-15,-6-2 0 0,5 0 3 16,-3 0 0-16,0-2-2 0,-2 1-5 16,2-2-43-16,-2-1-70 0,2 2-87 0,-4-4-86 15,4 0-68-15,-4-2-24 0,0 0 47 16</inkml:trace>
  <inkml:trace contextRef="#ctx0" brushRef="#br3" timeOffset="105334.84">3961 11719 84 0,'0'-6'94'0,"0"0"13"0,0-1 6 16,2-1 0-16,-2 1 4 0,6-1 1 0,-2 1 3 15,2-2-14-15,2 1-18 0,-1 1-31 16,-1 1-17-16,0 0-18 0,0 1-5 16,5 2-6-16,-3 0 3 0,-6 0-3 15,4 3-2-15,-2 2-4 0,0 1 0 0,-2 1 0 16,-2 2 0-16,0 2 1 0,0-1-2 16,0 1 0-16,-2-1-2 0,2 1-1 0,-4-2 5 15,4 0-4-15,-4-2-7 0,4 1-3 16,0-2 4-16,0 0 3 0,0-2-4 15,8 1 4-15,-6-1 0 0,5-1 2 16,1 1-2-16,-6-1-2 0,8 0 0 0,1 0 2 16,-5 0 0-16,4 2-1 0,-4 0 1 15,5-1 1-15,-5 2 5 0,0 2 1 16,2-1-3-16,-1 2 0 0,-3 0 3 16,-2 2 15-16,-2-1 18 0,0 2 24 0,0-1 14 15,-2 1 6-15,-2-2-5 0,-1-1-18 16,-1 2-21-16,2-2-13 0,2-2-15 0,-4-1-6 15,2 0-20-15,0-1-58 16,2-2-103-16,-3-2-167 0,5-1-97 0,0-1 10 16,0 1 119-16</inkml:trace>
  <inkml:trace contextRef="#ctx0" brushRef="#br3" timeOffset="106176.95">4190 11512 14 0,'4'8'12'15,"-2"1"-2"-15,2-1 0 0,-2 3-2 16,3 0-2-16,-1-1-1 0,-2 1 0 0,2-2 1 16,-2 1-5-16,6-1 0 0,-6 0 5 15,4 0-3-15,-1-1-1 0,1-2-4 0,2-2-1 16,-6 2 3-16,4-1 3 0,3 1 1 15,-7-3-2-15,4 3-4 0,2-3 6 0,-6 1-2 16,7 1 4-16,-7 0-1 16,4 0 0-16,-2 1-1 0,0 0-2 0,-2 0-1 15,2 2 2-15,-2-3 25 0,2 3 17 16,1 0 12-16,-3-1-16 0,-2-1-16 0,0 2-11 16,4-1-7-16,-2-1-1 0,-2 1-2 15,4 0-2-15,-4-1-2 0,4-1 1 16,-2 0 3-16,-2 1-18 0,4-3-50 15,-4 1-82-15</inkml:trace>
  <inkml:trace contextRef="#ctx0" brushRef="#br3" timeOffset="106920.18">3789 11648 16 0,'4'4'71'0,"0"-1"-13"0,-2 1-8 16,2 2-1-16,-1 2 11 0,1-1 16 16,0 2 20-16,-2 0 6 0,-2 2-3 15,0-1-10-15,0 2-18 0,0-1-21 16,4-2-18-16,-4 0-11 0,0-2-9 0,0 1-7 16,0-3-1-16,0 2-3 0,4-3 4 15,-4 1-3-15,2-1 1 0,-2 1-3 16,6-2 1-16,-1 0 3 0,-1 0-1 0,2 1 0 15,0 1-2-15,0-1-1 0,0 1 22 16,3-1 18-16,-3 2 14 0,0 0 0 16,0 0 3-16,3 0 14 0,-7 0 12 15,4-1 8-15,2 2 1 0,-2-1-12 0,-2-1-21 16,3 1-20-16,-5 0-15 0,6-2-11 16,-6 1-2-16,4 1-7 0,-2-3 2 15,3 1-19-15,-3-2-90 0,2-1-161 0,0 1-170 16,2-2-25-16,-5 0 87 0</inkml:trace>
  <inkml:trace contextRef="#ctx0" brushRef="#br3" timeOffset="109762.74">4719 10960 55 0,'0'2'98'0,"0"-1"-8"0,0-4-80 15,0 0-39-15,-2-3-22 0,-2-3 57 16,0 0 40-16,2-3 23 0,-4-3 13 15,-3 0-5-15,3-4-19 0,-4-1-17 16,2-5-13-16,-7-2-9 0,3-5 3 16,-5-6-4-16,-1-3 20 0,5-1 22 0,-3-2 44 15,3 1 20-15,-1-1 9 0,1 2-1 16,5 2 1-16,0 2 7 0,-1 1 3 0,7 1-8 16,-2 3-28-16,0 1-32 0,4 4-28 15,0 2-15-15,0 4-14 0,4 2-8 16,-4 1-3-16,6 2-5 0,-1 1 3 0,-1 2-2 15,-2 2-1-15,4 2 0 0,2-1 1 16,-2 4 2-16,1-1-3 0,-1 1 3 16,2 1-1-16,-2 0 2 0,5 0-1 15,-9-2 1-15,8-1 2 0,-4 0-4 16,1-3-72-16,-3 0-130 0,2-3-179 0,-2-3-116 16,0-1 11-16,-4-2 107 0</inkml:trace>
  <inkml:trace contextRef="#ctx0" brushRef="#br3" timeOffset="110170.67">4566 9295 31 0,'0'0'184'16,"0"0"52"-16,0 2 28 0,-2-2-3 16,2 0-16-16,0 0-22 0,0 0-22 0,0-2-13 15,0 2 14-15,2-3 30 0,-2 2 22 16,6-2-8-16,-1 0-30 0,1-2-44 15,0 1-39-15,4-3-41 0,1 3-27 0,3-2-21 16,3 0-12-16,-5 0-12 0,3 2-6 16,1-2-8-16,1 1-1 0,-5 1-1 15,5-1 3-15,-3 1-5 0,3 1-3 0,-9-2 0 16,6 2-1-16,-1 0 0 0,-3-1-1 16,-4 1 3-16,5 1-12 0,-3-1-67 15,-6 2-190-15,4-2-227 0,-6 1-205 0,0-1-25 16,-2 3 103-16,-2-1 193 0</inkml:trace>
  <inkml:trace contextRef="#ctx0" brushRef="#br3" timeOffset="110435.9">4701 9210 103 0,'0'3'158'0,"2"0"19"0,-2-2 2 15,4 4-3-15,-2 1-20 0,-2 1-14 16,4 1-11-16,0-1-5 0,-2 2-18 16,6 1-32-16,-5 1-28 0,1 1-16 15,-2 2-11-15,6-1-8 0,-6-1-2 0,4 1 0 16,3 1-3-16,-7 0-1 0,4-3-7 16,-2 2 0-16,0-1 2 0,-2-2-4 15,6 1 4-15,-6-2 0 0,3 0-14 16,-3-2-43-16,2 1-85 0,0-2-109 0,-4-2-93 15,0 0-37-15,0 1 44 0</inkml:trace>
  <inkml:trace contextRef="#ctx0" brushRef="#br3" timeOffset="110628.7">4744 9559 122 0,'2'3'254'0,"-2"-3"18"0,6 2 2 0,-2-2 10 16,3 0 20-16,-1-2 24 0,2-1 16 15,2 0-13-15,-1-2-53 0,1 0-72 0,4-1-68 16,-1-2-47-16,1 1-35 0,-1-1-20 16,-1-1-18-16,3 0-4 0,-5 2-10 15,2-2-66-15,-5 1-204 0,3 1-285 16,-6 1-213-16,0-2 27 0,-4 4 186 0,0-1 215 16</inkml:trace>
  <inkml:trace contextRef="#ctx0" brushRef="#br3" timeOffset="111100.63">4256 9265 18 0,'-2'-1'87'0,"2"-1"20"0,0 1 44 0,0-1 33 15,2 4 0-15,-2 1-30 0,0 0-36 16,4 1-37-16,-2 2 8 0,2 2 10 16,1-1 3-16,-3 1-31 0,4 2-25 15,-2 1-18-15,0-1-9 0,-2-1-8 0,7 0-3 16,-7 0-5-16,2 0 2 0,-2-1-2 15,2-1 0-15,0 1 0 0,-2-1 1 16,2-1-2-16,-2 0-28 0,2-1-54 0,1 0-89 16,-5-1-101-16,2-1-86 0,-2 0-1 15,0-2 67-15</inkml:trace>
  <inkml:trace contextRef="#ctx0" brushRef="#br3" timeOffset="111580.72">4254 9346 58 0,'0'-6'163'0,"0"0"18"15,0-2 4-15,0 1 3 0,2 0-14 16,-2-2-14-16,4-2-30 0,-2 1-33 0,7 1-34 16,-7 0-22-16,4 0-15 0,2 1-12 15,-6 1-5-15,7 0-4 0,-7 3 2 16,2 0 1-16,2 2 2 0,-2 2 2 0,-2 2 1 15,2 1 0-15,-2 2-2 0,-2 3-5 16,0 0-2-16,0 2 0 0,0 0-1 16,-2 3-4-16,-2-4-3 0,4 1-1 0,0-1 4 15,-2-1 1-15,2-1 0 0,0-1-1 16,0 0 0-16,0-1 0 0,0-1-1 16,2-1 1-16,2 0 1 0,-2 0 3 0,7-1-1 15,-7-1-2-15,4 1-1 0,2-2 2 16,-2 1-1-16,1 1 1 0,-1-1-1 15,2 1 0-15,-2-1 4 0,-4 2-2 16,7 0 0-16,-7 2 2 0,2-2-1 0,0 1 0 16,-2 1 0-16,-2-1-2 0,0 1 1 15,0-1 0-15,0 1 2 0,0-1 0 16,-2 1 0-16,2-3 0 0,0 2-2 16,-8-1-2-16,8 0 2 0,-2-2-2 0,-3 1 0 15,1 1-2-15,4-2 0 0,-2 1-1 16,-2-2 0-16,4 1-4 0,0 1 0 15,-2-1 3-15,2 1 1 0,0-1-84 16,2 2-169-16,-2-1-159 0,0-1-20 0,0 1 109 16</inkml:trace>
</inkml:ink>
</file>

<file path=ppt/ink/ink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2-18T20:06:18.901"/>
    </inkml:context>
    <inkml:brush xml:id="br0">
      <inkml:brushProperty name="width" value="0.05292" units="cm"/>
      <inkml:brushProperty name="height" value="0.05292" units="cm"/>
      <inkml:brushProperty name="color" value="#FF0000"/>
    </inkml:brush>
  </inkml:definitions>
  <inkml:trace contextRef="#ctx0" brushRef="#br0">21804 9277 133 0,'6'-8'233'0,"0"1"44"0,1 1 51 16,1 0 72-16,-6 0 70 0,2 2 7 0,-2-1-59 15,6 2-101-15,-6 0-79 0,3 0-60 16,-3 0-28-16,-2 0-30 0,4 2-2 16,0-1-11-16,-2 1-3 0,-2-2-23 0,0 1-20 15,4 1-9-15,-2-1-11 0,-2 1-11 16,0-1-15-16,4 1-3 0,0-1-4 16,-4 1 4-16,0-1-3 0,3 1 3 0,-3-1-3 15,0 0-3-15,0 1-2 0,4 1-3 16,-4-1 2-16,4 1 2 0,-4-2 2 15,0 1-1-15,0 1 0 0,0 0 0 0,0-2-1 16,0 2 1-16,2 0 2 0,-2 0 3 16,0 0 2-16,0 0-3 0,4 0-3 15,-4 0-3-15,0 2 2 0,0-2 1 16,-4 3 8-16,4-1 9 0,0 3 13 0,-2 0 13 16,2 1 13-16,-8 1 6 0,8 1 0 15,-7 2-8-15,1 4 1 0,0 1 4 16,-2 0 3-16,-1 1-5 0,-1 1-10 15,-4 2-10-15,1 1-8 0,-1 2-7 0,-3 2-8 16,1 0 8-16,-3 2 12 0,2-2 14 16,-7 3 3-16,7-2-1 0,-1-1-10 0,-1-2-12 15,2 1-10-15,1-3-9 0,3-1-3 16,-1-2-6-16,6-1 1 0,-3-1-2 16,1-1 1-16,4-1-5 0,-5-1 2 15,5-1-4-15,-2-1 1 0,2-1 2 0,4-1 0 16,-7-1-1-16,7 1 1 0,-6-4 0 15,6 2-3-15,-2-1-2 0,2-2-1 16,2 1 1-16,-4-3 0 0,0 3 0 16,4-3-8-16,0-1-3 0,-2 0-12 0,2-1-35 15,0-3-92-15,0 2-158 0,0-3-153 16,0 2-182-16,0-1-149 0,0-1-173 16,0 1 52-16,0-1 188 0,0-1 283 15</inkml:trace>
  <inkml:trace contextRef="#ctx0" brushRef="#br0" timeOffset="1009.62">21496 9756 193 0,'0'2'226'0,"0"0"-64"15,0 0-43-15,0-1-14 0,0-1-2 0,0 2-81 16,4-1-54-16,-4-1-35 0,2 2 57 16,-2-1 34-16,0-1 28 0,0 2 34 15,0-2 49-15,4 0 44 0,0 0 46 16,-2-2 40-16,3-1 25 0,-1 0 7 0,2-2-24 16,0 1-42-16,0 0-53 0,1-1-45 15,3 1-40-15,-2-2-24 0,0 0-20 16,1 0-4-16,3 0-7 0,-2 0-8 15,3 0-13-15,1 0-3 0,-1 0-3 0,1 1-3 16,3-1-5-16,-5 2 1 0,3-1-3 16,-3 2-1-16,2-1 0 0,-5 0-1 15,5 2 1-15,-3-1 3 0,-3 1 0 16,2-1-2-16,-2 3 1 0,1-3 16 0,-1 2 25 16,-6 1 20-16,2-2-11 0,-2 2-12 15,-2 0-16-15,0 0-7 0,-2 2-5 16,-2-1-6-16,-2 1-6 0,2-1-2 0,-3 2-2 15,-3 0 3-15,8 1 0 0,-8 0 3 16,4 0-2-16,-3 2 0 0,1-1 2 16,0-1-1-16,-1 2 0 0,-1 0 1 15,2 0 1-15,0-1 5 0,-1 1 24 0,3-2 12 16,0 1 13-16,0-1-6 0,0 1 0 16,1-2-7-16,1-1 5 0,-2 2 2 0,2-3 3 15,2 2-4-15,-2-1-6 16,2-1-9-16,-2-1-8 0,-1 0-7 0,3 0-2 15,-4 0-4-15,2-1-2 0,0-1-1 16,2-1-2-16,-6 0-4 0,5 0 3 0,-1-1-2 16,-2-1 0-16,2-1-5 0,2 2 1 15,-2-2-5-15,2 0 1 0,2 0 1 16,-9 1 3-16,9-1-1 0,-2 0 0 16,2 0-2-16,0 0 14 0,0 2-4 0,-4-2-4 15,4 1-13-15,0 1 4 0,0-1 4 16,0 1 3-16,0-1 1 0,0 2-1 15,0-1-1-15,0-1 2 0,4 1-3 16,-4-1-1-16,0 1-2 0,0 0 3 0,0 0-1 16,0 1 1-16,0 0-3 0,2 0-3 15,-2 0-9-15,0 2-4 0,0-3-9 16,0 3-2-16,0 0-65 0,0 1-127 0,0-2-265 16,5 1-265-16,-5 1-180 0,0 0 84 15,0-2 219-15,4-1 246 0</inkml:trace>
</inkml:ink>
</file>

<file path=ppt/ink/ink6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56:43.39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26 368 11,'10'-10'24,"-10"10"-6,14-7-2,-14 7-3,18-2-1,-9 2-5,4 6 0,-3 1-2,0 4-1,-1 1 0,-2 5-1,-2-1 0,-2 3 0,-4-3 1,-1 1 0,-6-5 0,2 1 1,-5-5 0,1-1 0,-5-4-1,5-1-1,-2-2-1,2-4-4,10 4-16,-10-8-15,10 8-2,-3-15 1,3 15-1</inkml:trace>
  <inkml:trace contextRef="#ctx0" brushRef="#br0" timeOffset="1000">37 28 8,'0'-11'27,"0"11"1,0 0-3,0 0-12,0 0-3,0 0-4,-3 10-3,3-10-1,-3 13-1,2-4 0,0 2 1,-1 3-1,-1 0 0,2 1 1,-1 2-1,-1-1-1,1-1 1,0 1 0,1-4-1,-1 0 1,0-1-1,-1 0 0,3-11 1,-2 13-1,2-13 0,-2 9 0,2-9 1,0 0-1,0 0 0,0 0 0,0 0 0,0 0 0,0 0-2,0 0 0,0 0-1,0 0 0,0 0-2,-3-11 1,3 11-1,1-13 0,-1 4 0,0 9 1,3-19 1,-1 9 1,1 0 0,-1-2 0,0 3 2,0-1 1,1 0 1,-2 1 1,-1 9-1,3-15 2,-3 15 0,5-15 0,-5 15-1,4-14 1,-4 14-1,4-13 0,-4 13 0,6-12 0,-6 12-1,3-10 1,-3 10-1,0 0 0,7-9 0,-7 9 0,0 0-1,0 0 0,10-4-1,-10 4 1,0 0-1,9 0 1,-9 0-1,11 5 1,-11-5-1,10 11 1,-10-11 0,8 15-1,-8-15 1,9 20-1,-5-11 1,-4-9-1,5 15 0,-5-15 0,6 12 0,-6-12 1,0 0-1,2 10 0,-2-10 0,0 0 0,0 0 1,0 0-1,0 0 0,10-6 1,-10 6-1,6-11 0,-6 11 0,8-15 0,-4 6 0,-1-1 0,0-1 0,1 1 0,-1 0 0,-1 1 0,-2 9 0,5-18 0,-5 18 1,2-9-1,-2 9 0,0 0 1,0 0-1,0 0 1,0 0-1,0 0 0,0 0 0,0 0 0,0 0 0,0 0 0,0 0 1,0 0-1,6 14 0,-5-4 1,2 2-1,-2 0 0,1 2 1,1 2-1,-2 1 0,2 1 0,-1-1 0,1 0 0,0 0 0,0-1-1,-2-1 1,1-3 0,2 0 0,-4-2 0,0-10-5,4 10-26,-4-10-1,0 0-1,3 14 0</inkml:trace>
</inkml:ink>
</file>

<file path=ppt/ink/ink6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58:14.71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316 17 4,'0'0'30,"-3"-12"1,3 12 2,0 0-13,0 0-6,0 0-2,-13 4-3,12 5-2,-2 1-3,0 6 0,0 2 0,-1 9-2,1-2 0,0 5 0,-1-3-1,0 1 0,2-3-4,-2-7-7,7-1-16,-5-8-9,2-9-1,0 0 1</inkml:trace>
  <inkml:trace contextRef="#ctx0" brushRef="#br0" timeOffset="282">254 29 34,'1'-11'33,"-1"11"2,0-18-7,0 18-13,-11 2-2,2 7-4,-9-1-2,-2 8-4,-5-1-1,0 1-1,-5 3 1,3-5-1,1-2 0,3-3 0,6-4 0,4-2-2,13-3-2,-13-1-4,13 1-16,18 0-13,-5-2-1,2 3 2,3 2-2</inkml:trace>
</inkml:ink>
</file>

<file path=ppt/ink/ink6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58:16.50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10 8 30,'0'0'34,"0"0"0,0 0 0,0 0-18,-10-8-4,10 8-4,0 0-1,0 0-3,0 0-1,0 0-1,0 0-1,0 0 1,0 0-1,0 0 0,0 0 1,0 0-1,0 0 1,10 2-1,-10-2 1,12 2-1,-2-2 1,3 1-1,-1 0 1,7 2-1,1-2 0,-1 2 0,5-1 1,-1 1-1,0-1 0,-2 2 1,1-5-1,-4 3 0,1-2 0,-4 0 0,-3 0 0,1-4 0,-4 3-1,-9 1 0,14-2 1,-14 2-1,0 0 1,0 0-2,0 0 1,0 0-2,9-4-3,-9 4-7,0 0-28,0 0 0,-10 10 0,10-10 0</inkml:trace>
  <inkml:trace contextRef="#ctx0" brushRef="#br0" timeOffset="531">314 64 8,'7'-11'30,"-7"11"2,0 0 2,0 0-13,0 0-4,3-9-3,-3 9-2,0 0-2,0 0-3,0 0-1,0 0-1,0 0-1,0 0-1,0 0-1,0 0 0,0 0 0,0 0-1,0 0 0,0 0 0,-9 5-1,9-5 1,-14 13-1,4-6 1,-2 2-1,2 2 0,-5 2 0,2 1 0,0 2 0,-1-1 0,-1 1 0,1 0 0,-1 0 0,-2-1 0,2-1 0,1-2 0,2 1-1,0-1 0,3-2-1,0-3-1,9-7-1,-14 13-2,14-13-2,0 0-3,-6 12-5,6-12-1,0 0-2,0 0-1,0 0 3,0 0 1,0 0 4,0 0 5,0 0 6,0 0 5,-10 4 4,10-4 3,0 0 2,0 0 0,-14 2 0,14-2 0,0 0-1,0 0-2,0 0 0,0 0-2,0 0 0,0 0-2,0 0 0,0 0-2,13 4 1,2-4-1,2-4 0,6 2-1,3-3 0,3 0-1,5 0-1,-1-3-4,3 10-18,-8-8-18,0 6-1,-9 3-2,-6 1 1</inkml:trace>
</inkml:ink>
</file>

<file path=ppt/ink/ink6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56:51.531"/>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32 15,'19'-7'23,"1"-4"1,2 2-15,10 5 1,-3 3-1,5 7-2,-5 7-2,5 9 1,-9 7-1,1 11-1,-7 2 1,-4 8 0,-3-4 1,0 1 0,-5-6 1,5-3-1,-1-11 1,9-3 1,-2-13-1,8-4-1,4-8-2,4-4 0,4-7-1,2-5-4,7 3-25,-9-1-9,-6 2-3,-9 5 0</inkml:trace>
  <inkml:trace contextRef="#ctx0" brushRef="#br0" timeOffset="5094">1344 354 17,'0'0'29,"-3"-11"1,3 11-7,-9-5-6,9 5-3,-15 2-4,6 5-3,-5-1-2,1 3-1,-5 2-1,4 5 0,-1 3-1,1 4 0,2 1 0,3 2 1,5-2-2,1 2 0,6-1-1,4-5 0,8-1 0,1-6-3,6-3-3,4-7-6,3-2-22,0 1 1,0-4-2,0 1 0</inkml:trace>
  <inkml:trace contextRef="#ctx0" brushRef="#br0" timeOffset="6094">1596 103 20,'0'0'16,"10"-4"-2,-10 4-3,0 0-3,13-1-2,-13 1-1,13 4 1,-13-4-2,15 7-1,-15-7 0,10 11 0,-10-11 0,9 15-1,-6-5 1,0 4 0,-3 3 0,0 3-1,0 2 0,0 5-1,-3-1 0,3 3 0,0 2-1,0 2 0,3-1 0,4-2 0,0-2 0,2-3 0,2-3 0,3-5 0,-3-3 1,3-8 1,-5-4-1,3-2 1,-12 0 0,12-9 1,-12 9-2,2-10 0,-2 10 0,-9-4-1,9 4-1,-17 12 0,8 5 2,1 5-1,1 2 2,0 8 0,0-1 2,6 4 0,-2-3 0,1 3 2,-1-4-2,0-2 1,-3-2-1,-1-1 0,-5-5-1,-1-4-4,1 2-12,-3-8-21,-4-4 0,-1-3-2,-1-4 0</inkml:trace>
  <inkml:trace contextRef="#ctx0" brushRef="#br0" timeOffset="6937">1125 118 7,'0'0'24,"-9"-13"1,9 13-9,0 0-1,-13-3-4,13 3-3,0 0-2,-13 1-2,13-1 0,-9 2-1,9-2-1,-11 6 0,11-6-1,-13 10 1,13-10-2,-15 11 1,15-11 0,-10 14-1,10-14 1,-9 16-1,5-4 1,1 2-1,1 1 1,1 1-1,2 1 2,2 6 0,-3-1 0,4 4 1,-6-3 0,4 4 0,-6-1 0,2 2 0,-3-2 0,-1 1-1,-3-1 0,1-1 0,-2-5-1,2-1 0,1-6 2,1-1-3,6-12 1,-12 11-1,12-11-1,0 0-1,0 0 0,0 0 1,0 0-2,0 0 2,0 0-1,12 8 1,-4 6 1,1 3 0,2 6 0,-1 2 1,-2 3 0,1 1 2,-2 3-1,3 0 1,-4-2 2,3 1-2,-3-4 0,1-2 0,1-1-1,-1-6-4,5 2-27,-6-3-6,-2 0-3,-4 2 1</inkml:trace>
</inkml:ink>
</file>

<file path=ppt/ink/ink6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58:44.14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0 191 5,'0'0'26,"-9"-4"1,9 4 1,0 0-13,0 0-5,0 0-3,0 0 0,0 0-3,10 6 0,-10-6 0,14 6-1,-3 0-1,-2 0 1,5 2-1,-1 1 0,2 2-1,2 1 1,-2 0 0,2 1 0,2 4 0,3-3 0,0 4 1,1-1-2,3 2 1,-1-1 0,1 3 0,2-2-1,1 4 1,0-4-1,-1 1 0,0 1 0,2-2 1,-3-1-1,1 0 0,0 1 0,-1-1 0,1 2-1,1-1 0,-2 2 1,2 0-1,-1 0 0,1 0 0,-2-1 1,1 2-1,0-1 1,-1-2-1,0 1 1,0-1-1,1 2 1,2 0-1,2 3 1,0 0-1,0-3 0,1 3 1,-4 1-1,2-3 1,-1 0 0,-3-1-1,-3-3 1,0-2 0,1 2 0,0-2-1,-2 1 1,3-1-1,0 1 1,-1-1-1,1 3 0,1-2 1,-5 1-1,6-2 0,-4 1 1,-1 0-1,-1-1 0,3-1 0,-3-1 0,0 1 0,-1-2 1,3 1-1,-2 0 0,2-1 1,0 2-1,1-1 1,-2 2 0,-1-1-1,0-1 0,-2 1 1,-1-3-1,-2-1 1,-1 2-1,-1-1 0,0-4 0,-1 4 1,-2-4-1,3 0 1,-3 1-1,-1 1 0,3-2 1,-5 0-1,0-1 0,-9-7 0,13 12-2,-13-12-4,0 0-6,0 0-19,0 0-7,0 0-2,-7-11 2</inkml:trace>
  <inkml:trace contextRef="#ctx0" brushRef="#br0" timeOffset="906">2044 1612 33,'-10'2'32,"10"-2"1,0 0 0,0 0-22,0 0 0,-16-11-3,16 11-1,-10-23-2,3 5 0,-5-4-1,-1-4-1,-3-3-1,1 2 0,-1-5 0,1 3-1,0 1 0,1 5 0,2 4-1,3 4 1,2 3-1,7 12 1,-6-9-1,6 9 1,7 15 0,0-2 0,2 3 0,2 1 0,-2 1 0,2 3 0,-3-4 0,-1 1 0,-2-4 0,-2 4 1,-2-5-1,-2-1 1,-2-1 0,3-11-1,-16 10 0,3-10 0,-3-4 0,-2-4 0,-3 0-1,2-3 0,-1 1 0,3-1 0,4 3 0,2 2-1,11 6-3,-15-9-8,15 9-29,0 0 1,-15-3-2,3 3 2</inkml:trace>
  <inkml:trace contextRef="#ctx0" brushRef="#br0" timeOffset="1641">103 259 28,'0'0'32,"-15"-8"2,15 8-7,0 0-8,-14-12-4,14 12-3,0 0-2,0 0-4,0 0 0,0 0-3,0 16 0,4-2-1,3 6 0,1 4-1,0 8 0,1 1 0,2 3-1,0-1 0,-2-3 0,-1-7 0,0-6 1,-4-4-1,-4-15 0,5 11 1,-5-11-1,0 0 0,-6-18 1,3 5-1,-3-3 0,3-3 0,2-1 1,2 1-1,4-1 0,6 3 0,2 5-1,3-2-2,9 14-15,-4-4-21,3 3 1,-4 3-2,2 3 1</inkml:trace>
  <inkml:trace contextRef="#ctx0" brushRef="#br0" timeOffset="2438">1636 1255 45,'-16'8'35,"16"-8"2,-10 2-2,10-2-23,0 0-3,0 0-3,0 0-2,0 0-2,0 0-1,10-14 0,-10 14 0,19-22 0,-8 8 0,5-5-1,-1-1 1,1-3-1,2-1 1,0 1-1,-1-2 1,-1 1-1,0 1 0,-3 0 0,-4 1 1,2 4-1,-2 2 0,-3 4 0,3 2 0,-9 10 0,18-6 0,-7 8 1,3 5-1,0 3 0,3 5 1,6 1-1,0 3 1,2 1-1,1 5 1,4 0 0,-2-2-1,2 2 1,0-4 0,-3 0 0,-1-2-1,-1-3 1,-5-4-1,-2 0 0,-4-5-1,-5-4-4,3 3-7,-12-6-26,0 0 1,0 0-2,0 0 0</inkml:trace>
  <inkml:trace contextRef="#ctx0" brushRef="#br0" timeOffset="2922">2126 1287 64,'0'0'39,"0"0"-1,-11-10-1,11 10-29,0 0-8,0 0-22,0 0-14,0 0-1,0 0-2</inkml:trace>
  <inkml:trace contextRef="#ctx0" brushRef="#br0" timeOffset="3453">691 784 41,'0'0'33,"-11"8"3,11-8-13,0 0-5,0 0-6,-11-3-2,11 3-5,1-13-2,4 5-1,1-5 0,2-4 0,4-4-2,1-2 1,5-4 0,-1-4-1,2-1 1,0-1-1,-2-3 0,1 1 1,-2 4-1,0 0 0,-4 5 0,2 2 1,-3 4-1,-2 5 0,-2 2 0,1 3 0,-8 10-1,9-10-1,-9 10-1,0 0-5,9 0-17,-9 0-11,0 0-1,-6 13 0,6-13 1</inkml:trace>
  <inkml:trace contextRef="#ctx0" brushRef="#br0" timeOffset="3860">421 18 35,'-12'-10'34,"0"3"1,12 7 0,-13-1-16,13 1-14,0 0 0,0 0 0,10 7-1,6 6-3,4 6 1,6 3-1,5 3 0,4 6 1,4 0-2,1-1 0,-1-5-1,-3 3-4,-7-11-14,-1 0-16,-10-1-1,-3-2-1,-8-1 2</inkml:trace>
  <inkml:trace contextRef="#ctx0" brushRef="#br0" timeOffset="4125">624 450 67,'0'0'39,"-14"-9"-1,14 9 0,-10-7-32,10 7-10,0 0-31,0 0 0,0 0-4,8 27 0</inkml:trace>
  <inkml:trace contextRef="#ctx0" brushRef="#br0" timeOffset="4578">825 1362 56,'-12'-1'36,"2"2"1,-2 3-2,-3-1-27,6 7-3,-3 1-1,4 3-1,0 1-1,2 6 0,0-1-2,4 2 1,2 1-1,5-1 1,2-1-1,4-1-1,2-4 1,3-6 0,2-5 0,1-3 0,-3-8 0,0-3 1,-5-7-1,-2-5 1,-6-4 0,-3-2 0,-5-4 0,-5-2-1,-6-2 1,-6-1-1,-4-1 0,-4 1 1,0 0-1,0 6 1,3 5 0,3 5 0,4 4 1,5 6-1,15 10 1,-9-1-1,9 1 0,9 17 1,1-3-2,6 3 1,6 5-1,0 2 0,6 3 1,2 2-1,0 0 1,4-1 0,-1-3-1,-2 0 1,2-2 0,-2-4-1,-3-6 0,-1 0 1,-6-5-1,-3-4 0,-4 2 0,-3-5-2,-2 3-5,-9-4-25,0 0-9,0 0 2,-3 11-3</inkml:trace>
</inkml:ink>
</file>

<file path=ppt/ink/ink6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57:08.32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16 5,'20'-6'24,"-6"-2"-1,8 4-11,3 8-1,-4 4 2,5 12-4,-6 4 0,2 12-2,-6 3 0,-3 10 1,-4 2-1,-3 5 0,-7 1-1,2 3 1,-5-4-1,5 1 0,0-6-1,6-2-1,5-9-1,7-3 0,6-13 0,5-5-2,6-6-2,-2-13-14,5 3-21,-3-2-1,-8 0-1,-9 5 0</inkml:trace>
  <inkml:trace contextRef="#ctx0" brushRef="#br0" timeOffset="1765">842 891 8,'0'0'30,"-1"-10"1,1 10-5,0 0-6,-3-9-3,3 9-5,0 0-3,0 0-4,0 0 0,0 0-2,3 16-1,0-5 2,-2 3-2,3 6 0,-2 0 0,2 6 0,-1 1 0,2 2-1,0-3 0,0 3 0,-2-3 0,3-2-1,-1-2 0,-1-2 0,1-4-1,-3-2-1,2-2-2,-4-12-2,5 15-4,-5-15-10,0 0-15,0 0-1,-7-9 1,7 9 1</inkml:trace>
  <inkml:trace contextRef="#ctx0" brushRef="#br0" timeOffset="2187">853 935 17,'-2'-11'32,"2"11"-1,0 0 2,-13-4-17,10 13-4,-7-1-2,3 8-4,-4 3-2,-1 7-1,-3 3 0,1 7 0,-1 1-2,-2 2 0,2 3-2,-3-6-4,6 3-7,-3-5-17,1-7-5,4-5-1,0-7 0</inkml:trace>
  <inkml:trace contextRef="#ctx0" brushRef="#br0" timeOffset="2422">658 1243 20,'10'-9'33,"-10"9"2,16-13 0,-1 10-16,-15 3-4,20-9-4,-9 4-2,3 0-6,5 3-5,-6-6-13,6 6-20,0 0 0,-1 0-2,1 0 0</inkml:trace>
  <inkml:trace contextRef="#ctx0" brushRef="#br0" timeOffset="2750">1054 850 12,'0'0'27,"0"0"0,11-13-3,-11 13-15,0 0-1,15-3-1,-15 3-3,10 1-1,-10-1-1,8 2 2,-8-2-1,10 6 0,-10-6 1,8 9-1,-8-9 1,7 17 0,-5-6-1,2 5 0,-2 1 0,1 4 0,-1 3-1,2 2 0,-1 0 0,5 0-1,-2-2 0,2-3-1,0 0 2,1-8-2,1-4 0,-1-6 1,0-2-1,-9-1 0,15-9-1,-15 9 1,9-16-2,-10 7 1,1 9 0,-6-12-1,6 12 1,-11 4-1,4 8 1,0 1 1,1 6 0,2 5 1,-2 3 0,5 2 2,-2 0-1,3 4 2,0-5-1,2 1-1,-4-4 0,2 0 0,-5-3 0,-1-1 0,-4-5-2,-2 0 0,-3-3-4,-6-9-13,1 2-19,-2-4 0,-2-5-1,1-1-1</inkml:trace>
  <inkml:trace contextRef="#ctx0" brushRef="#br0" timeOffset="3578">564 866 19,'-4'-9'27,"4"9"2,0 0-10,0 0-5,-10-9-3,10 9-3,0 0-3,0 0-1,-9 2-1,9-2-1,0 0 0,-12 11 0,12-11-1,-8 10 1,8-10-1,-10 16-1,10-16 1,-8 17-1,5-6 1,2-1 0,-1 2 0,2 3 1,-1 2 0,0 0 1,-1 0 0,1 4 0,-4-3 2,0 4-2,-2-4 1,-1 0-2,-3-3 0,0-2 1,-1-2-2,3-1 1,0-4-1,9-6 0,-13 6-2,13-6 0,0 0 0,0 0-1,0 0 0,4 14 0,6-2 0,2 3 1,3 7 0,-2 6 1,3 7 0,-4 3 1,-1 5 0,-5 2 0,-1 0 1,-4-2 0,-1 0-1,1-3 1,-2-8 0,3-1 0,0-6-1,3-4 0,2-4-2,-2-7-8,6-1-29,-2-3 2,-9-6-3,11 10 1</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2-16T20:13:41.575"/>
    </inkml:context>
    <inkml:brush xml:id="br0">
      <inkml:brushProperty name="width" value="0.05292" units="cm"/>
      <inkml:brushProperty name="height" value="0.05292" units="cm"/>
      <inkml:brushProperty name="color" value="#7030A0"/>
    </inkml:brush>
  </inkml:definitions>
  <inkml:trace contextRef="#ctx0" brushRef="#br0">19851 5980 15 0,'0'0'9'0,"0"-1"-7"0,0 1-2 15,0 0 0-15,0-2 0 0,0 2 2 0,0 0-1 16,0 0 2-16,2-1 0 0,-2 1-2 16,4-2 0-16,0 2 3 0,-2 0 11 15,2 0 10-15,-2-2 6 0,6 2 3 16,-1 0 1-16,-5-1 5 0,8 1 7 0,-4 0 9 15,5 0 4-15,-1 0-6 0,0 0-7 16,1 0-6-16,-1 0-6 0,2 0 3 0,-1 0 7 16,1 0 6-16,-2-1 0 0,5 1-6 15,1 0-4-15,-3 0-7 0,1-2-12 16,3 1-7-16,-1 1-6 0,1-2 0 16,-1 1 0-16,5 1 21 0,-4-2 25 0,1 2 25 15,-1-1 2-15,8-1-6 0,-7 1-6 16,7-3-8-16,-6 2-4 0,7-1-10 15,-3-2-13-15,2 2-7 0,-2-3-11 16,-1 2-8-16,3-1-4 0,-6 1-1 0,6-1 2 16,-3 1-3-16,1-1 1 0,-2 2-2 15,-1-1 1-15,3 0 1 0,-4 2-2 16,1-1 1-16,1 0 47 0,2 0 50 0,0 0 29 16,-3-1-32-16,3 2-34 0,-2-1-22 15,-1 0-13-15,3 0-11 0,-2 1-7 16,-5-1-3-16,3 1-3 0,-3 1-3 15,3 0 3-15,-2-1-8 0,-5 1 3 0,2-1 1 16,-1 2 7-16,-3-1-2 0,3 1-2 16,-7-2-1-16,4 1 2 0,-2 1 0 0,1-2 0 15,-1 2-2-15,-2 0 1 16,0 0-1-16,1-1-4 0,1 1 2 0,-2 0 2 16,-4-2-2-16,6 2 2 0,-1 0-1 15,-5 0 1-15,2-2-1 0,0 2-1 0,-2 0 5 16,4-1 0-16,-6 1 5 0,4 0 3 15,0 0 0-15,-4-1 0 0,0-1-66 16,0 2-114-16,0-1-152 0,0-2-140 16,-4 1-39-16,-2 1 59 0,0-1 139 0</inkml:trace>
  <inkml:trace contextRef="#ctx0" brushRef="#br0" timeOffset="1266.06">19216 5998 44 0,'0'-1'69'16,"0"-1"-6"-16,0 0 4 0,0 1 1 0,0 0 9 15,0-1 1-15,0 1-7 0,0-1-9 16,0 1-14-16,0 1-6 0,0-2-8 15,0 1-5-15,-2 1-10 0,2 0-4 16,0-2-3-16,-8 2-4 0,8 0-3 0,-7 0-1 16,5-1 0-16,-2 1 0 0,0 0-2 15,-2 1 2-15,0-1-3 0,-1 0-1 16,-1 2 1-16,0-1 7 0,0 1-2 0,-1-1-2 16,-1 1-4-16,4-1 1 0,-5 1 13 15,-3-1 13-15,4 0 10 0,1 1-2 16,-1-2-7-16,-4 2-9 0,1-1-6 15,-1 1-3-15,5-2-4 0,-5 1-2 0,2 1 0 16,-3-1-1-16,3-1 0 0,-5 2-1 16,3-2 0-16,1 1-2 0,-3 1 1 15,-1-1-1-15,1 0-1 0,-5 1 1 16,0 0-3-16,3-1 4 0,-3 2 1 0,0-1 0 16,3 1 0-16,-7-2 4 0,6 2 14 15,-5-2 12-15,5 1 4 0,-2 1-5 0,1-1-8 16,1 1-4-16,-6-2-1 0,9 1-3 15,-3 1-4-15,-2-3-4 0,5 1-2 16,-5 2-1-16,1-3 2 0,3 2 0 0,-2-1-2 16,3 1-3-16,-1-1-4 0,-3 1 1 15,3-2-1-15,1 3 3 0,-1-3 3 16,1 1-2-16,1-1 0 0,-1 0-1 16,-1 0 0-16,5 0-1 0,-5 0 1 0,0 0 0 15,-1 0-1-15,1 0-1 0,5 0 2 16,-5 0 0-16,3 0 0 0,-3 0 2 15,5 0 17-15,-2 0 21 0,1 0 20 16,1 0 10-16,1 0 6 0,-3 0-1 0,2-1-17 16,-3 1-19-16,7 0-13 0,-7 0-11 15,3-2-6-15,2 2-3 0,-5-1-1 16,7 1-3-16,-2 0 0 0,-5 0 0 0,5 0 0 16,1 1-4-16,-1-1 2 0,0 2 0 15,4-2 2-15,-5 0-1 0,5 0 1 16,-2 0-1-16,2 0-1 0,-1 0-2 0,1 0 0 15,2 0-4-15,0 0 1 0,2 0-3 16,-2 0 2-16,4 0 5 0,0 1 6 16,0 1-18-16,4-1-117 0,-2 1-195 15,6-2-145-15,-6 1 14 0,6-1 133 0</inkml:trace>
  <inkml:trace contextRef="#ctx0" brushRef="#br0" timeOffset="7994.31">20427 5956 23 0,'0'2'32'16,"0"1"0"-16,-4 0 1 0,4 3-7 0,0-2 1 15,0 2-7-15,-4-1 2 16,4 2-6-16,0-1 5 0,0 2 7 0,0-1 12 15,0 1 11-15,0 0-3 0,-2 2-4 16,2-3-8-16,0 2-5 0,-4 0-5 0,2 2-1 16,2-2 6-16,-4 3 1 0,-1-2-2 15,3 4-8-15,-2-2-8 0,2 1-3 16,-6-1-1-16,6 0-1 0,-2 2-1 16,-2-1 1-16,-1 1 4 0,-1-1 10 0,6-1 5 15,-8 2 0-15,3-2-8 0,-1-1-6 16,0 2-6-16,-2 0 0 0,3-1-1 15,-3 0 1-15,-4 2-5 0,3-3 1 16,3 2-3-16,-2 0 3 0,-5 0 0 0,5 0 0 16,-3 0 0-16,1-1 3 0,2 3 0 15,-7-1 11-15,3-1 8 0,1-1 7 16,-3 2-8-16,-1-1-4 0,3 2-8 0,-3-1-3 16,5-2-1-16,-5 1-3 0,1-1-1 15,-1 2 1-15,-1-1-2 0,1-1 0 16,5 2-2-16,-3-2 16 0,3-1 12 15,-1 2 11-15,3-3-5 0,-4 2-7 0,3-3-8 16,3 0-9-16,-2 0-3 0,-1-1-5 16,5-1 3-16,-4-1 4 0,4 0 11 0,-3 0 10 15,3-1 8-15,4-1-6 0,-6-1-5 16,6 2-7-16,-2-3-6 0,1 2-4 16,-1-1-4-16,0 0-6 0,2 0 2 15,2-2-3-15,-4 1 0 0,0-1 2 0,4 0-3 16,-2 1 2-16,2-2-4 0,-4 2-1 15,4-2 2-15,0-2-2 0,4 2-43 16,-2-3-80-16,2 0-108 0,0-1-90 16,-2 1-40-16,2-2 42 0</inkml:trace>
  <inkml:trace contextRef="#ctx0" brushRef="#br0" timeOffset="8374.13">19910 6595 24 0,'0'5'39'0,"-4"-2"5"0,0 3 2 0,-2 0 3 16,6 0-6-16,-6 1-1 0,2 1-7 16,2 1 4-16,-5-2-2 0,3 1-3 15,0-1-13-15,2 1-10 0,2-2-4 0,-4 1-3 16,4 1 6-16,0-2 38 0,4 0 32 16,-4 0 17-16,2-2-14 0,6 0-15 15,-1 1-12-15,3 0-14 0,-2-2-8 16,0 0-11-16,5-1-6 0,-3 0-7 0,1 0-2 15,-1-1-4-15,2 1 2 0,-1-1-6 16,-1-1 3-16,-4 0-6 0,0 0-47 16,1 0-114-16,1 0-130 0,-6-1-29 0</inkml:trace>
  <inkml:trace contextRef="#ctx0" brushRef="#br0" timeOffset="9293.33">18656 6280 16 0,'4'9'16'0,"-4"2"-6"0,4-1-4 16,-2 2 23-16,2 0 27 0,-2 1 20 16,7 3-9-16,-7-3-26 0,6 4-13 15,0-2-10-15,0 1 22 0,1 2 12 0,1 0 11 16,0 0-18-16,1 3-18 0,1-1-4 15,3 1 24-15,-5 0 21 0,2 0 4 16,3 0-25-16,-3 0-3 0,1 0 6 0,1-3 5 16,-2 1-8-16,5-1-12 0,-7-1-13 15,5-2-3-15,-5-2 31 0,-2 1 17 16,7-4 10-16,-5 2-23 0,1-3-21 16,-3 2-9-16,2-2-11 0,-4-2-3 0,5 1-5 15,-5 1 0-15,2-3-2 0,-2 0 0 16,1 0 1-16,-1 0-1 0,2-2 1 15,-6 1-1-15,2-2 2 0,-2 1 0 16,7-1 2-16,-9 0 1 0,2-1 2 0,2-2-1 16,-2 1-1-16,2-1-1 0,0 0-2 15,-4 0 1-15,0-1-20 0,2 1-47 16,-2-2-69-16,0 2-72 0,0-3-49 0,0 2-29 16,-2-3-13-16,2 2 37 0</inkml:trace>
  <inkml:trace contextRef="#ctx0" brushRef="#br0" timeOffset="9601.48">18993 6760 51 0,'4'5'47'16,"-2"-1"-4"-16,6 2-11 0,-8 0-9 15,2 2-3-15,6-1 12 0,-5 2 13 16,1-1 18-16,-2-1 19 0,2 1 21 16,0-1 18-16,-4 1 8 0,2 1 8 0,-2-3 6 15,0 0 5-15,0 0 15 0,0 0 19 16,0-2 20-16,-2 1 8 0,2-2-17 0,-8-1-38 16,6 2-43-16,-2-3-41 0,-3 2-26 15,1-1-19-15,2-2-9 0,-2 0-7 16,2 1-4-16,-3-1-21 0,3 2-108 15,2-2-177-15,-4 1-216 0,2 1-83 0,-2-2 59 16,0 3 167-16</inkml:trace>
  <inkml:trace contextRef="#ctx0" brushRef="#br0" timeOffset="11869.3499">4467 9812 18 0,'0'-1'59'0,"2"0"-24"16,-2-1-14-16,0 2-9 0,0 0-5 15,0 3-4-15,0 0 2 0,-2 3 0 0,2 2 4 16,-4-1 10-16,2 4 14 0,2 1 20 16,-8-1 8-16,5 2 4 0,-1 0-4 15,0 1-7-15,-2-1-14 0,4-1-11 16,-6 0-9-16,1-1-6 0,5-1-7 0,-6 1 0 15,6-2 0-15,-2-2 2 0,2 0-4 16,-6 0-8-16,6-3-47 0,2-1-73 16,-9-1-91-16,9-2-10 0</inkml:trace>
  <inkml:trace contextRef="#ctx0" brushRef="#br0" timeOffset="12525.41">3599 10195 40 0,'0'-3'58'15,"-2"2"-15"-15,2-3-17 0,-4 3-11 16,4 0-8-16,4-2-3 0,-4 1-4 16,2 2 2-16,-2-1 4 0,4-1 3 15,0 2 20-15,-2 0 11 0,6 0 9 0,-1 0-11 16,3 2-8-16,-4-2-10 0,4 0-4 15,1 1-3-15,-5-1 1 0,4 0-3 16,-1 0 1-16,1 0-4 0,0-1-1 16,5 1-2-16,-9 0-2 0,4-2 2 0,-3 2-1 15,-1 0 2-15,0 0-27 0,-2 0-65 16,0 2-94-16,-4-1-32 0</inkml:trace>
  <inkml:trace contextRef="#ctx0" brushRef="#br0" timeOffset="12859.44">3744 10131 24 0,'6'7'42'0,"0"1"6"0,2-1 3 16,-2 1-7-16,1-1-5 0,-3 1-8 16,2-1 15-16,-4 1 9 0,6-1 20 15,-6-1 9-15,-2 0 7 0,7 0 2 0,-7 0-5 16,0 0-6-16,4-1-10 0,-4-1-14 16,0 1-15-16,0-3-17 0,0 2-8 15,-4 0-5-15,4-2-4 0,0 1-4 16,-3-2-2-16,-1 1-3 0,4-1 0 0,-2 0 0 15,2 3-4-15,-4-3-14 0,0 1-68 16,4-1-125-16,-2 2-106 0,-2 0-5 16</inkml:trace>
  <inkml:trace contextRef="#ctx0" brushRef="#br0" timeOffset="25395.93">11510 4389 63 0,'0'-11'68'16,"-4"1"-7"-16,4-1-8 0,0 2 6 0,-3 0 16 15,-1 2 8-15,4-2 7 0,0 3 6 16,-2-2 2-16,2 2-15 0,0 0-23 16,0 2-21-16,-4 1-19 0,4-2-9 15,0 4-5-15,-4-1 0 0,4 4-1 0,0 0-2 16,0 3 0-16,0 0-2 0,0 1 2 15,0 1-1-15,0 2-1 0,0 0 1 16,0 0 0-16,0 0-2 0,0 2 25 0,0-1 14 16,0 2 11-16,0-1 3 0,4 0 2 15,-4 0 2-15,4 0-17 0,-4-1-13 16,0 1-7-16,2 1-5 0,-2-2-2 0,4 0-1 16,-4 3 0-16,3-3 0 0,-3 1-4 15,4-1-1-15,0-1-2 0,-4 2 0 16,2-1-1-16,-2-2-4 0,4 2 2 15,0-2 1-15,-4 1 0 0,2-2 0 0,2 1 1 16,-4-1-1-16,2-2-4 0,-2 1 2 16,5 0 1-16,-5-2-2 0,4-1-62 15,-2 0-122-15,2-1-159 0,-2-2-55 16,-2-2 50-16</inkml:trace>
  <inkml:trace contextRef="#ctx0" brushRef="#br0" timeOffset="25786.5">11646 4260 7 0,'0'-8'141'0,"0"2"-6"16,0 2-20-16,4-2-24 0,-4 2-30 16,0 0-25-16,0 1-18 0,0 3-11 0,0 0-3 15,0 3-1-15,0 0 2 0,0 5-2 16,0-1 0-16,-4 2-2 0,4 3 6 16,0 2 14-16,0 1 10 0,0 0 2 15,0 1-7-15,0-1-7 0,0 2-3 0,0-2-2 16,4 0-5-16,-4 0-4 0,2-2 3 15,-2-1-6-15,0 2 2 0,4-2-3 0,1 0 3 16,-3-2-2-16,-2-1 1 0,4 2 0 16,-2-2-1-16,2-2 1 0,0-1 3 15,-4 0 1-15,2 0 0 0,-2-3-16 16,4 0-48-16,0-1-77 0,-4-2-86 0,0 0-33 16</inkml:trace>
  <inkml:trace contextRef="#ctx0" brushRef="#br0" timeOffset="26094.74">11537 4459 120 0,'0'-2'125'0,"-5"2"-4"16,5-1-13-16,0 1-22 0,0-1-22 0,0-1-21 15,0 2-14-15,5-1-11 0,-5 1-5 16,4-2 11-16,-2 2 11 0,-2 0 8 16,6 0-1-16,-6 0 1 0,8 0 0 15,-6 0-6-15,5 0-4 0,1 0-6 0,-6 0-3 16,8 0-4-16,-4 0-7 0,3 0 0 16,-1 2-3-16,0-2-4 0,3 0-2 0,-5 0-1 15,0 0 1-15,4 0 0 0,1 0 1 16,-5 0-1-16,4 0-37 0,0 0-89 15,-1-2-138-15,1 1-70 0,-4-2 21 16</inkml:trace>
  <inkml:trace contextRef="#ctx0" brushRef="#br0" timeOffset="26527.45">11979 4325 42 0,'4'0'157'16,"-4"2"-10"-16,0-2-11 0,4 0-22 16,-4 0-22-16,0 0-24 0,0 0-25 0,0 2-17 15,0-2-10-15,0 0-8 16,2 0-5-16,-2 1-1 0,0-1 0 0,4 2-1 16,-4-2-1-16,5 1 0 0,-5 1 4 15,2-2 24-15,2 1 21 0,-2-1 13 0,-2 2-14 16,8-2-15-16,-6 0-9 0,2 0-10 15,-2 0-4-15,7 0-2 0,-7 0-3 16,2 0 0-16,-2-2-2 0,6 2 0 16,-6-1-1-16,2 1-2 0,0 0 1 0,3-2 1 15,-7 2-29-15,2 0-67 0,-2 0-105 16,0 0-104-16,0 0-14 0</inkml:trace>
  <inkml:trace contextRef="#ctx0" brushRef="#br0" timeOffset="26775.73">11987 4434 78 0,'2'2'193'0,"-2"0"10"0,0 1-11 16,4-1-11-16,1-1-10 0,-5 1 0 15,2-2 5-15,2 1-2 0,-2-1 8 16,2-1 3-16,0 1 0 0,-2-2-27 15,4 1-44-15,3 1-42 0,-7-2-27 0,4 1-18 16,2 1-5-16,-6-2-8 0,6 0 0 16,-1 1-3-16,-5 1-59 0,6 0-119 15,-6 0-166-15,4 0-161 0,-2-3-62 16,1 2 54-16,-3-2 148 0</inkml:trace>
  <inkml:trace contextRef="#ctx0" brushRef="#br0" timeOffset="28487.27">12365 4213 48 0,'0'0'81'0,"0"-3"2"15,0 3 1-15,0-1-2 0,0 1 0 0,0-2 2 16,0 1 2-16,0 1-8 0,0-2-16 15,0 2-19-15,0-1-16 0,0 1-10 16,0-2-8-16,0 1-1 0,9-1-5 0,-9 1 4 16,2 1-7-16,6-2 15 0,-6 0 14 15,4 1 29-15,3 0 17 0,-3-1 11 16,0 1-7-16,0-1-12 0,2 1-20 16,1-1-16-16,-1 1-10 0,-2-2-8 0,0 1-4 15,1 0-2-15,-1 1-4 0,2 0-1 16,-2-1-2-16,-2 2 1 0,3-1 2 15,-5-1-2-15,6 1-18 0,-8 1-48 0,2 0-95 16,-2 0-117-16,0 0-78 0,0 0 13 16</inkml:trace>
  <inkml:trace contextRef="#ctx0" brushRef="#br0" timeOffset="28801.47">12413 4234 56 0,'0'8'63'0,"0"-1"0"15,0 2-2-15,0 0 4 0,0 2 7 0,0 1-5 16,0 0-4-16,4 0-6 0,-4-1-3 15,0 2-13-15,0-1-15 0,0-2-8 16,2 2-9-16,-2 0-3 0,0-1 0 16,4-1 0-16,-4 1-2 0,4-2 0 0,-4-2-3 15,3 2 1-15,1-1 2 0,-4-1-3 16,2-1 2-16,-2 2 1 0,4-4-16 16,0 2-53-16,-4-1-79 0,0-2-85 0,0 1-9 15</inkml:trace>
  <inkml:trace contextRef="#ctx0" brushRef="#br0" timeOffset="29125.27">12403 4573 91 0,'4'0'113'16,"-4"0"2"-16,2 2 6 0,-2-2-8 0,0 0-8 16,4 0-26-16,0 0-16 0,-2 0-13 15,-2 0-2-15,8 0 7 0,-5 0 13 16,1 0 2-16,2 0-3 0,-2 0 3 0,2 0 7 16,0 0 5-16,1 0-13 0,-1 0-19 15,2 0-16-15,2-2-11 0,-7 2-8 16,7-1-2-16,-4-1-5 0,0 2-3 15,3-3-2-15,1 2 0 0,-4-1 3 0,0 1-1 16,0-1-45-16,1 1-87 0,1-2-145 16,0 0-120-16,-4-1-14 0,3 2 85 0</inkml:trace>
  <inkml:trace contextRef="#ctx0" brushRef="#br0" timeOffset="30400.09">12744 4186 108 0,'0'-1'131'0,"0"-1"-4"0,-4 1-12 0,4-2-21 16,0 3-18-16,0-2-26 0,0 0-16 15,0 2-15-15,0-1-9 0,0 1-4 16,0 1 8-16,0-1 13 0,0 2 7 0,0 0-4 15,0 1-6-15,0-2 0 0,0 2 6 16,0 0 6-16,0 0-4 0,0 0-10 16,0 2-6-16,0-1-6 0,0 1-3 15,4 1-1-15,-4 0-2 0,0 1 1 0,0 1-1 16,0-1-1-16,0 2 1 0,0 2 0 16,2-2 3-16,-2 1-2 0,0 1 1 15,4-1-1-15,-4 1 0 0,4-2-1 16,-4 1 2-16,0-1-1 0,2 2-1 0,-2-3-2 15,4 0 3-15,-2 1-3 0,-2-1-1 16,4-2 0-16,1 1 2 0,-5-1 23 0,2-1 25 16,-2-1 20-16,4 2 6 0,-2-3 13 15,-2 0 23-15,4-1 12 0,0-1-3 16,-4 1-17-16,2-2-18 0,2 0-20 16,1-2-15-16,-3-1-13 0,2 0-7 0,-2-2-10 15,6 0-7-15,-6-1-5 0,-2-1-4 16,6 0-3-16,-2-2-2 0,1 2 1 15,-3-1 2-15,2-1 0 0,-2 2-1 16,-2-3-1-16,4 3-1 0,0-2 2 0,-4 3 0 16,2-1 3-16,-2 0-2 0,0 2-2 15,4 0 0-15,-4 1-3 0,4-1-1 16,-4 1-3-16,0 1 1 0,0 0-5 0,0 0-4 16,0 1 5-16,0 1 0 0,3 1 5 15,-3 0 0-15,4 1 2 0,-4 1-2 16,0 1 1-16,0 1 1 0,2 0 2 15,2 3 1-15,0-1 0 0,-4-2-4 0,2 4 1 16,2-2-1-16,-2 1 3 0,2 1 1 16,1-1 1-16,-3 2-2 0,6 0-1 15,-2 0 0-15,-4-1 1 0,6 0-2 16,-6 2 1-16,9-2 2 0,-5 2 1 0,0-3-8 16,5 1 5-16,-3-2 28 0,-2-1 50 15,4 0 45-15,-3 0 18 0,3-1 8 16,-4-2-6-16,4-1-15 0,1-2-18 0,-5-1-24 15,4-2-22-15,-4-1-17 0,5-1-14 16,-5-1-6-16,0-1-8 0,0-1-12 16,3-3-2-16,-7 0-3 0,4-1 5 0,-2-2 0 15,0-1-3-15,-2 0 3 0,-2 0-4 16,0 1 0-16,4 0-5 0,-4-2 4 16,0 3-2-16,0 3 3 0,-4-3 19 15,4 4 12-15,0-1 11 0,-2 2-7 0,2-1-8 16,0 2-2-16,0 1-3 0,-4-1-4 15,4 2-8-15,-4 0-6 0,4 2-6 16,0-1-5-16,0 2-3 0,0-1-1 0,0 1-4 16,0 0-59-16,0 1-164 0,0 2-240 15,0-1-228-15,0 1-74 0,0 0 100 0,-2 1 201 16,-2 1 187-16</inkml:trace>
  <inkml:trace contextRef="#ctx0" brushRef="#br0" timeOffset="32271.47">12539 4791 98 0,'0'-2'105'0,"0"1"-4"0,0 1-5 16,0-2-6-16,0 2-7 0,0-1-8 16,0 1-5-16,0-2-6 0,0 2-8 0,0 0-13 15,0-1-10-15,0 1-11 0,0 0-9 16,0 0-5-16,0 0-4 0,0 0 0 15,0 0-2-15,0 1-4 0,0 1 2 0,0-1 0 16,0 2 0-16,0 0 2 0,0 2-2 16,0-2 0-16,0 3 2 0,0-2 0 15,0 4 1-15,0-2 0 0,0 1 23 0,0 1 18 16,4-1 9-16,-4 2-13 0,0 0-16 16,0 2-6-16,0-2-7 0,4 1-1 15,-4 1-4-15,0-1-4 0,0 0 0 16,0 1-2-16,2 1 4 0,-2 0-4 0,0 0 2 15,0 0 2-15,0 2-1 0,5-2 1 16,-5 1 5-16,2-2 31 0,-2 1 22 16,0 0 12-16,0 0-11 0,4 0-2 0,-4-2-1 15,4 2 3-15,-4-1-5 0,0-1-9 16,2 1 2-16,-2-1 6 0,0 1 1 16,4-2-12-16,-2 0-12 0,-2 0-12 15,0-2-4-15,4 1-4 0,0-1-6 0,-4-2-1 16,0 1-3-16,0-2 3 0,3 2-1 15,-3-3 3-15,0 0 2 0,0 0 3 16,0 0-2-16,0-1-5 0,0-1-4 16,0 0-4-16,0-1-47 0,0-1-76 0,0 1-103 15,0-3-86-15,0 2-70 0,0-4-36 16,0 2 48-16</inkml:trace>
  <inkml:trace contextRef="#ctx0" brushRef="#br0" timeOffset="33285.41">12477 4756 143 0,'0'-4'153'0,"0"1"6"0,0 1-2 16,0-1-7-16,0 2-16 0,-4-1-28 0,4 1-33 15,0-1-31-15,-4 0-19 0,4 2-9 16,0 0-6-16,0 2-1 0,0 1-4 16,-2 2-2-16,2-2-1 0,-4 1 0 15,4 2 2-15,-2 0 0 0,2 0 0 0,-5 2 1 16,1-1 1-16,4 0-1 0,-6 1 1 15,6 0 0-15,-2 1 0 0,-2-2 1 16,0 1 2-16,4-1 1 0,-2-1 1 16,2 0-3-16,0-1 2 0,-4-1 0 0,4 1 7 15,-3-3 14-15,3 2 27 0,0-1 19 16,0-2 4-16,0 1-11 0,3-2-18 0,1-2-17 16,-4 1-11-16,2-1-7 0,2 1-8 15,0-4 0-15,-2 2-1 0,4-1 0 16,-2-2-5-16,1 0 1 0,-3 0 1 15,4 0-1-15,2 0 0 0,-6 0 1 0,2 0-3 16,0 1 0-16,-1-1-2 0,1 3 1 16,-2-1-1-16,2 1 0 0,0-1-3 15,-4 2-2-15,2-1 1 0,-2 1-2 16,0 1 2-16,4-1 4 0,-2 2 2 0,2 0-3 16,1 0 3-16,-3 2 3 0,-2-2-1 15,8 1-2-15,-6 1 0 0,2-1 0 16,2 2 0-16,0-2 0 0,1 3 0 0,1-1 0 15,-6 0 3-15,4 1 1 0,2-1-4 16,-1 2 2-16,-3-2 2 0,2 1-2 16,0-1 1-16,-2 2 4 0,3-1 16 0,-5 1 10 15,6-2 4-15,-6 0-14 0,2 0-10 16,-2-1-1-16,2 2-5 0,0-3-1 16,-2 2 2-16,-2-1 17 0,9-1 22 0,-9 1 16 15,2-1 3-15,-2-1 3 0,6 2 13 16,-6-2 20-16,4 1 22 0,-4-1 23 15,4 0 6-15,-4 0-1 0,0 1-12 16,0-1-18-16,0 2-28 0,0-2-32 0,0 0-20 16,0 0-16-16,0 2-7 0,-4-2-7 15,4 0-7-15,-4 1 0 0,4-1-4 16,-2 0 1-16,-2 2-2 0,4-2 0 16,-2 1-1-16,-7 1 5 0,7-2-1 0,-6 1 8 15,2 1 0-15,0-1 3 0,0 1-2 16,-1-1-1-16,-1 0 2 0,6 1 3 15,-4-2-1-15,-2 2-4 0,1-1-6 0,3 1 2 16,-2-2-2-16,4 1-7 0,2 1-3 16,-4-2 2-16,0 1 3 0,4-1-35 15,0 2-122-15,0-1-230 0,4 1-239 16,-4 1-142-16,0-2 67 0,4 2 181 0,-4-1 203 16</inkml:trace>
  <inkml:trace contextRef="#ctx0" brushRef="#br0" timeOffset="36477.33">12150 3715 35 0,'0'-3'130'16,"0"0"7"-16,0 0 8 0,0 0-1 15,0 0-4-15,0 0-10 0,0 2-8 16,0-2-13-16,0 1-16 0,0-1-23 0,0 2-23 16,0-1-19-16,0 2-12 0,0-1-7 15,0-1-3-15,0 2-3 0,3 0-1 16,-3 0 0-16,4 2 0 0,0-1 0 0,-4 2 4 15,6 0 21-15,-6-1 22 0,2 2 11 16,6-1-14-16,-6 3-16 0,3-3-10 16,-3 2-4-16,6 1-1 0,-6-2 26 0,4 2 23 15,2-1 13-15,-1 1-13 0,-1-2-20 16,0 2-11-16,2 0-11 0,-6 0-8 16,9-1-4-16,-5 1-3 0,2 0 1 0,-2 0 1 15,5 0-3-15,-9-2 2 0,8 2-3 16,-4 0 0-16,1 0 0 0,1 0-1 15,-2-1-2-15,0 1 2 0,0-2 0 16,-1 2-2-16,1-1 1 0,0-1-1 0,-2-1-1 16,2 1 1-16,-2 1-1 0,-2-2 2 15,7 2-1-15,-7-4 1 0,2 2-2 16,0 0 1-16,-2 0-1 0,2-1 2 16,-2 1 0-16,-2-2 0 0,4 1-2 0,1-1 2 15,-5 1 1-15,2-1 4 0,-2-1 0 16,4 1 0-16,-4 1-16 0,2-2-72 15,-2 0-117-15,0 2-133 0,0-2-98 16,0 0-22-16,0-2 60 0</inkml:trace>
  <inkml:trace contextRef="#ctx0" brushRef="#br0" timeOffset="37058.86">12392 3792 14 0,'0'-2'117'0,"0"2"-3"15,0 0-11-15,0-1-22 0,-2 1-25 16,2 0-23-16,0 0-12 0,0 0-8 0,2 0-4 15,-2 0-1-15,0 0-3 0,4 0-2 16,-4 1 1-16,5 1 4 0,-3-1 14 16,-2 1 11-16,4-1 2 0,-2 2-6 15,2-2-2-15,0 3-5 0,-2 0 2 0,2 1-2 16,0-1-5-16,3 1-1 0,-5 1 0 16,6-2 9-16,-6 2 10 0,4-1 4 0,-2 1-10 15,1-2-7-15,-3 2-3 0,4-1 9 16,-2-1 10-16,0 2 6 0,-2-3-13 15,6 2 7-15,-8-2 15 0,3 0 22 16,-3-2 18-16,4 2 16 0,-2 0 25 0,-2-1 20 16,0-1 9-16,4 1-12 0,-4 1-23 15,-4-2-27-15,4 1-24 0,0-1-22 16,-2 1-14-16,-2-1-17 0,1 1-6 16,-5-1-5-16,6-1-7 0,-6 3-5 0,2-3 2 15,-1 2 1-15,1-1 1 0,0 1-1 16,-4-1 20-16,3 1 26 0,-3-1 19 15,0-1-1-15,4 3-7 0,-5-3-1 16,5 2 8-16,-4-2 0 0,1 1-6 0,1-1-18 16,0 0-9-16,0 0-12 0,-1 0-10 15,7-1-8-15,-4 1-5 0,-2 0-1 16,6-2-7-16,-2 2-20 0,0 0-103 0,4 0-182 16,-3 0-201-16,3 0-167 0,0 0 20 15,3 0 129-15,-3 2 208 0</inkml:trace>
  <inkml:trace contextRef="#ctx0" brushRef="#br0" timeOffset="39150.46">12843 3970 46 0,'0'0'44'15,"0"0"-7"-15,0 0-1 0,-4 0-3 16,4 0 0-16,0 0 2 0,0 0 5 0,0 0 6 15,0 0 4-15,0 0 10 0,0 0 11 16,0 0 9-16,0 0 9 0,0 0 2 16,4-2-7-16,-4 1-7 0,4 0-8 15,-4-1-3-15,0-1-3 0,2 0-7 0,-2 0-5 16,8-2-6-16,-8 1-8 0,7 0-7 16,-5-1-7-16,2-1-8 0,2 2-3 15,-2-2-2-15,-2 1-4 0,7-1-3 16,-7-1 1-16,6 1-1 0,-2-2 0 0,-4 1-1 15,6-1 2-15,-6 1-1 0,3-1-1 16,1-1-1-16,-2 2-2 0,-2-1 2 16,4-1 1-16,2 0-2 0,-5-1-2 15,5 1 1-15,-2 0 0 0,-4-2 1 0,6 1-1 16,-6 1 2-16,5 0-1 0,1-2-1 16,-2 4 0-16,0-2 0 0,-2 0 0 0,3 1-1 15,-3 1 4-15,2-1-1 0,-4 2 0 16,6-1 2-16,-6 1 1 0,2 1 3 15,-1-1 1-15,5 0 10 0,-8 1 12 16,2 1 8-16,2 1 10 0,0-1 10 0,-4 1 8 16,2-1 2-16,2 2-3 0,-4-1-3 15,0 1 1-15,2-1-4 0,-2 2-4 16,0-1-8-16,5 1-11 0,-5-1-8 0,4 0-12 16,-4 1-10-16,0 0-2 0,0 1-2 15,0-2 1-15,0 2-9 0,0 0 0 16,0-1 1-16,0 1 11 0,0 0-5 15,0 1 3-15,0-1-7 0,0 0 6 0,0 2-3 16,0-1-1-16,0 2-1 0,0-1 1 16,0 1-1-16,0-2-1 0,-4 2 5 0,4 2-2 15,0-3 0-15,0 3-2 0,0 0 0 16,0 1 2-16,0 0 0 0,0 0 2 16,0 0 1-16,0 0-3 0,0 0-3 15,0 1 2-15,0-1 2 0,0-1-1 0,0 1 3 16,4-1-2-16,-4 0-2 0,0 0-2 15,0-1 3-15,0 0 0 0,0 0 0 16,0-1-1-16,0 1 0 0,2-1-2 16,-2 0 8-16,0-2 5 0,0 1 20 0,0 0 27 15,0-2 36-15,0 1 2 0,0-1-10 16,4 0-27-16,-4 0-12 0,0-1-17 16,2-1-10-16,-2 0-9 0,0 1-3 0,0-2-2 15,0 0-2-15,4-1-4 0,-4 1 0 16,4-2 0-16,-4 1 3 0,2-1 0 15,-2 1 0-15,0-2-1 0,0 1 4 16,0-1-2-16,4 0 0 0,-4 0 0 0,0 2 0 16,0-2-1-16,3 0 0 0,-3 0-2 15,0 1 1-15,0 0-1 0,0 0 0 0,0 0 0 16,0 1 2-16,0-1-2 16,0 2 1-16,0-1 2 0,-3 1-1 0,3 0 0 15,0-1-1-15,-4 3 1 0,4-2-2 16,0 2 0-16,0-1-2 0,-2 2 1 0,-2 0-3 15,0 0 3-15,2 0 1 0,-2 0 3 16,2 2 0-16,-7-1 3 0,3 1-4 0,0-1 6 16,0 0-1-16,-2 1-1 0,1 0 3 15,1-1 9-15,0-1-1 0,0 2 2 16,-3-1-1-16,7-1 15 0,-6 2 16 16,2-2 13-16,4 0-4 0,-6 0-10 0,6 0-10 15,-3 0-5-15,3 0 1 0,-2 0-3 16,0 0-3-16,4 0-8 0,-2 0-9 15,2 0-5-15,-4 0-4 0,4 0 1 16,-2 0-3-16,2 0 2 0,0 0-4 0,0 0-1 16,0-2-12-16,0 1-91 0,2 1-210 15,2-2-266-15,-4-1-173 0,0 1 48 16,0 1 184-16,0 1 205 0</inkml:trace>
  <inkml:trace contextRef="#ctx0" brushRef="#br0" timeOffset="68313.77">3750 7048 15 0,'0'-6'95'0,"0"-1"-2"0,0 2-5 15,0-3-8-15,-4 3-3 0,4-1-4 16,0-1-4-16,-2 0-8 0,-3 1-6 0,5 0-13 16,-2-1-13-16,-2 2-8 0,0-1-9 15,-2 2-4-15,4-1-5 0,-6 2-4 16,1 0 1-16,-3 3-1 0,0 0 1 0,1 2-1 16,-5 1 1-16,1 1-2 0,-1 2 0 15,-3 2 1-15,1-1 2 0,-1 2-2 16,-3 0 1-16,3 2-2 0,-1-1 2 15,-3 4 0-15,-2-1 0 0,3 1 3 0,-3 1-1 16,2 0-3-16,0 0 0 0,3 0-2 16,1 0 3-16,-3 0-4 0,5 1 2 15,-1-1-3-15,7 2 3 0,-5-1-1 16,4 1 1-16,-1-1 2 0,5-1 2 0,0 2-2 16,2-1-2-16,-3 2 0 0,5-1 2 15,2 1 2-15,-4 0 0 0,4 0-2 16,4-2 0-16,-4 1-2 0,2-3 0 0,5 2 2 15,3 0 0-15,-4-1 4 0,5-1 0 16,3 0 2-16,-2-1-2 0,3 0 0 16,-3-2-1-16,5-2 1 0,4 0 1 0,-1 0 2 15,-3 0 20-15,1-3 15 0,7 1 9 16,-6-1-14-16,6 0-11 0,-7-1-7 16,5-2-3-16,4 0 18 0,-2-2 26 0,1 1 17 15,-1-2-8-15,2-2-18 0,0-1-18 16,0-3-10-16,4 0-8 0,-4-1-3 15,-2-2-2-15,1-2-6 0,1-1 0 0,0-1 1 16,0-2 2-16,-4 0-3 0,2-2 1 16,-7 1-1-16,3-1 1 0,-5 2 0 15,1 0 0-15,-3 2-4 0,-1-2-1 16,-1 3 1-16,-1-2 0 0,-1 4 1 0,-4-2-4 16,4 1 1-16,-3 2-3 0,1 0 2 15,-2 2 1-15,-4-1 2 0,6 2-1 16,-6 0 0-16,7 0 2 0,-9 2 1 0,2-1-1 15,2 2 4-15,-2-1 1 0,2 0 0 16,0 2-7-16,-4-1 0 0,0 0-3 16,2 0 7-16,-2 0-4 0,0-2 0 15,0 2 0-15,0-1 4 0,-2-1-4 0,2-1 0 16,0 2-1-16,-4-1-1 0,0-1 4 16,2 2-2-16,-2-2 0 0,2 3 0 0,2-2-2 15,-9 1 2-15,3 1-2 16,2 0 2-16,-2 0-3 0,4 0 2 0,-6 0 1 15,-1 1-3-15,1 0 3 0,2 1 0 16,0 1-2-16,-5-1 4 0,7-1-2 0,-4 1 0 16,0 1 0-16,1-2 0 0,-3 1 0 15,4 1 0-15,4 0 0 0,-6-2 0 16,6 2-2-16,-7 0 0 0,3 0-2 16,4-1-2-16,2 1 0 0,-8 0 0 0,8 0 1 15,-2 0 2-15,-2 1 1 0,4-1-1 16,0 0 0-16,-3 2 3 0,3-2-2 15,0 1 0-15,0 1 0 0,0-2 1 0,0 3 0 16,3-2 2-16,-3 0-1 0,0 3 0 16,4-1-1-16,-2 0 1 0,-2 0 0 15,8 0 0-15,-8 0 0 0,2 0 0 0,2 0-1 16,-2 0 1-16,2 1 0 0,1-1 0 16,-3 0 0-16,-2 2 1 0,8-1-1 15,-8-1 0-15,2 2 0 0,2-3 0 16,-2 2 1-16,-2 0 0 0,4-1-1 0,-4 0 4 15,4 0-1-15,-4-2 2 0,0 3 0 16,2-3 5-16,-2 2-3 0,0-1 0 16,0-2-4-16,-2 1 1 0,2-1 1 0,-4 0-1 15,0 0 1-15,2-1-7 0,-2-1 1 16,2-1 1-16,2-2 1 0,-8 1 1 0,8-2-2 16,-2 0-2-16,2 0-1 0,-5 0 1 15,1 0-1-15,4 0-1 0,0-1-3 16,0 2 4-16,4-1-3 0,1 2 1 0,-5-1 0 15,2-1 3-15,-2 3 1 16,8-1-4-16,-6-1 1 0,2 2 0 0,-2 0 0 16,6 0 4-16,-1 0 0 0,-1 0 0 15,0 0 0-15,0 2 0 0,5-2 4 0,-3-1 3 16,0 2-3-16,2-1 1 0,-3 0-1 16,3 0-2-16,0 0 0 0,-4 0-94 15,5 1-212-15,-5 1-129 0,2-1 12 16</inkml:trace>
</inkml:ink>
</file>

<file path=ppt/ink/ink7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58:18.40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331 199 41,'0'0'36,"-2"-10"0,2 10-1,0 0-21,0 0-3,-10 15-4,8 5-2,-3 3-2,1 7 0,-2 3-2,1 5 1,-1 2-1,1-2 1,1-5-2,1-3-3,3-2-8,-4-7-27,3-6 2,-2-5-3,3-10 1</inkml:trace>
  <inkml:trace contextRef="#ctx0" brushRef="#br0" timeOffset="265">288 255 39,'0'0'36,"-4"-15"2,4 15-1,-9-12-14,9 12-12,-12 0-4,12 0-2,-20 9-2,2-2-2,-2 4 0,-4 2 0,-3 0-1,2 1 0,-2-3 1,2-1-1,2-2 0,4-3 0,6-1 0,1-2 0,12-2-1,-10 2 0,10-2 0,0 0 0,0 0 0,0 0 0,13 11 0,-13-11 1,13 6-1,-13-6-1,19 7-17,-19-7-18,15 2 0,-15-2-2,0 0 1</inkml:trace>
  <inkml:trace contextRef="#ctx0" brushRef="#br0" timeOffset="984">111 459 41,'9'-7'32,"-9"7"2,11 7-6,-11-7-18,16 5-2,-16-5-1,23 15-2,-11-4-6,-5 0-20,3 0-12,0 0-1,-4-1-1</inkml:trace>
  <inkml:trace contextRef="#ctx0" brushRef="#br0" timeOffset="2453">632 9 28,'0'0'34,"-12"-3"2,12 3-1,0 0-17,-13-6-3,13 6-4,0 0-4,0 0-2,0 0-2,0 0 0,0 0-1,16 5 0,-7-4 1,3 1-1,3-1 1,3 1 0,2-2-1,1 0 0,2 0 0,-2 0 0,2 0-1,-3 0 0,-3 0 0,-3 0-1,-1 0 1,-13 0-1,13 1 0,-13-1 1,0 0-1,0 0 1,0 0-1,0 0 1,0 0-1,0 0 1,0 0-1,0 0 0,0 0 1,0 0-1,-10 14 0,1-7 0,-5 3 0,-1 1 0,-4 4 0,-1 4 0,-2 1 0,-1 0 0,1 1 0,0 0 0,3-2 0,3-1 0,3-1 0,3-6 0,4-2 0,6-9 0,0 12 0,0-12 0,22 5-1,-3-4 1,7-1 0,3 1 1,3 1-2,1-1-3,10 8-31,-9 2-7,-5 3 0,-6 8-2</inkml:trace>
</inkml:ink>
</file>

<file path=ppt/ink/ink7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59:56.109"/>
    </inkml:context>
    <inkml:brush xml:id="br0">
      <inkml:brushProperty name="width" value="0.05292" units="cm"/>
      <inkml:brushProperty name="height" value="0.05292" units="cm"/>
      <inkml:brushProperty name="color" value="#3333CC"/>
      <inkml:brushProperty name="fitToCurve" value="1"/>
      <inkml:brushProperty name="ignorePressure" value="1"/>
    </inkml:brush>
    <inkml:brush xml:id="br1">
      <inkml:brushProperty name="width" value="0.05292" units="cm"/>
      <inkml:brushProperty name="height" value="0.05292" units="cm"/>
      <inkml:brushProperty name="color" value="#008000"/>
      <inkml:brushProperty name="fitToCurve" value="1"/>
      <inkml:brushProperty name="ignorePressure" value="1"/>
    </inkml:brush>
    <inkml:brush xml:id="br2">
      <inkml:brushProperty name="width" value="0.05292" units="cm"/>
      <inkml:brushProperty name="height" value="0.05292" units="cm"/>
      <inkml:brushProperty name="color" value="#FF0000"/>
      <inkml:brushProperty name="fitToCurve" value="1"/>
      <inkml:brushProperty name="ignorePressure" value="1"/>
    </inkml:brush>
    <inkml:brush xml:id="br3">
      <inkml:brushProperty name="width" value="0.05292" units="cm"/>
      <inkml:brushProperty name="height" value="0.05292" units="cm"/>
      <inkml:brushProperty name="color" value="#800080"/>
      <inkml:brushProperty name="fitToCurve" value="1"/>
      <inkml:brushProperty name="ignorePressure" value="1"/>
    </inkml:brush>
  </inkml:definitions>
  <inkml:trace contextRef="#ctx0" brushRef="#br0">3460 2640 21,'0'0'27,"0"0"-6,-7-11-1,7 11-4,0 0-3,0 0-3,-4-11-3,4 11-2,0 0-1,8-9-2,-8 9-1,14-7 0,-5 2-1,1 0 0,3 0 1,0 1-1,0-1 1,0 1-1,-2 0 1,1 1 0,-2-1-1,3 1 1,-3 1-1,-1 2 0,1-1 1,0 1-1,2 1 0,-2 1 1,3 0-1,1 1 0,1 1 1,-2 0-1,2 1 1,-1 1 0,0-2 0,-1 5 0,1-3 0,-1 2 0,-1-1 0,4 2 0,-5-1 0,2 2 0,-2 0 0,3 1 0,-3 1 1,-1 2-2,1 0 1,1 1 0,-2 2-1,0 1 1,-2 0-1,1 0 1,-2 1-1,1 0 1,-4-1 0,2 3 0,-3-4 0,0 2 1,0-1-1,-3-1 0,0 2 0,0 0 0,-3-2 1,0 4-1,0-4 0,-3 4 0,0-4 0,-2 2 0,-1 0 0,-1-3 0,-2 1 0,-1 0 0,-2-3-1,0 2 1,-1-3-1,-3 0 1,3 2-1,-2-4 1,0-2-1,0 0 1,-2-1 0,1 0-1,-4-4 1,4-1-1,-5-2 1,1-2-1,0 0 1,1-3-1,-2-2 1,2-2-1,-3 0 1,0-1-1,3-1 1,0-4-1,-1 2 0,4-4 1,-1 1-1,2-5 1,2 2-1,0-6 0,3 0 0,2-2 1,3-3-1,-1-1 0,6-4 0,1 0 0,4-2-1,1 3 1,4-1 0,-1 2 0,1 1 0,2 2-1,2 7-1,-3-2-5,9 5-30,-3 6-1,5 6-2,-1 2 0</inkml:trace>
  <inkml:trace contextRef="#ctx0" brushRef="#br0" timeOffset="1250">3678 2634 22,'0'-9'32,"0"9"2,-2-14 0,2 14-19,0 0-5,-5-11-2,5 11-2,0 0-3,0 0-1,-2 10-2,2-10 1,-1 15-2,1-6 2,0 2-1,0 4 1,0 1 1,0 3 0,0 1-1,0 1 1,0 0 0,2 4-1,-2-2 1,0 2-1,0-1 0,1 0 1,-2 0-1,2 1 0,-3 3 0,2-4-1,0 3 1,2-2 0,-1 2 0,-1-3-1,1 1 1,2-2-1,-2-2 1,1-1 0,0-1 0,0-5 0,-1-2 0,0 1-1,-1-13 1,3 12 0,-3-12-2,0 0-1,0 0-8,0 0-28,0 0 0,4-13-1,-6 3 1</inkml:trace>
  <inkml:trace contextRef="#ctx0" brushRef="#br0" timeOffset="1859">3320 2969 32,'0'0'31,"0"0"1,0 0-4,11-3-19,-2 6-1,-9-3-1,20-2-2,-8 0-1,4 2-1,2-1-1,2 1 1,3-1-1,-2 1 0,3-2 1,3 2-1,1-1 1,2 1-1,-2-4 0,4 2 0,-2-3 0,3 3 0,-3-1 0,-2 0 0,0 2-1,-2 1 0,-4 0 0,0 0 0,0 0 0,-3 0-1,-1 1 1,-1-1 0,-3 0 0,1-2 0,-2 2 0,-4 0 0,-9 0-1,17-2 0,-17 2-1,8-2-2,-8 2-4,0 0-11,9-4-20,-9 4 0,0 0-1,0 0 1</inkml:trace>
  <inkml:trace contextRef="#ctx0" brushRef="#br0" timeOffset="2375">3776 2710 26,'0'0'33,"0"-9"0,0 9 0,0 0-20,0 0-4,-2 17-2,-2-8-2,0 7-3,1 2 0,1 2-1,-2-1 1,2 2-1,0-5 0,2-2 2,0-4-2,0-10 0,0 11 1,0-11 1,0 0-1,0 0 1,2-14-1,-2 2 1,1-5-1,-1 0-1,-1-2 0,3 2 0,-3 1-2,2 2 1,-1 14-1,3-10 0,-3 10 1,6 12-1,1 1 1,0 2 0,2 2 0,0 2 1,0 2-1,2-3 1,-3 0-1,-1-4 1,-1-3-1,-2-2 0,-4-9 1,5 10 1,-5-10-1,0 0 0,0 0 0,-6-14-1,2 2 1,-1-3 0,2-5-1,0-1 0,0-2-1,1 2 1,1 1 0,1 2 0,0 5 0,0 3-1,0 10 0,3-10 1,-3 10-1,9 3 0,1 4 0,-1 0 1,5 2 0,1 1 0,0 1 0,2 0 0,-4-1 0,-1-1 0,-12-9 1,16 11 0,-16-11 0,0 0 0,0 0 0,0 0 0,-13-7 0,2 1 0,-2-2 0,-3 0-1,-1-2 0,1 1-1,-2 0 2,5 2-2,3 0 1,10 7 0,-13-11-1,13 11 0,0 0 0,4-14 1,-4 14-1,16-5 0,-4 5 1,4-1-1,-1 3 1,-1 2 0,2 0 0,-3 2 0,-2 1 1,-1 2-1,-10-9 0,7 14 1,-7-14 0,-3 10 0,3-10 0,-10 5 0,10-5 0,-18-4 0,9-2-1,-3 0 0,12 6 0,-15-13 0,15 13-1,-13-13 0,13 13 0,0 0 0,0 0 0,0 0 0,0 0 0,7 16 0,-1-7-3,-6-9-9,9 15-24,-9-15 0,10 15-1,-10-15 0</inkml:trace>
  <inkml:trace contextRef="#ctx0" brushRef="#br0" timeOffset="4109">3818 2708 28,'-1'-9'33,"1"9"1,-3-13-2,3 13-19,0 0-5,-16-4-2,16 4-2,-11 15-2,7-5-2,-3 1-1,1 2 1,-1 0 0,4 1-1,-1-1 1,3-1 1,0-2-1,-1 1 0,0-2 0,-1 1 1,3-10-1,-6 15 1,6-15 1,0 0-1,-9 9 1,9-9-1,0 0 2,-13-11-2,13 11 1,-5-11-1,5 11-1,-4-10 0,4 10 1,0 0-1,8 12 1,-1-1 1,0 1-1,2 3 1,4-1 0,3-1-1,6 1-21,-4-5-15,-1-5-1,0 0-2,-8-4 0</inkml:trace>
  <inkml:trace contextRef="#ctx0" brushRef="#br0" timeOffset="4828">3537 3071 44,'-11'-9'33,"11"9"2,-11-3-12,2-4-10,9 7-1,-10-7-2,10 7-3,0 0-3,-10-13-1,10 13-1,0 0 0,3-10-1,-3 10-1,20-1 0,-7 1 0,6 0 0,3 4 0,2-3 0,-3 4 0,2 0 1,-5 1-1,-2 1 1,-3 2-1,-7 1 1,-6-10 0,-6 19 0,-5-8 0,-5 0 0,-3-1 1,-4 0-1,3-1 1,-3-4-1,1-2 0,-1-4 0,5 0 0,1-4 0,5-3-1,2 3 0,10 5 0,-12-12-1,12 12 0,0 0 0,12-8-1,-1 7 1,3 2 1,7 0-1,3 2 1,4 0 1,4 1-1,-5 0 1,5 0-1,-4 1 0,-5 1 1,-4 1-1,-6-3 1,-13-4 0,0 13 0,-11-9 0,-7 0 0,-5-3 0,-2-2 0,-4-2 0,-2-2 0,1-3-1,5 0 0,-1-1 0,6 0 0,4 1 0,4 1 0,12 7-1,-10-12 1,10 12-1,9-16 0,2 6 0,3-1 0,1 0 0,3 0 1,0 2-1,-3 3 1,-2 3 0,-3 5 0,-10-2 0,9 17 0,-12-5 1,-4 1-1,-2 0 1,-2 0 0,-1-1 0,-4-5 0,4-2 0,0-3-1,1-2 1,11 0 0,-17-4 0,17 4-1,-12-5 0,12 5 0,-9-8 1,9 8-1,0 0 0,-10-12 0,10 12 0,-12-9 0,12 9 0,-10-7 0,10 7 0,0 0-1,-9-7 1,9 7-1,0 0 0,0 0 0,0 0 0,0 0 1,0 0-1,9 10 0,-9-10 1,14 13 0,-2-6 0,0 3 0,1-2 1,3 3-1,1 0 0,3 0 0,-2-2 1,0 1-1,-3-2 0,-1 0 1,-4-3-1,-1-1 1,-9-4 0,0 0 0,0 0-1,-17-2 1,1-4-1,-6-1 0,-6-1 0,-1-3-1,-4 2 0,2 0 0,4 0 1,4 1-1,4 1 0,8 5 0,11 2 0,0 0 1,0 0 0,16 1-1,1 3 1,5 3 0,0-1 0,4 2 1,-1 0-1,-1-2-1,0 6-6,-5-5-32,-5-2 1,-14-5-3,11 10 1</inkml:trace>
  <inkml:trace contextRef="#ctx0" brushRef="#br1" timeOffset="13734">3717 24 5,'-4'-14'23,"4"14"-5,0 0-1,-1-10-2,1 10-1,0 0-3,0 0-2,0 0-3,0 0-1,0 0-3,0 0 0,0 0-1,0 0-1,0 13 0,1-3-1,0 4 1,0 3 0,1 2 0,0 2 1,2 3-1,-1 1 1,0 0 0,0 3 0,-3-1-1,2 2 2,-2 1-1,0 4 0,-2 0 0,2 0 0,-1 2 0,1 2 0,-1 1 0,3 0-1,1 1 1,0 1 0,0 2-1,1 0 2,-1 3-1,0 0 0,0-2 0,0 1 0,-2 1 0,1-1 0,-2-3-1,0 1 1,0-2 0,2 3-1,-3-2 2,3 3-2,-2-3 1,1 1 1,1 2-2,2-2 2,-3 1-2,0-2 1,1 0 0,-1 0 0,0-1-1,1-1 1,0-1 0,1-3-1,0 2 1,0-2 0,-2 1 0,1-2-1,1-4 1,-2 4 1,1-3-2,0 4 1,-1-4 0,2 2-1,-3-2 1,2 0-1,-1 0 0,-1-1 1,0-1-1,1 1 1,-1-1-1,0-3 0,0 1 1,1 1 0,-2-4-1,1 3 1,0-1 0,0-1 0,-1 1-1,1 0 2,-3 4-2,3 0 1,-3 0 1,3 4-1,-3-3 0,3 1 0,-3-3 0,1-4 1,1-2-1,0-7-1,-1-2-1,2-15-9,0 0-28,0 0 1,15-22-1,-5 3-1</inkml:trace>
  <inkml:trace contextRef="#ctx0" brushRef="#br1" timeOffset="15016">3931 2911 22,'0'0'26,"0"0"-10,0 0-2,0 0-3,0 0-1,-2-10-2,2 10-3,9 0-2,-9 0 0,17-1 0,-5 0-1,3 0 0,5 2 0,0-1-1,5 1 0,1-1 0,3 2 0,1-2 0,2 1 0,1-1 0,2 1 1,0-2 0,5 1 0,0 0 0,4 0 1,4 0-1,3-1 0,2-1-1,6 2 0,-1-2 0,4 1 0,3-1 0,2-1 0,6-1 0,0 2 1,4-2-1,-1 2 0,-1 0 0,3 1 0,-3 2 1,0 1-1,-1-1 0,1 1 0,-1-1 2,3-1-2,-1-1 0,1-1 0,1-1 0,-4 1 0,3-2 0,0 1 0,-1 1 0,-1 2-1,-1 0 1,-5 0 0,3 0 0,-5 0 0,0 0 0,-6-2 0,0-4 0,-3 3 0,-1-3 0,-5 0 0,-7 1 1,-4 0-2,-10 1 1,-5 3 0,-10-2 0,-6 2-1,-10 1-4,0 0-25,-16 1-7,-2 0-1,-10 1-1</inkml:trace>
  <inkml:trace contextRef="#ctx0" brushRef="#br1" timeOffset="16109">3821 3009 16,'0'0'28,"9"-9"-8,-9 9 1,0 0-6,0 0-3,0 0-3,0 0-4,0 0 0,0 0-2,-13 11-2,13-11 0,-17 19 1,5-4-1,-3 1 0,-4 4 0,-1 4 1,-3 5-1,-2-2 1,-1 4 0,-2 3 0,-1 1 0,1 4-1,-3 1 1,0 1-1,0 0 0,2 2-1,-3-3 1,0 1-1,1 0 1,-2-1 0,0 1-1,-2-2 1,1 3-1,-5-1 0,-1 4 0,1 1 0,-2 1 0,0 3 0,0-1 0,0 5 0,-1-2 1,-1-2-1,2 1 1,2-2 0,-2-2 0,3-5 1,3-1-1,3-6 1,3-2 0,3-5-1,5-3 0,2-6 0,5-5 1,3-3-1,11-11 1,-12 12-1,12-12 0,0 0 0,0 0-2,0 0-8,0 0-26,0 0-1,9-14-1,-5 3 0</inkml:trace>
  <inkml:trace contextRef="#ctx0" brushRef="#br1" timeOffset="20750">4588 2181 31,'0'0'32,"-13"-5"0,1 7 0,-4 0-22,3 9-2,-4-4-2,0 6-2,0 0-1,2 5 0,-1-1-1,6 4-1,3 0 1,6 0 0,6 2 0,5-5-4,11 1-2,0-4-24,8-6-5,5-1-2,0-7 0</inkml:trace>
  <inkml:trace contextRef="#ctx0" brushRef="#br1" timeOffset="21344">4860 2049 16,'0'0'26,"0"0"-3,0 0-9,0 0-1,0 0-4,9 7-3,-9-7-3,0 0 0,11 10 0,-7-1 0,-2 0 0,1 7-1,-1-2 0,-2 4 0,-1 1 0,1 3-1,0 1 0,0-2 0,2 0-1,0-2 1,3-2-1,2-3 1,3-3 0,0-4 0,0-3 0,1-2 1,-2-3-1,1-1 0,-10 2 0,12-6 0,-12 6-1,0 0 0,0 0 0,0 0-1,-3 13 1,-1 0 0,-1 3 0,1 5 1,0 1 1,2 4 0,-1-1 0,3 2 1,-3-6 0,2 2 0,-4-5-1,1-1 1,-5-2-2,0-5-2,-1 0-18,-1-5-13,-6-6-3,0-1 1,1-4-1</inkml:trace>
  <inkml:trace contextRef="#ctx0" brushRef="#br1" timeOffset="22031">4327 1998 25,'0'0'30,"0"0"1,0 0-3,-14-7-17,14 7-3,0 0-2,-12 3-2,12-3-2,-10-1 0,10 1 0,-9 1 0,9-1-1,0 0 1,-13 0-1,13 0 0,0 0 0,0 0-1,-10 6 1,10-6-1,0 0 0,-4 17 1,5-7-1,-1 3 0,1 5 1,1 0-1,-2 4 1,0 2 1,-1-1-1,-2 0 0,-2-1 1,-1-3-1,-2-2 2,-2 0-2,2-6 0,1-2 1,7-9-2,-12 11 1,12-11-2,0 0 0,0 0 0,0 0 0,0 0 0,10 11-2,-10-11 2,14 19 0,-4-1 1,-2 5 0,0 2 1,-5 1 0,1 2 2,-2 1-1,-1 0 0,1-4 0,-2-4 0,1-3 0,1-2 0,2-3-1,6-1-4,-10-12-33,16 14 0,-5-9-1,-11-5 0</inkml:trace>
  <inkml:trace contextRef="#ctx0" brushRef="#br2" timeOffset="34750">1574 490 6,'0'0'7,"2"11"0,-2-11-2,2 13 0,-2-13 0,4 18 0,-1-7-1,-1 3 1,1 4-1,0 1-1,0 5 1,-1 4 0,1 3 0,-1 3-1,1 3 1,-2-2-1,2 3 0,-1 0-1,1 1 2,-2-1-3,2 2 1,0-3 0,0 4-1,0 2 1,0 2-1,-1 0 0,1 0 0,-1 2 0,-1 1 0,1-1 0,0-1 0,-1 0 0,2-1 1,1 2-1,0-1 0,-1-5 0,0 2 0,1-3 1,-1 1-1,0-1 1,1 1-1,-2-3 1,2-1 0,-1 2-1,0-1 1,0 1 0,1 0 0,1-1 0,-2 2 0,-1-3-1,1-1 1,0 3 0,-1-2-1,0-2 0,1-1 0,-3-3 0,2 2-1,-1-1 1,1-2 0,-1 1-1,1 0 1,0-1 0,1 1 0,-1 1 0,0 0 0,0-2-1,1 3 1,-1-2 0,2-1 0,-3 1 0,3 1 0,-2-2 0,1 0 0,0 3 0,0-2 0,-2-1 0,1 2 0,0-4 1,-1 2-1,-1-3 1,3 2 0,-3-5 0,1 1 0,-2-3 2,4 2-2,-3-6-1,2 0 1,-1-2 0,0-1-1,0-3 1,0-1-1,0-2-2,-1-9-4,0 0-27,0 0-3,0 0-2,14-18 0</inkml:trace>
  <inkml:trace contextRef="#ctx0" brushRef="#br2" timeOffset="36687">1818 3331 7,'5'19'10,"-5"-6"-1,2 5 0,0 0-2,-1 3 0,1 3-1,-2 1 0,3 4-1,-4-3-1,4 3-1,-3-1-1,2 0 0,-1 1 0,2 1 0,0-2 2,3 0-2,-2-2 2,1 3-2,-1-3 2,5 2-1,-5-5 0,2-1 0,-2-3 0,-1-1 0,-1-2 1,1-1 0,-2-4-1,2-1 1,-3-10-1,2 13-1,-2-13 0,0 0-2,3 11-8,-3-11-21,0 0-1,0 0 0,10-6 0</inkml:trace>
  <inkml:trace contextRef="#ctx0" brushRef="#br2" timeOffset="37609">1972 4060 3,'0'0'18,"0"0"-11,0 0-2,0 0-1,0 0 1,0 0-1,10 3-1,-10-3 1,10-1 0,-1 0 1,1 0 0,6-1 0,-3-2 0,6 2 0,1-3 1,6 1-1,-1-1 1,6-1-1,-1 0-1,7 1 1,4-2-1,5 3-1,3-2 1,4 1-3,4 1 0,5-1 0,1 0-1,5 2 1,-2 0-1,2 2 1,1-2 0,4 1-1,1-3 1,2 2 0,-1-3 0,3 3 0,3-4 0,1 3 0,-2-3 0,3 3 0,-3 1 0,3 0 0,-1 0-1,-2 2 1,-1 1-1,0-3 1,-3 0 0,0 0 1,-3-2 0,1 2 1,-2-4-1,-2 2 1,0-2-1,-3 3 1,-5-1-1,-3 1 0,-8 1-1,-6 1 0,-7-1 0,-9 0-1,-7 3-2,-12-4-14,-10 4-18,0 0-1,-15-8 0,-11 6 0</inkml:trace>
  <inkml:trace contextRef="#ctx0" brushRef="#br2" timeOffset="38687">2014 4147 12,'0'0'15,"0"0"0,0 0-2,0 0-2,0 0-1,0 0 1,0 0-4,0 0 1,0 0-2,0 0-1,0 0 0,0 0-1,0 0 0,0 0-1,0 0 0,0 0 0,0 0-1,-9 4 1,9-4-1,0 0 0,-10 10-1,10-10 1,-12 17-1,4-6 0,-1 1 0,-1 3 0,-2 2 0,-3 1-1,-1 3 1,-2 0-1,-5 5 1,1 1-1,-4 4 1,0 0-1,-5 4 1,-1 0-1,-2 4 1,1 4-1,-7 0 0,-1 3 1,0 2-1,-1 0 1,-1 3-1,-1-1 1,-2 2-1,-2-1 1,0-2-1,-2 1 0,-1 2 0,-1 1 0,-2 3 0,0 2 0,-3-2 1,4 3-1,-1-1 1,2 4-1,-2-4 1,-3 5-1,-1-5 1,3-1-2,-1 2 2,0 0-2,-2-1 2,3 0-2,55-58 2,-55 56 0,55-56 0,-54 59 0,54-59 1,-52 54-1,52-54 1,-46 50-1,46-50 1,0 0 0,-59 57 0,59-57 0,0 0 1,-41 44-1,41-44 0,0 0-1,0 0-3,0 0-9,0 0-25,0 0 0,-42 35-1,42-35 0</inkml:trace>
  <inkml:trace contextRef="#ctx0" brushRef="#br2" timeOffset="51875">1925 5142 17,'-1'-17'28,"1"17"1,3-12-8,-3 12-6,0-9 0,0 9-3,0 0-4,0 0-4,0 0 0,0 0-2,0 0-1,0 13 0,2-5 0,-1 4 0,3 3 1,1 3-1,1 0 1,-2 2-1,4 1 1,-1 1-2,0-2 1,-1-1 1,1 0-1,-1-2-2,-1 0-1,-1-1-1,-4-16-8,6 20-8,-6-20-14,0 12-2,0-12 2,0 0-1</inkml:trace>
  <inkml:trace contextRef="#ctx0" brushRef="#br2" timeOffset="52234">1936 5103 25,'0'0'30,"-12"-1"1,12 1-2,-16 14-19,9 1-2,-6 2-1,0 8 0,-5 2-3,2 6 0,-4 1-1,3 5 0,-3-1 0,2-3-2,2 2-4,-1-8-6,10 0-12,-1-7-12,1-5-1,3-4 1</inkml:trace>
  <inkml:trace contextRef="#ctx0" brushRef="#br2" timeOffset="52469">1747 5432 34,'0'0'31,"15"-13"2,-15 13-11,21-10-6,-8 4-4,5 4-3,0-1-6,2-3-8,5 4-23,2 0-4,-6 1-1,2-2-1</inkml:trace>
  <inkml:trace contextRef="#ctx0" brushRef="#br2" timeOffset="52766">2148 5128 9,'0'0'25,"12"-5"1,-12 5-12,0 0 0,11-2-4,-11 2-1,0 0-4,12-1-1,-12 1 0,9 0-1,-9 0-1,13 4 0,-13-4 0,13 7-1,-13-7 1,12 13 0,-4-4 0,-2 2 0,3 3 0,-3-1 0,0 4 0,3-1-1,-3 2 1,0-1-1,-2-1 0,2-3 0,-1 1 0,-5-14 0,7 16 0,-7-16 0,0 0-1,0 0 1,0 0-1,0 0 0,7-11 0,-7 11-1,0-10-1,0 10 0,0 0 0,0 0 1,1 14 0,0 2 1,1 5 1,0 2 0,2 8 2,-3-4 0,2 5 0,-2-5 0,0 1 1,-4-4-1,-2-1 1,-1-4-2,-3-4 1,-2-5-1,-1 0 0,-1-4-3,-2-5-4,4 3-17,-4-4-13,0-3-1,-1 1 0,-4-1 0</inkml:trace>
  <inkml:trace contextRef="#ctx0" brushRef="#br2" timeOffset="53531">1598 5145 2,'0'0'26,"0"0"-1,0 0 2,0 0-15,0 0-3,-9-6-2,9 6-1,0 0-3,0 0 0,-10 5 1,10-5-1,0 0 1,-10 2 0,10-2-1,0 0 0,0 0 0,0 0-2,0 0 0,0 0 0,0 0-1,-9 6 0,9-6 0,0 0 0,0 0 0,-3 11 0,3-11 0,0 11 0,0-2 0,0 3 1,2 1 1,-4 1-1,4 5 1,-4 0 1,1 0 0,0 3 0,-1 0 0,-1-1 0,-1 1 0,-1-1 0,0-1-1,-5-4 1,0 0-1,-1-5 0,2-3-1,9-8-1,-17 6 0,17-6-1,-11-3-1,11 3-1,0 0 0,6-8 0,-6 8-2,17 0 2,-4 4 1,3 5 1,0 6 1,2 4 1,0 5 0,-4 2 1,0 3 0,1 2 3,-5 0-2,-1-3 0,-1-2 0,-1-3 0,0-4-1,-1-4-2,-2-3-3,5-5-32,-9-7-1,15 11-1,-15-11 0</inkml:trace>
  <inkml:trace contextRef="#ctx0" brushRef="#br3" timeOffset="60531">2049 3950 22,'0'0'25,"0"0"-8,0 0-3,0 0-1,0 0-4,0 0-3,10-13-2,-10 13-2,10-6 0,-10 6 0,16-10 0,-6 5-1,2-1 1,3 1-1,-1-3 1,1 2 0,0-3 0,0 3 0,0-4 0,2 4 0,-4-3 0,2 0 0,1-1-1,-1 2 1,2-1-1,1-1 1,0 2-1,2-1-1,-1-1 1,-1 1-1,5-1 1,-3 0 0,0 2-1,0-1 2,-1-2-2,-1 1 2,0 1-2,1 1 2,-1-1-1,-1 1 0,-1-2 0,0 3 0,0-1 0,0 1 1,-2-1-1,2 1 1,-1-2 0,-2 2-1,2-1 0,-1 0 2,-4 0-3,2 1 1,-1 1 0,1 0-1,0-1 0,1-1 0,1 2 0,1-2 0,0-1 0,3 0 1,-2 0-1,2-2 0,-1-1 1,1 2-1,0-1 1,0-2 0,0 1-1,1 0 1,1 0-1,0 1 1,-1-1-1,0-1 1,3 2-1,-3 1 0,4 0 1,-2-1-1,-1 2 1,2 0-1,-2 0 1,-2 0-1,-1 0 1,0 1 0,-1-2-1,-1 2 1,1-2-1,-1 1 0,-1 1 1,0 0-1,-1 1 0,0 0 1,-1-1-1,0 2 0,-2 0 1,1 1-1,1 0 0,-3 1 0,0-1 0,1 0 1,-1 0-1,3-1 0,-2 2 0,-2 0 0,1-3 0,0 3 0,1-1 0,-1 1 0,0-1 1,-9 5-1,17-10 1,-17 10-1,18-9 0,-12 5 0,-6 4 1,15-9-1,-15 9 0,16-10 0,-16 10 0,16-11 0,-16 11 0,15-10 0,-15 10 0,17-11 0,-17 11 0,17-15 1,-8 8-1,0 0 0,1 1 0,-10 6 1,14-10-1,-14 10 1,11-8-1,-11 8 0,0 0 1,13-10-1,-13 10 0,0 0 1,14-10-1,-14 10 1,10-6-1,-10 6 1,9-4-1,-9 4 0,0 0 1,10-7 0,-10 7-1,0 0 1,0 0 0,0 0-1,0 0 1,0 0 0,0 0 0,0 0 0,0 0-1,0 0 1,0 0 0,0 0-1,0 0 1,0 0-1,0 0 1,0 0-1,0 0 0,0 0 0,0 0 0,-10 8 0,10-8 0,-13 11 0,4-2 0,-4 3 0,0 2 0,-2 1 0,-2 2 0,-1 2 0,-1 1 1,-2 2-1,2 2 0,-2-2 0,4 0 0,2-2 0,-1 2 0,2-4 0,3-2 0,1 0 1,2-6-1,3 0 0,5-10 0,-7 11 0,7-11 0,0 0 0,0 0 1,0 0 0,0 0 0,0 0-1,0 0 1,10-17 0,-2 7-1,1-3 1,3-5-1,1 0 0,4-4 0,-1 1 0,2-1 1,3 2-1,-3 1 0,0 2 0,-3 3 0,-1 1 0,-3 1 0,0 3 1,-11 9-1,12-10 0,-12 10 0,0 0 0,0 0 0,0 0 0,0 0 0,0 0 0,0 0 0,0 0 0,0 0 1,0 0-1,0 0 0,-12 2 0,2 2 0,-2-1 0,-1 1 0,-2 0 0,-4 1 0,0-1 0,-1-1 0,2 0 1,4 0-1,-2-1 0,4-1 0,2 0 0,1 1 0,9-2 0,-13 0 0,13 0 0,0 0 0,0 0 0,0 0 0,0 0 0,0 0-1,0 0 1,0 0-1,0 0 1,0 0-1,0 0 1,0 0-1,2 14 1,-2-14-1,4 15 1,-1-5 0,1 1 0,-1-1 0,0 2 0,0-3 1,0 1-1,-3-10 0,6 13 0,-6-13 1,0 0 0,4 10-1,-4-10 0,0 0-4,0 0-20,0 0-17,-10 1 0,10-1-2,-23 15 1</inkml:trace>
  <inkml:trace contextRef="#ctx0" brushRef="#br3" timeOffset="69484">2789 3526 13,'0'0'25,"0"0"1,0 0-16,0 0 2,0 0 0,16 2 0,-15-12-2,-1 10-1,11-26-1,-4 5-3,-6-9-1,0-4-1,-5-10 0,0-7-1,-4-11-1,-3-6 1,-2-10 1,0-7-1,-2-6 0,4 1 1,2 0 1,5 9 0,-1 6 0,6 11-1,-2 11 0,5 15 0,-2 10 0,1 11-2,0 7-4,-4 0-19,1 10-13,0 0-1,0 0-3,0 0 0</inkml:trace>
  <inkml:trace contextRef="#ctx0" brushRef="#br3" timeOffset="70203">2575 1676 22,'2'-9'32,"-2"9"0,0 0 0,0 0-19,0 0-3,0 0-2,0 0-3,1 10-2,1 1-2,1 5 1,1 3 1,0 4 0,2 6 1,-1 3-2,2 6 1,-2-3-1,5 0 0,-4 1-1,0-1 0,1-5 0,-1-2 0,0-6-1,0-8-1,-2-1 0,-4-13-2,7 15-4,-7-15-14,0 0-14,-4-14-1,2 4 1,1 1 0</inkml:trace>
  <inkml:trace contextRef="#ctx0" brushRef="#br3" timeOffset="70625">2538 1727 5,'3'-11'27,"-3"-3"2,5 1 1,4 3-15,-2-4-3,9 5-1,-1-4-2,6 6-2,0 1-1,3 5-1,0 2-1,1 4-1,-2 3 0,-1 4 1,-5 2-2,-3 3 0,-7 0 1,-1 0-1,-6-1 0,-2 1 0,-5-4 0,-3-2-2,1 0-4,-7-8-14,4 3-17,1 0-1,1-1-1,10-5 0</inkml:trace>
  <inkml:trace contextRef="#ctx0" brushRef="#br3" timeOffset="72016">3001 1920 35,'-1'-10'34,"1"10"0,0 0-1,-19-3-21,19 3-2,-17 12-4,8-2-2,-2 1-1,0 2-1,1 2-1,4-1 0,0 2 0,6 0 1,2-3-1,5 1 0,3-2 1,6-5-2,2-1-1,0-7-7,6 2-28,-1-3 1,-2 1-2,-3 1 0</inkml:trace>
</inkml:ink>
</file>

<file path=ppt/ink/ink7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59:52.32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920 795 2,'0'0'18,"0"0"-7,0 0-6,-7-10 1,7 10 0,0 0-2,10-14 0,-10 14 0,19-16-1,-3 4 0,3-6 1,8-3-1,8-5 0,8-6 0,12-6-1,7 1 2,9-8-2,9 0 0,4-2 0,9 1 0,6-2-1,3 1 0,6 2-1,1 2 0,1 2 0,2 1 0,3 3 0,-2 8 0,-6 3 0,-3 7-1,-6 6 1,-6 8 0,-5 8 0,-7 6 0,-7 6 0,-4 5 1,-3 2 0,0 1 0,0 0 1,7-1 0,3-3 0,10 0 1,8-2-1,8 1 0,9 0 1,7 2-2,3 3 1,7 4-2,2 8 1,-2 6-1,-5 6 1,-1 9-1,-9 9 0,-3 6 1,-10 8-1,-12 8 0,-11 8 1,-11 5 0,-13 4-1,-13 3 1,-11 5 0,-14 6 0,-10 8 0,-9 0 0,-7 5 0,-3 0 1,-7 3-1,3 2 1,-3 2-1,6-3 1,1-2-1,7-1 1,3 0-1,6-2 1,2-4-1,1-3 0,-4-3 1,-5 3-1,-12 0 0,-16-2 1,-18-2 0,-20 5-1,-22 0 0,-25-1 1,-22 1-1,-18-8 1,-18-4-1,-8-6-1,-12-10 1,-7-8 0,-1-11-1,2-13 0,3-8 0,1-10-1,9-10 1,6-8 0,3-4 0,9-10 0,7-3 0,5-5 0,7-4 1,7-5-1,3-4 1,3-6-1,5-9 1,8-9 0,4-9 0,5-12-1,6-11 0,8-14 0,13-13 0,76 7-1,-72-87 1,14-1 1,5-3 0,13 7 0,6 2 0,5 7 1,4 3-1,-63-12 1,82 83-2,2-3 0,1-5 0,-1-5 0,3-3 0,1-4 0,0-1 0,4 2 0,1 71-10,1-82 3,6 4 0,1 1 1,10 6-1,1 2 0,7 5 1,4-3 0,8-69 8,4 84-2,6-1 1,2 0-2,8 4 0,2-5-7,35 64-22,16-77 0,3-6 0</inkml:trace>
</inkml:ink>
</file>

<file path=ppt/ink/ink7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5T00:10:37"/>
    </inkml:context>
    <inkml:brush xml:id="br0">
      <inkml:brushProperty name="width" value="0.05292" units="cm"/>
      <inkml:brushProperty name="height" value="0.05292" units="cm"/>
      <inkml:brushProperty name="color" value="#3333CC"/>
      <inkml:brushProperty name="fitToCurve" value="1"/>
      <inkml:brushProperty name="ignorePressure" value="1"/>
    </inkml:brush>
    <inkml:brush xml:id="br1">
      <inkml:brushProperty name="width" value="0.05292" units="cm"/>
      <inkml:brushProperty name="height" value="0.05292" units="cm"/>
      <inkml:brushProperty name="color" value="#FF0000"/>
      <inkml:brushProperty name="fitToCurve" value="1"/>
      <inkml:brushProperty name="ignorePressure" value="1"/>
    </inkml:brush>
    <inkml:brush xml:id="br2">
      <inkml:brushProperty name="width" value="0.05292" units="cm"/>
      <inkml:brushProperty name="height" value="0.05292" units="cm"/>
      <inkml:brushProperty name="color" value="#008000"/>
      <inkml:brushProperty name="fitToCurve" value="1"/>
      <inkml:brushProperty name="ignorePressure" value="1"/>
    </inkml:brush>
    <inkml:brush xml:id="br3">
      <inkml:brushProperty name="width" value="0.05292" units="cm"/>
      <inkml:brushProperty name="height" value="0.05292" units="cm"/>
      <inkml:brushProperty name="color" value="#800080"/>
      <inkml:brushProperty name="fitToCurve" value="1"/>
      <inkml:brushProperty name="ignorePressure" value="1"/>
    </inkml:brush>
  </inkml:definitions>
  <inkml:trace contextRef="#ctx0" brushRef="#br0">1436 2660 17,'-10'-7'17,"10"7"-3,0 0 0,0 0-2,-11-3-1,11 3-4,0 0 0,0 0-2,0 0 0,0 0-2,0 0 0,11-1-1,-11 1 0,12-4-1,-1 3 0,-1 0 0,2-1 0,4 0 0,-3 0 1,6-1-1,-2 2 1,2-1-1,0 1 1,2-1-1,1 0 0,2 1 1,3-1-2,-1 1 1,4-2 0,1 1 0,3 2 0,-1-2 0,2 2 0,0 0 0,1-1 0,1 2 0,-2 0 0,3 1 0,-1-2 0,2 2 1,-1-1-1,4 1 0,0-2 0,1 2 1,0-2-1,3 1 1,1 1 0,0 1-1,-2-3 0,1 3 1,-3 1-1,3 1 1,-2-3-1,-3 1 1,-1-1-1,1-1 0,-4 1 0,3 0 1,-1 0-1,-1-1 0,1 0 0,0 1 1,2-1-1,1 2 0,-3 0-1,1-1 1,-2 2 0,1 0-1,-2 0 1,0-1 0,-1-3-1,0 4 1,2-6 0,-2 0 0,2 0 0,1 0 0,0-2 0,2 3 0,0-2 0,1 2 0,0-1 1,0 1-1,2-3 0,-1 3 1,1 0-1,-2-1 1,-4-2-1,-3 2 0,-4-1 0,-5 2-1,-3-2 1,-9 3-1,-2 0-5,-12 0-33,0 0 0,-10 8-2,-9-5-1</inkml:trace>
  <inkml:trace contextRef="#ctx0" brushRef="#br0" timeOffset="1328">1333 2680 9,'0'0'29,"1"-12"0,-1 12 2,0 0-16,0 0-3,0 0-4,-3 17-3,2-1-2,2 5-2,0 3 1,1 4 0,0 6 1,2 5-1,-1 0 1,5 6 0,-4 1 0,4 6 0,-1 1 0,0 5 1,-1 0-2,-1 1 0,1-2-1,-1 4 0,-3-3 0,4 0 0,-1-4 0,1 1 0,0-1 0,2-2-1,1 1 1,0-7 0,0 1-1,1-6 1,-1 0-1,0-4 0,-1-2-3,-3-9-6,4-3-24,-2 0-3,-4-4 0,-3-2-1</inkml:trace>
  <inkml:trace contextRef="#ctx0" brushRef="#br0" timeOffset="1765">1416 4156 21,'-5'-12'30,"5"12"0,0 0 0,0-9-20,0 9-2,0 0-1,12-7-1,-2 7-3,3-5 0,2 5-1,1-4 1,4 4 0,0-5 0,4 4 0,-1-4-1,5 2 1,0-1 0,4 1 0,3-2 0,3 0-1,3 0 0,1-3 1,2 1-1,2 0 0,2-2-1,2 2 0,0 0 0,-1 0 0,1-1-1,2 3 0,0 0 1,2 1-1,0 1 0,-3 0 1,3 2 0,-3 0 0,1 1 0,-1 1 0,-1-1 0,2 3 0,-2 0 0,1-2 0,4 2 0,1-2 0,2 0 0,-2 1 0,3-1 0,-2 0 1,-2 0-1,2-1 0,-3 0 0,-3 1 0,-1-1 0,-1-2 0,-2 1 0,3-1-1,-2 0 1,0 0 0,-2-1 0,2 0-1,-5 0 1,0 0 0,-5 1-1,-2 0 1,-5-1-1,-7 2 1,-2 1-1,-6 0 0,-3 1 0,-13-1 0,14 2-1,-14-2 1,0 0-2,0 0 1,0 0-2,0 0 0,9 1-2,-9-1-2,0 0-7,0 0-26,0 0 2,0 0-2,0 0 1</inkml:trace>
  <inkml:trace contextRef="#ctx0" brushRef="#br0" timeOffset="2687">4230 2710 28,'0'0'32,"0"0"1,0 0-1,0 16-23,0 2 0,-5-1-1,5 10 1,-6-1-3,4 9-1,-2-1 0,3 5-2,-3-1 1,5 5-2,-4 1 1,3 5-1,0-2-1,0 3 1,1 3 0,0-1-1,0-5 1,2 3-1,0-3 1,1-3 0,-2-4 0,2-4 0,0-1 0,0-1 0,-1-2 0,0-1 1,0-3-2,0-2 1,-3-2-1,0-1 0,0-2 0,0-3 0,1-5-1,-1-3-2,5 2-6,-5-12-31,0 0-3,9-9 1,-5-9-2</inkml:trace>
  <inkml:trace contextRef="#ctx0" brushRef="#br0" timeOffset="3687">4214 2636 22,'0'0'25,"1"-9"0,-1 9-15,10-14 1,-1 2-3,7 2-1,0-7-2,8 3 1,0-7 0,7 1 0,1-8-1,5 2 0,1-7-1,6 1 0,-3-3-1,5-1-1,-1-2-1,1 3 1,-3-1-2,0 2 2,-2 0-2,2 0 1,-4 0 0,2-1-1,-3-3 1,3 0-1,0-1 1,2-2-1,0 2 1,3-2-1,-2 0 0,-1 2 0,2 3 1,-3-2-1,-2 2 1,-1 0 0,0 3-1,-2 0 1,-1 2 1,0-1-1,-3 1 0,4 2 0,-2-3 0,0 4 0,0-1 1,0 2-2,-3 2 1,-4 0 0,0 5 0,-4 2 0,-7 5-1,0 3 0,-7 4-2,-10 6-6,13-7-18,-13 7-9,0 0-1,-7 9 0</inkml:trace>
  <inkml:trace contextRef="#ctx0" brushRef="#br0" timeOffset="4250">5921 1154 17,'0'0'29,"0"0"-1,0 0 2,-12-7-21,12 7-1,0 0-2,-1 15-2,1-15-2,-2 20 0,0-5 1,1 7 0,-2 0 0,1 5 0,-1 1 0,0 2 0,-1-1 0,0 5 0,-1-6-1,2 4 0,0-1 1,1-3-1,-1 1 1,2-3-1,0 1 0,1-1 0,-1 2 0,2-3-1,0 0 0,-1 3 1,1-1-2,1 2 2,-1 2-1,1 0 0,-2 0 0,3 1 0,-1-1 0,1 1 1,-2-1-1,4-2 1,-2 0-1,0 0 1,1-2-1,-2 1 0,3-2 1,-3 2-2,0-3 2,1 0-2,0-1 1,0 0-2,1 1-1,2-4-3,4 9-10,-3-5-24,-1 7 1,-5 3-1,-3 2 0</inkml:trace>
  <inkml:trace contextRef="#ctx0" brushRef="#br0" timeOffset="5078">4304 3992 20,'0'0'28,"-6"-11"-1,6 11-7,8-13-7,0 0-2,6 3-3,1-7-2,9 0-1,2-4-1,5 3 1,1-4-2,3-3 0,-1-2 0,4 0 0,0-2-1,3-1 0,-2-2 1,4-5-1,1 0 1,2-1-1,3 0-1,1-2 1,5-4-1,1 0 0,1-4-1,2 0 1,-2-1 0,3-1-1,-4 0 1,0 2 0,-4 1 0,-3 2 0,-2 3 1,-1 3-1,-2 0 0,-1 4 1,-1 1-1,3 0 0,-3-1 1,0 5-1,-2 1 1,0 2 0,-4 1-1,-2 0 1,-4 4 0,-3 1-1,-4 2 0,-4 2 0,-5 4-3,-8-3-9,-6 16-27,-3-15-1,-14 12-1,-8 1 1</inkml:trace>
  <inkml:trace contextRef="#ctx0" brushRef="#br0" timeOffset="6078">1375 2584 10,'0'0'24,"0"0"-6,0 0-2,0 0-1,0 0-3,0 0-3,0 0-2,0 0-1,14-12-1,-14 12-1,22-14 0,-8 2-1,3 1 0,-1-1-1,4 1 0,-2-3-1,4 2 0,-2-3 1,2 1-1,-1-3 1,4 1-1,2-5 0,-2 4-1,4-3 1,3 0 0,0 0 0,1 1-1,2-1 1,-2-1 0,0 2-1,0 0 1,-1-2 0,-1 2 0,1-3-1,-3 3 0,0-1 0,-1 1 0,-2 0 1,0 0-2,-1 3 1,-1 0 0,-2-1 0,-1 3 0,3-2 1,-2 0-1,4-1 1,0-1 0,-1-2-1,3 1 1,1-2 0,1 0 0,-1-2-1,1 1 1,-2 1-1,0 2 0,-2 0 1,1-1-1,1 2 0,-1-1 0,0 0 1,0 0-1,2 1 0,-1-2 0,0-1 0,2 0 1,-4 1-1,2 0 0,-4-1 0,2 3 1,-2 0-1,-1 3 0,-3 0 0,-3 4 2,-2 1-1,-3-2 0,-2 4 0,-10 8 0,16-17 1,-16 17-1,14-20 0,-6 9-1,1 1-2,-3-2-8,-6 12-24,14-10-1,-14 10-2,0 0 1</inkml:trace>
  <inkml:trace contextRef="#ctx0" brushRef="#br0" timeOffset="7109">3193 1367 1,'0'0'28,"-8"-1"2,8 1 0,0 0-14,0 0-4,0 0-3,0 0-1,0 0-4,12-8 0,0 5-2,3 0 1,5 0 0,4-3 0,5 1 1,5-1-2,4 3 1,0-2 0,3 2-1,1-2 2,3 2-2,-2-2 0,2 1 0,0-1 0,2 1 0,2-2-1,2 3 1,-1-3-1,1 4 0,0-1 0,0 3 0,-4-1 1,-2 2-1,0-2 0,-1 1 1,1-3-1,0 1 1,2-3-1,0-1 1,3 0-1,-2-2 0,1 2 0,0 0 0,0 0-1,-3 4 1,-3 0 0,-1 2 0,0 0-1,0 2 1,-3-1 0,3 0-1,-1-1 1,0-2-1,1-1 1,-1 0-1,-1-1 1,-2 0-1,-2-1 0,-1 2 1,-4 1-1,-3-2 1,-2 4-1,0-2 1,-2 1 0,-2 0 0,0-2 0,-3-1 0,1 1 0,-1-1-1,-3-1 1,-3 0-1,0 3 0,-3-1 0,1 2 0,-2-1 0,-9 2 0,16 1 0,-16-1 0,14 2 1,-14-2-1,12 1 0,-12-1 1,0 0-1,9 1 1,-9-1-1,0 0 1,0 0-3,0 0-6,0 0-32,-14 7-1,1-6-1,-3 0-2</inkml:trace>
  <inkml:trace contextRef="#ctx0" brushRef="#br1" timeOffset="15265">3132 283 5,'0'0'11,"0"0"-3,0 0-1,0 0-1,-2 12-1,2-12-1,-1 15 0,1-3 0,-2 1-1,1 3 0,1 5 0,0 0-2,0 3 1,0 0-1,3 3 0,-3 0 1,2 2 0,-1 0-1,2 2 1,0-2 0,-1 2 0,-1 0 0,2 0-1,-3-1 2,3-1-2,-1 1 1,1-1-1,0-1 1,1 1-1,-1-4 0,0 3 1,1-2-1,1 2 0,-2-1 1,0-2-1,-2 5 0,1-2 0,1 4 0,0 0 0,-3-1-1,3 2 1,1 0 0,-1-3-1,0 0 1,1-1-1,-1-3 1,2 1-1,-1-3 1,-1 0 0,0 0 0,0 1 0,0-3 0,1 4 1,-1-2-1,0 3 1,-1 0-1,1-1 0,0 1 0,0-2 0,-1 2 0,2-2 0,-1 1-1,1 2 1,-1-2-1,-1 3 1,2-2 0,0 3 0,-1-1-1,0 1 0,-1-1 1,2 1 0,-1-3-1,1 3 0,-1-4 1,1 2 0,-1 0-1,1-3 1,-3-1 0,2-1 0,1-1 0,-2 0 0,1 0 0,-2 1 0,1-2 0,1 3 0,0-2 0,-3 6 0,3 0 0,-1 0 1,-1 0-1,1 1 0,-1 0 1,0-1-1,2-1 1,-2-2-2,2-1-8,1-6-24,1-9-1,4-4 1,-9-5-2</inkml:trace>
  <inkml:trace contextRef="#ctx0" brushRef="#br1" timeOffset="16781">3392 2754 8,'0'16'19,"1"-4"-10,-1 4 0,2 0 1,-4 3-3,3 2-2,-2-2 0,1 0-1,0-4-3,-1 1-5,1-16-15,1 20-3,-1-20 0</inkml:trace>
  <inkml:trace contextRef="#ctx0" brushRef="#br1" timeOffset="17031">3475 2943 15,'13'-3'15,"4"0"0,4 0-1,2-2-1,5 3-3,2-5 1,8 3-3,1-2 1,5 1-2,1-2-1,1 1-2,0 2 0,4 0-1,-2-2 0,0 2 0,1-3-1,1 4 1,-1-3-1,5 0 0,1-3 0,5 1 1,-1-2-2,3 0 2,1-1-1,1 2 0,0-1 0,3 2 0,-5-3 2,1 0-2,0 0 1,4-2-1,-1-1 0,-2 0 0,0-2 0,4-1-1,-3 1 0,-1 0 0,0 1 0,-3 3 0,0 0 0,2 1-1,-2 1 1,-4 1 0,1-1-1,-4 4 0,-3-4 0,-1 1 1,-5 1-1,-4 2 1,-5-1-1,-1 0 0,-2 2 1,-1-1-1,0 3 1,-1 1-1,2-3 0,1 2 1,-1-1-1,0 1 1,-2 1-1,-2 0 1,-6-1-1,-2 1 1,-5 1 0,-2 2 0,-4-2 0,-10 1 1,13-1 0,-13 1-1,0 0 0,13 1 1,-13-1-1,0 0-1,9-2 0,-9 2-4,0 0-5,0 0-30,0 0 0,0 0-1,-22 13 0</inkml:trace>
  <inkml:trace contextRef="#ctx0" brushRef="#br1" timeOffset="18296">3492 2985 10,'0'0'21,"0"0"-8,-10 0-4,10 0-2,-9 4-2,9-4 0,-13 6-2,2-1 1,-1 2 0,-1 0 2,-2 3-1,-3 0-1,0 4 0,-4 1 0,0 1-1,-4-1-1,1 3 1,-6 1-2,-1 0 0,-2 1 0,-4 1-1,-1 3 1,-4-3-1,1 5 0,-1-2 1,1 0-1,-3 0 0,1-2 0,1 0 1,0-1-1,-1-1 1,-2 2-1,-3-2 1,-2 4 0,1 0 0,-3 3 0,0 0 0,-2 2 0,-1 2 1,-3-1-1,4 5 0,-5 0 0,-1 1 0,-2 0 1,-2 3-1,-4 2 0,4 0 1,-4-2-1,2 1 1,-2 0 0,2 0-1,-1-1 1,0 2 0,-5 0 0,2 1-1,-4 3 1,2 0-1,-5 3 1,3 1 0,1 0 0,7-1 0,-3 2-1,2-2 1,-2 1-1,1 0 1,4-4-1,2-1 1,2-2-1,2 0 1,1-3-1,10-3 1,5-6-1,7-1 0,5-8 0,6-2 0,5-5 0,7-4 0,4-4-1,9-6-1,0 0 0,0 0-5,-3 12-17,3-12-11,4 12-2,-2-3 1,-2-9 0</inkml:trace>
  <inkml:trace contextRef="#ctx0" brushRef="#br2" timeOffset="139781">3910 2271 22,'0'0'25,"0"0"-8,0 0-5,0 0 2,0 0-1,0 0-3,0 0-4,0 0 0,0 0-1,0 0 0,0 0 0,0 0-2,0 0 0,0 0 0,0 0-1,0 0-1,0 0 0,0 0 0,0 0-1,0 0 0,0 0 1,0 0-1,0 0 0,0 0 1,9 1 0,-9-1 0,0 0 1,0 0-1,0 0 1,0 0 0,0 0-1,0 0 0,0 0-3,0 0-20,0 0-11,0 0-3,0 0 1</inkml:trace>
  <inkml:trace contextRef="#ctx0" brushRef="#br2" timeOffset="140609">3941 2336 3,'0'0'26,"4"-10"-1,-4 10-10,0 0-3,0 0 1,0 0-2,-1 9-3,1-9-2,-5 10 0,5-10 1,-7 11-1,7-11 0,-12 7 0,12-7-1,-12-5-1,12 5-1,-11-11-1,11 11 0,-9-11-1,9 11-1,-1-11-1,1 11 1,0 0-1,0 0 1,13 5 0,-13-5 0,10 15 0,-10-15 1,4 17 0,-4-17 0,-7 15 1,-3-9 0,-3-1-1,1-4 1,-2 0-3,0-6-8,14 5-25,-10-12 0,13 2-3,-3 10 1</inkml:trace>
  <inkml:trace contextRef="#ctx0" brushRef="#br2" timeOffset="142140">3884 0 4,'0'0'6,"0"0"-1,0 0-1,0 0 0,3 12 0,-3-12 0,2 15 0,-1-4 0,-1 1-2,2 1 1,-2 2-2,0 3 1,1-2 0,1 3 1,-1 1 0,0 1 0,0 2 0,0 1 0,-1 1 0,1 1 0,-1-1 0,0 5 0,0-1-1,0 2 0,0 2 0,0-1 1,0 4-1,-1 1 0,1-1-1,1 2 1,-1-2-1,0-1 0,0 0 0,3 1 0,-3-3 0,1 3 0,2-1-1,0 1 1,-1-1 0,-1 4 0,2-1 0,0 3 0,-1-3 0,1 1 0,-2-1 0,1 0 0,-1 0-1,1-1 1,-2-3 0,0-1 1,2-2-1,-1 2 1,1-6-1,1 0 0,-2 1 1,3 0-1,-2-2 0,2-1 0,-1 2 0,-1-1 0,-2 1 1,3-1-2,-3-1 1,1-2-1,0 3 0,0-2 1,0 0-1,1-2 0,0 2 0,-1-1 0,0-1 1,0 0-1,1 1 1,-2-2-1,0 0 1,2 0 0,-3-2-1,1 0 1,0 1-1,1-3 1,-1-1-1,1 2 1,-1-4-1,1 1 1,-1 3 0,1-1 0,0 0 0,0 1 0,0-1 0,0 3 0,-1-3 0,3 1 0,-4-2 0,1 2 0,0-3 0,0 0 0,0-1 0,-2-1-1,4 2-6,-1-3-25,-1-12-2,2 17 1,-2-17-1</inkml:trace>
  <inkml:trace contextRef="#ctx0" brushRef="#br2" timeOffset="143953">3988 2319 13,'0'0'13,"0"0"-4,0 0-2,0 11 0,-1-2-2,-1 3-2,0 6 0,-3 1-1,1 4 2,1 1-2,-1 1 1,1-1-2,0-2 0,2-2-1,-2-4 0,3 1-4,0-5-6,0-12-9,5 16-3</inkml:trace>
  <inkml:trace contextRef="#ctx0" brushRef="#br2" timeOffset="144296">4012 2571 1,'0'0'7,"0"0"0,16-4-1,-16 4-1,16-3 0,-3 1 0,-4 0-1,3 1-1,1 0 0,0-1 0,1 2-1,-1-1-1,-1 1 0,0 0 1,2 0-1,-1-1 0,-1 1 0,2 0 0,-1-3 1,2 1-1,1-2 1,-1 1-1,2 1 0,-1-1 0,2 1-1,0-2 1,2 2 0,-1 1 0,3-1 1,-2 2 0,5-2 0,-3-1 1,4 0 1,-1-4 0,2 4-1,-2-4 0,3 1-1,1 2 0,2-1 0,0-1 0,1 1-1,0-1 1,3-2 1,1-1-1,3 1 1,-1-3-1,2 2 1,2-1-1,3-1 1,1 2-1,1 1-1,-1-1 0,0 2 0,4 0 1,-1-2-1,-1 1 0,3 1 0,-1-3 1,1 1 0,3-2 0,2 2-1,2-2 1,0 2 0,3-1 0,3 1 0,1 0 0,4 1 0,-2-1-1,6 0 1,0-2-1,4 2 1,1-2 0,4 1 0,2-3-1,2 2 2,3-3-1,6 3 2,-3-2-2,5 1 1,1-1-1,-1 1 0,0-2-1,-1 2 1,-4-1-2,-3 0 1,-9 3 0,-6-1-3,-9 5-2,-16-4-8,-9 5-19,-19 5-5,-21 0 0,-19 7-1</inkml:trace>
  <inkml:trace contextRef="#ctx0" brushRef="#br2" timeOffset="145640">4028 2642 6,'-13'3'7,"13"-3"-1,0 0 0,-12 6 0,12-6 0,-10 6 0,10-6 0,-17 9-1,8-2 0,-4 0 0,0 3-1,-3-1-1,-1 3 0,-2-1-1,-3 2 1,0 0-1,-2 1-1,-2-1 0,1 1 2,0 2-2,0-1 0,1 2-1,-1 0 1,2 0-1,-2 0 0,1 0 1,2 2-1,-3-4 0,1 1 0,2 2 0,-2-3 0,0 0 0,-1 2 1,0-1-1,1-1 0,-1 2 0,1-1 0,0-2 1,-2 3-1,0-1 0,3-1 0,-2 1 0,-1-2 0,2 2 0,0 0 1,1-1-1,1-2 0,1 2 1,2-2-1,-1-1 1,3 3-1,-2-4 0,2 0 1,-2 0-1,3 1 0,-4 2 0,3-2-1,-1 0 1,0 2 0,1-2 1,-2 1-1,1-1 0,-1 2 0,-2-3 0,1 1 1,-1 3-1,-2-3 1,0 1-1,-1 0 0,0 1 0,0-2 0,-1 2 0,-2-1 0,0 2 0,-2 0 0,2 0 0,-1 0 0,-1 1 0,0 1 0,2 1 0,3-2 0,-1 3-1,4-4 1,-1 3 0,3-1 0,2-2 0,2 1 0,0 0 0,1-3 0,0 1 0,-1-1 1,2-1-1,-4 0 0,2 2 0,-2 0 0,-1 1 0,-1-2 0,1 5 0,-1-2 0,-1 0 0,-2 3 1,2-2-1,-2-1 0,-1 3 0,-2-1 0,-1 0 0,2-1 0,-4 3 1,-1 2-1,0-2 0,1 0 0,-2-1 0,3 1 0,0-3 0,1 0 0,1 0 0,-1-2 0,3 1 0,-4 0 0,0 0 0,1 1 1,-2 3-1,0-2 0,0 1 1,-1 2-1,0-1 0,0-1 0,-1 1 0,-2 1 0,0 1 0,-3 0 0,1 0 0,0 2 1,-1-1 0,2 2 0,0-5 1,5 2 0,0-4 1,5-2 1,-2 0-1,9-3 1,-1-4 0,7 0-1,-1-2 0,11-7-2,-10 7-11,10-7-19,0 0-1,0 0-1,0 0 0</inkml:trace>
  <inkml:trace contextRef="#ctx0" brushRef="#br3" timeOffset="182171">3486 2936 29,'0'0'20,"0"0"0,0 0-2,-3-10-3,3 10-3,0 0-3,0 0-2,0 0-1,0 0-3,0 0 0,0 0-2,0 0 1,0 0-1,-1 9 1,1-9 0,0 0 0,-13 9 1,4-9 0,-1 0 0,-1-2-1,2-3 1,0-2-1,9 7 1,-13-13-2,10 2 0,3 11 0,4-14-1,-4 14 0,14-9 0,-5 9 0,1 1 1,-1 3-1,0 5 0,-9-9 1,10 18 1,-12-5-1,-4-2 1,-6-3 0,-1 0 0,-3-5 0,0-2 0,-1-6 1,2-2-1,2-5 0,7-2 0,4-4 0,6 3 0,4-2-1,5 4 0,3 4 0,-1 7-3,3 12-6,-8 2-29,-6 6-2,-7 1-1,-6 1 0</inkml:trace>
  <inkml:trace contextRef="#ctx0" brushRef="#br3" timeOffset="186109">3413 2928 22,'3'-10'11,"-3"10"0,0 0-2,12-8-2,-12 8-3,13-5 1,-13 5 1,14-9 0,-3 5 1,-11 4-2,18-9 0,-18 9 0,21-15 0,-12 7-1,4 3-1,0-3 0,-1 1 1,1-2-1,3 0-1,0 0 1,0 1-1,-2 1 1,1 0-2,1-1 1,-2 2 0,-2-1-1,0 2 0,-1-3 1,2 2-1,-2 0 0,2-2 0,1-1 0,1 1-1,-1 0 1,4 0 0,-3 0 1,2 0-1,-2-3 1,2 3-1,-2 0 1,0 0-1,1 0 1,-1-1-1,0 1 1,1 0-1,-2 1 0,0 0 0,-1 0 0,-1 0 1,-12 7-1,17-8-1,-17 8-1,0 0-4,12-4-12,-12 4-17,0 0-1,-9 3 1,9-3-1</inkml:trace>
  <inkml:trace contextRef="#ctx0" brushRef="#br3" timeOffset="186687">3964 2508 28,'0'0'34,"-12"-4"1,12 4 0,-9-7-22,9 7-2,0 0-1,0 0-2,0 0-4,0 0-1,0 0-1,0 0 0,0 0-1,0 0 0,12 0 0,-12 0 0,16 6 0,-4-3 0,-2 0 0,2 2 0,-1-1 0,1 1-1,-12-5 0,13 13 1,-13-13-1,8 19 1,-8-7 0,0 4-1,-3-1 1,0 3 0,-3-2 0,0 2 0,0 0-2,-5-4-4,8 4-27,-6-4-6,1-1 0,-3 0-2</inkml:trace>
  <inkml:trace contextRef="#ctx0" brushRef="#br3" timeOffset="187671">3807 2719 7,'0'0'28,"0"0"2,6-11-5,-6 11-8,0 0-2,5-10-2,-7 0-3,2 10-4,-2-24-1,0 7-2,-5-9 0,-3-4-2,-6-9 0,-4-8 0,-11-11-1,-7-7 0,-12-9-1,-7-5 1,-10-3 0,-11 1 0,-11 2 0,-8 9 0,-1 8 1,-5 8-1,2 14 1,-1 7-1,7 9 1,8 7-1,15 5-1,11-2-11,12 10-21,18 4 0,9 4-3,13 9 1</inkml:trace>
  <inkml:trace contextRef="#ctx0" brushRef="#br3" timeOffset="188718">1333 1234 11,'6'-15'28,"-6"15"0,0 0 0,0 0-15,0 0-4,3 9 0,0 7-1,-5 4-3,4 9-1,-4-1 1,5 7-1,-4 0 0,2-1-1,-2-2 0,0-1-2,1-6 1,1-1-2,1-6-1,-1-4-1,0 0-3,-1-14-5,5 14-5,-5-14-16,0 0-3,0 0 2,0 0 0</inkml:trace>
  <inkml:trace contextRef="#ctx0" brushRef="#br3" timeOffset="189062">1264 1277 19,'12'-14'24,"-1"1"-5,7-3-9,5 8 0,3 0 0,6 8-2,-1 2-1,1 10-1,-6-2-1,1 8 0,-8-1 0,-4 6 0,-11-4-1,-8 3 0,-9-4-1,-7 0-3,-2-2-23,-8 2-6,-5-3-3,3 1 0</inkml:trace>
  <inkml:trace contextRef="#ctx0" brushRef="#br3" timeOffset="192031">1717 1661 35,'-10'-6'30,"-3"8"2,-3 8-4,-4-5-21,2 4-2,-5 1-1,5 4 0,1 1-2,7 3-2,7 3-7,8-1-23,3-3-3,11 2 1,2-4-1</inkml:trace>
  <inkml:trace contextRef="#ctx0" brushRef="#br3" timeOffset="-207340.73">5434 3444 17,'0'-13'31,"2"0"1,-2 1 2,-3-1-16,3 13-4,3-14-2,-3 14-3,0 0-3,0 0-2,0 0-2,7 16 0,-7 2 0,3 6-2,1 3 2,1 4-1,0 1 0,3-3 0,-1-4 1,0-4-1,1-5 1,-1-8 0,2-7-1,2-6 1,-2-4 0,1-4 0,1-6-1,-1-2 0,0-3 0,-1-2-1,-2 5 0,0 0 0,-3 7-1,0 4 0,-4 10 0,0 0 1,14 15 0,-10 3-1,3 0 1,2 2 1,0 0 0,2-2 0,1-3 0,0-2 1,-3-9-1,5-2 0,0-10 1,0-4 0,0-3-1,0-5 0,-1-6 0,3-2 0,-1-4 0,-2 0-1,-3 6 1,-2 1-1,0 5-1,-6 2-2,-2 18-13,0 0-23,0 0-1,-6 17-1,-5-3 0</inkml:trace>
  <inkml:trace contextRef="#ctx0" brushRef="#br3" timeOffset="-205934.73">2966 4411 27,'3'-17'34,"1"4"1,-1 1-1,-3-1-19,0 13-3,0 0-2,12-1-1,-12 1-3,3 26-2,-3-8-1,0 8 0,0 4 0,-1 4-1,0 3-1,1-1 0,-1-3 0,4-2 0,2-3-1,2-5 1,2-4-1,2-3 1,1-8 0,6-1 0,0-6 0,4-2 0,1-5-2,-1-3-4,7 0-23,-10-2-11,0 0 0,-9 1-2</inkml:trace>
  <inkml:trace contextRef="#ctx0" brushRef="#br3" timeOffset="-204481.73">6244 1485 35,'5'-25'34,"-3"6"2,-2 0-1,4 9-22,-7-1 0,3 11-2,0-9-4,0 9-2,0 0-1,4 16-2,-3-4 1,2 5-1,-3 6 0,3 4 0,-3 1 1,0 6-1,-3-2 0,1 1 0,-1 2-1,1-1 0,1-4 0,-1-1 0,2-4-1,0-1 1,2-5-1,-2-3 0,1-4 0,0-3 0,-1-9 0,1 11-2,-1-11-2,0 0-3,0 0-5,0 0-13,0 0-14,-3-11 0,3 11-1,0-12 3</inkml:trace>
  <inkml:trace contextRef="#ctx0" brushRef="#br3" timeOffset="-204137.73">6272 1731 20,'3'-12'30,"1"0"2,-4 12-2,6-17-14,-6 17-1,13-18-3,-1 11-3,-12 7-2,19-13-2,-9 9 0,3 6-1,-1 3 0,3 3 0,-1 5-1,-2 4 1,2 1-1,-2 5 0,1-3 0,1 2-1,3-2-2,-1-7-7,8 1-27,-1-4-6,0-4 0,-3 2-2</inkml:trace>
  <inkml:trace contextRef="#ctx0" brushRef="#br3" timeOffset="-7700.73">1139 6318 19,'0'0'29,"0"0"2,-3-12-7,3 12-4,0 0-4,0 0-4,0 0-2,0 0-3,0 0 0,0 0-2,0 0-2,-7-11-1,7 11-1,-15-3 0,2 5-1,0-2 0,-4 1 0,-2-1 0,1 1 0,-3 0 0,3-1 0,-1 0 0,3 0 1,2-1-1,3 0 1,1 1 0,10 0-1,-14-2 1,14 2-1,-9 0 1,9 0-1,0 0 0,-9 11 0,9-11 0,-6 16 0,2-5 0,1 5 0,-2 3-1,1 3 1,1 2 1,-2 4-1,2 4 0,0 4 0,1 2 1,-2 3-1,2-1 0,2 5 1,-1 2-1,1 1 0,0 3 0,1 2 1,1 1-1,2 5 1,-1 4-1,1 1 0,-1 0 1,0 2-1,0 3 0,0-1 1,0 1-1,0 1 1,0 0-1,-1 3 1,1 1-1,0 1 0,0-1 1,0 3 0,0 1 0,0-2-1,-1 3 1,2 1 0,-1 2-1,2 0 1,-2 4-1,2-1 0,0 2 0,-1-5 0,-2 0 1,2-3-1,-2 0 1,1-3-1,0 1 0,-3 0 1,0 0-1,2 3 1,-1 1-1,3 2 0,-1-3 0,0 2 1,1 0-1,1-3 0,2 1 0,-1-2 0,0-3 0,-1-1 1,-1 1-1,-2-3 1,1 0-1,-1-4 0,0 0 1,0-2-1,-1 2 0,0-8 0,0-1 0,1-4 0,-1-4 0,0-6 1,0-6 0,-1-8-1,3-9 1,1-5-1,4-7 1,3-5 0,2-3 0,3-2 0,2 0-1,3-2 1,1 2 0,3 0-2,-4-4 0,4 7-9,-4-5-28,1-1-4,-2-3 0,-5-2-1</inkml:trace>
  <inkml:trace contextRef="#ctx0" brushRef="#br3" timeOffset="24815.27">4522 7301 61,'0'-13'33,"3"-2"0,4-6-13,5 8-16,4 3 1,4 6 0,1 5 0,6 11 1,-1 5-2,0 8 1,-3 3-2,-3 7 1,-5 1 0,-9 1-2,-7-3 0,-6-3 0,-10-7 0,-4-4-1,-5-6 1,-3-6-1,-3-11 0,1-7 1,2-9-2,2-6 1,5-8-1,9-3-1,8 2-2,7-6-3,18 12-14,6-1-19,11 8 1,7 7-2,6 8 1</inkml:trace>
  <inkml:trace contextRef="#ctx0" brushRef="#br3" timeOffset="25315.27">6269 7123 49,'19'-10'36,"0"1"0,1 7 0,-3 6-22,2 9-7,-5 3-1,2 11 0,-10 2-1,0 4-1,-7 1-2,-5 1 1,-10-5-1,-5-4-1,-3-6 1,-4-6-1,-1-7 0,0-6-1,6-5-1,-1-10-3,13 3-16,1-7-20,6 1 1,2 3-2,2 14 1</inkml:trace>
  <inkml:trace contextRef="#ctx0" brushRef="#br3" timeOffset="26346.27">2022 10062 55,'29'-4'35,"6"8"-1,-3 9 1,0 10-33,0 8 0,-5 3 2,-6 7 2,-12-1-1,-7 2 0,-11-7 0,-7-6 0,-9-8 0,-4-10-1,-6-11 0,-2-6-1,1-11-1,3-8-1,7-4-1,5-7-2,13 0-6,-1-4-22,16 6-11,2 2 1,4 3-1</inkml:trace>
  <inkml:trace contextRef="#ctx0" brushRef="#br3" timeOffset="26799.27">1984 8485 29,'7'-20'32,"5"2"1,-1 3 0,6 3-21,6 9-4,4 3 0,5 15 0,-3 3 0,6 13-2,-5 2-2,-2 7 1,-12 0-2,-5-1 1,-11 0-1,-9-6-1,-7-6 1,-7-7-1,-7-7 0,-1-7 0,-3-9-1,1-8 0,4-7 0,3-3 0,7-5-2,3-1-3,15 8-24,2 2-12,3 8 1,-4 9-2</inkml:trace>
</inkml:ink>
</file>

<file path=ppt/ink/ink7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5T00:24:49.640"/>
    </inkml:context>
    <inkml:brush xml:id="br0">
      <inkml:brushProperty name="width" value="0.05292" units="cm"/>
      <inkml:brushProperty name="height" value="0.05292" units="cm"/>
      <inkml:brushProperty name="color" value="#800080"/>
      <inkml:brushProperty name="fitToCurve" value="1"/>
      <inkml:brushProperty name="ignorePressure" value="1"/>
    </inkml:brush>
  </inkml:definitions>
  <inkml:trace contextRef="#ctx0" brushRef="#br0">126 22 11,'0'0'30,"0"0"1,-10-8 1,10 8-15,0 0-3,0 0 0,0 0-5,0 0-1,0 0-2,0 0-2,0 0 0,0 0-1,0 0-2,0 0 1,0 0-1,8-10-1,-8 10 1,16 0-1,-5-2 0,2 2 0,2-1 1,4 1-1,-2 0 1,-1 1-1,5-1 0,-2-1 0,0 1 0,-2-1-1,0 2 1,-4-1 0,-1-1 0,-3 2-1,-9-1 1,11 0 1,-11 0-1,0 0 0,0 0 1,0 0-1,0 0 0,0 0 0,0 0 0,-3 14 1,3-14-1,-13 18 0,0-5 1,1 2 0,-5 5 0,-3-2 0,-1 4-1,-1 1 1,-4 1-1,2-1 1,0 2-1,-2-2 0,4-1 0,-3 2 0,2-5 0,2 1-1,3-3 2,4-4-2,3-2 1,11-11 0,-14 13-1,14-13 1,0 0 0,0 0 0,0 0-1,0 0 1,13-3 0,-13 3-1,17-4 1,-5 2 0,4-1 0,-2-1 0,5 2 1,-1 0-1,2 0 0,-2-1 1,2 3-1,-3 0 0,-1-1 0,-3 2 1,-2 0-1,-11-1 0,14 2 0,-14-2 1,0 0-2,0 0-2,10 8-13,-10-8-21,0 0 0,0 0-1,2 14 0</inkml:trace>
  <inkml:trace contextRef="#ctx0" brushRef="#br0" timeOffset="1297">533 334 16,'0'0'28,"0"0"-2,-3-10-5,3 10-2,0 0-4,0 0-4,-3-10-2,3 10-3,0 0-1,0 0-1,0 0-1,6 16-2,-3-5 1,1 5 0,4 3 0,-1 2-1,1 2 1,0 1-1,0-1 0,1-2 0,-2-4 0,-1-4-1,1 1-2,-7-14-3,9 18-10,-9-18-19,0 0-1,0 0-1,0 0 1</inkml:trace>
  <inkml:trace contextRef="#ctx0" brushRef="#br0" timeOffset="1656">534 325 26,'0'0'31,"-13"-6"1,13 6 0,-12 23-22,-1-8-2,1 7-1,-2-1-2,-2 4-7,0 5-13,1-4-17,-1-2-1,3-4 2,-3-5-2</inkml:trace>
  <inkml:trace contextRef="#ctx0" brushRef="#br0" timeOffset="1844">389 512 26,'14'-4'32,"1"1"2,-1-1-2,-3 2-20,5 2-7,0-4-30,-1 10-3,-3-5-5,4 4 0</inkml:trace>
</inkml:ink>
</file>

<file path=ppt/ink/ink7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5T00:24:52.312"/>
    </inkml:context>
    <inkml:brush xml:id="br0">
      <inkml:brushProperty name="width" value="0.05292" units="cm"/>
      <inkml:brushProperty name="height" value="0.05292" units="cm"/>
      <inkml:brushProperty name="color" value="#800080"/>
      <inkml:brushProperty name="fitToCurve" value="1"/>
      <inkml:brushProperty name="ignorePressure" value="1"/>
    </inkml:brush>
  </inkml:definitions>
  <inkml:trace contextRef="#ctx0" brushRef="#br0">130 31 20,'0'-14'32,"0"14"2,-1-13-1,1 13-17,0 0-5,0 0-2,0 0-3,10 10-2,-3 3-1,0 0 0,2 10-1,0 3-1,4 5 2,-2 3-2,1 1 0,0-1 0,1-1 0,-1-4-2,-2-5-3,0-1-8,-4-12-12,-6-11-11,10 11-1,-10-11 1</inkml:trace>
  <inkml:trace contextRef="#ctx0" brushRef="#br0" timeOffset="297">317 0 34,'0'0'33,"-13"-5"1,6 14-1,-1 9-21,-8 3-3,0 10-1,-8 4 0,-2 5-3,-4 0-2,1 3 0,-2-5-1,1-2-2,4-2-8,0-8-24,6-7-3,11-5-2,3-3 1</inkml:trace>
  <inkml:trace contextRef="#ctx0" brushRef="#br0" timeOffset="672">538 358 46,'0'0'35,"0"0"1,0 0-2,0 0-24,0 0-1,11 5-3,-11-5-1,8 18-2,-3-7-1,3 5 0,0 4 0,2 1-2,0-1 1,-3 1-3,3 1-2,-5-7-10,3 0-22,-4-4 0,-4-11-2,2 10 2</inkml:trace>
  <inkml:trace contextRef="#ctx0" brushRef="#br0" timeOffset="922">591 358 31,'0'0'32,"-12"2"4,3 4-3,-2 6-17,-7 5-7,2 8-3,-7 2 1,0 5-5,-2 2-2,-3-2-7,9 3-13,-3-5-14,5-7-1,2-8 1,5-6-1</inkml:trace>
  <inkml:trace contextRef="#ctx0" brushRef="#br0" timeOffset="1141">474 566 37,'15'-3'32,"-1"1"0,3-1-8,0 4-46,-5-3-3,4 3-3,-7-3-3</inkml:trace>
</inkml:ink>
</file>

<file path=ppt/ink/ink7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5T00:24:54.593"/>
    </inkml:context>
    <inkml:brush xml:id="br0">
      <inkml:brushProperty name="width" value="0.05292" units="cm"/>
      <inkml:brushProperty name="height" value="0.05292" units="cm"/>
      <inkml:brushProperty name="color" value="#800080"/>
      <inkml:brushProperty name="fitToCurve" value="1"/>
      <inkml:brushProperty name="ignorePressure" value="1"/>
    </inkml:brush>
  </inkml:definitions>
  <inkml:trace contextRef="#ctx0" brushRef="#br0">124 55 25,'-3'-9'34,"-1"0"0,4 9 1,-4-10-19,4 10-7,0 0-1,0 0-4,0 0-1,1 14 0,4 2-3,2 7 0,1 2 0,2 4-1,1-1-2,2 5-4,-5-6-10,2-4-17,1-4-1,0-7 1,-2-7 0</inkml:trace>
  <inkml:trace contextRef="#ctx0" brushRef="#br0" timeOffset="266">267 0 30,'4'11'31,"-4"5"1,-3 12-7,-2-3-16,1 9 1,-6 4 1,3 7-3,-7 0-2,-1 2-1,-4-2 0,-3 1-2,-4-6-1,2-6-1,-2-1-3,-1-11-11,4 1-21,2-6-1,6-7-1,5-1 0</inkml:trace>
</inkml:ink>
</file>

<file path=ppt/ink/ink7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5T00:24:56.109"/>
    </inkml:context>
    <inkml:brush xml:id="br0">
      <inkml:brushProperty name="width" value="0.05292" units="cm"/>
      <inkml:brushProperty name="height" value="0.05292" units="cm"/>
      <inkml:brushProperty name="color" value="#800080"/>
      <inkml:brushProperty name="fitToCurve" value="1"/>
      <inkml:brushProperty name="ignorePressure" value="1"/>
    </inkml:brush>
  </inkml:definitions>
  <inkml:trace contextRef="#ctx0" brushRef="#br0">164 0 21,'0'0'29,"0"0"0,0 0-11,0 0-3,0 0-4,0 0-2,0 0-4,0 0-1,0 0-2,0 0 0,3 13 0,0-3-1,1 2 0,1 4 1,1 2-1,1 3 0,-2 1 1,2 0-1,-1-1 0,0-1 0,0 0-1,-1-3 0,0-3-2,-4-4-3,3 2-3,-4-12-6,3 11-16,-3-11-4,1 10 2,-1-10 0</inkml:trace>
  <inkml:trace contextRef="#ctx0" brushRef="#br0" timeOffset="687">186 25 15,'-3'-12'30,"3"12"0,0 0 1,-15 12-18,10-1-3,-6 4-3,0 8-3,-4 4-1,0 5-1,-1 0-1,-2 0-1,1 2-2,0-4-3,5-1-10,-1-6-16,3-7 0,2-2-1</inkml:trace>
  <inkml:trace contextRef="#ctx0" brushRef="#br0" timeOffset="922">32 264 0,'17'-7'30,"-17"7"0,18-2 2,-6 4-14,0-4-4,3 0-20,0-2-18,5 4-5,-6-3-2,4 6-1</inkml:trace>
</inkml:ink>
</file>

<file path=ppt/ink/ink7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5T00:25:14.984"/>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2024 2133 0,'0'0'28,"0"-13"-1,0 13 0,0 0-13,0 0-4,0 0-2,0 0-3,0 0-3,-1 15-1,2-5 1,-1 6-1,1 3 1,-1 2 1,1 7 0,-1 2 0,-2 4 1,0 3-1,2 2 0,-2 1 0,2 3 0,-1 1-1,0 0 0,-2-1 0,3 0-1,-1 0 1,1 2-2,-1-3 2,2 5-2,-1-1 1,0 0 0,4 1-1,-3 0 1,0 1-1,0 1 1,1-2-1,0 1 1,-2-2 1,1-2-1,-1 0 0,1-2 0,-1-1 0,0 1 0,0-1 0,-1 0 0,1-1-1,-2 2 1,2-2-1,0 2 0,0-2 0,0 0 1,0-1-2,1-2 2,1 2-1,-1-1 0,1-3 1,1-1-1,-1-1 0,0-1 1,-1 0-1,0 0 0,0-2 1,-1 1-1,1 0 1,1 1 0,-2-1-1,1 0 1,0-2-1,0 0 0,-1-2 1,0-3-1,2-2 0,-1-2 0,-1 0 0,0-4 0,0 0 0,0-4 0,4 0-3,-4-12-1,2 18-8,-2-18-8,0 0-14,-6 13-3,6-13 2,-3 14 0</inkml:trace>
  <inkml:trace contextRef="#ctx0" brushRef="#br0" timeOffset="719">2033 4672 48,'0'0'31,"-1"-12"-7,1 12-3,3-22-7,4 9-4,-2-9-6,6-1 0,-3-6-1,4 1-2,0-2 1,-2 3-1,0 0 1,-3 0-1,-1 6 0,-4 1 2,-2 4-2,1 6 1,-2 1 0,1 9-1,-2-13 1,2 13-1,0 0 1,0 0-1,0 0 0,0 0-2,-10 10-4,10-10-28,-9 11-2,9-11-2,0 0 0</inkml:trace>
  <inkml:trace contextRef="#ctx0" brushRef="#br0" timeOffset="1266">1995 4957 49,'0'0'36,"-13"0"-2,13 0-8,0 0-15,0 0-1,-10 3-1,10-3-4,0 0-1,10-2-2,-10 2 0,20-2 0,-4-1 0,4 0-1,6-2 0,3 3 0,1-2 0,2 3 0,0 0-1,-4 0 1,-2 2-1,-3 1 0,-7 1 1,-3 1-1,-13-4 1,11 15 0,-13-2-1,-4 2 1,-4 3 0,-5 3 0,-5 3-1,-3 1 1,-2 1-1,-3 1 0,-2-1 0,3-4 0,0 1 0,1-3 0,4-3 0,6-2 0,3-4 0,3-3 0,10-8-1,-3 10 2,3-10-1,14 5 1,1-6-1,2 1 1,4-1 0,2 1 0,3 0 0,-2-1 0,0 1-2,-1-2 0,-1 2-4,-5-4-6,4 1-27,-3 1-1,-1 1-1,-3-3 0</inkml:trace>
  <inkml:trace contextRef="#ctx0" brushRef="#br0" timeOffset="1859">2511 5158 48,'0'0'37,"-5"-10"-3,5 10 2,0 0-27,0 0-1,-2 17-3,4-2-1,-2 3-2,0 5 0,-2 4-1,1 2 1,-2 1-2,-1-3-1,2 1-3,-4-10-11,2-1-20,-3-5-1,7-12-2,-9 8 2</inkml:trace>
  <inkml:trace contextRef="#ctx0" brushRef="#br0" timeOffset="2094">2452 5233 38,'16'-26'34,"4"5"1,0-7-4,6 15-20,-2-1-1,3 12-2,-7 2-1,-2 8-2,-6 5-3,-3 6 1,-5 2-1,-4-2 0,-5 0-1,0-4-1,-1-3 0,1-2 0,5-10 0,0 10-1,0-10 0,16 9 0,-3-3 0,0 4 1,2 0 0,-3 3 0,-5 2 1,-4 3 0,-5-1 0,-5 1-1,-5-5 1,-6-1-2,0 2-5,-6-5-30,3-6 0,1-6-2,0-2 1</inkml:trace>
  <inkml:trace contextRef="#ctx0" brushRef="#br0" timeOffset="3172">1998 1995 8,'0'0'27,"0"0"1,-9-10-12,9 10 0,0 0-2,-13-10-3,6 1-2,7 9-2,-15-15-2,5 6-1,-1-4 0,-1 2-1,-4-5 0,-2 3-1,-3-4 0,-1 1 1,0-3-1,-4-2 0,-3-2 0,0 1 1,-1-3-1,1 0 0,-2-1 1,3 1-2,-4-2 1,3 0 0,-1 1-1,3 0 0,-2-2 0,1 2-1,0-4 1,2 1 0,-1-1-1,0 1 1,0-1 0,-1 0-1,1-2 1,0 2 0,0 1 0,0 0-1,1 0 1,-1 1 0,1 0 0,-4-1-1,4 3 1,-4-3 0,0-1-1,-1 2 1,-2 0-1,0-1 1,1 1-1,-2 1 0,1-3 0,1 2 0,2 1 0,3-1 0,-2 0-1,3 0 1,0 1 0,1-2 1,3 2-1,-4-1 0,3 0 0,1 0 1,-3-1-1,1-1 1,-1 0-1,1 1 0,-2-1 0,2 0 0,-2 1 1,-1 4-1,2-1 0,-1 4 0,3-2 0,2 5 0,0-3 0,1 4 0,2-1 1,-2 0-1,2-1 0,1 5 0,2-4 1,-1 7-1,3-4 0,0 2 1,4 2-1,2 3 0,7 9 0,-9-14 1,9 14-1,-8-10 0,8 10 0,0 0 0,0 0 1,0 0-1,0 0 0,-8-9-1,8 9-2,0 0-3,0 0-32,0 0 1,13 14-3,-11-2 0</inkml:trace>
</inkml:ink>
</file>

<file path=ppt/ink/ink7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5T00:25:10.734"/>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2429 16,'0'0'15,"7"-13"-1,-7 13-3,13-16-2,-13 16 0,15-17-2,-6 9 1,-2-2-2,4 0-1,-2 0-2,1 0 1,1-1-1,3-2-1,-2 1 0,4-1 0,-1-3 0,5-3 0,0-1 0,1-3 0,0-3 0,5-1 0,-3 0 0,-1-1 0,1 0 0,-1 4 0,1-3 0,-1 4-1,-1 1 1,0 1 0,0-1-1,0 0 1,1 0-1,0-1 0,2-1 0,-2-1 0,3 3 0,-3-2-1,1 1 1,0 1 0,-1 2-1,0 0 1,-1 0-1,-2 2 1,2-2 0,-1-2 0,3 0 0,0-3-1,1-1 1,2-1-1,-1-2 1,1-1 0,-1 0 0,0-1-1,1 1 1,0 0-1,0 0 1,0 2-1,0-1 0,0 0 1,0-1-2,2 4 2,-5-2-2,4 1 2,0 2-2,-3-1 1,3 1 0,-2 1 0,0 3 0,1-4 0,-2 2 0,1-1 0,-2 2 1,-1-2-1,1 0 0,-3 1 0,1 2 0,0-3 0,-2 4 0,0-1 0,-1 0 0,-1 3 1,1-2-1,-2 2 0,1 2 0,0 0 0,-1-1 1,0 2-1,1 0 0,-2 1 0,2-1 0,-1 2 0,-2 0 0,-1 1 0,-3 3 0,-1 0 0,1 0 1,-10 9 1,12-15-2,-12 15 1,10-13 0,-10 13 0,10-15 0,-10 15 0,10-15 0,-10 15 0,10-8 1,-10 8-1,0 0 0,0 0 0,8-9 0,-8 9 0,0 0-2,0 0-3,0 0-7,0 0-6,0 0-17,0 0-3,0 0 2,0 0 0</inkml:trace>
  <inkml:trace contextRef="#ctx0" brushRef="#br0" timeOffset="1437">2102 29 18,'0'0'28,"0"0"1,0 0-8,0 0-6,0 0-3,0 0-4,0 0-2,0 0-2,4 11-1,2-3 1,5 8-1,1 1 0,3 8 1,3-1-1,2 5-1,0 0 1,-1 0-1,-1-2 1,2-2-2,-7-4 0,3-3 0,-6-5-1,-1-2 0,-9-11-3,12 7-4,-12-7-15,0 0-12,0 0-1,0 0 0</inkml:trace>
  <inkml:trace contextRef="#ctx0" brushRef="#br0" timeOffset="1797">2328 0 26,'0'0'30,"0"0"3,-12 13-2,1 1-20,3 10-1,-10 5-4,1 5-1,-6 1-1,1 2-1,-4-2-2,2-2-1,3-4-4,-3-6-12,8-6-16,5-1-2,11-16 2,-8 15-2</inkml:trace>
  <inkml:trace contextRef="#ctx0" brushRef="#br0" timeOffset="2422">2518 323 13,'0'0'29,"0"0"-1,0 0 2,0 0-17,0 0-3,-7 10-3,6 0 0,-1 3-3,1 3-1,-3 2 1,4 3-2,0-4 0,0 3 0,0-4-1,1-1-3,3 2-4,-5-8-9,1-9-15,6 13-2,-6-13 0,0 0 0</inkml:trace>
  <inkml:trace contextRef="#ctx0" brushRef="#br0" timeOffset="3016">2496 366 1,'7'-12'28,"-7"12"1,17-16 2,-7 8-14,7 3-2,-1-3-2,5 6-4,-1-2-2,2 3-2,-3 1-2,0 5 0,-7 1-1,-2 2 0,-8 2-2,-6 3 0,-5-1 0,-4-1-2,0 2-1,-4-4-1,5 3 0,0-3 0,7 2 0,2-2 0,7 5 2,2-4 0,4 1 1,1 3 1,1 2 2,-1-2-1,-3 0 2,-3 2-1,-7-3 1,-3 0-1,-7 2 1,-3-3-1,-4-1-3,-2-5-13,-2 1-17,5-2-2,1-3 1,5 2-1</inkml:trace>
</inkml:ink>
</file>

<file path=ppt/ink/ink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09:37.203"/>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2965 1678 2,'0'0'8,"0"0"-1,0 0 0,0 0-1,0 0 0,0 0 0,0 0 0,0 0-1,-9-9 0,9 9-1,0 0 0,0 0-1,0 0-1,7-9 0,-7 9-1,0 0 1,12-9-1,-12 9 0,9-6 0,-9 6 0,10-6 0,-10 6 0,10-5 0,-10 5 2,10-4-1,-10 4-1,10-4 1,-10 4-1,11-3 0,-11 3 0,14-3 0,-14 3 0,12-1 0,-12 1 0,11 0-1,-11 0 1,14 2 0,-14-2 0,11 2 0,-11-2 0,13 3 1,-13-3-1,12 3 1,-12-3-1,10 2 0,-10-2 0,9 3 0,-9-3 0,0 0 0,11 7 0,-11-7 0,0 0 0,14 9 0,-14-9 0,9 11 0,-9-11 1,11 10-1,-11-10 0,8 12 0,-8-12 0,7 13 0,-7-13 0,7 15 0,-7-15 0,6 16 0,-6-16 0,5 15 0,-5-15-1,3 16 1,-3-16 0,-2 16-1,-1-7 1,3-9 0,-4 18-1,2-7 0,-1-1 1,1-1-1,-1 2 0,0 0 0,3-11 0,-9 19 1,4-9-1,5-10 0,-11 18 1,6-10-1,5-8 1,-13 17-1,13-17 1,-14 15 0,14-15-1,-15 12 1,15-12-1,-18 8 1,9-5 0,-1-1 0,0-2 0,-3 0 0,1-2 0,0-1 0,-2-2 0,1 1-1,0 0 1,0-1-1,-2 0 1,4-1-1,-2 0 0,1 0 1,3 0-1,-2-2 0,2 1 1,9 7-1,-13-18 1,7 9-1,1-1 1,2-1-1,-2-2 0,3 3 1,0-1-1,0 0 0,0 2 0,2 9 0,0-18-1,-1 9-1,1 9-2,10-20-5,3 9-16,0 1-10,1-2 2,4 0 0</inkml:trace>
  <inkml:trace contextRef="#ctx0" brushRef="#br0" timeOffset="1500">3131 1715 10,'0'0'9,"0"0"1,0 0-1,0 0 0,0 0-2,0 0 0,0 0-2,0 0-1,0 0 0,0 0 0,0 0-1,2 13 1,-2-13-1,-8 16 1,3-3-1,-2 0 1,-2 3 0,2 4 0,-3-3 1,-1 5 0,0-5-1,4 2 0,-5-4-1,4-1 0,1-3-2,7-11-4,-8 15-6,8-15-16,0 0-6,0 0 1,0 0 0</inkml:trace>
  <inkml:trace contextRef="#ctx0" brushRef="#br0" timeOffset="1984">2998 1771 12,'0'0'16,"0"0"-1,0 0 0,0 0-1,0 0 0,-7 11-4,7-11-1,0 0-2,0 0-2,0 0-1,7 13-1,-7-13-1,14 10 1,-14-10-1,17 11 0,-9-3-1,2-1-1,-10-7-6,17 11-14,-6-3-11,-11-8 1,20 7 0</inkml:trace>
  <inkml:trace contextRef="#ctx0" brushRef="#br0" timeOffset="2640">3003 1730 19,'0'0'24,"2"-17"-5,-2 17-10,-4-17-1,4 17 0,-16-18-4,4 7 0,-5-6 0,-2 0-1,-6-7 0,-5-1 0,-6-8-1,-6-4-1,-9-5 1,-3-4 0,-10-1 0,-10 0 0,-9-3 0,-5 4 0,-9 2 0,-6 3 0,-5 3 0,-2 2 0,-5-1-2,5 5 1,2 2 0,5-2 0,2 1 0,8 4 1,3 1 0,7 1-1,10 2 1,7 2-2,12 6-8,9 3-22,5-1-2,12 3 0,6 0 0</inkml:trace>
  <inkml:trace contextRef="#ctx0" brushRef="#br0" timeOffset="3359">283 101 1,'0'0'26,"-3"-10"0,-6 13 0,-8 1-16,-9 2-2,-1 8 1,-8-2-2,3 7-2,-3 1 0,6 4 0,2-2 0,6 3-2,7 1 0,7-1-2,7 1 0,8 0 0,9-3-2,8-4-1,11 1-5,2-10-5,10 1-7,2-3-13,0-7 2,-1-1-1</inkml:trace>
  <inkml:trace contextRef="#ctx0" brushRef="#br0" timeOffset="3750">647 131 13,'0'0'25,"0"0"0,-2 12-17,-2 1 1,-2 7 1,0 2-3,0 4-4,-1 4 1,2 1-2,2-2 1,2-2-1,1-5 0,4-3 0,0-8 1,-4-11-1,15 0 1,-5-10-1,-1-6 0,1-5 1,0-6-1,0-6-1,-1-4-1,-1-2 1,1-3-1,-2 1 0,0 5 1,-1 3-1,-2 7 0,-1 8 0,-3 18 0,0 0 0,9 15 0,-8 5 1,1 9-1,1 1 0,1 2 1,0 0-1,2-7 1,3-3-1,-3-8 1,5-3 0,-2-8 0,2-5 0,1-4-1,1-4 1,-1-4 0,4-3 0,-1-1-1,1-3 0,1-3 1,-1-1-1,2 0 0,-3 0 1,-1 4-1,-1 1 0,-5 5 0,-8 15 1,9-4 0,-10 16 0,-3 9 0,-1 7 1,-1 6-1,0 5 1,1 4-2,-2-2-2,7-2-26,-2 3-4,1-7-2,1-1 0</inkml:trace>
</inkml:ink>
</file>

<file path=ppt/ink/ink8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5T00:25:19.593"/>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96 26 47,'0'0'31,"0"0"1,-9-13-11,9 13-11,7 10-2,2 5-3,4 1-2,2 3-1,5 4-1,2 3 1,2 0-1,-2 0-2,0-1-5,-5-6-7,1-4-16,-2-4-4,-5-4 1,-1-6-1</inkml:trace>
  <inkml:trace contextRef="#ctx0" brushRef="#br0" timeOffset="235">357 0 9,'0'0'29,"0"0"2,0 0 2,9 22-14,-13 1-5,6 10-2,-8 3 0,3 12-3,-7 1-2,-2 8-2,-4-1-1,-6 1 0,-7-2-1,-5-3-2,0-6 1,-2-4-1,-2-9 0,1-6-2,6-7-1,3-9-9,12-2-17,4-7-8,12-2-2,0 0 1</inkml:trace>
  <inkml:trace contextRef="#ctx0" brushRef="#br0" timeOffset="625">473 281 43,'0'0'32,"0"0"2,0 0-2,0 0-21,0 9-4,2 9-1,-2 1-1,0 6-2,-1 2-1,2 6 0,-1 2-1,-2-5-4,4 4-5,-5-10-15,4-4-11,-1-5-1,0-5 1</inkml:trace>
  <inkml:trace contextRef="#ctx0" brushRef="#br0" timeOffset="891">514 229 31,'11'-20'29,"-2"1"2,3 6-2,0 8-21,-12 5-1,23-4-2,-14 13 0,-3 8-1,-3 5-1,-2 6 0,-5-1 0,-6 1 0,-5-1 0,-1-1-2,1-9 1,-1-3-3,4-6 1,3-5-2,9-3 1,0 0-2,21-4 0,-3 4 1,3 4 0,1 2 0,2 1 2,-2 6-1,-4 2 2,-7 5-1,-8 1 2,-6 5-1,-7-5 0,-11 1 1,-6-4 0,-2-1-4,2-6-23,-3 1-6,3-10-2,2 4 0</inkml:trace>
</inkml:ink>
</file>

<file path=ppt/ink/ink8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2-16T19:11:16.833"/>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70C0"/>
    </inkml:brush>
    <inkml:brush xml:id="br3">
      <inkml:brushProperty name="width" value="0.05292" units="cm"/>
      <inkml:brushProperty name="height" value="0.05292" units="cm"/>
      <inkml:brushProperty name="color" value="#00B050"/>
    </inkml:brush>
  </inkml:definitions>
  <inkml:trace contextRef="#ctx0" brushRef="#br0">21684 5238 11 0,'0'0'59'16,"0"-2"4"-16,0 2 0 0,0 0-1 16,0-1 0-16,0 1 4 0,0 0 4 15,0 0 9-15,0-2 6 0,0 2 3 0,0 0-3 16,0-1-11-16,0 1-6 0,0 0-6 16,0 0 0-16,0-2-2 0,0 2 3 15,0 0-1-15,0 0 7 0,0 0 8 16,0 0 7-16,0 0 9 0,0 0 1 0,0 0 4 15,0 0-2-15,0 0-5 0,0 0-15 16,0 0-19-16,0 0-20 0,0 0-14 16,0 0-11-16,0 0-3 0,0 0-4 15,0 0-2-15,0 0-2 0,0 0-1 0,0 0 0 16,0 2 0-16,0-2 0 0,2 0 0 16,-2 1 5-16,0 1-2 0,0-1 1 15,0 1-3-15,0-1 3 0,0 2 0 0,0 0-1 16,0 0 2-16,0 2-2 0,0-2 5 15,0 1-2-15,0 1-1 0,0-2-2 16,0 3 1-16,0-2 9 0,0 1 3 16,0 1-1-16,4-2-3 0,-4 2-3 0,0 0-2 15,0 0 1-15,0 0-1 0,0 0-1 16,0 0 1-16,0 0 41 0,2 0 33 16,-2 2 18-16,0-1-27 0,0 1-29 15,0-1-14-15,0 2-13 0,0 0-2 0,0 0 1 16,-2 0-5-16,2 0-4 0,0 2 0 15,0-2-1-15,-4 0-1 0,4 0 0 16,-2 1 0-16,2-1-2 0,0 0-2 0,0 0 0 16,0-1 0-16,0-1 0 0,-4 1 3 15,4-2-3-15,0 0 0 0,0 0 2 16,0-2 0-16,0-1 1 0,0 1-1 0,-4 1-2 16,4-3 0-16,0 2-2 0,0-2 7 15,0 1 0-15,0-2-2 0,0 0-4 16,0-1-6-16,0 0-32 0,0 0-126 15,0 0-181-15,0 0-212 0,-2-2-63 0,2-1 70 16,0 0 177-16</inkml:trace>
  <inkml:trace contextRef="#ctx0" brushRef="#br0" timeOffset="733.98">21744 5209 102 0,'0'-1'110'0,"0"-1"0"16,0 2-4-16,0 0-14 0,0-2-10 15,2 2-14-15,-2-1-10 0,0 1-13 16,0 0-9-16,4 1-13 0,-4-1-6 16,0 2 1-16,-4-2 6 0,4 0 1 0,0 0-3 15,-2 0-7-15,2 2-3 0,-4-1-4 16,4 1-2-16,-4 1-2 0,2 0-1 15,-2 0-1-15,1 0-2 0,-1 1 3 16,0 1-1-16,-2-1 1 0,2 2 13 0,-2 0 18 16,-1 2 13-16,1-1-4 0,0-1-14 15,-4 2-8-15,4-1-9 0,-3 2-4 16,-1-2-1-16,8 3 2 0,-8-3-3 0,3 2-3 16,1 0-1-16,-4-1 0 0,2 1 2 15,1 0-4-15,1 0 4 0,0 0-1 16,0 0 0-16,-5 0-3 0,5 0 1 0,-2 1 0 15,2-1 2-15,-1 0-2 0,1-1 3 16,-2 1-4-16,6 0 4 0,-4-3-3 16,-3 1 0-16,7 1-1 0,-6-1 2 15,6-1-2-15,-2 0 2 0,2 0-1 0,-2-1-1 16,0-1 2-16,2 1-2 0,2-1-2 16,-5-1-1-16,3 0 3 0,2 0 0 15,-4 0 0-15,0 0-3 0,4-1 4 0,0 0-1 16,-2 0 0-16,2 0 0 0,0-1 5 15,0 1-3-15,-4 1-35 0,4-3-87 16,0 0-134-16,0 0-91 0,0-2 9 16</inkml:trace>
  <inkml:trace contextRef="#ctx0" brushRef="#br0" timeOffset="1153.97">21527 5470 73 0,'2'0'95'15,"2"0"7"-15,0-2 6 0,2 2 7 16,-3 0 8-16,5 0 2 0,-6 2 1 16,6-2 3-16,-2 2 12 0,-4-2 15 15,7 1 15-15,-3-1 14 0,4 2 7 0,-4-2 1 16,5 0 5-16,-5 0-2 0,4-2-11 16,1 2-33-16,-5-1-41 0,4 1-36 15,-4-2-19-15,1 2-7 0,-1 0-5 16,2 0-10-16,-2-2-10 0,-4 2-9 0,2-1-3 15,1 1-1-15,-3 0-2 0,2 0-2 16,-2 0 1-16,-2 0-7 0,8 0 2 16,-8 0-6-16,2 0 3 0,-2-1-1 15,0 1-2-15,0 0-61 0,4-2-187 0,-4 2-255 16,-4-1-215-16,4-2 16 0,0 0 155 16,0-2 214-16</inkml:trace>
  <inkml:trace contextRef="#ctx0" brushRef="#br0" timeOffset="2302.31">21959 5168 23 0,'0'4'34'0,"0"-1"-4"0,0 0-10 16,0 0 6-16,0 1 14 0,0-1 11 0,0 0-8 15,0 2-9-15,0-2-13 0,0 1 9 16,-2 1 5-16,2-1 5 0,0 1-11 16,-4-1-6-16,2 0-12 0,2 1 1 0,-4 0-6 15,-1 1 0-15,5-2 0 0,-2 2 18 16,2 0 13-16,-4 0 12 0,2 0-16 15,2 2-12-15,0-2 3 0,-4 0-4 16,0 1-6-16,4 1-10 0,0 1-4 0,-2-2-1 16,2 2 2-16,0-2 5 0,0 3 1 15,0-3-4-15,0 1 2 0,0 1-2 16,0-2 2-16,0-1-3 0,0 0 3 16,0 0-1-16,2 0 0 0,-2-1-1 0,0-1 30 15,0 1 34-15,0-2 26 0,0 1 0 16,0-1-5-16,0 0-11 0,4-2-12 0,0 1-22 15,-4 0-13-15,0-2-13 16,2 0-5-16,-2 0-2 0,4 0-7 0,-4 0 2 16,0 0-4-16,0 0-1 0,2 0 0 15,-2 0-3-15,0 1 2 0,0-1-2 0,0 2 1 16,0 2 2-16,0 1 0 16,0 1 0-16,0 0 3 0,5 1-1 0,-5 4-2 15,0-2 1-15,4 1-4 0,-4 0 5 16,-4 3-4-16,4-1 8 0,0 1-1 0,0-1-1 15,0 0-1-15,0 0 0 0,-5 2 0 16,5-2 1-16,0-2 1 0,0 2 0 16,0-2 5-16,-2 3 11 0,2-3 10 15,0-1 5-15,-4 0 9 0,2 0 16 0,2-2 20 16,-4 1 19-16,0 0 17 0,2-2 0 16,-2 0-2-16,0 0-8 0,2-2 5 15,-5 1-10-15,3-2-12 0,-2 0-27 0,2 0-21 16,-2-2-16-16,-1 2-9 0,-1-1-6 15,6-1-6-15,-4-1-2 0,2 2-2 16,-2-1-3-16,1-1 0 0,3 2-1 16,-2-2-2-16,0 0-7 0,2 1-10 0,2-1-85 15,-4 0-151-15,4-1-201 0,0-1-141 16,0-1 18-16,0 0 130 0</inkml:trace>
  <inkml:trace contextRef="#ctx0" brushRef="#br0" timeOffset="3570.16">21461 5110 18 0,'0'1'73'16,"0"1"1"-16,0-2 0 0,-4 0-5 0,0 0-9 15,4 2-9-15,-3-1-8 0,-1-1-1 16,0 2-2-16,2-2 0 0,-2 1-6 15,2 1-6-15,2-2-10 0,-8 1 1 0,6 1-1 16,-3-1 2-16,3 1-4 0,-6-1-1 16,6 0 4-16,-2 1 8 0,2 0-1 15,-6-1-5-15,6 1-6 0,-3 1-6 0,1 0-1 16,2 0 0-16,-4 1-4 0,-2-1 1 16,6 2 6-16,2-1 7 0,-7 1 8 15,3-1-2-15,0 2-9 0,2 0-5 16,-2 0 0-16,0 2-10 0,2-2 5 0,-2 1 36 15,2 1 41-15,-3 0 19 0,1 2-14 16,2-2 4-16,-2 2 14 0,2 0 15 16,-2 1-11-16,0-1-25 0,2 1-26 15,-4-2-18-15,1 1 23 0,1 1 30 0,-2 0 32 16,2 0-6-16,2 0-29 0,-4 1-27 16,-3-3-26-16,1 1-11 0,0 1-6 15,6-1-7-15,-9-1-3 0,5 0-4 0,-2-1-3 16,0 1 1-16,-1-2 1 0,3 1-2 15,-4-4-1-15,8 2 3 0,-6-1-2 16,1-1-3-16,1-1-5 0,2 0-3 16,2-3-1-16,-4 1 6 0,6-2-2 0,0 1 3 15,-4-3 0-15,8 2 0 0,-4-2-1 16,0 0-3-16,2 0 1 0,2 1 1 0,-2-1 0 16,6 0 1-16,-6 2 1 0,5-1 0 15,-3 1 1-15,2 1 0 0,2 1-3 16,-6 1 2-16,2-1 5 0,-2 2 3 15,3 2 0-15,-1-1-7 0,-2 2 2 0,2 2 0 16,-4 1 6-16,0 1-5 0,0 1-5 16,0-1 1-16,0 1 1 0,-4 1 4 15,4-2 4-15,-2 2-1 0,2 0 2 16,0-1-2-16,0 1 3 0,-4-2-2 0,4 2 5 16,4-1-1-16,-4-1 6 0,0 1 11 15,2-1 16-15,2 1 10 0,-4-1 12 16,2-1 8-16,6 0 9 0,-6 0-6 15,2 0-6-15,-2-1-6 0,7-1 2 0,-7-1 2 16,6 2 3-16,-2-4-8 0,-4 2-8 16,7-3-17-16,-3 0-12 0,-4 0-10 15,6-1-5-15,-6-1-10 0,7-1 1 0,-3-1-35 16,0-2-156-16,-2 0-294 0,-2 0-310 16,-2-1-55-16,4 0 168 0,-4 1 264 15</inkml:trace>
  <inkml:trace contextRef="#ctx0" brushRef="#br1" timeOffset="19520.05">18062 6138 74 0,'0'-2'79'0,"0"1"-2"16,5 1-1-16,-5-2 2 0,0 1 1 0,0 1 3 15,4-2 3-15,-4 1 2 0,0-1-4 16,0-1-2-16,2 1-5 0,-2 1-1 0,4 0 0 16,-4-1 7-16,0 1-1 0,0-1 4 0,0 1-2 15,0 1 0-15,0-2-1 0,0 1-2 0,0 1-1 16,0 0-6-16,0 0-5 0,0 0-5 15,0 0-5-15,0 0-3 0,0 0-8 0,0 0-6 16,0 0-12-16,0 0-6 0,0 1 4 0,0-1 21 16,0 2 19-16,0 1 9 0,0 0-7 15,0-1-18-15,-4 3-12 0,4 0-13 0,-2-2 11 16,2 3 8-16,-4-2 14 0,-1 1-11 0,5 1-2 16,-2-1 10-16,2 2 16 0,-4 0-3 15,2-1-8-15,-2 2-19 0,0-1-14 0,4 1-8 16,-2-1-8-16,-2 1-4 0,0-1-5 15,2 1-2-15,-3-1-1 0,3 1 2 0,2-1 1 16,-4 1-2-16,0-1 4 0,2 1-1 0,2-2-3 16,-4 1-2-16,2 1-2 0,2-2 3 15,-4-1-2-15,0 2 0 0,4 0 2 0,-3-1 0 16,3-1 3-16,0 1-3 0,-4-2-5 16,0 2 4-16,4-3 1 0,0 2 3 0,-2-1 1 15,2-1-4-15,-4 2 0 0,4-2-4 0,0 0 1 16,0 0 0-16,-2-2 0 0,2 2 3 15,0-2-2-15,0 1 2 0,0 1-1 0,-4-3 0 16,4 2-2-16,-4-1 0 0,4 1-5 16,0-2-28-16,0 0-65 0,0 0-129 0,0-2-152 15,0 1-153-15,0-1-91 0,0-1 40 0,0 1 136 16</inkml:trace>
  <inkml:trace contextRef="#ctx0" brushRef="#br1" timeOffset="20620.91">18029 6171 71 0,'0'0'119'0,"0"0"-3"0,0 0-1 0,0-2-5 16,0 1-12-16,0-1-17 0,0 2-4 15,5-3-3-15,-5 1 3 0,2 0 3 0,-2 0 0 16,0 1 4-16,4-2-3 0,0 0 0 16,-4 1 2-16,2-1 2 0,-2 2-11 0,4-2-6 15,0 1-8-15,2-1 6 0,-6 2 9 0,2-2 1 16,7 1 6-16,-7-1-4 0,4 0 4 16,2 0 2-16,-6 2-6 0,5-2-17 0,3 0-19 15,-2 0-15-15,-2 0-7 0,5 1-8 16,-5-1-3-16,4 0-2 0,-4 2-2 0,5-1-3 15,-5 2-4-15,4-1-1 0,-8 1 3 0,7 0 3 16,-1 1 0-16,0-1 1 0,-6 2-1 0,6-1 2 16,-1 1-1-16,-5 0-1 0,-2 2 1 15,8-1 2-15,-8 0 6 0,2 1-2 0,2 0-2 16,-4 1-1-16,0-2 1 0,0 2 0 16,-4-1 6-16,4 1-107 0,-2-1-65 15,-6 2-43-15,6-1 84 0,-5 1 48 0,-1 0 26 16,6 0 15-16,-6-2 10 0,0 2 8 15,-1 0 3-15,1 0 5 0,0-1-1 16,-3 1 3-16,5-2 0 0,-4 2 0 16,4-3 1-16,0 2 1 0,-1-2 0 0,1 1-2 15,-2-1 0-15,6 0 2 0,-2-1 1 16,0 1 1-16,-3-2-3 0,7 1-1 16,-2-1-3-16,2-1 1 0,0 2 2 15,0-2 0-15,0 0 8 0,2 1-4 0,2-1 0 16,-1 0-8-16,5 1 0 0,-6 1 2 15,6-2 1-15,-2 2-5 0,-4-1 4 16,7 1 2-16,-3 1 6 0,0 0-4 0,-2 0-1 16,2-2-2-16,-4 2 1 0,7 2 0 15,-7-2 0-15,2 0 1 0,0 0 1 16,-2 1 2-16,2-1-2 0,-2 2 1 0,-2-1-3 16,0 1 0-16,0-1 1 0,0 1 0 15,0 1 3-15,0-2 1 0,0 1 1 16,0-1 1-16,-2 1-1 0,2-1 0 15,-6 2-2-15,2-1 0 0,0-1-1 0,-2 1 1 16,-1-1 2-16,1 1-3 0,-2 1-3 16,0-3 2-16,-3-1 1 0,1 3 45 15,0-2 63-15,-1-1 68 0,1 1 2 0,2-2-32 16,-3 1-51-16,1-2-39 0,0 1-23 16,-1-1-14-16,1 0-6 0,8 0-7 15,-8 0-5-15,3 0 0 0,3 0-7 16,0 0-2-16,-2-1-9 0,6 1-48 0,-2-2-134 15,2 1-199-15,0-2-220 0,0 0-26 16,0-2 102-16,0 2 210 0</inkml:trace>
  <inkml:trace contextRef="#ctx0" brushRef="#br1" timeOffset="21655.6">18399 6049 23 0,'0'3'19'0,"0"-1"-5"0,5 1-2 16,-5 0-3-16,0 0-2 0,0 0 0 15,2-1-3-15,-2 2 1 0,0-1-3 16,0 0 1-16,0 1-1 0,0-1 26 16,4 2 27-16,-4-1 18 0,0 1-8 0,-4-2-15 15,4 1-14-15,0 1-10 0,0 1 5 16,0-1 3-16,-2 2 2 0,-3-1-10 0,5 0-6 16,-2 1-7-16,-6 1-4 15,8-1-2-15,-2 1-2 0,-2 0-1 0,2 2 1 16,-6 0-2-16,5-1 1 0,-1 0-2 15,0 2 1-15,2-3 1 0,-2 2 5 0,2-2-4 16,2 2-3-16,-4-2-4 0,0 2 6 16,4-3 1-16,0 2 0 0,0-3 0 15,4 1 16-15,0 0 35 0,-4-1 31 16,2-2 10-16,2-1-19 0,-2 2-22 0,6-4-21 16,-5 1-11-16,1-1 1 0,0 1 14 15,2-2 18-15,-6 0 12 0,2 1 0 16,-2 1-9-16,4-2-16 0,0 1-16 15,-4 0-13-15,0 1-3 0,0 3-3 0,0-2-2 16,0 3-2-16,-4 1-2 0,0 1 2 16,4 0-5-16,0 3 0 0,-2 0 0 15,2 1 2-15,-4 0 1 0,2 0-2 0,2 0 12 16,-4 0 21-16,0-2 36 0,1 2 46 16,-1-1 49-16,0-2 33 0,-2 1 13 15,4-1-11-15,-6 0-25 0,6-1-34 16,-5-1-38-16,-1 1-34 0,2-2-22 0,0-2-17 15,0 2-10-15,-3-3-7 0,3 0-5 16,4 0-8-16,-6-1-3 0,6-1-24 16,-5-1-114-16,3-1-193 0,0 1-216 0,2-3-134 15,-6 0 44-15,6-2 148 0,-2 0 193 16</inkml:trace>
  <inkml:trace contextRef="#ctx0" brushRef="#br1" timeOffset="22756.27">18011 5962 24 0,'0'-1'67'0,"0"1"-15"0,0 0-5 16,0 0-1-16,0 0-2 0,0 0 0 15,-4 0-3-15,4 1 0 0,-4-1 8 0,4 0 0 16,0 2 6-16,-3-2-2 0,3 1 2 15,-4 1-1-15,0-2 6 0,2 1 1 16,-2 1 1-16,2-1-7 0,2 0-11 16,-8 1-10-16,6 0-7 0,-3-1-10 0,3 1-6 15,-6-1-3-15,6 1-1 0,2 1-1 16,-6 0-5-16,2-2 3 0,0 1-3 0,2 0 1 16,-7 2-2-16,7-1 3 15,-2 0-2-15,2 1 3 0,-6-1 1 0,6 2 13 16,-3 1 12-16,-1-2 7 0,2 2-10 15,2 0-9-15,-6 2 6 0,2-1 20 0,4 1 16 16,-3 0 8-16,-1 2-16 0,2-2-12 16,2 3-11-16,-6 0 35 0,6-1 38 15,-5 1 42-15,3-1 3 0,-2 1-4 16,-2-1 5-16,2 1 20 0,-1 1 12 0,1 0-12 16,0-2-32-16,-4 2-42 0,-1-1-29 15,5-1-23-15,-4-1-17 0,0 0-7 16,3 0-8-16,-3 0-4 0,4-1-2 0,-5-1 0 15,5-1-3-15,-2 0 0 0,6-1 2 16,-4-1 4-16,2 1-3 0,-1-2-4 16,3-2-3-16,2 1 2 0,0-1-3 15,-4-1 1-15,4 0-1 0,0 0 1 0,4 0 1 16,-4 0 1-16,0 0-2 0,2 2 1 16,3-2-3-16,-1 0 2 0,-2 1 5 15,2 1 0-15,-2 0-2 0,6 3 0 16,-6-2 0-16,2 3 5 0,-1 2-2 0,-3-1 1 15,4 2 0-15,-4 0 0 0,-4 1 0 16,4 1-6-16,-7 0 2 0,5 1 2 0,-2-2 1 16,-2 1 0-16,2 1-2 0,-7-2 0 15,9-1-1-15,-4 0-1 0,-2 2 1 16,6-2-1-16,-2 0 0 0,0-2-1 16,-3 2 2-16,7 0-3 0,-2-1 6 0,2-1-3 15,0 1 0-15,0-2 0 0,2 1 3 16,-2-1 1-16,7-1-1 0,-7 1-6 15,8-4 1-15,-6 2 0 0,6 0 6 0,-2-2 0 16,-4-1-48-16,7-1-174 0,-3 0-259 16,-4 0-250-16,6-3-9 0,-6 0 147 15,5 0 229-15</inkml:trace>
  <inkml:trace contextRef="#ctx0" brushRef="#br2" timeOffset="38939.48">18517 7746 44 0,'0'0'58'0,"0"0"0"16,2 0 3-16,-2 0 5 0,0 0 8 15,0 0 3-15,0 0 5 0,0 0 6 0,0 0 4 16,0 1-1-16,0-1-1 0,0 0-6 15,0 0 0-15,0 0-10 0,0 0-8 16,0 2-9-16,0-2-7 0,0 0-5 0,0 0-12 16,0 0-4-16,0 0-9 0,0 0-5 15,0 0-3-15,0 0-2 0,0 0-3 16,0 0-5-16,0 0-1 0,0 0 1 16,0 0 3-16,0 0-5 0,0 0 1 0,0 0-1 15,0 0 0-15,0 0 0 0,0 0 0 16,0 1 4-16,0-1-3 0,4 0 0 15,-4 2-2-15,2-2 1 0,-2 0 1 16,0 0-1-16,0 1 0 0,5-1 0 0,-1 0 0 16,-4 0 4-16,2 2-3 0,-2-2-1 15,4 0-4-15,-4 1 3 0,4-1 1 16,-2 0-4-16,2 2 2 0,-4-1 2 0,2-1 7 16,3 3-2-16,-1-3-2 0,-2 2-2 15,-2-1-2-15,6 1-1 0,-2 1 5 16,0-2 8-16,-2 0 12 0,2 1 3 0,1 0-2 15,1-1-10-15,-6 2-3 0,2-1-6 16,6-1 0-16,-6 1-2 0,2-1-1 16,-2 1-2-16,7 0 3 0,-7 0-3 15,4 0 1-15,-2 1-1 0,0-2 2 0,-2 2-2 16,6-1 1-16,-1 1 0 0,-5-1 1 16,6 0 0-16,-6 1-2 0,4 0 2 15,3-1 1-15,-7 1 3 0,6 0 18 0,0 0 12 16,0-2 5-16,-1 2-11 0,-5 0-9 15,8 0-6-15,-4-1-4 0,2 1-6 16,-5-2 0-16,5 2-2 0,-2-2-2 16,-4 1-1-16,6 1 0 0,-1-1 2 0,-5 1 0 15,6-2-2-15,-6 1 0 0,4 1 2 16,-2-1 0-16,2 0-1 0,-1 0-1 16,-1-1 1-16,2 2 0 0,-4-1 1 15,6-1-1-15,-6 1 2 0,2 1-5 0,-1-2 2 16,5 0 0-16,-6 1 2 0,6 0-1 15,-6-1 1-15,2 2-1 0,-2-1 1 16,7-1 0-16,-7 1 0 0,2-1-4 16,-2 1 2-16,2 1 0 0,0-2 0 0,2 2 0 15,-3-1 0-15,5-1-2 0,-8 2 2 16,2-1-1-16,6-1 1 0,-2 1 0 16,-4 1 0-16,3-2 1 0,-1 2 1 0,-2-1-2 15,4 1 0-15,-2-2-3 0,0 1 6 16,-2 1-3-16,7-2 3 0,-7 1-3 0,2 0-1 15,-2 0-1-15,6 0 2 16,-6-1 2-16,2 1-2 0,-2-1 0 0,2 1-2 16,1 1 2-16,-3-2 2 0,-2 2-1 15,6 0-1-15,-6-1 2 0,8 1-1 0,-8 0 1 16,2 0 0-16,2-2-2 0,0 2 1 16,-1 0 1-16,1 0 0 0,2 0-1 15,0 0 9-15,0 0 19 0,3 2 11 16,-7-4-2-16,8 2-12 0,-4 0-11 0,4 2-4 15,-3-2-4-15,3 1-2 0,0-1 0 16,1 2-2-16,-1-1-2 0,0 2-1 16,3-1 0-16,-3 1 0 0,3-2-2 15,1 2 2-15,-4 0 2 0,3-1-2 0,1 1 4 16,-6 0-2-16,7 0 1 0,-3 0-3 16,3 0 3-16,1 0-2 0,-3 0 1 15,1 0-2-15,-1-2 5 0,1 2-2 0,-2 0 1 16,1-1-10-16,1 1 2 0,-1-2 0 15,1 2 3-15,-3-1 2 0,1-1-1 0,2 1 4 16,-5-1-6-16,1 1 4 0,5-1-4 16,-5 1 2-16,-2-1 3 0,7 1-1 15,-5-1-1-15,-2 1-1 0,3-1 0 16,3-1 0-16,-4 3-1 0,-1-3 2 0,1 2 1 16,4-1 0-16,-3 1-4 0,-3-2 2 15,2 1 1-15,5 0 0 0,-5 0-1 16,-2 0-2-16,3-1 0 0,3 2 2 15,-6-1 0-15,3-1-1 0,3 2-1 0,-3-1 1 16,-3 0 2-16,2 0 1 0,5 0-2 16,-5 1 1-16,-2-1-1 0,7 0-1 15,-5 1 1-15,3 0 0 0,-3-1 1 0,2 0-1 16,-1 1 0-16,3 0-2 0,3-1 4 16,-7 0 4-16,2 1-4 0,3 0 5 15,-7-2-4-15,7 2-1 0,-3 0-8 16,2 0 4-16,-1-1 2 0,1 1-1 15,-1-1-2-15,1 1 1 0,-1-1-1 0,-1 2 2 16,-2-1 1-16,5-1 2 0,-3 1-2 16,3 0-2-16,-7 0 0 0,6 0 2 15,-1-1 0-15,1 0 4 0,-3 1-2 0,-3 1 0 16,6-1-2-16,-1-1-2 0,-3 1 2 16,5-1 0-16,-7 1 0 0,2 0 2 15,5 0-2-15,-5 0 0 0,-2-1 0 16,3 0-3-16,-1 1 0 0,0 1 3 0,1-3 1 15,-1 1-1-15,-2 1 0 0,2 0 0 16,1-1 3-16,-1 1-3 0,-4-1 0 16,9-1 0-16,-5 2-2 0,-4-2 0 15,5 1 0-15,-3-1 4 0,2 0-1 0,-3 2 0 16,3-2-1-16,-2 1-1 0,0-1 0 16,1 2-1-16,-1-1 0 0,0 1 2 0,3-3-1 15,-5 3 3-15,0 0-1 0,4-2-1 16,-8 1 0-16,9-1 0 0,-5 2 2 15,2-1-1-15,2-1-1 0,-3 2 1 16,3-3 1-16,-4 2 0 0,5 0-4 0,-3 1 1 16,0-2 1-16,2-1 1 0,-1 3-1 15,1 0-2-15,0-2 4 0,1 1-2 16,-1-1 2-16,0 2-4 0,-1-1 2 0,5-1 0 16,-4 2-1-16,3-1 1 0,1-1 1 15,-5 2 1-15,5-2 0 0,-2 1-1 16,3-1 0-16,-3 0 1 0,3 2-1 15,1-2-2-15,-3 0 1 0,1 1 1 0,3-1-1 16,-5 0-1-16,3 2 1 0,1-2-2 16,-6-1 4-16,7 3-2 0,-9-2 1 15,7 0 0-15,-3 0-1 0,3 2 0 16,-5-2-1-16,2 0-2 0,-1 1 2 0,1-1 2 16,-2 0 2-16,1 1-3 0,1 0-1 15,-4-1 2-15,3 0 3 0,-3 0-2 16,7 0-4-16,-9-1 1 0,0 3-1 15,4-2 2-15,-4 0 0 0,5-1 2 0,-5 1-4 16,4 1 2-16,-3-1-1 0,3 0-2 16,-2 0 3-16,-2 0 0 0,1 0 10 15,3-2-4-15,-4 3-2 0,0-1-8 0,0 0-1 16,3-2 3-16,1 2-1 0,-4 0 1 16,0 0 4-16,5-2-5 0,-9 3 2 15,8-1-1-15,1 0 4 0,-5-2-1 0,4 1 0 16,0 1 2-16,-3-1 0 0,3 0-3 15,-4 0 0-15,5 1 0 0,-5-2 1 16,4 2 2-16,-4-1-3 0,5 1 0 0,-3-2-1 16,0 0 1-16,0 1-2 0,-1 1 4 15,3-1-1-15,-4-1 1 0,0 2-2 16,1-1 0-16,3-1 0 0,-4 1 0 16,2-1 0-16,-1 0 0 0,-1 1 0 0,0 0 0 15,0-1 3-15,2 1-2 0,-6-1-1 16,7-1 0-16,-3 2 0 0,0-1 2 15,4-1-2-15,-7 2 2 0,5-2 0 0,-2 1 0 16,0-1-3-16,-2 0-2 0,3 2 3 16,-1-2 0-16,0 0 0 0,-2 0 0 15,2 1 0-15,-2-1 0 0,-1 0-4 16,5 2 3-16,-6-2 1 0,2 0 3 16,0 0-3-16,2 1 0 0,-4-1 0 0,3 1 0 15,-1-1 0-15,-2 0 0 0,2 0 0 16,-2 0 42-16,2 0 59 0,0 0 62 15,-2 0 11-15,-2 2-19 0,9-2-27 0,-9 0-23 16,2 0-17-16,2 0-17 0,-4 0-19 16,2 0-17-16,-2 0-14 0,0 0-6 0,4 0-3 15,-4 0-4-15,4 0-1 0,-4 0-12 16,0-2-91-16,-4 2-202 0,0-2-265 16,2-1-175-16,-2 0 41 0,-7-2 176 15,9 1 201-15</inkml:trace>
  <inkml:trace contextRef="#ctx0" brushRef="#br2" timeOffset="42611.39">18610 7576 21 0,'0'2'39'0,"0"-2"-6"16,0 0-1-16,0 0-4 0,0 1 5 16,0-1-2-16,0 0 3 0,0 0-3 15,0 0 6-15,0 2 1 0,0-2-5 16,0 0-3-16,2 0-7 0,-2 1 4 0,0-1 0 16,0 0 2-16,0 0-3 0,4 0-6 15,1 1-3-15,-5-1-6 0,0 0-2 16,2 2-2-16,-2 0 5 0,4-1-6 0,-2-1-1 15,-2 0-2-15,4 2-1 0,0-1 5 16,-4-1 9-16,2 2 15 0,2-2 8 16,0 1-7-16,-1 1-10 0,1-2 11 15,-4 0 9-15,2 1 4 0,2-1-13 0,0 0-11 16,-2 2-6-16,-2-2-5 0,6 1-5 16,-2 1 0-16,1-1-3 0,-3-1 1 15,6 1-1-15,-6 1-1 0,4 0-2 16,-2-2 3-16,2 0-3 0,1 1 2 0,1-1-3 15,-2 2 0-15,0-1-2 0,1-1 1 16,1 2 4-16,-2-1-2 0,0 1 3 16,0-1-3-16,1 1 0 0,1-1 1 15,-6 2 2-15,4 0-3 0,2 0 0 0,-1-1 0 16,-1 1 3-16,0 0-2 0,2-1 1 16,-2 0-1-16,1 0 0 0,-1 1 0 0,2-2 0 15,0 2-1-15,1-1 0 0,-1 1 0 16,0-1 0-16,-2 2-3 0,5-1 0 15,-5 0 3-15,4 0 0 0,-8 0 2 16,9 0-4-16,-5 1 2 0,2 1 0 0,3-2 0 16,-5 3 0-16,4-4 0 0,-4 3 2 15,5 0 0-15,-5-1 0 0,4 0-2 16,-4 1 1-16,5-2-1 0,-1 2-1 0,-4-2 1 16,5 1 0-16,-3-1 2 0,2 2 1 15,-2-1-4-15,1 1-1 0,1-2 0 16,0 1 2-16,-3 1-2 0,7-2 2 15,-8 0 0-15,5 1 2 0,-1-1-2 0,-4 0 1 16,4 0-1-16,1 0-1 0,-3 0 1 16,2 0-2-16,1 0 1 0,-1 0 1 0,0 0 1 15,1 0 1-15,-3 1-1 0,2 0-1 16,5 0 0-16,-9-1-1 0,4 2 1 16,1-2 1-16,-3 1 2 0,2 1-3 15,1-2 3-15,-1 0-1 0,0 1 1 0,1-1-2 16,1 0-2-16,-2 0 1 0,1 0-3 15,1 0 2-15,-2 0-3 0,1 0 2 16,-1 0 4-16,3 0 2 0,-7 2-4 16,4-2 0-16,5-1 0 0,-5 3 0 0,-2-2 0 15,0 2 1-15,1-2 6 0,1 1-4 16,0-1-3-16,1 2-4 0,-1-2 1 16,0 0 2-16,-3 1 2 0,3-1-1 15,0 0 0-15,-4 2 0 0,5-2 0 0,-3 0 0 16,0 1-1-16,-2-1-2 0,5 2 3 15,-5-1-1-15,4 0 2 0,-3 1 2 16,3 0 0-16,-4-1-2 0,0 1-1 0,5-1-2 16,-5 2 1-16,8-1 1 0,-8-1 2 15,1 2-2-15,3-1 0 0,-4-1-2 16,5 0 3-16,-1 1 1 0,0-2-1 16,-4 2 1-16,5-1-2 0,-1-1 0 0,-4 2 1 15,5-2-1-15,-1 1 3 0,-2 0-3 16,3 0-3-16,-1 0 2 0,-4 1 2 0,9-2-1 15,-9 1 0-15,4 1-3 16,0-1 3-16,1 2 3 0,-5-2 4 0,4 3-4 16,-3-3 2-16,3 2-10 0,-2-1 5 15,0 1-3-15,3-2 3 0,-3 0 3 0,2 1-3 16,1 0 0-16,-1-1-1 0,0 1-1 16,1-3 2-16,-3 2 0 0,0 0 0 15,1-1-2-15,1 0 2 0,-2 1 0 16,0-2 0-16,1 1 0 0,-1 0 2 0,0 0-2 15,-2 2 0-15,5-3 5 0,-5 2 0 16,0-3-2-16,0 2-6 0,5-1 3 16,-5 1 0-16,2-2 0 0,2 1-2 15,-3-1 2-15,3 0 0 0,-4 3 1 0,5-3-1 16,-9 2-3-16,8-1 3 0,-4 1 2 16,4 0 0-16,-3 0-2 0,1 1 0 15,0-1-2-15,0 0 2 0,3 2 1 0,-5-2 0 16,0 1-1-16,5-1 3 0,-1 2 21 15,-4-1 18-15,4 0 11 0,1 1-15 16,-3-2-10-16,2 2-8 0,-3-1-9 16,3 1-3-16,4-1-2 0,-7 1-2 0,3-1-2 15,0 0 0-15,-1 1-2 0,1 0 1 16,0 1-1-16,-4-2 2 0,9 1-2 16,-9-2-2-16,4 3 4 0,1-4-2 15,-5 3 1-15,4 0-1 0,1-1-3 0,-3 0 5 16,0 1-1-16,2 0 1 0,-1-1-2 15,1 1-1-15,-4-1 1 0,5-1 0 16,-5 2 0-16,4-2 0 0,0 1 0 0,-3-1 0 16,3 2 0-16,-4-2 0 0,5 0 1 15,-3 0-1-15,-2 1 1 0,4-1-2 0,-3 0 6 16,-1 0-5-16,0-1 3 16,0 1-5-16,2-2 1 0,-1 0-1 0,-3 3 1 15,2-1 2-15,0 0-2 0,0-2 1 16,-1 2 0-16,1 0 0 0,-2 0 3 15,2 0-3-15,-2-1 1 0,2 1-2 0,-4 0 1 16,7 0 0-16,-3-2 0 0,-4 2 0 16,2 0 0-16,2 0 0 0,1-1 1 15,-3 1 1-15,2 0-2 0,2 0 0 0,-6-1-3 16,4 0 3-16,-1 1 1 0,1 2 1 16,0-2-1-16,-2 0-1 0,2-1 0 15,-2 2 0-15,3-1 3 0,-1 1-3 16,2-1 1-16,-6 0-2 0,4 0-1 0,3 2 0 15,-7-2 3-15,4 1 2 0,4 1-3 16,-2-3 0-16,-1 3-2 0,-1-2 4 16,4 2-2-16,-8-2 0 0,9 1 0 15,-5-1 0-15,2 2 0 0,-2-2 0 0,5 1 0 16,-5-1 2-16,0 2-1 0,0-1 0 16,3-1-2-16,1 2-1 0,-4-1 1 15,-4-1 1-15,6 2 2 0,1-2-2 0,-1 0 0 16,-6 1-2-16,4-1 2 0,5 0 0 15,-3 0 1-15,-2 0-2 0,-4 0 1 16,6 0 0-16,-1 0 0 0,-1 0 1 16,0 0-1-16,-2 0 1 0,2 1-1 0,-2-2 1 15,3 1-3-15,-3 0 2 0,2 0 2 16,0 0 1-16,-2-1-1 0,2 1-4 16,1 0 2-16,-1 0 0 0,2-2 0 0,-6 2-3 15,4 0 4-15,3 0-1 0,-7 0 2 16,2 0-2-16,2 0 0 0,-2 0 0 15,-2 0 0-15,4 2 0 0,3-3 0 0,-7 2 2 16,6 0-1-16,-6-1-1 0,4-1-3 16,3 1 3-16,-3-1 5 0,-4 0-2 15,6 1-1-15,-2 0-2 0,5 0 0 16,-9-1 2-16,6 1 0 0,-2 0 0 0,5 0-4 16,-9 0 2-16,4 0 0 0,2 0 4 15,2 0-4-15,-3 0 0 0,-5-1 1 16,6 0-1-16,-2 0-1 0,-4 1 1 15,7-2 1-15,-3 2 1 0,0 0-2 0,0 0-2 16,-2-2 2-16,2 1 3 0,-1 1-3 16,1-3 0-16,0 3 1 0,-2-1 1 15,-2-1-2-15,6 1-2 0,-5-2 2 0,5 1 0 16,-6 1 2-16,4-2-2 0,-2 2 0 16,0-2 0-16,3 2 0 0,-5-2 3 15,2 2-2-15,2-2 0 0,-2 1 0 16,-2 1 11-16,6-1 14 0,-6 1 13 0,3-1-5 15,-1-1-7-15,2 0-8 0,-4 0-4 16,2 2-6-16,2-2-1 0,-2 0 0 16,-1 0 1-16,5 1 4 0,-2-1-3 0,-2 0-4 15,2 0-4-15,-4 2 4 0,7-2-3 16,-3 0 0-16,0 0-3 0,0 0 2 16,-2 0 0-16,3 0 0 0,-1 0 0 15,2 0-1-15,-2 0-1 0,-4 0 0 0,7-2 2 16,-3 2 17-16,-4 0 10 0,6 0 16 15,-6 0-12-15,7 0-6 0,-7 0-12 16,2 0-3-16,-2 0-4 0,6 0-4 16,-2 0-4-16,-4 0 1 0,2 0 5 0,1 0-5 15,-3 0 3-15,4 0-6 0,-6 0 5 16,8 0-2-16,-6 0 3 0,-2 0 0 16,4 0 10-16,0 0 9 0,-4 0 5 15,3 0-8-15,1 0 0 0,-4 0-6 0,0 0 0 16,0 0-4-16,2 0-3 0,-2 0-3 15,-2 0-13-15,2 0-71 0,0-1-150 0,-7-1-218 16,3-1-66-16,0 0 63 0</inkml:trace>
  <inkml:trace contextRef="#ctx0" brushRef="#br2" timeOffset="46014.14">18370 7539 38 0,'0'0'89'0,"3"0"7"16,-3 0 3-16,0 0-1 0,0 0-4 15,0 0-6-15,0 0-7 0,0 0-9 0,0 1-11 16,0-1-8-16,0 0-8 0,0 2-7 15,0-2-6-15,0 0-7 0,0 0-6 16,0 0-4-16,0 0 3 0,0 0 4 16,0 1 8-16,0-1-1 0,0 0 2 0,0 2-4 15,0-2-5-15,0 0-5 0,0 0-2 16,0 0-2-16,0 0-4 0,0 0-3 16,0 0-1-16,0 0-4 0,0 0 5 15,0 0-3-15,0 0 2 0,0 0-5 0,0 1 21 16,0-1 21-16,0 0 19 0,0 0 1 15,0 1-6-15,0-1-1 0,0 0 0 16,0 0 0-16,0 2-13 0,0-2-11 0,0 2-7 16,0-2-10-16,0 1-5 0,0 1-6 15,0-1 0-15,0 1-3 0,0 1 3 16,0-2 0-16,0 2 1 0,0 0-2 16,0 0 1-16,4 0 1 0,-4 0-3 0,4 2-1 15,-4-3 3-15,0 3-3 0,0 0 0 16,0-2 0-16,2 3 2 0,-2-2-1 15,4 2-1-15,-4-1 0 0,0 0 2 0,2 3 1 16,-2-2 2-16,0 0-1 0,4 2 2 16,0-2-1-16,-4 1-1 0,2 1-3 15,-2 1 2-15,5-2-1 0,-3 2 2 16,-2 0-1-16,4 0-1 0,0 0-2 0,-4 0 1 16,2 0 3-16,-2 2-2 0,4-4-2 15,-4 4 1-15,2-2 3 0,2 0-2 16,0 0 3-16,-4 0-4 0,2 0 0 15,3 0 1-15,-1 0 1 0,-2 0 0 0,2-2 0 16,-2 2-2-16,2 0 0 0,0-1-1 16,-2 0 0-16,2 0-3 0,-1 0 3 15,1-2 0-15,0 1 6 0,-4-1-2 0,2 0-3 16,2-1 2-16,0-1 0 0,-4 1-1 16,0-1 3-16,2-1 1 0,2 0 0 15,-4 0-4-15,0 0-1 0,0 0 0 0,0-2-2 16,2 3 3-16,-2-3 2 0,0 1-4 15,0-1 3-15,0-1-3 0,0 2-3 16,0-2-23-16,-2-2-68 0,2 1-110 0,0-1-141 16,-4-3-101-16,2 1 9 0,2-2 99 15</inkml:trace>
  <inkml:trace contextRef="#ctx0" brushRef="#br2" timeOffset="46781.41">18416 7555 87 0,'0'-1'91'0,"0"-1"-11"15,0 2-12-15,0 0-11 0,0 0-6 16,0 0-4-16,0 0-1 0,0 0 2 16,0 0 1-16,0 0 3 0,0 0 0 0,4 0-5 15,-4 2-6-15,0-2-12 0,0 0-5 16,2 1 1-16,-2-1 6 0,4 0 1 16,0 0-7-16,-4 2-7 0,2-2 3 15,7 0 5-15,-7 0 0 0,2 0-7 0,-2 0-4 16,6 0-4-16,-2 0-4 0,1 0-3 15,-1 0 1-15,2 0-4 0,-2 0 1 0,1 0-2 16,3 0 3-16,0 0-3 16,-4 0 0-16,5 1 0 0,-1-1 7 0,-2 0-3 15,3 2-2-15,-5-2-3 0,4 0 1 16,5 1 0-16,-5 1 2 0,-2-2-1 0,3 1 2 16,-1 0-3-16,0 1 0 0,1 0 0 15,-1-1 0-15,-2 1 0 0,3-1 6 16,3-1-3-16,-8 2-1 0,5-1-6 15,-1 1 4-15,-2-1 0 0,3 1-1 0,-1-2 1 16,-4 2 1-16,4 0 3 0,-3-2-4 16,1 2 0-16,0-1 0 0,0 1 0 15,-6-1 3-15,7-1-2 0,-3 2 1 16,-4-2 1-16,2 0-1 0,0-2 0 0,-2 2-2 16,2 0-2-16,-1 0 0 0,1-1 3 15,0 1 0-15,-2-2 1 0,2 2-2 0,0 0 0 16,2-1 0-16,-4 1 0 0,3-2 0 15,-1 2 0-15,-2 0-4 0,2 0 3 16,-2 0 2-16,2 0 0 0,0-2-5 16,-4 2-18-16,2 0-51 0,-2-1-69 0,0 0-70 15,0 1-46-15,-2-2-6 0</inkml:trace>
  <inkml:trace contextRef="#ctx0" brushRef="#br2" timeOffset="47248.36">18827 7591 36 0,'-4'3'61'16,"0"2"-8"-16,2-2 0 0,2 1 4 0,-6 2 6 15,2-1 7-15,-1-1 3 0,3 4-2 16,-6-2-2-16,6 1-4 0,-4-1-5 15,2 2 0-15,-2-1 3 0,-1 1 2 16,-1-1 2-16,6 1-7 0,-4 1-6 0,-2-2-5 16,5 1-5-16,-5-1-4 0,0 1-3 15,4 0-5-15,-2 0 2 0,-1 1 1 16,-1-1-6-16,6 1-3 0,-4-2-4 0,-2 2 10 16,1 0 9-16,1 0 16 0,0 0 2 15,-2 0-7-15,2 0-8 0,-1 0-11 16,1 0-3-16,-2 0 7 0,2-1 14 0,4 1 7 15,-7 0-1-15,3-2-6 0,0 1 4 16,2-1 9-16,-2 1 13 0,-1-1 8 16,1-1 2-16,2 2-10 0,-2-2-15 15,2 0-20-15,-2 0-12 0,1-2-11 0,-1 2-7 16,4-1-8-16,-2-1 0 0,0 1 1 16,2-2 4-16,2 0-1 0,-4 1-1 15,-1-2-1-15,5 1 0 0,0-3 0 0,0 1-6 16,0-1 0-16,0 0-11 0,0-1-98 15,5-1-187-15,-1 1-271 0,-2-2-86 16,2-2 76-16,0 2 210 0</inkml:trace>
  <inkml:trace contextRef="#ctx0" brushRef="#br2" timeOffset="49116.83">17684 7335 28 0,'0'-2'103'0,"0"1"0"0,0-1 2 15,0 1-2-15,0-1-3 0,2-1 2 0,-2 3 5 16,0-2-74-16,0 1-37 0,0 0-21 16,4-2 65-16,-4 3 38 0,0-2 23 15,0 1 17-15,0 1 12 0,0-2 6 0,0 2 0 16,0-1-10-16,0-1-13 0,0 2-11 15,0-1-7-15,0-1-12 0,0 2-11 16,0 0-3-16,0-2-3 0,0 2 3 16,0-1-12-16,0 1-8 0,0 0-8 0,0 0-12 15,0-1-11-15,0 1-8 0,0 0-4 16,0 0-2-16,0 1 0 0,0-1-3 16,0 1 4-16,-4 1-1 0,4 1-1 0,0 0-5 15,-2 0 1-15,2 2 1 0,0-3 3 16,-4 3-2-16,4 1-7 0,-4 0 3 15,4 0 3-15,0 0 8 0,-2 1 0 16,2 1-2-16,0 1-3 0,0 0-3 0,0-1 2 16,0 2-5-16,0-1 1 0,0 0 2 15,0 0 2-15,0 0 3 0,0 0 0 16,0 0-1-16,2-1-2 0,-2-1 1 16,4 2 2-16,0-3 5 0,-4 0 3 0,2 2 31 15,2-4 33-15,-2 2 42 0,-2-3-4 16,5 2-10-16,-1-2-24 0,2 0-17 15,-6-2-21-15,2 1-17 0,6-1-10 16,-6-1-4-16,2 0-4 0,-1 0-3 0,5-1 0 16,-6-1-2-16,6 1 1 0,-6-2 0 15,2 0-3-15,3-2 2 0,-3 0-6 0,-2 1 1 16,4 0 1-16,2-2 2 16,-6 1 0-16,2-2-2 0,1 1 2 0,1 0 0 15,-4-2 2-15,2 0-2 0,0 1-1 16,-2 0 2-16,2-1-3 0,-2 1 3 0,2-1-2 15,1 2 3-15,-5 0-2 0,2 0 1 16,-2 2 1-16,4-1 2 0,-2 2 0 16,-2 0-3-16,0-2-6 0,0 3 0 15,4 0 0-15,-4-1 6 0,4 2 1 0,-4-2-1 16,0 1-4-16,0 2-1 0,2-1-2 16,-2 1 2-16,0 0 3 0,0 0 0 0,0 1 1 15,0-1-2-15,0 2 1 0,0 1 0 16,0 0-4-16,0 0 1 0,0-1 5 15,0 3 3-15,0 0 1 0,0 1-6 16,0 0 0-16,0 0 0 0,0 0 0 0,4 1 0 16,-4 1 2-16,4 1-2 0,-4 0 0 15,3-2 0-15,1 2 2 0,-4 0-1 0,2-1 2 16,6 1-6-16,-6-2 3 0,2 1 0 16,-2-3 5-16,7 2-1 0,-3-1 2 15,-4-2-2-15,6 0-1 0,2 1-1 16,-3-2-2-16,-5-1 2 0,6 1 3 0,0-2 0 15,1 1-2-15,-7-2-4 0,8 0 1 16,-4 0 2-16,2 0 2 0,-1-3-2 16,-1 1 0-16,0 1-2 0,0-1 1 15,2-1-1-15,-1 0 9 0,-1 0 13 0,0-1 13 16,-2-1 5-16,2 1-10 0,1-3-7 16,1 2-9-16,-6-1-2 0,6-2 1 15,-2 2-5-15,-4-1-2 0,3-1-6 0,-1-1 0 16,2 0 0-16,-4 0 0 0,-2-1 2 15,8-1 0-15,-8 1 2 0,2-1-4 16,-2 1 4-16,4 0 2 0,-1 2 14 16,-3-1 13-16,0 1 5 0,4 1-1 0,-4-1-7 15,4 2-10-15,-4 2-7 0,0-3-7 16,0 3-4-16,0 0 1 0,0-1-3 0,0 0 0 16,0 3 0-16,0-1 0 15,0 0-5-15,0 0-9 0,0 0-49 0,-4 0-134 16,4 1-256-16,-4 0-284 0,1 2-102 15,-1-1 116-15,2 2 245 0,-6-1 186 0</inkml:trace>
  <inkml:trace contextRef="#ctx0" brushRef="#br3" timeOffset="86388.53">17006 7083 77 0,'0'1'85'0,"0"-1"3"0,0 0-10 15,0 0-12-15,0 0-9 0,0 0-11 16,0 2-6-16,0-2-5 0,0 0-7 16,0 1-5-16,0-1 5 0,0 0 10 0,0 2 14 15,4-2-3-15,-4 0-7 0,0 1 1 16,2 1 5-16,-2-1 6 0,4 1-8 16,1-1-10-16,-3 2-9 0,-2-1-6 0,6 1-4 15,-2 0-4-15,0-2-3 0,-2 2-2 16,7 0 21-16,-7 0 22 0,4 2 15 15,-2-2-13-15,2 0-19 0,-2 1-10 0,2-1 21 16,-1 0 24-16,1 2 23 0,0-2-13 16,0 0-18-16,2 0 16 0,-1-1 32 15,-1 2 23-15,0-3-21 0,0 2-31 16,5-1-27-16,-3 1-16 0,0 0-13 0,0-2-10 16,1 0-3-16,-1 3-3 0,0-3-1 15,0 2-3-15,-1 0-1 0,3-1 2 16,-8 1 0-16,6-1-1 0,1 2-3 0,-1-3-1 15,-6 2-1-15,4 0 4 0,2 0 1 16,-1 0 2-16,-1 0-3 0,0-1 3 16,2 1-3-16,-6 0 4 0,5-2-3 15,1 2 48-15,-6-1 31 0,6 1 24 0,-2-2-35 16,-4 2-22-16,7-1-20 0,-7-1-9 16,2 1-9-16,-2-1-4 0,2 1-3 15,0 1-3-15,-2-2-1 0,-2 1 1 16,4-1-1-16,-1-1 1 0,-3 1 3 0,4 1-2 15,0-2 3-15,-4 0 1 0,0 2-6 16,0-2-65-16,0 0-172 0,-4 0-231 16,0-2-192-16,-3 0 10 0,5 1 137 15,-8 0 199-15</inkml:trace>
  <inkml:trace contextRef="#ctx0" brushRef="#br3" timeOffset="87256.27">16936 7281 42 0,'0'0'103'0,"0"-2"-3"0,0 1-3 16,0 1-9-16,0 0-10 0,0 0-11 16,0-2-9-16,4 2-3 0,-4 0 5 15,0 2 3-15,4-2 0 0,-4 1-7 0,2 1-2 16,2-1-1-16,-2 2-6 0,-2-1-13 16,9 1-14-16,-7 0-3 0,2 0 24 15,2 0 16-15,-2 1 11 0,-2-1-18 0,4 2-14 16,3-2-8-16,-3 1 15 0,0 0 18 15,0 1 12-15,3-2-18 0,-7 2-14 16,4-1-15-16,2-1-9 0,3 0-2 0,-5 2 15 16,0-2 30-16,0 0 28 0,0-1-1 15,5 2-23-15,-5-1-21 0,4 0-13 16,-2 0-11-16,1 0-7 0,-1 0-3 0,0-1-3 16,1 2-2-16,1-1-2 0,-4 0 5 15,4 0-1-15,-3 0-4 0,3-1-2 16,-4 2-2-16,4-3 2 0,-7 2 0 15,7 0 2-15,-4-1 1 0,2 1-2 0,-1-2 0 16,-1 2 0-16,-2-1 1 0,2 1-1 16,0-2 1-16,-2 1 1 0,3 1 0 0,-3-2-2 15,2 1 2-15,-4-1 4 16,2 0 37-16,0 1 34 0,-2-2 23 0,5 2-22 16,-3-2-25-16,0 0-19 0,-4 0-8 15,2 0-7-15,2 0-2 0,-4 0-8 0,4-2-10 16,-4 2-8-16,0 0-52 0,-4-2-110 15,0 2-138-15,4 0-118 0,-2-2-85 16,-6 0 0-16,1-1 80 0,5 0 142 16</inkml:trace>
  <inkml:trace contextRef="#ctx0" brushRef="#br3" timeOffset="88424.01">16729 7004 48 0,'4'-1'112'15,"-4"1"1"-15,0 0 7 0,0 0-2 16,0-1-3-16,4 1-18 0,-4 0-13 0,0 0-14 16,0 0-9-16,0-2-9 0,0 2-10 15,0 0-11-15,0 0-13 0,0 0-7 16,0 0-5-16,0 0 2 0,0 0-7 15,3 2 1-15,-3-2 2 0,4 0 4 0,-4 1-2 16,2 0 0-16,-2 3-6 0,4-3 0 16,0 2 1-16,-4 2 0 0,2-2 2 15,2 1 13-15,-2 2 5 0,2-1 3 16,1 0-8-16,-5 2-5 0,2-1-2 0,-2 1-5 16,4-1 1-16,0 2 1 0,-4-1-3 15,2 2-3-15,2-2 1 0,-4 3 3 16,2-3 2-16,-2 2-3 0,8 0 3 15,-8 0-3-15,2 0 3 0,3 0-1 0,-3 2-2 16,2-2-1-16,0 0-1 0,-2 1 0 16,2-1 2-16,-2 0 2 0,2 2-2 15,0-2 1-15,-1 1-3 0,-3-1 2 0,4 0 2 16,0 2 0-16,-2-3 0 0,-2 3 3 16,4-2 14-16,-4 0 12 0,2-1 6 15,-2-1-9-15,0 1-11 0,4-1-7 0,-4 1-3 16,4-2-2-16,-4-2-3 0,0 2-2 15,0-1 1-15,0-1 0 0,0-1-4 16,0 2 0-16,0-2-2 0,0 0-1 0,2-2 0 16,-2 1 2-16,0-1 2 0,0 1-2 15,0-4-4-15,5 1-26 0,-3-2-55 16,-2 0-87-16,0-4-97 0,0 2-81 16,0-3 7-16</inkml:trace>
  <inkml:trace contextRef="#ctx0" brushRef="#br3" timeOffset="89491.03">16810 6994 7 0,'0'-1'88'0,"0"1"1"0,0 0-2 15,0-2-2-15,0 2-7 0,0 0-7 16,0 0-12-16,0-1-12 0,0 1-11 16,4 0-4-16,-4 1 1 0,0-1-3 0,0 0-3 15,0 2-1-15,0-1-1 0,2 1 2 16,-2-1-2-16,4 1-4 0,-2-1 3 16,-2 2 4-16,8-2 3 0,-8 1 5 15,3 1 6-15,5 0-3 0,-6-1 8 0,2 1 10 16,-2 0 15-16,6-2-8 0,-6 2-15 15,5 0-17-15,1 0-9 0,-6-1-5 16,4 1-4-16,2 0-5 0,-6-1-4 0,7 0-3 16,-3 1 1-16,4 0 3 0,-8-1 40 15,5 1 51-15,3-2 44 0,-2 1-2 16,0 1-26-16,1-3-30 0,-1 1-22 16,0-1-17-16,0 0-13 0,3 2-10 0,-3-2-6 15,0 0-5-15,1 0-2 0,-1 0-6 16,0 0 0-16,-2 0 0 0,5 0-2 15,-9 0 4-15,8 0 0 0,-4 0-1 16,3 0 0-16,-3-2-3 0,0 2 3 0,0 0-2 16,2 0 1-16,-1 0-2 0,-5-1 3 15,6 1-3-15,-6 0 0 0,4-2 3 16,-2 1 4-16,1 1-1 0,-3-2-1 0,6 2-1 16,-8-1-2-16,6 1-2 0,-6-2 0 15,2 1-1-15,-2 1-3 0,4 0 0 16,0-2 6-16,-4 2 0 0,0 0 3 15,0 0-7-15,0 0-3 0,0 0-6 0,0 0-6 16,0 0-10-16,-4 0-24 0,0 0-26 16,4 0-15-16,-2 2 4 0,-2-2 12 15,4 0 21-15,-2 0 23 0,2 1 13 0,-4-1 7 16,4 0 1-16,-4 0 1 0,4 0 7 16,0 0 3-16,0 0 3 0,0 0 0 15,-2 2-2-15,2-2-1 0,0 0-1 0,0 0 4 16,-5 1 1-16,5 1 1 0,-4-1 1 15,4 2 1-15,-2 0 2 0,-2 0-2 16,2 0-2-16,-2 2 1 0,0-1-2 16,2 2 1-16,-5 0-1 0,-1 0 0 0,6 2-4 15,-6-2 1-15,2 1 3 0,4 1 6 16,-7 1-3-16,1-2 3 0,0 2-5 16,6 0 3-16,-4 0-3 0,-3 0-1 15,3 0-5-15,0 0-2 0,0 2 3 0,-3-1 4 16,7 1-1-16,-4-1 2 0,-2-1-5 15,2 2 4-15,-1-1 1 0,1 1 3 0,-2-2 2 16,6 0 5-16,-4-1 1 0,2 0-1 16,-1 0-2-16,3-1-5 0,-2-2-2 15,2 1 1-15,-6 0-5 0,8-2 3 16,-2 1-3-16,-2 0-2 0,0 0 1 0,4 0-2 16,-7-1 1-16,7 1 0 0,-2-1 0 15,2 2 1-15,-8-1-1 0,8-1 0 16,-2 1-2-16,2-1-5 0,-4-1-1 15,2 0-23-15,2 0-113 0,0-3-247 0,0-1-141 16,2-2 16-16,-2 0 192 0</inkml:trace>
  <inkml:trace contextRef="#ctx0" brushRef="#br3" timeOffset="90859.77">16256 6840 66 0,'0'-2'123'0,"0"2"-8"0,4-2-1 0,-4 2-6 15,0 0-5-15,4 0-17 0,-4 0-14 16,0 0-12-16,0 0-6 0,0 0-1 16,0 2-5-16,2-2-8 0,-2 0-8 0,0 2-6 15,0-1 3-15,0 1-2 0,-2 1-1 16,2 0-7-16,0 1-3 0,0 2 6 16,0-1 11-16,-4 2 11 0,4 1-2 15,-4-2-8-15,4 1-2 0,-2 2 14 0,-2 0 13 16,2 0 10-16,2 1-15 0,-9 3-12 15,9-3-15-15,-2 2-6 0,-2-1-4 16,0 1-8-16,2 0-2 0,-2 0-2 16,4-2-1-16,-2 1-1 0,2-1 6 0,-4 1-1 15,-1-2-3-15,5 0-10 0,0-2 1 16,-2 1 0-16,2-2 0 0,0-1-3 0,-4 0 2 16,4 1 0-16,0-1 4 0,-2-3-4 15,2 2 2-15,2-1-20 0,-2-2-46 16,0 1-91-16,4-2-115 0,-4 0-107 15,2-2-19-15,-2 1 67 0</inkml:trace>
  <inkml:trace contextRef="#ctx0" brushRef="#br3" timeOffset="91293.03">16429 6846 70 0,'5'-2'98'0,"-3"1"10"0,-2 1 12 16,0 1 6-16,4 1 3 0,-4 1-9 0,0 0-3 15,0 1-9-15,-4 1 2 0,4 2-5 16,0-1-7-16,-2 2-8 0,-3-1-6 16,5 1-13-16,-2 1 13 0,2 1 22 15,-8-1 23-15,8 3 3 0,-2-2-10 0,-2 1-14 16,2 1-22-16,2 0-24 0,-8 0-17 16,8 0-12-16,-3 2-8 0,-1-2-6 15,0 1-4-15,2-1-4 0,-2 0-5 0,4 2-2 16,-2-2 2-16,2 0-2 0,-4-2-3 15,4 1-2-15,-4-1-3 0,4-2 2 16,0 0 1-16,0 0-2 0,0-3 3 16,0-1-12-16,0-1-61 0,0-1-112 0,0-1-140 15,0-1-120-15,0-3-70 0,0 0 36 16,0 0 110-16</inkml:trace>
  <inkml:trace contextRef="#ctx0" brushRef="#br3" timeOffset="91735.78">16264 6999 6 0,'2'0'113'0,"-2"0"-5"0,4-2 3 16,-4 2-4-16,0 0 0 0,0-1-2 16,2 1-2-16,-2 0-2 0,0 0-4 15,4 0-11-15,1 0 1 0,-5 1-6 16,2-1-1-16,2 2-17 0,-2-2-16 0,6 1-14 15,-6 1-12-15,6-2-5 0,-1 1-4 16,-5 0-2-16,6 1 35 0,0 0 44 16,1-1 38-16,-3 1 1 0,0-1 2 0,0 1 10 15,4-2 10-15,-3 3-10 0,1-3-26 16,0 1-30-16,0 1-26 0,-1-2-18 16,-1 1-9-16,0-1-4 0,2 1 3 15,-6-1 3-15,5 2-8 0,-3-2-7 0,0 2-2 16,-2-2-1-16,2 1 0 0,-2-1-3 15,-2 0-8-15,4 0-11 0,-4 0-123 16,-4 0-237-16,2-1-292 0,-2-1-62 16,2 2 127-16,-2-2 233 0</inkml:trace>
</inkml:ink>
</file>

<file path=ppt/ink/ink8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1-02-16T19:21:53.402"/>
    </inkml:context>
    <inkml:brush xml:id="br0">
      <inkml:brushProperty name="width" value="0.05292" units="cm"/>
      <inkml:brushProperty name="height" value="0.05292" units="cm"/>
      <inkml:brushProperty name="color" value="#800080"/>
      <inkml:brushProperty name="fitToCurve" value="1"/>
      <inkml:brushProperty name="ignorePressure" value="1"/>
    </inkml:brush>
  </inkml:definitions>
  <inkml:trace contextRef="#ctx0" brushRef="#br0">126 22 11,'0'0'30,"0"0"1,-10-8 1,10 8-15,0 0-3,0 0 0,0 0-5,0 0-1,0 0-2,0 0-2,0 0 0,0 0-1,0 0-2,0 0 1,0 0-1,8-10-1,-8 10 1,16 0-1,-5-2 0,2 2 0,2-1 1,4 1-1,-2 0 1,-1 1-1,5-1 0,-2-1 0,0 1 0,-2-1-1,0 2 1,-4-1 0,-1-1 0,-3 2-1,-9-1 1,11 0 1,-11 0-1,0 0 0,0 0 1,0 0-1,0 0 0,0 0 0,0 0 0,-3 14 1,3-14-1,-13 18 0,0-5 1,1 2 0,-5 5 0,-3-2 0,-1 4-1,-1 1 1,-4 1-1,2-1 1,0 2-1,-2-2 0,4-1 0,-3 2 0,2-5 0,2 1-1,3-3 2,4-4-2,3-2 1,11-11 0,-14 13-1,14-13 1,0 0 0,0 0 0,0 0-1,0 0 1,13-3 0,-13 3-1,17-4 1,-5 2 0,4-1 0,-2-1 0,5 2 1,-1 0-1,2 0 0,-2-1 1,2 3-1,-3 0 0,-1-1 0,-3 2 1,-2 0-1,-11-1 0,14 2 0,-14-2 1,0 0-2,0 0-2,10 8-13,-10-8-21,0 0 0,0 0-1,2 14 0</inkml:trace>
  <inkml:trace contextRef="#ctx0" brushRef="#br0" timeOffset="1">533 334 16,'0'0'28,"0"0"-2,-3-10-5,3 10-2,0 0-4,0 0-4,-3-10-2,3 10-3,0 0-1,0 0-1,0 0-1,6 16-2,-3-5 1,1 5 0,4 3 0,-1 2-1,1 2 1,0 1-1,0-1 0,1-2 0,-2-4 0,-1-4-1,1 1-2,-7-14-3,9 18-10,-9-18-19,0 0-1,0 0-1,0 0 1</inkml:trace>
  <inkml:trace contextRef="#ctx0" brushRef="#br0" timeOffset="2">534 325 26,'0'0'31,"-13"-6"1,13 6 0,-12 23-22,-1-8-2,1 7-1,-2-1-2,-2 4-7,0 5-13,1-4-17,-1-2-1,3-4 2,-3-5-2</inkml:trace>
  <inkml:trace contextRef="#ctx0" brushRef="#br0" timeOffset="3">389 512 26,'14'-4'32,"1"1"2,-1-1-2,-3 2-20,5 2-7,0-4-30,-1 10-3,-3-5-5,4 4 0</inkml:trace>
</inkml:ink>
</file>

<file path=ppt/ink/ink8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1-02-16T19:21:53.406"/>
    </inkml:context>
    <inkml:brush xml:id="br0">
      <inkml:brushProperty name="width" value="0.05292" units="cm"/>
      <inkml:brushProperty name="height" value="0.05292" units="cm"/>
      <inkml:brushProperty name="color" value="#800080"/>
      <inkml:brushProperty name="fitToCurve" value="1"/>
      <inkml:brushProperty name="ignorePressure" value="1"/>
    </inkml:brush>
  </inkml:definitions>
  <inkml:trace contextRef="#ctx0" brushRef="#br0">130 31 20,'0'-14'32,"0"14"2,-1-13-1,1 13-17,0 0-5,0 0-2,0 0-3,10 10-2,-3 3-1,0 0 0,2 10-1,0 3-1,4 5 2,-2 3-2,1 1 0,0-1 0,1-1 0,-1-4-2,-2-5-3,0-1-8,-4-12-12,-6-11-11,10 11-1,-10-11 1</inkml:trace>
  <inkml:trace contextRef="#ctx0" brushRef="#br0" timeOffset="1">317 0 34,'0'0'33,"-13"-5"1,6 14-1,-1 9-21,-8 3-3,0 10-1,-8 4 0,-2 5-3,-4 0-2,1 3 0,-2-5-1,1-2-2,4-2-8,0-8-24,6-7-3,11-5-2,3-3 1</inkml:trace>
  <inkml:trace contextRef="#ctx0" brushRef="#br0" timeOffset="2">538 358 46,'0'0'35,"0"0"1,0 0-2,0 0-24,0 0-1,11 5-3,-11-5-1,8 18-2,-3-7-1,3 5 0,0 4 0,2 1-2,0-1 1,-3 1-3,3 1-2,-5-7-10,3 0-22,-4-4 0,-4-11-2,2 10 2</inkml:trace>
  <inkml:trace contextRef="#ctx0" brushRef="#br0" timeOffset="3">591 358 31,'0'0'32,"-12"2"4,3 4-3,-2 6-17,-7 5-7,2 8-3,-7 2 1,0 5-5,-2 2-2,-3-2-7,9 3-13,-3-5-14,5-7-1,2-8 1,5-6-1</inkml:trace>
  <inkml:trace contextRef="#ctx0" brushRef="#br0" timeOffset="4">474 566 37,'15'-3'32,"-1"1"0,3-1-8,0 4-46,-5-3-3,4 3-3,-7-3-3</inkml:trace>
</inkml:ink>
</file>

<file path=ppt/ink/ink8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1-02-16T19:21:53.411"/>
    </inkml:context>
    <inkml:brush xml:id="br0">
      <inkml:brushProperty name="width" value="0.05292" units="cm"/>
      <inkml:brushProperty name="height" value="0.05292" units="cm"/>
      <inkml:brushProperty name="color" value="#800080"/>
      <inkml:brushProperty name="fitToCurve" value="1"/>
      <inkml:brushProperty name="ignorePressure" value="1"/>
    </inkml:brush>
  </inkml:definitions>
  <inkml:trace contextRef="#ctx0" brushRef="#br0">124 55 25,'-3'-9'34,"-1"0"0,4 9 1,-4-10-19,4 10-7,0 0-1,0 0-4,0 0-1,1 14 0,4 2-3,2 7 0,1 2 0,2 4-1,1-1-2,2 5-4,-5-6-10,2-4-17,1-4-1,0-7 1,-2-7 0</inkml:trace>
  <inkml:trace contextRef="#ctx0" brushRef="#br0" timeOffset="1">267 0 30,'4'11'31,"-4"5"1,-3 12-7,-2-3-16,1 9 1,-6 4 1,3 7-3,-7 0-2,-1 2-1,-4-2 0,-3 1-2,-4-6-1,2-6-1,-2-1-3,-1-11-11,4 1-21,2-6-1,6-7-1,5-1 0</inkml:trace>
</inkml:ink>
</file>

<file path=ppt/ink/ink8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1-02-16T19:21:53.413"/>
    </inkml:context>
    <inkml:brush xml:id="br0">
      <inkml:brushProperty name="width" value="0.05292" units="cm"/>
      <inkml:brushProperty name="height" value="0.05292" units="cm"/>
      <inkml:brushProperty name="color" value="#800080"/>
      <inkml:brushProperty name="fitToCurve" value="1"/>
      <inkml:brushProperty name="ignorePressure" value="1"/>
    </inkml:brush>
  </inkml:definitions>
  <inkml:trace contextRef="#ctx0" brushRef="#br0">164 0 21,'0'0'29,"0"0"0,0 0-11,0 0-3,0 0-4,0 0-2,0 0-4,0 0-1,0 0-2,0 0 0,3 13 0,0-3-1,1 2 0,1 4 1,1 2-1,1 3 0,-2 1 1,2 0-1,-1-1 0,0-1 0,0 0-1,-1-3 0,0-3-2,-4-4-3,3 2-3,-4-12-6,3 11-16,-3-11-4,1 10 2,-1-10 0</inkml:trace>
  <inkml:trace contextRef="#ctx0" brushRef="#br0" timeOffset="1">186 25 15,'-3'-12'30,"3"12"0,0 0 1,-15 12-18,10-1-3,-6 4-3,0 8-3,-4 4-1,0 5-1,-1 0-1,-2 0-1,1 2-2,0-4-3,5-1-10,-1-6-16,3-7 0,2-2-1</inkml:trace>
  <inkml:trace contextRef="#ctx0" brushRef="#br0" timeOffset="2">32 264 0,'17'-7'30,"-17"7"0,18-2 2,-6 4-14,0-4-4,3 0-20,0-2-18,5 4-5,-6-3-2,4 6-1</inkml:trace>
</inkml:ink>
</file>

<file path=ppt/ink/ink8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1-02-16T19:21:53.41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2024 2133 0,'0'0'28,"0"-13"-1,0 13 0,0 0-13,0 0-4,0 0-2,0 0-3,0 0-3,-1 15-1,2-5 1,-1 6-1,1 3 1,-1 2 1,1 7 0,-1 2 0,-2 4 1,0 3-1,2 2 0,-2 1 0,2 3 0,-1 1-1,0 0 0,-2-1 0,3 0-1,-1 0 1,1 2-2,-1-3 2,2 5-2,-1-1 1,0 0 0,4 1-1,-3 0 1,0 1-1,0 1 1,1-2-1,0 1 1,-2-2 1,1-2-1,-1 0 0,1-2 0,-1-1 0,0 1 0,0-1 0,-1 0 0,1-1-1,-2 2 1,2-2-1,0 2 0,0-2 0,0 0 1,0-1-2,1-2 2,1 2-1,-1-1 0,1-3 1,1-1-1,-1-1 0,0-1 1,-1 0-1,0 0 0,0-2 1,-1 1-1,1 0 1,1 1 0,-2-1-1,1 0 1,0-2-1,0 0 0,-1-2 1,0-3-1,2-2 0,-1-2 0,-1 0 0,0-4 0,0 0 0,0-4 0,4 0-3,-4-12-1,2 18-8,-2-18-8,0 0-14,-6 13-3,6-13 2,-3 14 0</inkml:trace>
  <inkml:trace contextRef="#ctx0" brushRef="#br0" timeOffset="1">2033 4672 48,'0'0'31,"-1"-12"-7,1 12-3,3-22-7,4 9-4,-2-9-6,6-1 0,-3-6-1,4 1-2,0-2 1,-2 3-1,0 0 1,-3 0-1,-1 6 0,-4 1 2,-2 4-2,1 6 1,-2 1 0,1 9-1,-2-13 1,2 13-1,0 0 1,0 0-1,0 0 0,0 0-2,-10 10-4,10-10-28,-9 11-2,9-11-2,0 0 0</inkml:trace>
  <inkml:trace contextRef="#ctx0" brushRef="#br0" timeOffset="2">1995 4957 49,'0'0'36,"-13"0"-2,13 0-8,0 0-15,0 0-1,-10 3-1,10-3-4,0 0-1,10-2-2,-10 2 0,20-2 0,-4-1 0,4 0-1,6-2 0,3 3 0,1-2 0,2 3 0,0 0-1,-4 0 1,-2 2-1,-3 1 0,-7 1 1,-3 1-1,-13-4 1,11 15 0,-13-2-1,-4 2 1,-4 3 0,-5 3 0,-5 3-1,-3 1 1,-2 1-1,-3 1 0,-2-1 0,3-4 0,0 1 0,1-3 0,4-3 0,6-2 0,3-4 0,3-3 0,10-8-1,-3 10 2,3-10-1,14 5 1,1-6-1,2 1 1,4-1 0,2 1 0,3 0 0,-2-1 0,0 1-2,-1-2 0,-1 2-4,-5-4-6,4 1-27,-3 1-1,-1 1-1,-3-3 0</inkml:trace>
  <inkml:trace contextRef="#ctx0" brushRef="#br0" timeOffset="3">2511 5158 48,'0'0'37,"-5"-10"-3,5 10 2,0 0-27,0 0-1,-2 17-3,4-2-1,-2 3-2,0 5 0,-2 4-1,1 2 1,-2 1-2,-1-3-1,2 1-3,-4-10-11,2-1-20,-3-5-1,7-12-2,-9 8 2</inkml:trace>
  <inkml:trace contextRef="#ctx0" brushRef="#br0" timeOffset="4">2452 5233 38,'16'-26'34,"4"5"1,0-7-4,6 15-20,-2-1-1,3 12-2,-7 2-1,-2 8-2,-6 5-3,-3 6 1,-5 2-1,-4-2 0,-5 0-1,0-4-1,-1-3 0,1-2 0,5-10 0,0 10-1,0-10 0,16 9 0,-3-3 0,0 4 1,2 0 0,-3 3 0,-5 2 1,-4 3 0,-5-1 0,-5 1-1,-5-5 1,-6-1-2,0 2-5,-6-5-30,3-6 0,1-6-2,0-2 1</inkml:trace>
  <inkml:trace contextRef="#ctx0" brushRef="#br0" timeOffset="5">1998 1995 8,'0'0'27,"0"0"1,-9-10-12,9 10 0,0 0-2,-13-10-3,6 1-2,7 9-2,-15-15-2,5 6-1,-1-4 0,-1 2-1,-4-5 0,-2 3-1,-3-4 0,-1 1 1,0-3-1,-4-2 0,-3-2 0,0 1 1,-1-3-1,1 0 0,-2-1 1,3 1-2,-4-2 1,3 0 0,-1 1-1,3 0 0,-2-2 0,1 2-1,0-4 1,2 1 0,-1-1-1,0 1 1,0-1 0,-1 0-1,1-2 1,0 2 0,0 1 0,0 0-1,1 0 1,-1 1 0,1 0 0,-4-1-1,4 3 1,-4-3 0,0-1-1,-1 2 1,-2 0-1,0-1 1,1 1-1,-2 1 0,1-3 0,1 2 0,2 1 0,3-1 0,-2 0-1,3 0 1,0 1 0,1-2 1,3 2-1,-4-1 0,3 0 0,1 0 1,-3-1-1,1-1 1,-1 0-1,1 1 0,-2-1 0,2 0 0,-2 1 1,-1 4-1,2-1 0,-1 4 0,3-2 0,2 5 0,0-3 0,1 4 0,2-1 1,-2 0-1,2-1 0,1 5 0,2-4 1,-1 7-1,3-4 0,0 2 1,4 2-1,2 3 0,7 9 0,-9-14 1,9 14-1,-8-10 0,8 10 0,0 0 0,0 0 1,0 0-1,0 0 0,-8-9-1,8 9-2,0 0-3,0 0-32,0 0 1,13 14-3,-11-2 0</inkml:trace>
</inkml:ink>
</file>

<file path=ppt/ink/ink8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1-02-16T19:21:53.42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2429 16,'0'0'15,"7"-13"-1,-7 13-3,13-16-2,-13 16 0,15-17-2,-6 9 1,-2-2-2,4 0-1,-2 0-2,1 0 1,1-1-1,3-2-1,-2 1 0,4-1 0,-1-3 0,5-3 0,0-1 0,1-3 0,0-3 0,5-1 0,-3 0 0,-1-1 0,1 0 0,-1 4 0,1-3 0,-1 4-1,-1 1 1,0 1 0,0-1-1,0 0 1,1 0-1,0-1 0,2-1 0,-2-1 0,3 3 0,-3-2-1,1 1 1,0 1 0,-1 2-1,0 0 1,-1 0-1,-2 2 1,2-2 0,-1-2 0,3 0 0,0-3-1,1-1 1,2-1-1,-1-2 1,1-1 0,-1 0 0,0-1-1,1 1 1,0 0-1,0 0 1,0 2-1,0-1 0,0 0 1,0-1-2,2 4 2,-5-2-2,4 1 2,0 2-2,-3-1 1,3 1 0,-2 1 0,0 3 0,1-4 0,-2 2 0,1-1 0,-2 2 1,-1-2-1,1 0 0,-3 1 0,1 2 0,0-3 0,-2 4 0,0-1 0,-1 0 0,-1 3 1,1-2-1,-2 2 0,1 2 0,0 0 0,-1-1 1,0 2-1,1 0 0,-2 1 0,2-1 0,-1 2 0,-2 0 0,-1 1 0,-3 3 0,-1 0 0,1 0 1,-10 9 1,12-15-2,-12 15 1,10-13 0,-10 13 0,10-15 0,-10 15 0,10-15 0,-10 15 0,10-8 1,-10 8-1,0 0 0,0 0 0,8-9 0,-8 9 0,0 0-2,0 0-3,0 0-7,0 0-6,0 0-17,0 0-3,0 0 2,0 0 0</inkml:trace>
  <inkml:trace contextRef="#ctx0" brushRef="#br0" timeOffset="1">2102 29 18,'0'0'28,"0"0"1,0 0-8,0 0-6,0 0-3,0 0-4,0 0-2,0 0-2,4 11-1,2-3 1,5 8-1,1 1 0,3 8 1,3-1-1,2 5-1,0 0 1,-1 0-1,-1-2 1,2-2-2,-7-4 0,3-3 0,-6-5-1,-1-2 0,-9-11-3,12 7-4,-12-7-15,0 0-12,0 0-1,0 0 0</inkml:trace>
  <inkml:trace contextRef="#ctx0" brushRef="#br0" timeOffset="2">2328 0 26,'0'0'30,"0"0"3,-12 13-2,1 1-20,3 10-1,-10 5-4,1 5-1,-6 1-1,1 2-1,-4-2-2,2-2-1,3-4-4,-3-6-12,8-6-16,5-1-2,11-16 2,-8 15-2</inkml:trace>
  <inkml:trace contextRef="#ctx0" brushRef="#br0" timeOffset="3">2518 323 13,'0'0'29,"0"0"-1,0 0 2,0 0-17,0 0-3,-7 10-3,6 0 0,-1 3-3,1 3-1,-3 2 1,4 3-2,0-4 0,0 3 0,0-4-1,1-1-3,3 2-4,-5-8-9,1-9-15,6 13-2,-6-13 0,0 0 0</inkml:trace>
  <inkml:trace contextRef="#ctx0" brushRef="#br0" timeOffset="4">2496 366 1,'7'-12'28,"-7"12"1,17-16 2,-7 8-14,7 3-2,-1-3-2,5 6-4,-1-2-2,2 3-2,-3 1-2,0 5 0,-7 1-1,-2 2 0,-8 2-2,-6 3 0,-5-1 0,-4-1-2,0 2-1,-4-4-1,5 3 0,0-3 0,7 2 0,2-2 0,7 5 2,2-4 0,4 1 1,1 3 1,1 2 2,-1-2-1,-3 0 2,-3 2-1,-7-3 1,-3 0-1,-7 2 1,-3-3-1,-4-1-3,-2-5-13,-2 1-17,5-2-2,1-3 1,5 2-1</inkml:trace>
</inkml:ink>
</file>

<file path=ppt/ink/ink8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1-02-16T19:21:53.427"/>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96 26 47,'0'0'31,"0"0"1,-9-13-11,9 13-11,7 10-2,2 5-3,4 1-2,2 3-1,5 4-1,2 3 1,2 0-1,-2 0-2,0-1-5,-5-6-7,1-4-16,-2-4-4,-5-4 1,-1-6-1</inkml:trace>
  <inkml:trace contextRef="#ctx0" brushRef="#br0" timeOffset="1">357 0 9,'0'0'29,"0"0"2,0 0 2,9 22-14,-13 1-5,6 10-2,-8 3 0,3 12-3,-7 1-2,-2 8-2,-4-1-1,-6 1 0,-7-2-1,-5-3-2,0-6 1,-2-4-1,-2-9 0,1-6-2,6-7-1,3-9-9,12-2-17,4-7-8,12-2-2,0 0 1</inkml:trace>
  <inkml:trace contextRef="#ctx0" brushRef="#br0" timeOffset="2">473 281 43,'0'0'32,"0"0"2,0 0-2,0 0-21,0 9-4,2 9-1,-2 1-1,0 6-2,-1 2-1,2 6 0,-1 2-1,-2-5-4,4 4-5,-5-10-15,4-4-11,-1-5-1,0-5 1</inkml:trace>
  <inkml:trace contextRef="#ctx0" brushRef="#br0" timeOffset="3">514 229 31,'11'-20'29,"-2"1"2,3 6-2,0 8-21,-12 5-1,23-4-2,-14 13 0,-3 8-1,-3 5-1,-2 6 0,-5-1 0,-6 1 0,-5-1 0,-1-1-2,1-9 1,-1-3-3,4-6 1,3-5-2,9-3 1,0 0-2,21-4 0,-3 4 1,3 4 0,1 2 0,2 1 2,-2 6-1,-4 2 2,-7 5-1,-8 1 2,-6 5-1,-7-5 0,-11 1 1,-6-4 0,-2-1-4,2-6-23,-3 1-6,3-10-2,2 4 0</inkml:trace>
</inkml:ink>
</file>

<file path=ppt/ink/ink8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2-16T19:21:53.431"/>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70C0"/>
    </inkml:brush>
    <inkml:brush xml:id="br3">
      <inkml:brushProperty name="width" value="0.05292" units="cm"/>
      <inkml:brushProperty name="height" value="0.05292" units="cm"/>
      <inkml:brushProperty name="color" value="#00B050"/>
    </inkml:brush>
  </inkml:definitions>
  <inkml:trace contextRef="#ctx0" brushRef="#br0">21684 5238 11 0,'0'0'59'16,"0"-2"4"-16,0 2 0 0,0 0-1 16,0-1 0-16,0 1 4 0,0 0 4 15,0 0 9-15,0-2 6 0,0 2 3 0,0 0-3 16,0-1-11-16,0 1-6 0,0 0-6 16,0 0 0-16,0-2-2 0,0 2 3 15,0 0-1-15,0 0 7 0,0 0 8 16,0 0 7-16,0 0 9 0,0 0 1 0,0 0 4 15,0 0-2-15,0 0-5 0,0 0-15 16,0 0-19-16,0 0-20 0,0 0-14 16,0 0-11-16,0 0-3 0,0 0-4 15,0 0-2-15,0 0-2 0,0 0-1 0,0 0 0 16,0 2 0-16,0-2 0 0,2 0 0 16,-2 1 5-16,0 1-2 0,0-1 1 15,0 1-3-15,0-1 3 0,0 2 0 0,0 0-1 16,0 0 2-16,0 2-2 0,0-2 5 15,0 1-2-15,0 1-1 0,0-2-2 16,0 3 1-16,0-2 9 0,0 1 3 16,0 1-1-16,4-2-3 0,-4 2-3 0,0 0-2 15,0 0 1-15,0 0-1 0,0 0-1 16,0 0 1-16,0 0 41 0,2 0 33 16,-2 2 18-16,0-1-27 0,0 1-29 15,0-1-14-15,0 2-13 0,0 0-2 0,0 0 1 16,-2 0-5-16,2 0-4 0,0 2 0 15,0-2-1-15,-4 0-1 0,4 0 0 16,-2 1 0-16,2-1-2 0,0 0-2 0,0 0 0 16,0-1 0-16,0-1 0 0,-4 1 3 15,4-2-3-15,0 0 0 0,0 0 2 16,0-2 0-16,0-1 1 0,0 1-1 0,-4 1-2 16,4-3 0-16,0 2-2 0,0-2 7 15,0 1 0-15,0-2-2 0,0 0-4 16,0-1-6-16,0 0-32 0,0 0-126 15,0 0-181-15,0 0-212 0,-2-2-63 0,2-1 70 16,0 0 177-16</inkml:trace>
  <inkml:trace contextRef="#ctx0" brushRef="#br0" timeOffset="1">21744 5209 102 0,'0'-1'110'0,"0"-1"0"16,0 2-4-16,0 0-14 0,0-2-10 15,2 2-14-15,-2-1-10 0,0 1-13 16,0 0-9-16,4 1-13 0,-4-1-6 16,0 2 1-16,-4-2 6 0,4 0 1 0,0 0-3 15,-2 0-7-15,2 2-3 0,-4-1-4 16,4 1-2-16,-4 1-2 0,2 0-1 15,-2 0-1-15,1 0-2 0,-1 1 3 16,0 1-1-16,-2-1 1 0,2 2 13 0,-2 0 18 16,-1 2 13-16,1-1-4 0,0-1-14 15,-4 2-8-15,4-1-9 0,-3 2-4 16,-1-2-1-16,8 3 2 0,-8-3-3 0,3 2-3 16,1 0-1-16,-4-1 0 0,2 1 2 15,1 0-4-15,1 0 4 0,0 0-1 16,0 0 0-16,-5 0-3 0,5 0 1 0,-2 1 0 15,2-1 2-15,-1 0-2 0,1-1 3 16,-2 1-4-16,6 0 4 0,-4-3-3 16,-3 1 0-16,7 1-1 0,-6-1 2 15,6-1-2-15,-2 0 2 0,2 0-1 0,-2-1-1 16,0-1 2-16,2 1-2 0,2-1-2 16,-5-1-1-16,3 0 3 0,2 0 0 15,-4 0 0-15,0 0-3 0,4-1 4 0,0 0-1 16,-2 0 0-16,2 0 0 0,0-1 5 15,0 1-3-15,-4 1-35 0,4-3-87 16,0 0-134-16,0 0-91 0,0-2 9 16</inkml:trace>
  <inkml:trace contextRef="#ctx0" brushRef="#br0" timeOffset="2">21527 5470 73 0,'2'0'95'15,"2"0"7"-15,0-2 6 0,2 2 7 16,-3 0 8-16,5 0 2 0,-6 2 1 16,6-2 3-16,-2 2 12 0,-4-2 15 15,7 1 15-15,-3-1 14 0,4 2 7 0,-4-2 1 16,5 0 5-16,-5 0-2 0,4-2-11 16,1 2-33-16,-5-1-41 0,4 1-36 15,-4-2-19-15,1 2-7 0,-1 0-5 16,2 0-10-16,-2-2-10 0,-4 2-9 0,2-1-3 15,1 1-1-15,-3 0-2 0,2 0-2 16,-2 0 1-16,-2 0-7 0,8 0 2 16,-8 0-6-16,2 0 3 0,-2-1-1 15,0 1-2-15,0 0-61 0,4-2-187 0,-4 2-255 16,-4-1-215-16,4-2 16 0,0 0 155 16,0-2 214-16</inkml:trace>
  <inkml:trace contextRef="#ctx0" brushRef="#br0" timeOffset="3">21959 5168 23 0,'0'4'34'0,"0"-1"-4"0,0 0-10 16,0 0 6-16,0 1 14 0,0-1 11 0,0 0-8 15,0 2-9-15,0-2-13 0,0 1 9 16,-2 1 5-16,2-1 5 0,0 1-11 16,-4-1-6-16,2 0-12 0,2 1 1 0,-4 0-6 15,-1 1 0-15,5-2 0 0,-2 2 18 16,2 0 13-16,-4 0 12 0,2 0-16 15,2 2-12-15,0-2 3 0,-4 0-4 16,0 1-6-16,4 1-10 0,0 1-4 0,-2-2-1 16,2 2 2-16,0-2 5 0,0 3 1 15,0-3-4-15,0 1 2 0,0 1-2 16,0-2 2-16,0-1-3 0,0 0 3 16,0 0-1-16,2 0 0 0,-2-1-1 0,0-1 30 15,0 1 34-15,0-2 26 0,0 1 0 16,0-1-5-16,0 0-11 0,4-2-12 0,0 1-22 15,-4 0-13-15,0-2-13 16,2 0-5-16,-2 0-2 0,4 0-7 0,-4 0 2 16,0 0-4-16,0 0-1 0,2 0 0 15,-2 0-3-15,0 1 2 0,0-1-2 0,0 2 1 16,0 2 2-16,0 1 0 16,0 1 0-16,0 0 3 0,5 1-1 0,-5 4-2 15,0-2 1-15,4 1-4 0,-4 0 5 16,-4 3-4-16,4-1 8 0,0 1-1 0,0-1-1 15,0 0-1-15,0 0 0 0,-5 2 0 16,5-2 1-16,0-2 1 0,0 2 0 16,0-2 5-16,-2 3 11 0,2-3 10 15,0-1 5-15,-4 0 9 0,2 0 16 0,2-2 20 16,-4 1 19-16,0 0 17 0,2-2 0 16,-2 0-2-16,0 0-8 0,2-2 5 15,-5 1-10-15,3-2-12 0,-2 0-27 0,2 0-21 16,-2-2-16-16,-1 2-9 0,-1-1-6 15,6-1-6-15,-4-1-2 0,2 2-2 16,-2-1-3-16,1-1 0 0,3 2-1 16,-2-2-2-16,0 0-7 0,2 1-10 0,2-1-85 15,-4 0-151-15,4-1-201 0,0-1-141 16,0-1 18-16,0 0 130 0</inkml:trace>
  <inkml:trace contextRef="#ctx0" brushRef="#br0" timeOffset="4">21461 5110 18 0,'0'1'73'16,"0"1"1"-16,0-2 0 0,-4 0-5 0,0 0-9 15,4 2-9-15,-3-1-8 0,-1-1-1 16,0 2-2-16,2-2 0 0,-2 1-6 15,2 1-6-15,2-2-10 0,-8 1 1 0,6 1-1 16,-3-1 2-16,3 1-4 0,-6-1-1 16,6 0 4-16,-2 1 8 0,2 0-1 15,-6-1-5-15,6 1-6 0,-3 1-6 0,1 0-1 16,2 0 0-16,-4 1-4 0,-2-1 1 16,6 2 6-16,2-1 7 0,-7 1 8 15,3-1-2-15,0 2-9 0,2 0-5 16,-2 0 0-16,0 2-10 0,2-2 5 0,-2 1 36 15,2 1 41-15,-3 0 19 0,1 2-14 16,2-2 4-16,-2 2 14 0,2 0 15 16,-2 1-11-16,0-1-25 0,2 1-26 15,-4-2-18-15,1 1 23 0,1 1 30 0,-2 0 32 16,2 0-6-16,2 0-29 0,-4 1-27 16,-3-3-26-16,1 1-11 0,0 1-6 15,6-1-7-15,-9-1-3 0,5 0-4 0,-2-1-3 16,0 1 1-16,-1-2 1 0,3 1-2 15,-4-4-1-15,8 2 3 0,-6-1-2 16,1-1-3-16,1-1-5 0,2 0-3 16,2-3-1-16,-4 1 6 0,6-2-2 0,0 1 3 15,-4-3 0-15,8 2 0 0,-4-2-1 16,0 0-3-16,2 0 1 0,2 1 1 0,-2-1 0 16,6 0 1-16,-6 2 1 0,5-1 0 15,-3 1 1-15,2 1 0 0,2 1-3 16,-6 1 2-16,2-1 5 0,-2 2 3 15,3 2 0-15,-1-1-7 0,-2 2 2 0,2 2 0 16,-4 1 6-16,0 1-5 0,0 1-5 16,0-1 1-16,0 1 1 0,-4 1 4 15,4-2 4-15,-2 2-1 0,2 0 2 16,0-1-2-16,0 1 3 0,-4-2-2 0,4 2 5 16,4-1-1-16,-4-1 6 0,0 1 11 15,2-1 16-15,2 1 10 0,-4-1 12 16,2-1 8-16,6 0 9 0,-6 0-6 15,2 0-6-15,-2-1-6 0,7-1 2 0,-7-1 2 16,6 2 3-16,-2-4-8 0,-4 2-8 16,7-3-17-16,-3 0-12 0,-4 0-10 15,6-1-5-15,-6-1-10 0,7-1 1 0,-3-1-35 16,0-2-156-16,-2 0-294 0,-2 0-310 16,-2-1-55-16,4 0 168 0,-4 1 264 15</inkml:trace>
  <inkml:trace contextRef="#ctx0" brushRef="#br1" timeOffset="5">18062 6138 74 0,'0'-2'79'0,"0"1"-2"16,5 1-1-16,-5-2 2 0,0 1 1 0,0 1 3 15,4-2 3-15,-4 1 2 0,0-1-4 16,0-1-2-16,2 1-5 0,-2 1-1 0,4 0 0 16,-4-1 7-16,0 1-1 0,0-1 4 0,0 1-2 15,0 1 0-15,0-2-1 0,0 1-2 0,0 1-1 16,0 0-6-16,0 0-5 0,0 0-5 15,0 0-5-15,0 0-3 0,0 0-8 0,0 0-6 16,0 0-12-16,0 0-6 0,0 1 4 0,0-1 21 16,0 2 19-16,0 1 9 0,0 0-7 15,0-1-18-15,-4 3-12 0,4 0-13 0,-2-2 11 16,2 3 8-16,-4-2 14 0,-1 1-11 0,5 1-2 16,-2-1 10-16,2 2 16 0,-4 0-3 15,2-1-8-15,-2 2-19 0,0-1-14 0,4 1-8 16,-2-1-8-16,-2 1-4 0,0-1-5 15,2 1-2-15,-3-1-1 0,3 1 2 0,2-1 1 16,-4 1-2-16,0-1 4 0,2 1-1 0,2-2-3 16,-4 1-2-16,2 1-2 0,2-2 3 15,-4-1-2-15,0 2 0 0,4 0 2 0,-3-1 0 16,3-1 3-16,0 1-3 0,-4-2-5 16,0 2 4-16,4-3 1 0,0 2 3 0,-2-1 1 15,2-1-4-15,-4 2 0 0,4-2-4 0,0 0 1 16,0 0 0-16,-2-2 0 0,2 2 3 15,0-2-2-15,0 1 2 0,0 1-1 0,-4-3 0 16,4 2-2-16,-4-1 0 0,4 1-5 16,0-2-28-16,0 0-65 0,0 0-129 0,0-2-152 15,0 1-153-15,0-1-91 0,0-1 40 0,0 1 136 16</inkml:trace>
  <inkml:trace contextRef="#ctx0" brushRef="#br1" timeOffset="6">18029 6171 71 0,'0'0'119'0,"0"0"-3"0,0 0-1 0,0-2-5 16,0 1-12-16,0-1-17 0,0 2-4 15,5-3-3-15,-5 1 3 0,2 0 3 0,-2 0 0 16,0 1 4-16,4-2-3 0,0 0 0 16,-4 1 2-16,2-1 2 0,-2 2-11 0,4-2-6 15,0 1-8-15,2-1 6 0,-6 2 9 0,2-2 1 16,7 1 6-16,-7-1-4 0,4 0 4 16,2 0 2-16,-6 2-6 0,5-2-17 0,3 0-19 15,-2 0-15-15,-2 0-7 0,5 1-8 16,-5-1-3-16,4 0-2 0,-4 2-2 0,5-1-3 15,-5 2-4-15,4-1-1 0,-8 1 3 0,7 0 3 16,-1 1 0-16,0-1 1 0,-6 2-1 0,6-1 2 16,-1 1-1-16,-5 0-1 0,-2 2 1 15,8-1 2-15,-8 0 6 0,2 1-2 0,2 0-2 16,-4 1-1-16,0-2 1 0,0 2 0 16,-4-1 6-16,4 1-107 0,-2-1-65 15,-6 2-43-15,6-1 84 0,-5 1 48 0,-1 0 26 16,6 0 15-16,-6-2 10 0,0 2 8 15,-1 0 3-15,1 0 5 0,0-1-1 16,-3 1 3-16,5-2 0 0,-4 2 0 16,4-3 1-16,0 2 1 0,-1-2 0 0,1 1-2 15,-2-1 0-15,6 0 2 0,-2-1 1 16,0 1 1-16,-3-2-3 0,7 1-1 16,-2-1-3-16,2-1 1 0,0 2 2 15,0-2 0-15,0 0 8 0,2 1-4 0,2-1 0 16,-1 0-8-16,5 1 0 0,-6 1 2 15,6-2 1-15,-2 2-5 0,-4-1 4 16,7 1 2-16,-3 1 6 0,0 0-4 0,-2 0-1 16,2-2-2-16,-4 2 1 0,7 2 0 15,-7-2 0-15,2 0 1 0,0 0 1 16,-2 1 2-16,2-1-2 0,-2 2 1 0,-2-1-3 16,0 1 0-16,0-1 1 0,0 1 0 15,0 1 3-15,0-2 1 0,0 1 1 16,0-1 1-16,-2 1-1 0,2-1 0 15,-6 2-2-15,2-1 0 0,0-1-1 0,-2 1 1 16,-1-1 2-16,1 1-3 0,-2 1-3 16,0-3 2-16,-3-1 1 0,1 3 45 15,0-2 63-15,-1-1 68 0,1 1 2 0,2-2-32 16,-3 1-51-16,1-2-39 0,0 1-23 16,-1-1-14-16,1 0-6 0,8 0-7 15,-8 0-5-15,3 0 0 0,3 0-7 16,0 0-2-16,-2-1-9 0,6 1-48 0,-2-2-134 15,2 1-199-15,0-2-220 0,0 0-26 16,0-2 102-16,0 2 210 0</inkml:trace>
  <inkml:trace contextRef="#ctx0" brushRef="#br1" timeOffset="7">18399 6049 23 0,'0'3'19'0,"0"-1"-5"0,5 1-2 16,-5 0-3-16,0 0-2 0,0 0 0 15,2-1-3-15,-2 2 1 0,0-1-3 16,0 0 1-16,0 1-1 0,0-1 26 16,4 2 27-16,-4-1 18 0,0 1-8 0,-4-2-15 15,4 1-14-15,0 1-10 0,0 1 5 16,0-1 3-16,-2 2 2 0,-3-1-10 0,5 0-6 16,-2 1-7-16,-6 1-4 15,8-1-2-15,-2 1-2 0,-2 0-1 0,2 2 1 16,-6 0-2-16,5-1 1 0,-1 0-2 15,0 2 1-15,2-3 1 0,-2 2 5 0,2-2-4 16,2 2-3-16,-4-2-4 0,0 2 6 16,4-3 1-16,0 2 0 0,0-3 0 15,4 1 16-15,0 0 35 0,-4-1 31 16,2-2 10-16,2-1-19 0,-2 2-22 0,6-4-21 16,-5 1-11-16,1-1 1 0,0 1 14 15,2-2 18-15,-6 0 12 0,2 1 0 16,-2 1-9-16,4-2-16 0,0 1-16 15,-4 0-13-15,0 1-3 0,0 3-3 0,0-2-2 16,0 3-2-16,-4 1-2 0,0 1 2 16,4 0-5-16,0 3 0 0,-2 0 0 15,2 1 2-15,-4 0 1 0,2 0-2 0,2 0 12 16,-4 0 21-16,0-2 36 0,1 2 46 16,-1-1 49-16,0-2 33 0,-2 1 13 15,4-1-11-15,-6 0-25 0,6-1-34 16,-5-1-38-16,-1 1-34 0,2-2-22 0,0-2-17 15,0 2-10-15,-3-3-7 0,3 0-5 16,4 0-8-16,-6-1-3 0,6-1-24 16,-5-1-114-16,3-1-193 0,0 1-216 0,2-3-134 15,-6 0 44-15,6-2 148 0,-2 0 193 16</inkml:trace>
  <inkml:trace contextRef="#ctx0" brushRef="#br1" timeOffset="8">18011 5962 24 0,'0'-1'67'0,"0"1"-15"0,0 0-5 16,0 0-1-16,0 0-2 0,0 0 0 15,-4 0-3-15,4 1 0 0,-4-1 8 0,4 0 0 16,0 2 6-16,-3-2-2 0,3 1 2 15,-4 1-1-15,0-2 6 0,2 1 1 16,-2 1 1-16,2-1-7 0,2 0-11 16,-8 1-10-16,6 0-7 0,-3-1-10 0,3 1-6 15,-6-1-3-15,6 1-1 0,2 1-1 16,-6 0-5-16,2-2 3 0,0 1-3 0,2 0 1 16,-7 2-2-16,7-1 3 15,-2 0-2-15,2 1 3 0,-6-1 1 0,6 2 13 16,-3 1 12-16,-1-2 7 0,2 2-10 15,2 0-9-15,-6 2 6 0,2-1 20 0,4 1 16 16,-3 0 8-16,-1 2-16 0,2-2-12 16,2 3-11-16,-6 0 35 0,6-1 38 15,-5 1 42-15,3-1 3 0,-2 1-4 16,-2-1 5-16,2 1 20 0,-1 1 12 0,1 0-12 16,0-2-32-16,-4 2-42 0,-1-1-29 15,5-1-23-15,-4-1-17 0,0 0-7 16,3 0-8-16,-3 0-4 0,4-1-2 0,-5-1 0 15,5-1-3-15,-2 0 0 0,6-1 2 16,-4-1 4-16,2 1-3 0,-1-2-4 16,3-2-3-16,2 1 2 0,0-1-3 15,-4-1 1-15,4 0-1 0,0 0 1 0,4 0 1 16,-4 0 1-16,0 0-2 0,2 2 1 16,3-2-3-16,-1 0 2 0,-2 1 5 15,2 1 0-15,-2 0-2 0,6 3 0 16,-6-2 0-16,2 3 5 0,-1 2-2 0,-3-1 1 15,4 2 0-15,-4 0 0 0,-4 1 0 16,4 1-6-16,-7 0 2 0,5 1 2 0,-2-2 1 16,-2 1 0-16,2 1-2 0,-7-2 0 15,9-1-1-15,-4 0-1 0,-2 2 1 16,6-2-1-16,-2 0 0 0,0-2-1 16,-3 2 2-16,7 0-3 0,-2-1 6 0,2-1-3 15,0 1 0-15,0-2 0 0,2 1 3 16,-2-1 1-16,7-1-1 0,-7 1-6 15,8-4 1-15,-6 2 0 0,6 0 6 0,-2-2 0 16,-4-1-48-16,7-1-174 0,-3 0-259 16,-4 0-250-16,6-3-9 0,-6 0 147 15,5 0 229-15</inkml:trace>
  <inkml:trace contextRef="#ctx0" brushRef="#br2" timeOffset="9">18517 7746 44 0,'0'0'58'0,"0"0"0"16,2 0 3-16,-2 0 5 0,0 0 8 15,0 0 3-15,0 0 5 0,0 0 6 0,0 0 4 16,0 1-1-16,0-1-1 0,0 0-6 15,0 0 0-15,0 0-10 0,0 0-8 16,0 2-9-16,0-2-7 0,0 0-5 0,0 0-12 16,0 0-4-16,0 0-9 0,0 0-5 15,0 0-3-15,0 0-2 0,0 0-3 16,0 0-5-16,0 0-1 0,0 0 1 16,0 0 3-16,0 0-5 0,0 0 1 0,0 0-1 15,0 0 0-15,0 0 0 0,0 0 0 16,0 1 4-16,0-1-3 0,4 0 0 15,-4 2-2-15,2-2 1 0,-2 0 1 16,0 0-1-16,0 1 0 0,5-1 0 0,-1 0 0 16,-4 0 4-16,2 2-3 0,-2-2-1 15,4 0-4-15,-4 1 3 0,4-1 1 16,-2 0-4-16,2 2 2 0,-4-1 2 0,2-1 7 16,3 3-2-16,-1-3-2 0,-2 2-2 15,-2-1-2-15,6 1-1 0,-2 1 5 16,0-2 8-16,-2 0 12 0,2 1 3 0,1 0-2 15,1-1-10-15,-6 2-3 0,2-1-6 16,6-1 0-16,-6 1-2 0,2-1-1 16,-2 1-2-16,7 0 3 0,-7 0-3 15,4 0 1-15,-2 1-1 0,0-2 2 0,-2 2-2 16,6-1 1-16,-1 1 0 0,-5-1 1 16,6 0 0-16,-6 1-2 0,4 0 2 15,3-1 1-15,-7 1 3 0,6 0 18 0,0 0 12 16,0-2 5-16,-1 2-11 0,-5 0-9 15,8 0-6-15,-4-1-4 0,2 1-6 16,-5-2 0-16,5 2-2 0,-2-2-2 16,-4 1-1-16,6 1 0 0,-1-1 2 0,-5 1 0 15,6-2-2-15,-6 1 0 0,4 1 2 16,-2-1 0-16,2 0-1 0,-1 0-1 16,-1-1 1-16,2 2 0 0,-4-1 1 15,6-1-1-15,-6 1 2 0,2 1-5 0,-1-2 2 16,5 0 0-16,-6 1 2 0,6 0-1 15,-6-1 1-15,2 2-1 0,-2-1 1 16,7-1 0-16,-7 1 0 0,2-1-4 16,-2 1 2-16,2 1 0 0,0-2 0 0,2 2 0 15,-3-1 0-15,5-1-2 0,-8 2 2 16,2-1-1-16,6-1 1 0,-2 1 0 16,-4 1 0-16,3-2 1 0,-1 2 1 0,-2-1-2 15,4 1 0-15,-2-2-3 0,0 1 6 16,-2 1-3-16,7-2 3 0,-7 1-3 0,2 0-1 15,-2 0-1-15,6 0 2 16,-6-1 2-16,2 1-2 0,-2-1 0 0,2 1-2 16,1 1 2-16,-3-2 2 0,-2 2-1 15,6 0-1-15,-6-1 2 0,8 1-1 0,-8 0 1 16,2 0 0-16,2-2-2 0,0 2 1 16,-1 0 1-16,1 0 0 0,2 0-1 15,0 0 9-15,0 0 19 0,3 2 11 16,-7-4-2-16,8 2-12 0,-4 0-11 0,4 2-4 15,-3-2-4-15,3 1-2 0,0-1 0 16,1 2-2-16,-1-1-2 0,0 2-1 16,3-1 0-16,-3 1 0 0,3-2-2 15,1 2 2-15,-4 0 2 0,3-1-2 0,1 1 4 16,-6 0-2-16,7 0 1 0,-3 0-3 16,3 0 3-16,1 0-2 0,-3 0 1 15,1 0-2-15,-1-2 5 0,1 2-2 0,-2 0 1 16,1-1-10-16,1 1 2 0,-1-2 0 15,1 2 3-15,-3-1 2 0,1-1-1 0,2 1 4 16,-5-1-6-16,1 1 4 0,5-1-4 16,-5 1 2-16,-2-1 3 0,7 1-1 15,-5-1-1-15,-2 1-1 0,3-1 0 16,3-1 0-16,-4 3-1 0,-1-3 2 0,1 2 1 16,4-1 0-16,-3 1-4 0,-3-2 2 15,2 1 1-15,5 0 0 0,-5 0-1 16,-2 0-2-16,3-1 0 0,3 2 2 15,-6-1 0-15,3-1-1 0,3 2-1 0,-3-1 1 16,-3 0 2-16,2 0 1 0,5 0-2 16,-5 1 1-16,-2-1-1 0,7 0-1 15,-5 1 1-15,3 0 0 0,-3-1 1 0,2 0-1 16,-1 1 0-16,3 0-2 0,3-1 4 16,-7 0 4-16,2 1-4 0,3 0 5 15,-7-2-4-15,7 2-1 0,-3 0-8 16,2 0 4-16,-1-1 2 0,1 1-1 15,-1-1-2-15,1 1 1 0,-1-1-1 0,-1 2 2 16,-2-1 1-16,5-1 2 0,-3 1-2 16,3 0-2-16,-7 0 0 0,6 0 2 15,-1-1 0-15,1 0 4 0,-3 1-2 0,-3 1 0 16,6-1-2-16,-1-1-2 0,-3 1 2 16,5-1 0-16,-7 1 0 0,2 0 2 15,5 0-2-15,-5 0 0 0,-2-1 0 16,3 0-3-16,-1 1 0 0,0 1 3 0,1-3 1 15,-1 1-1-15,-2 1 0 0,2 0 0 16,1-1 3-16,-1 1-3 0,-4-1 0 16,9-1 0-16,-5 2-2 0,-4-2 0 15,5 1 0-15,-3-1 4 0,2 0-1 0,-3 2 0 16,3-2-1-16,-2 1-1 0,0-1 0 16,1 2-1-16,-1-1 0 0,0 1 2 0,3-3-1 15,-5 3 3-15,0 0-1 0,4-2-1 16,-8 1 0-16,9-1 0 0,-5 2 2 15,2-1-1-15,2-1-1 0,-3 2 1 16,3-3 1-16,-4 2 0 0,5 0-4 0,-3 1 1 16,0-2 1-16,2-1 1 0,-1 3-1 15,1 0-2-15,0-2 4 0,1 1-2 16,-1-1 2-16,0 2-4 0,-1-1 2 0,5-1 0 16,-4 2-1-16,3-1 1 0,1-1 1 15,-5 2 1-15,5-2 0 0,-2 1-1 16,3-1 0-16,-3 0 1 0,3 2-1 15,1-2-2-15,-3 0 1 0,1 1 1 0,3-1-1 16,-5 0-1-16,3 2 1 0,1-2-2 16,-6-1 4-16,7 3-2 0,-9-2 1 15,7 0 0-15,-3 0-1 0,3 2 0 16,-5-2-1-16,2 0-2 0,-1 1 2 0,1-1 2 16,-2 0 2-16,1 1-3 0,1 0-1 15,-4-1 2-15,3 0 3 0,-3 0-2 16,7 0-4-16,-9-1 1 0,0 3-1 15,4-2 2-15,-4 0 0 0,5-1 2 0,-5 1-4 16,4 1 2-16,-3-1-1 0,3 0-2 16,-2 0 3-16,-2 0 0 0,1 0 10 15,3-2-4-15,-4 3-2 0,0-1-8 0,0 0-1 16,3-2 3-16,1 2-1 0,-4 0 1 16,0 0 4-16,5-2-5 0,-9 3 2 15,8-1-1-15,1 0 4 0,-5-2-1 0,4 1 0 16,0 1 2-16,-3-1 0 0,3 0-3 15,-4 0 0-15,5 1 0 0,-5-2 1 16,4 2 2-16,-4-1-3 0,5 1 0 0,-3-2-1 16,0 0 1-16,0 1-2 0,-1 1 4 15,3-1-1-15,-4-1 1 0,0 2-2 16,1-1 0-16,3-1 0 0,-4 1 0 16,2-1 0-16,-1 0 0 0,-1 1 0 0,0 0 0 15,0-1 3-15,2 1-2 0,-6-1-1 16,7-1 0-16,-3 2 0 0,0-1 2 15,4-1-2-15,-7 2 2 0,5-2 0 0,-2 1 0 16,0-1-3-16,-2 0-2 0,3 2 3 16,-1-2 0-16,0 0 0 0,-2 0 0 15,2 1 0-15,-2-1 0 0,-1 0-4 16,5 2 3-16,-6-2 1 0,2 0 3 16,0 0-3-16,2 1 0 0,-4-1 0 0,3 1 0 15,-1-1 0-15,-2 0 0 0,2 0 0 16,-2 0 42-16,2 0 59 0,0 0 62 15,-2 0 11-15,-2 2-19 0,9-2-27 0,-9 0-23 16,2 0-17-16,2 0-17 0,-4 0-19 16,2 0-17-16,-2 0-14 0,0 0-6 0,4 0-3 15,-4 0-4-15,4 0-1 0,-4 0-12 16,0-2-91-16,-4 2-202 0,0-2-265 16,2-1-175-16,-2 0 41 0,-7-2 176 15,9 1 201-15</inkml:trace>
  <inkml:trace contextRef="#ctx0" brushRef="#br2" timeOffset="10">18610 7576 21 0,'0'2'39'0,"0"-2"-6"16,0 0-1-16,0 0-4 0,0 1 5 16,0-1-2-16,0 0 3 0,0 0-3 15,0 0 6-15,0 2 1 0,0-2-5 16,0 0-3-16,2 0-7 0,-2 1 4 0,0-1 0 16,0 0 2-16,0 0-3 0,4 0-6 15,1 1-3-15,-5-1-6 0,0 0-2 16,2 2-2-16,-2 0 5 0,4-1-6 0,-2-1-1 15,-2 0-2-15,4 2-1 0,0-1 5 16,-4-1 9-16,2 2 15 0,2-2 8 16,0 1-7-16,-1 1-10 0,1-2 11 15,-4 0 9-15,2 1 4 0,2-1-13 0,0 0-11 16,-2 2-6-16,-2-2-5 0,6 1-5 16,-2 1 0-16,1-1-3 0,-3-1 1 15,6 1-1-15,-6 1-1 0,4 0-2 16,-2-2 3-16,2 0-3 0,1 1 2 0,1-1-3 15,-2 2 0-15,0-1-2 0,1-1 1 16,1 2 4-16,-2-1-2 0,0 1 3 16,0-1-3-16,1 1 0 0,1-1 1 15,-6 2 2-15,4 0-3 0,2 0 0 0,-1-1 0 16,-1 1 3-16,0 0-2 0,2-1 1 16,-2 0-1-16,1 0 0 0,-1 1 0 0,2-2 0 15,0 2-1-15,1-1 0 0,-1 1 0 16,0-1 0-16,-2 2-3 0,5-1 0 15,-5 0 3-15,4 0 0 0,-8 0 2 16,9 0-4-16,-5 1 2 0,2 1 0 0,3-2 0 16,-5 3 0-16,4-4 0 0,-4 3 2 15,5 0 0-15,-5-1 0 0,4 0-2 16,-4 1 1-16,5-2-1 0,-1 2-1 0,-4-2 1 16,5 1 0-16,-3-1 2 0,2 2 1 15,-2-1-4-15,1 1-1 0,1-2 0 16,0 1 2-16,-3 1-2 0,7-2 2 15,-8 0 0-15,5 1 2 0,-1-1-2 0,-4 0 1 16,4 0-1-16,1 0-1 0,-3 0 1 16,2 0-2-16,1 0 1 0,-1 0 1 0,0 0 1 15,1 0 1-15,-3 1-1 0,2 0-1 16,5 0 0-16,-9-1-1 0,4 2 1 16,1-2 1-16,-3 1 2 0,2 1-3 15,1-2 3-15,-1 0-1 0,0 1 1 0,1-1-2 16,1 0-2-16,-2 0 1 0,1 0-3 15,1 0 2-15,-2 0-3 0,1 0 2 16,-1 0 4-16,3 0 2 0,-7 2-4 16,4-2 0-16,5-1 0 0,-5 3 0 0,-2-2 0 15,0 2 1-15,1-2 6 0,1 1-4 16,0-1-3-16,1 2-4 0,-1-2 1 16,0 0 2-16,-3 1 2 0,3-1-1 15,0 0 0-15,-4 2 0 0,5-2 0 0,-3 0 0 16,0 1-1-16,-2-1-2 0,5 2 3 15,-5-1-1-15,4 0 2 0,-3 1 2 16,3 0 0-16,-4-1-2 0,0 1-1 0,5-1-2 16,-5 2 1-16,8-1 1 0,-8-1 2 15,1 2-2-15,3-1 0 0,-4-1-2 16,5 0 3-16,-1 1 1 0,0-2-1 16,-4 2 1-16,5-1-2 0,-1-1 0 0,-4 2 1 15,5-2-1-15,-1 1 3 0,-2 0-3 16,3 0-3-16,-1 0 2 0,-4 1 2 0,9-2-1 15,-9 1 0-15,4 1-3 16,0-1 3-16,1 2 3 0,-5-2 4 0,4 3-4 16,-3-3 2-16,3 2-10 0,-2-1 5 15,0 1-3-15,3-2 3 0,-3 0 3 0,2 1-3 16,1 0 0-16,-1-1-1 0,0 1-1 16,1-3 2-16,-3 2 0 0,0 0 0 15,1-1-2-15,1 0 2 0,-2 1 0 16,0-2 0-16,1 1 0 0,-1 0 2 0,0 0-2 15,-2 2 0-15,5-3 5 0,-5 2 0 16,0-3-2-16,0 2-6 0,5-1 3 16,-5 1 0-16,2-2 0 0,2 1-2 15,-3-1 2-15,3 0 0 0,-4 3 1 0,5-3-1 16,-9 2-3-16,8-1 3 0,-4 1 2 16,4 0 0-16,-3 0-2 0,1 1 0 15,0-1-2-15,0 0 2 0,3 2 1 0,-5-2 0 16,0 1-1-16,5-1 3 0,-1 2 21 15,-4-1 18-15,4 0 11 0,1 1-15 16,-3-2-10-16,2 2-8 0,-3-1-9 16,3 1-3-16,4-1-2 0,-7 1-2 0,3-1-2 15,0 0 0-15,-1 1-2 0,1 0 1 16,0 1-1-16,-4-2 2 0,9 1-2 16,-9-2-2-16,4 3 4 0,1-4-2 15,-5 3 1-15,4 0-1 0,1-1-3 0,-3 0 5 16,0 1-1-16,2 0 1 0,-1-1-2 15,1 1-1-15,-4-1 1 0,5-1 0 16,-5 2 0-16,4-2 0 0,0 1 0 0,-3-1 0 16,3 2 0-16,-4-2 0 0,5 0 1 15,-3 0-1-15,-2 1 1 0,4-1-2 0,-3 0 6 16,-1 0-5-16,0-1 3 16,0 1-5-16,2-2 1 0,-1 0-1 0,-3 3 1 15,2-1 2-15,0 0-2 0,0-2 1 16,-1 2 0-16,1 0 0 0,-2 0 3 15,2 0-3-15,-2-1 1 0,2 1-2 0,-4 0 1 16,7 0 0-16,-3-2 0 0,-4 2 0 16,2 0 0-16,2 0 0 0,1-1 1 15,-3 1 1-15,2 0-2 0,2 0 0 0,-6-1-3 16,4 0 3-16,-1 1 1 0,1 2 1 16,0-2-1-16,-2 0-1 0,2-1 0 15,-2 2 0-15,3-1 3 0,-1 1-3 16,2-1 1-16,-6 0-2 0,4 0-1 0,3 2 0 15,-7-2 3-15,4 1 2 0,4 1-3 16,-2-3 0-16,-1 3-2 0,-1-2 4 16,4 2-2-16,-8-2 0 0,9 1 0 15,-5-1 0-15,2 2 0 0,-2-2 0 0,5 1 0 16,-5-1 2-16,0 2-1 0,0-1 0 16,3-1-2-16,1 2-1 0,-4-1 1 15,-4-1 1-15,6 2 2 0,1-2-2 0,-1 0 0 16,-6 1-2-16,4-1 2 0,5 0 0 15,-3 0 1-15,-2 0-2 0,-4 0 1 16,6 0 0-16,-1 0 0 0,-1 0 1 16,0 0-1-16,-2 0 1 0,2 1-1 0,-2-2 1 15,3 1-3-15,-3 0 2 0,2 0 2 16,0 0 1-16,-2-1-1 0,2 1-4 16,1 0 2-16,-1 0 0 0,2-2 0 0,-6 2-3 15,4 0 4-15,3 0-1 0,-7 0 2 16,2 0-2-16,2 0 0 0,-2 0 0 15,-2 0 0-15,4 2 0 0,3-3 0 0,-7 2 2 16,6 0-1-16,-6-1-1 0,4-1-3 16,3 1 3-16,-3-1 5 0,-4 0-2 15,6 1-1-15,-2 0-2 0,5 0 0 16,-9-1 2-16,6 1 0 0,-2 0 0 0,5 0-4 16,-9 0 2-16,4 0 0 0,2 0 4 15,2 0-4-15,-3 0 0 0,-5-1 1 16,6 0-1-16,-2 0-1 0,-4 1 1 15,7-2 1-15,-3 2 1 0,0 0-2 0,0 0-2 16,-2-2 2-16,2 1 3 0,-1 1-3 16,1-3 0-16,0 3 1 0,-2-1 1 15,-2-1-2-15,6 1-2 0,-5-2 2 0,5 1 0 16,-6 1 2-16,4-2-2 0,-2 2 0 16,0-2 0-16,3 2 0 0,-5-2 3 15,2 2-2-15,2-2 0 0,-2 1 0 16,-2 1 11-16,6-1 14 0,-6 1 13 0,3-1-5 15,-1-1-7-15,2 0-8 0,-4 0-4 16,2 2-6-16,2-2-1 0,-2 0 0 16,-1 0 1-16,5 1 4 0,-2-1-3 0,-2 0-4 15,2 0-4-15,-4 2 4 0,7-2-3 16,-3 0 0-16,0 0-3 0,0 0 2 16,-2 0 0-16,3 0 0 0,-1 0 0 15,2 0-1-15,-2 0-1 0,-4 0 0 0,7-2 2 16,-3 2 17-16,-4 0 10 0,6 0 16 15,-6 0-12-15,7 0-6 0,-7 0-12 16,2 0-3-16,-2 0-4 0,6 0-4 16,-2 0-4-16,-4 0 1 0,2 0 5 0,1 0-5 15,-3 0 3-15,4 0-6 0,-6 0 5 16,8 0-2-16,-6 0 3 0,-2 0 0 16,4 0 10-16,0 0 9 0,-4 0 5 15,3 0-8-15,1 0 0 0,-4 0-6 0,0 0 0 16,0 0-4-16,2 0-3 0,-2 0-3 15,-2 0-13-15,2 0-71 0,0-1-150 0,-7-1-218 16,3-1-66-16,0 0 63 0</inkml:trace>
  <inkml:trace contextRef="#ctx0" brushRef="#br2" timeOffset="11">18370 7539 38 0,'0'0'89'0,"3"0"7"16,-3 0 3-16,0 0-1 0,0 0-4 15,0 0-6-15,0 0-7 0,0 0-9 0,0 1-11 16,0-1-8-16,0 0-8 0,0 2-7 15,0-2-6-15,0 0-7 0,0 0-6 16,0 0-4-16,0 0 3 0,0 0 4 16,0 1 8-16,0-1-1 0,0 0 2 0,0 2-4 15,0-2-5-15,0 0-5 0,0 0-2 16,0 0-2-16,0 0-4 0,0 0-3 16,0 0-1-16,0 0-4 0,0 0 5 15,0 0-3-15,0 0 2 0,0 0-5 0,0 1 21 16,0-1 21-16,0 0 19 0,0 0 1 15,0 1-6-15,0-1-1 0,0 0 0 16,0 0 0-16,0 2-13 0,0-2-11 0,0 2-7 16,0-2-10-16,0 1-5 0,0 1-6 15,0-1 0-15,0 1-3 0,0 1 3 16,0-2 0-16,0 2 1 0,0 0-2 16,0 0 1-16,4 0 1 0,-4 0-3 0,4 2-1 15,-4-3 3-15,0 3-3 0,0 0 0 16,0-2 0-16,2 3 2 0,-2-2-1 15,4 2-1-15,-4-1 0 0,0 0 2 0,2 3 1 16,-2-2 2-16,0 0-1 0,4 2 2 16,0-2-1-16,-4 1-1 0,2 1-3 15,-2 1 2-15,5-2-1 0,-3 2 2 16,-2 0-1-16,4 0-1 0,0 0-2 0,-4 0 1 16,2 0 3-16,-2 2-2 0,4-4-2 15,-4 4 1-15,2-2 3 0,2 0-2 16,0 0 3-16,-4 0-4 0,2 0 0 15,3 0 1-15,-1 0 1 0,-2 0 0 0,2-2 0 16,-2 2-2-16,2 0 0 0,0-1-1 16,-2 0 0-16,2 0-3 0,-1 0 3 15,1-2 0-15,0 1 6 0,-4-1-2 0,2 0-3 16,2-1 2-16,0-1 0 0,-4 1-1 16,0-1 3-16,2-1 1 0,2 0 0 15,-4 0-4-15,0 0-1 0,0 0 0 0,0-2-2 16,2 3 3-16,-2-3 2 0,0 1-4 15,0-1 3-15,0-1-3 0,0 2-3 16,0-2-23-16,-2-2-68 0,2 1-110 0,0-1-141 16,-4-3-101-16,2 1 9 0,2-2 99 15</inkml:trace>
  <inkml:trace contextRef="#ctx0" brushRef="#br2" timeOffset="12">18416 7555 87 0,'0'-1'91'0,"0"-1"-11"15,0 2-12-15,0 0-11 0,0 0-6 16,0 0-4-16,0 0-1 0,0 0 2 16,0 0 1-16,0 0 3 0,0 0 0 0,4 0-5 15,-4 2-6-15,0-2-12 0,0 0-5 16,2 1 1-16,-2-1 6 0,4 0 1 16,0 0-7-16,-4 2-7 0,2-2 3 15,7 0 5-15,-7 0 0 0,2 0-7 0,-2 0-4 16,6 0-4-16,-2 0-4 0,1 0-3 15,-1 0 1-15,2 0-4 0,-2 0 1 0,1 0-2 16,3 0 3-16,0 0-3 16,-4 0 0-16,5 1 0 0,-1-1 7 0,-2 0-3 15,3 2-2-15,-5-2-3 0,4 0 1 16,5 1 0-16,-5 1 2 0,-2-2-1 0,3 1 2 16,-1 0-3-16,0 1 0 0,1 0 0 15,-1-1 0-15,-2 1 0 0,3-1 6 16,3-1-3-16,-8 2-1 0,5-1-6 15,-1 1 4-15,-2-1 0 0,3 1-1 0,-1-2 1 16,-4 2 1-16,4 0 3 0,-3-2-4 16,1 2 0-16,0-1 0 0,0 1 0 15,-6-1 3-15,7-1-2 0,-3 2 1 16,-4-2 1-16,2 0-1 0,0-2 0 0,-2 2-2 16,2 0-2-16,-1 0 0 0,1-1 3 15,0 1 0-15,-2-2 1 0,2 2-2 0,0 0 0 16,2-1 0-16,-4 1 0 0,3-2 0 15,-1 2 0-15,-2 0-4 0,2 0 3 16,-2 0 2-16,2 0 0 0,0-2-5 16,-4 2-18-16,2 0-51 0,-2-1-69 0,0 0-70 15,0 1-46-15,-2-2-6 0</inkml:trace>
  <inkml:trace contextRef="#ctx0" brushRef="#br2" timeOffset="13">18827 7591 36 0,'-4'3'61'16,"0"2"-8"-16,2-2 0 0,2 1 4 0,-6 2 6 15,2-1 7-15,-1-1 3 0,3 4-2 16,-6-2-2-16,6 1-4 0,-4-1-5 15,2 2 0-15,-2-1 3 0,-1 1 2 16,-1-1 2-16,6 1-7 0,-4 1-6 0,-2-2-5 16,5 1-5-16,-5-1-4 0,0 1-3 15,4 0-5-15,-2 0 2 0,-1 1 1 16,-1-1-6-16,6 1-3 0,-4-2-4 0,-2 2 10 16,1 0 9-16,1 0 16 0,0 0 2 15,-2 0-7-15,2 0-8 0,-1 0-11 16,1 0-3-16,-2 0 7 0,2-1 14 0,4 1 7 15,-7 0-1-15,3-2-6 0,0 1 4 16,2-1 9-16,-2 1 13 0,-1-1 8 16,1-1 2-16,2 2-10 0,-2-2-15 15,2 0-20-15,-2 0-12 0,1-2-11 0,-1 2-7 16,4-1-8-16,-2-1 0 0,0 1 1 16,2-2 4-16,2 0-1 0,-4 1-1 15,-1-2-1-15,5 1 0 0,0-3 0 0,0 1-6 16,0-1 0-16,0 0-11 0,0-1-98 15,5-1-187-15,-1 1-271 0,-2-2-86 16,2-2 76-16,0 2 210 0</inkml:trace>
  <inkml:trace contextRef="#ctx0" brushRef="#br2" timeOffset="14">17684 7335 28 0,'0'-2'103'0,"0"1"0"0,0-1 2 15,0 1-2-15,0-1-3 0,2-1 2 0,-2 3 5 16,0-2-74-16,0 1-37 0,0 0-21 16,4-2 65-16,-4 3 38 0,0-2 23 15,0 1 17-15,0 1 12 0,0-2 6 0,0 2 0 16,0-1-10-16,0-1-13 0,0 2-11 15,0-1-7-15,0-1-12 0,0 2-11 16,0 0-3-16,0-2-3 0,0 2 3 16,0-1-12-16,0 1-8 0,0 0-8 0,0 0-12 15,0-1-11-15,0 1-8 0,0 0-4 16,0 0-2-16,0 1 0 0,0-1-3 16,0 1 4-16,-4 1-1 0,4 1-1 0,0 0-5 15,-2 0 1-15,2 2 1 0,0-3 3 16,-4 3-2-16,4 1-7 0,-4 0 3 15,4 0 3-15,0 0 8 0,-2 1 0 16,2 1-2-16,0 1-3 0,0 0-3 0,0-1 2 16,0 2-5-16,0-1 1 0,0 0 2 15,0 0 2-15,0 0 3 0,0 0 0 16,0 0-1-16,2-1-2 0,-2-1 1 16,4 2 2-16,0-3 5 0,-4 0 3 0,2 2 31 15,2-4 33-15,-2 2 42 0,-2-3-4 16,5 2-10-16,-1-2-24 0,2 0-17 15,-6-2-21-15,2 1-17 0,6-1-10 16,-6-1-4-16,2 0-4 0,-1 0-3 0,5-1 0 16,-6-1-2-16,6 1 1 0,-6-2 0 15,2 0-3-15,3-2 2 0,-3 0-6 0,-2 1 1 16,4 0 1-16,2-2 2 16,-6 1 0-16,2-2-2 0,1 1 2 0,1 0 0 15,-4-2 2-15,2 0-2 0,0 1-1 16,-2 0 2-16,2-1-3 0,-2 1 3 0,2-1-2 15,1 2 3-15,-5 0-2 0,2 0 1 16,-2 2 1-16,4-1 2 0,-2 2 0 16,-2 0-3-16,0-2-6 0,0 3 0 15,4 0 0-15,-4-1 6 0,4 2 1 0,-4-2-1 16,0 1-4-16,0 2-1 0,2-1-2 16,-2 1 2-16,0 0 3 0,0 0 0 0,0 1 1 15,0-1-2-15,0 2 1 0,0 1 0 16,0 0-4-16,0 0 1 0,0-1 5 15,0 3 3-15,0 0 1 0,0 1-6 16,0 0 0-16,0 0 0 0,0 0 0 0,4 1 0 16,-4 1 2-16,4 1-2 0,-4 0 0 15,3-2 0-15,1 2 2 0,-4 0-1 0,2-1 2 16,6 1-6-16,-6-2 3 0,2 1 0 16,-2-3 5-16,7 2-1 0,-3-1 2 15,-4-2-2-15,6 0-1 0,2 1-1 16,-3-2-2-16,-5-1 2 0,6 1 3 0,0-2 0 15,1 1-2-15,-7-2-4 0,8 0 1 16,-4 0 2-16,2 0 2 0,-1-3-2 16,-1 1 0-16,0 1-2 0,0-1 1 15,2-1-1-15,-1 0 9 0,-1 0 13 0,0-1 13 16,-2-1 5-16,2 1-10 0,1-3-7 16,1 2-9-16,-6-1-2 0,6-2 1 15,-2 2-5-15,-4-1-2 0,3-1-6 0,-1-1 0 16,2 0 0-16,-4 0 0 0,-2-1 2 15,8-1 0-15,-8 1 2 0,2-1-4 16,-2 1 4-16,4 0 2 0,-1 2 14 16,-3-1 13-16,0 1 5 0,4 1-1 0,-4-1-7 15,4 2-10-15,-4 2-7 0,0-3-7 16,0 3-4-16,0 0 1 0,0-1-3 0,0 0 0 16,0 3 0-16,0-1 0 15,0 0-5-15,0 0-9 0,0 0-49 0,-4 0-134 16,4 1-256-16,-4 0-284 0,1 2-102 15,-1-1 116-15,2 2 245 0,-6-1 186 0</inkml:trace>
  <inkml:trace contextRef="#ctx0" brushRef="#br3" timeOffset="15">17006 7083 77 0,'0'1'85'0,"0"-1"3"0,0 0-10 15,0 0-12-15,0 0-9 0,0 0-11 16,0 2-6-16,0-2-5 0,0 0-7 16,0 1-5-16,0-1 5 0,0 0 10 0,0 2 14 15,4-2-3-15,-4 0-7 0,0 1 1 16,2 1 5-16,-2-1 6 0,4 1-8 16,1-1-10-16,-3 2-9 0,-2-1-6 0,6 1-4 15,-2 0-4-15,0-2-3 0,-2 2-2 16,7 0 21-16,-7 0 22 0,4 2 15 15,-2-2-13-15,2 0-19 0,-2 1-10 0,2-1 21 16,-1 0 24-16,1 2 23 0,0-2-13 16,0 0-18-16,2 0 16 0,-1-1 32 15,-1 2 23-15,0-3-21 0,0 2-31 16,5-1-27-16,-3 1-16 0,0 0-13 0,0-2-10 16,1 0-3-16,-1 3-3 0,0-3-1 15,0 2-3-15,-1 0-1 0,3-1 2 16,-8 1 0-16,6-1-1 0,1 2-3 0,-1-3-1 15,-6 2-1-15,4 0 4 0,2 0 1 16,-1 0 2-16,-1 0-3 0,0-1 3 16,2 1-3-16,-6 0 4 0,5-2-3 15,1 2 48-15,-6-1 31 0,6 1 24 0,-2-2-35 16,-4 2-22-16,7-1-20 0,-7-1-9 16,2 1-9-16,-2-1-4 0,2 1-3 15,0 1-3-15,-2-2-1 0,-2 1 1 16,4-1-1-16,-1-1 1 0,-3 1 3 0,4 1-2 15,0-2 3-15,-4 0 1 0,0 2-6 16,0-2-65-16,0 0-172 0,-4 0-231 16,0-2-192-16,-3 0 10 0,5 1 137 15,-8 0 199-15</inkml:trace>
  <inkml:trace contextRef="#ctx0" brushRef="#br3" timeOffset="16">16936 7281 42 0,'0'0'103'0,"0"-2"-3"0,0 1-3 16,0 1-9-16,0 0-10 0,0 0-11 16,0-2-9-16,4 2-3 0,-4 0 5 15,0 2 3-15,4-2 0 0,-4 1-7 0,2 1-2 16,2-1-1-16,-2 2-6 0,-2-1-13 16,9 1-14-16,-7 0-3 0,2 0 24 15,2 0 16-15,-2 1 11 0,-2-1-18 0,4 2-14 16,3-2-8-16,-3 1 15 0,0 0 18 15,0 1 12-15,3-2-18 0,-7 2-14 16,4-1-15-16,2-1-9 0,3 0-2 0,-5 2 15 16,0-2 30-16,0 0 28 0,0-1-1 15,5 2-23-15,-5-1-21 0,4 0-13 16,-2 0-11-16,1 0-7 0,-1 0-3 0,0-1-3 16,1 2-2-16,1-1-2 0,-4 0 5 15,4 0-1-15,-3 0-4 0,3-1-2 16,-4 2-2-16,4-3 2 0,-7 2 0 15,7 0 2-15,-4-1 1 0,2 1-2 0,-1-2 0 16,-1 2 0-16,-2-1 1 0,2 1-1 16,0-2 1-16,-2 1 1 0,3 1 0 0,-3-2-2 15,2 1 2-15,-4-1 4 16,2 0 37-16,0 1 34 0,-2-2 23 0,5 2-22 16,-3-2-25-16,0 0-19 0,-4 0-8 15,2 0-7-15,2 0-2 0,-4 0-8 0,4-2-10 16,-4 2-8-16,0 0-52 0,-4-2-110 15,0 2-138-15,4 0-118 0,-2-2-85 16,-6 0 0-16,1-1 80 0,5 0 142 16</inkml:trace>
  <inkml:trace contextRef="#ctx0" brushRef="#br3" timeOffset="17">16729 7004 48 0,'4'-1'112'15,"-4"1"1"-15,0 0 7 0,0 0-2 16,0-1-3-16,4 1-18 0,-4 0-13 0,0 0-14 16,0 0-9-16,0-2-9 0,0 2-10 15,0 0-11-15,0 0-13 0,0 0-7 16,0 0-5-16,0 0 2 0,0 0-7 15,3 2 1-15,-3-2 2 0,4 0 4 0,-4 1-2 16,2 0 0-16,-2 3-6 0,4-3 0 16,0 2 1-16,-4 2 0 0,2-2 2 15,2 1 13-15,-2 2 5 0,2-1 3 16,1 0-8-16,-5 2-5 0,2-1-2 0,-2 1-5 16,4-1 1-16,0 2 1 0,-4-1-3 15,2 2-3-15,2-2 1 0,-4 3 3 16,2-3 2-16,-2 2-3 0,8 0 3 15,-8 0-3-15,2 0 3 0,3 0-1 0,-3 2-2 16,2-2-1-16,0 0-1 0,-2 1 0 16,2-1 2-16,-2 0 2 0,2 2-2 15,0-2 1-15,-1 1-3 0,-3-1 2 0,4 0 2 16,0 2 0-16,-2-3 0 0,-2 3 3 16,4-2 14-16,-4 0 12 0,2-1 6 15,-2-1-9-15,0 1-11 0,4-1-7 0,-4 1-3 16,4-2-2-16,-4-2-3 0,0 2-2 15,0-1 1-15,0-1 0 0,0-1-4 16,0 2 0-16,0-2-2 0,0 0-1 0,2-2 0 16,-2 1 2-16,0-1 2 0,0 1-2 15,0-4-4-15,5 1-26 0,-3-2-55 16,-2 0-87-16,0-4-97 0,0 2-81 16,0-3 7-16</inkml:trace>
  <inkml:trace contextRef="#ctx0" brushRef="#br3" timeOffset="18">16810 6994 7 0,'0'-1'88'0,"0"1"1"0,0 0-2 15,0-2-2-15,0 2-7 0,0 0-7 16,0 0-12-16,0-1-12 0,0 1-11 16,4 0-4-16,-4 1 1 0,0-1-3 0,0 0-3 15,0 2-1-15,0-1-1 0,2 1 2 16,-2-1-2-16,4 1-4 0,-2-1 3 16,-2 2 4-16,8-2 3 0,-8 1 5 15,3 1 6-15,5 0-3 0,-6-1 8 0,2 1 10 16,-2 0 15-16,6-2-8 0,-6 2-15 15,5 0-17-15,1 0-9 0,-6-1-5 16,4 1-4-16,2 0-5 0,-6-1-4 0,7 0-3 16,-3 1 1-16,4 0 3 0,-8-1 40 15,5 1 51-15,3-2 44 0,-2 1-2 16,0 1-26-16,1-3-30 0,-1 1-22 16,0-1-17-16,0 0-13 0,3 2-10 0,-3-2-6 15,0 0-5-15,1 0-2 0,-1 0-6 16,0 0 0-16,-2 0 0 0,5 0-2 15,-9 0 4-15,8 0 0 0,-4 0-1 16,3 0 0-16,-3-2-3 0,0 2 3 0,0 0-2 16,2 0 1-16,-1 0-2 0,-5-1 3 15,6 1-3-15,-6 0 0 0,4-2 3 16,-2 1 4-16,1 1-1 0,-3-2-1 0,6 2-1 16,-8-1-2-16,6 1-2 0,-6-2 0 15,2 1-1-15,-2 1-3 0,4 0 0 16,0-2 6-16,-4 2 0 0,0 0 3 15,0 0-7-15,0 0-3 0,0 0-6 0,0 0-6 16,0 0-10-16,-4 0-24 0,0 0-26 16,4 0-15-16,-2 2 4 0,-2-2 12 15,4 0 21-15,-2 0 23 0,2 1 13 0,-4-1 7 16,4 0 1-16,-4 0 1 0,4 0 7 16,0 0 3-16,0 0 3 0,0 0 0 15,-2 2-2-15,2-2-1 0,0 0-1 0,0 0 4 16,-5 1 1-16,5 1 1 0,-4-1 1 15,4 2 1-15,-2 0 2 0,-2 0-2 16,2 0-2-16,-2 2 1 0,0-1-2 16,2 2 1-16,-5 0-1 0,-1 0 0 0,6 2-4 15,-6-2 1-15,2 1 3 0,4 1 6 16,-7 1-3-16,1-2 3 0,0 2-5 16,6 0 3-16,-4 0-3 0,-3 0-1 15,3 0-5-15,0 0-2 0,0 2 3 0,-3-1 4 16,7 1-1-16,-4-1 2 0,-2-1-5 15,2 2 4-15,-1-1 1 0,1 1 3 0,-2-2 2 16,6 0 5-16,-4-1 1 0,2 0-1 16,-1 0-2-16,3-1-5 0,-2-2-2 15,2 1 1-15,-6 0-5 0,8-2 3 16,-2 1-3-16,-2 0-2 0,0 0 1 0,4 0-2 16,-7-1 1-16,7 1 0 0,-2-1 0 15,2 2 1-15,-8-1-1 0,8-1 0 16,-2 1-2-16,2-1-5 0,-4-1-1 15,2 0-23-15,2 0-113 0,0-3-247 0,0-1-141 16,2-2 16-16,-2 0 192 0</inkml:trace>
  <inkml:trace contextRef="#ctx0" brushRef="#br3" timeOffset="19">16256 6840 66 0,'0'-2'123'0,"0"2"-8"0,4-2-1 0,-4 2-6 15,0 0-5-15,4 0-17 0,-4 0-14 16,0 0-12-16,0 0-6 0,0 0-1 16,0 2-5-16,2-2-8 0,-2 0-8 0,0 2-6 15,0-1 3-15,0 1-2 0,-2 1-1 16,2 0-7-16,0 1-3 0,0 2 6 16,0-1 11-16,-4 2 11 0,4 1-2 15,-4-2-8-15,4 1-2 0,-2 2 14 0,-2 0 13 16,2 0 10-16,2 1-15 0,-9 3-12 15,9-3-15-15,-2 2-6 0,-2-1-4 16,0 1-8-16,2 0-2 0,-2 0-2 16,4-2-1-16,-2 1-1 0,2-1 6 0,-4 1-1 15,-1-2-3-15,5 0-10 0,0-2 1 16,-2 1 0-16,2-2 0 0,0-1-3 0,-4 0 2 16,4 1 0-16,0-1 4 0,-2-3-4 15,2 2 2-15,2-1-20 0,-2-2-46 16,0 1-91-16,4-2-115 0,-4 0-107 15,2-2-19-15,-2 1 67 0</inkml:trace>
  <inkml:trace contextRef="#ctx0" brushRef="#br3" timeOffset="20">16429 6846 70 0,'5'-2'98'0,"-3"1"10"0,-2 1 12 16,0 1 6-16,4 1 3 0,-4 1-9 0,0 0-3 15,0 1-9-15,-4 1 2 0,4 2-5 16,0-1-7-16,-2 2-8 0,-3-1-6 16,5 1-13-16,-2 1 13 0,2 1 22 15,-8-1 23-15,8 3 3 0,-2-2-10 0,-2 1-14 16,2 1-22-16,2 0-24 0,-8 0-17 16,8 0-12-16,-3 2-8 0,-1-2-6 15,0 1-4-15,2-1-4 0,-2 0-5 0,4 2-2 16,-2-2 2-16,2 0-2 0,-4-2-3 15,4 1-2-15,-4-1-3 0,4-2 2 16,0 0 1-16,0 0-2 0,0-3 3 16,0-1-12-16,0-1-61 0,0-1-112 0,0-1-140 15,0-1-120-15,0-3-70 0,0 0 36 16,0 0 110-16</inkml:trace>
  <inkml:trace contextRef="#ctx0" brushRef="#br3" timeOffset="21">16264 6999 6 0,'2'0'113'0,"-2"0"-5"0,4-2 3 16,-4 2-4-16,0 0 0 0,0-1-2 16,2 1-2-16,-2 0-2 0,0 0-4 15,4 0-11-15,1 0 1 0,-5 1-6 16,2-1-1-16,2 2-17 0,-2-2-16 0,6 1-14 15,-6 1-12-15,6-2-5 0,-1 1-4 16,-5 0-2-16,6 1 35 0,0 0 44 16,1-1 38-16,-3 1 1 0,0-1 2 0,0 1 10 15,4-2 10-15,-3 3-10 0,1-3-26 16,0 1-30-16,0 1-26 0,-1-2-18 16,-1 1-9-16,0-1-4 0,2 1 3 15,-6-1 3-15,5 2-8 0,-3-2-7 0,0 2-2 16,-2-2-1-16,2 1 0 0,-2-1-3 15,-2 0-8-15,4 0-11 0,-4 0-123 16,-4 0-237-16,2-1-292 0,-2-1-62 16,2 2 127-16,-2-2 233 0</inkml:trace>
</inkml:ink>
</file>

<file path=ppt/ink/ink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10:02.765"/>
    </inkml:context>
    <inkml:brush xml:id="br0">
      <inkml:brushProperty name="width" value="0.05292" units="cm"/>
      <inkml:brushProperty name="height" value="0.05292" units="cm"/>
      <inkml:brushProperty name="color" value="#FF0000"/>
      <inkml:brushProperty name="fitToCurve" value="1"/>
      <inkml:brushProperty name="ignorePressure" value="1"/>
    </inkml:brush>
    <inkml:brush xml:id="br1">
      <inkml:brushProperty name="width" value="0.05292" units="cm"/>
      <inkml:brushProperty name="height" value="0.05292" units="cm"/>
      <inkml:brushProperty name="color" value="#00CC99"/>
      <inkml:brushProperty name="fitToCurve" value="1"/>
      <inkml:brushProperty name="ignorePressure" value="1"/>
    </inkml:brush>
  </inkml:definitions>
  <inkml:trace contextRef="#ctx0" brushRef="#br0">552 3931 4,'0'0'24,"-10"11"-7,10-11-2,0 0-1,0 0-1,0 0-2,0 0-3,0-11 0,1-2-2,5 0-1,-1-9-1,2-2 0,-1-5 0,4-1-2,-3-1 0,4 1-1,-2 1 0,1 5-1,-3 3 0,1 6 0,-2 4 0,-6 11 0,8-9 0,-8 9 0,2 14 0,-4 1 0,-3 4 0,0 1 1,-4 5 0,-2-1 0,-2 0 0,0-3 1,-3-2 0,0-4 0,-3-5 0,3-5 1,-4-5-1,1-6 0,-3-8 0,-1-5-1,0-2 1,2 0-2,5 0-1,-1 0-6,6 3-27,11 18 0,0 0-2,0 0 1</inkml:trace>
  <inkml:trace contextRef="#ctx0" brushRef="#br0" timeOffset="1188">705 3646 3,'0'0'20,"0"0"-9,0 0 0,15 4-1,-15-4-1,16 2-1,-6-2 1,3 3 0,0-3-1,5 4-1,-4-4-2,8 1 0,-6-1-1,5 1 0,-3-2-1,5 1 0,-3-2-1,3 2 1,-1-3 0,3 2-1,-3-3 1,1 2-1,-1-2 1,1 3-1,-4-2 0,1 2-1,-2 0 0,-3 1 0,0 1 0,-1 0 0,0 1 0,-4-1 0,0 0 1,-1 0-1,1-1 1,-10 0-1,16 1 0,-16-1 0,12 0-1,-12 0 0,11 1-2,-11-1-2,-82-4-37,82 4 3,0 0 0,-9-14 1</inkml:trace>
  <inkml:trace contextRef="#ctx0" brushRef="#br0" timeOffset="1688">1221 3605 23,'0'0'34,"0"0"0,0 0-5,0-78-20,0 78-3,13 7-2,-80 2-10,76 0 3,6 1-1,1 2 0,-3-2 0,0 1 0,-3-1 0,-2 1 0,75-3 9,-80 2-2,-8-1-1,-2 3 0,-5 1 0,-4 1-1,-2-1 0,-5-3-2,4 5-5,-10-8-10,3-1-17,4 0 2,-3-3-2</inkml:trace>
  <inkml:trace contextRef="#ctx0" brushRef="#br0" timeOffset="3406">316 4659 25,'-1'-10'26,"1"10"-3,-7-14 0,7 14-4,-6-11-4,6 11-3,0 0-3,0 0-2,0 0-3,0 0 0,0 0-1,3 15-2,-1-2 0,3 2-1,-1 2 1,1 5-1,0 1 1,-2 2-1,-1-4 0,0 2 1,-2-5-1,1-2 0,-2-1 0,2-2-11,-1-13 3,-2 11 1,2-11-1,0 0 0,-5-12-1,7 0 1,-4-8 0,2 1 10,1-6-2,2-2 0,0-4 0,4 2 0,-1 0 1,5 2-1,-2 3 0,0 2 1,0 3-1,0 6 0,0 4 1,-9 9-1,14 2 1,-7 9-1,2 3 0,-2 6 1,2 3-1,-2 0 0,1 1 1,0-4-1,-1-3 1,-1-4-1,0-5 0,-6-8 1,12 0 0,-3-8-1,-2-5 1,2-3-1,0-3 0,2-1 1,0-2-1,1 2 0,0 0-1,2 7 1,-1 5 0,1 6 0,-2 6 0,1 7 0,0 7 1,-1 2-1,-2 6 1,-1 1-1,1-1 1,-1-2-1,-2-3 0,1-2-1,-4-9-4,7 3-5,-11-13-6,16 1-6,-16-1-4,20-8-1</inkml:trace>
  <inkml:trace contextRef="#ctx0" brushRef="#br0" timeOffset="17188">1301 4335 21,'9'-6'29,"-9"6"-7,0 0-5,0 0-4,0 0-2,0 0-2,-3-10-3,3 10-1,0 0-1,-9-3 0,9 3-1,0 0 0,-13-5 0,13 5-1,0 0 1,-12-4-1,12 4 1,0 0-1,-11-7 0,11 7 0,0 0-1,0 0 2,-13-14-2,13 14 0,-9-9 0,9 9 0,-13-12 0,13 12 0,-16-13 0,16 13-1,-19-16 1,10 8-1,-1 0 0,1 1 0,-2 1 0,2 0 0,0 0 0,-1 2 1,0 1-1,10 3 0,-17-4 0,17 4 0,-18 1 1,18-1-1,-16 4 0,16-4-1,-15 7 2,6-2-1,9-5 0,-16 10 0,16-10 0,-12 13 0,12-13 0,-12 17 0,6-6 0,2-1 0,1 2 0,1 2 0,-1 2 0,0-2 0,3 4 0,-2 1 0,2-1 0,2 3 0,-1-3 0,2 0 0,0-2 0,3-1 0,3 0 0,1-2 0,0-3 0,1-4 0,5 2 0,0-1 0,3-5 0,-1 0 0,1-1 1,2-2-1,1-4 0,-1-1 0,0 0 0,1 0 1,-1-3-1,-2-3 1,-1 2-1,-3 0 1,-1 0-1,-2 0 0,-4 0 1,-8 10-1,11-14 1,-11 14 0,0 0 0,0 0 0,9-10 0,-9 10 1,0 0-1,0 0 0,0 0 0,0 0 0,0 0-1,0 0 1,0 0-1,-5 9 0,5-9 0,-4 21 0,2-7 0,-1 6 0,-1 6 0,-1 3 1,1 6-1,-2 5 0,-4 6 0,1 2 0,-2 3 0,-1 1 0,-2-2 0,-1 0 1,-2-3 0,1-3 0,-6-7 0,2-3 0,-3-8 1,-2-3-1,-5-9 1,-1-3-2,-2-2-1,-3-7-3,8-1-17,-7-10-19,0-5 0,3-3-1,1-8 0</inkml:trace>
  <inkml:trace contextRef="#ctx0" brushRef="#br0" timeOffset="20781">848 3161 17,'1'-20'25,"-1"20"-11,2-16-3,-2 16-2,0 0-2,-5-9-1,5 9-2,0 0 0,0 0-1,-10 9 0,10-9 0,-4 18 0,4-5 1,0 0-2,2 6 1,1-1-1,0 3-1,1-1 1,1 4-1,1-3-1,-3 1 1,1-3-1,0-1 1,-1 0-1,1-5 0,-1-3 0,-3-10-1,5 14 0,-5-14 0,0 0-1,0 0-1,0 0-1,0 0-1,0 0-1,0 0-1,0 0 1,2-12-1,-2 12 2,-5-16 1,3 6 2,-1-4 1,0 1 2,1 0 0,0-2 2,1-1-1,-1 1 1,2 2 2,-2-3-1,2 4 0,-2-1 1,4 2 0,-5-1 1,3 12-1,0-18 0,0 18-1,4-18 0,-4 18 0,10-13-1,-10 13 0,17-9-1,-3 7 1,-1-1-1,3 0 0,0 2 0,4 1-1,-3-2 0,1 1-1,2 1-8,-1 0-25,-5-7-1,1 1 1,-9-7-1</inkml:trace>
  <inkml:trace contextRef="#ctx0" brushRef="#br1" timeOffset="72235">911 46 8,'0'0'23,"0"0"-6,0 0-3,0 0-1,-10-3-3,10 3-2,0 0 0,0 0-1,0 0 0,0 0-1,0 0-1,0 0 1,0 0-2,0 0 0,2-10-1,-2 10 0,0 0-1,9-12 0,-9 12-1,0 0 0,12-11 0,-12 11 0,0 0-1,12-6 1,-12 6-1,0 0 0,14-4 1,-14 4-1,11 0 1,-11 0-1,13 5 0,-13-5 1,13 10 0,-13-10 0,10 11 0,-10-11 0,5 16 0,-5-16 0,1 17 1,-3-8-1,-3 2 0,0-2 1,-2 3-1,-2-1 0,-1-1 0,-1 0-1,-1-2 1,0 1-1,0-4 1,-1-1 0,1-2 0,-1 0-1,3-3 1,1-1-1,9 2 1,-17-10-1,17 10 0,-9-16 0,7 6 0,2-1 0,2-3 0,1 0 0,1 1 0,5-1-1,-1 1 1,1 1 0,0 3 0,0 3 0,1 1-1,-1 2 1,1 3 0,-10 0-1,16 11 1,-16-11 0,16 17 0,-9-6 0,-1 1 0,-1 1 1,-1-1-1,-3 0 1,-2 1 0,-3-2 0,-1-1 0,-2-1-1,7-9 1,-16 13 1,5-11-1,1-2 0,0-3-1,1-3 1,9 6 0,-16-15-1,10 5 0,3 1 0,1-1 0,4-1-1,1 2 1,5 0 0,-8 9 0,19-16 0,-8 10 0,1 2 0,1 3 1,-1 2-1,-3 0 1,-9-1-1,12 17-3,-12-17-20,-15 21-13,3-6-2,-8-4 0,-4 2-1</inkml:trace>
  <inkml:trace contextRef="#ctx0" brushRef="#br1" timeOffset="76703">9 219 14,'-9'-10'25,"9"10"-6,0 0-3,0 0-3,0 0-4,0 0-3,0 0-1,0 0-1,0 0-1,0 0 0,9-1-2,-9 1 0,17 1-1,-7-1 0,5 0 1,0 0 0,0 0 0,3 0-1,0 0 1,1-2 0,1 1 0,0-1 0,1 1 1,1 1-2,1 0 1,0 0 0,1-2-1,1 2 1,2-1 0,2-3 0,0-2-1,0-1 1,3 1 0,-1-3-1,4 2 1,-4-1-1,2-1 1,2 4-1,-1 2 0,3 0 0,-2 0 1,2 2-1,-2-1 1,0 1 0,0-1-1,-3-2 1,0 0 0,1 0 0,-2 0 0,0-1 0,1 2 0,-3 0-1,3 2 1,-1 1-1,-2 2 0,0 1 1,0 2-1,-3-2 0,0 2 0,0-1 0,-3 0 0,2 0 1,-1-2-1,-3 2 0,2-1 0,-3 1 0,1-2 0,0 2-2,-4-1-5,2 1-14,-2 0-11,-5-3-1,0 2 1</inkml:trace>
  <inkml:trace contextRef="#ctx0" brushRef="#br1" timeOffset="77422">1541 225 3,'-1'16'11,"2"0"-1,-1 3 0,0 2 1,3-1 0,-3 3 0,4 2-2,-3 0 1,2 2-2,-1-2-2,2 4 0,-1-1-1,3 5-1,-2 0 0,1 3-1,0-1-1,0 3 1,-3 3-1,3 2 0,-4-2 1,2 1-1,-2 0 0,3 3 1,-3-1 0,2 3-1,0-1 0,0 3 0,0 0-1,1 4 0,2 1 0,-3 0 0,-1 2 0,1 0-1,-1-1 1,0 1-1,0-1 1,0 0 0,-1 0 0,1-1 0,-2-4 0,3 1 1,-3-4-1,3 1 0,0-3 0,-1 1 0,2-1 0,-1 1-1,0-1 2,0 2-2,0 2 0,-1 3 1,-1-1 0,0-2 0,0 1-1,-1-1 1,2-2 0,-1-2 0,-1-5 0,3-5 0,2-2 0,-3-4-1,0-4 1,1-4-2,1-1 1,-3-5-1,3 1-2,-6-4-5,5 0-7,-3-12-15,-1 10-6,1-10 0,-11-4 0</inkml:trace>
  <inkml:trace contextRef="#ctx0" brushRef="#br1" timeOffset="78406">52 219 13,'8'22'21,"-2"2"-13,-2 5 3,3 8 1,-2 0 0,4 8 0,-6 0-1,5 6 0,-4-3-1,5 5 0,-2-3-3,2 7-3,1 1 0,-1 2-2,0 1 0,2 7 0,-4 0-1,2 5 0,-1-1 1,-1-2 0,-2 3 0,1-3-1,-1 1 1,-1 0 0,1 0-1,-1 4 0,1 1 0,-1 4-1,3 3 0,-1 1 0,0 2 2,1-3-2,2-2 0,0-5 1,-1-4-1,1-4 0,0-10 0,1-5 0,-1-8-1,-2-5-1,2-5-1,-5-11 0,5-2-2,-6-10-1,2 0-1,-5-12 1,6 13 0,-6-13 0,0 0 2,0 0 3,0 0 1,8 11 3,-8-11 1,10 6 1,-10-6 0,19 9 1,-8-6-1,7 1-2,0 1 1,6 2-2,0 1-1,6 2-1,0-2 1,6 2 0,1-1 1,3 0 0,4-3 0,1 0 1,3-3-1,2-1 0,1 0-1,1 0 1,-1 1-1,2 2 0,-3 0 0,0 0 0,0 1 0,-3 0 0,-1 2 0,-3 0 0,-3-1 0,-4 0-1,-5 2 0,-3-2-2,-2 3-5,-12-7-14,2 2-16,-7-3-1,-9-2 1,4-12-1</inkml:trace>
</inkml:ink>
</file>

<file path=ppt/ink/ink9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2-18T20:21:53.904"/>
    </inkml:context>
    <inkml:brush xml:id="br0">
      <inkml:brushProperty name="width" value="0.05292" units="cm"/>
      <inkml:brushProperty name="height" value="0.05292" units="cm"/>
      <inkml:brushProperty name="color" value="#FF0000"/>
    </inkml:brush>
  </inkml:definitions>
  <inkml:trace contextRef="#ctx0" brushRef="#br0">15867 14547 54 0,'0'0'117'0,"0"0"8"0,0 0 8 16,0 0 5-16,0 0 1 0,-4 0 2 16,4 0 3-16,-4 0 2 0,4 0-1 15,0 0 2-15,0 0 1 0,-2 0 10 0,2 0 6 16,0 0 7-16,0 0-2 0,-4 0 5 15,4 0-2-15,0 0-6 0,0 0-12 16,0 0-23-16,0 0-25 0,0 0-28 0,0 0-23 16,0 0-18-16,0 0-10 0,0 0-14 15,0 0 0-15,0 0-6 0,0 0-1 16,0 0 1-16,0 0 1 0,4 0-3 16,-4 0-1-16,0 0-2 0,0 0 5 0,2 0 8 15,-2 0 6-15,0 0 1 0,0 0-6 16,4 0-7-16,0 0-2 0,-4 0-1 15,2 0 1-15,-2 0 0 0,4 0-3 16,1 0-5-16,-3 0 4 0,2 0-3 0,-2 0 1 16,2 0 20-16,0-2 13 0,-2 2 6 15,2 0-14-15,-2 0-8 0,7-1-6 0,-9 1-4 16,2 0-9-16,2 0-2 0,-2 0 2 16,6 0 8-16,-6 0-3 0,2 0-1 15,0 0-3-15,3-2 7 0,-5 2-4 16,-2 0 0-16,8-1-5 0,-6 1 4 0,2 0 1 15,2 0-3-15,-1-2 0 0,-3 1 0 16,4 1 2-16,2-2-2 0,-6 2 1 16,2-2-4-16,0 2 3 0,3-1 0 15,-5 1 5-15,6-1-1 0,-8-1-4 0,2 2-2 16,4 0 0-16,-2 0 2 0,0 0 2 16,-1 0-2-16,1 0 2 0,0 0-1 15,2 0-1-15,-4 0 1 0,-2 0-2 0,8 0 3 16,-8 0-1-16,2 0 5 0,3-1-2 15,-3 1-1-15,2 0 2 0,0-2-2 16,-4 2-1-16,2 0 1 0,-2 0-2 16,4 0 2-16,-4 0-3 0,2-1 2 0,-2 1-5 15,0 0 3-15,4 0-3 0,-4-2-16 16,0 2-64-16,0-1-186 0,-4 1-233 16,2 0-235-16,-2 0-39 0,4 0 115 15,-2 0 215-15</inkml:trace>
  <inkml:trace contextRef="#ctx0" brushRef="#br0" timeOffset="728.8199">15956 14570 90 0,'0'-1'144'0,"0"1"-12"0,4-1-16 16,-4 1-17-16,0-2-16 0,2 2-16 0,-2 0-8 15,0 0 7-15,0 0 20 16,0 0 30-16,0 0 32 0,0 2 27 0,0-1 22 16,0 2 16-16,0 0 42 0,0 2 43 15,0-1 1-15,0 1-59 0,0 1-84 16,0 0-56-16,0 0-40 0,0 1-24 15,0 1-12-15,0-1-1 0,-2 1-7 0,2 0-5 16,-4 2-11-16,4 0 10 0,0 1 20 16,0-3 12-16,-2 3 4 0,2 0-18 0,0-1-4 15,0 2-11-15,0-1-4 0,-4-1 5 16,4 0-5-16,-4 3 0 0,4-3-12 16,0 1 2-16,0-1 1 0,0 1-2 15,0 1-1-15,0-4 1 0,-2 3 2 0,2 0 2 16,0-1 3-16,0 1-4 0,-4-1-2 15,4 1 2-15,-3-2 18 0,3 0 12 16,0 1 5-16,0-1-13 0,0 0-10 0,0-1-7 16,0 1 2-16,0-2-2 0,0 1 1 15,0-1-6-15,0 1 0 0,0-2 0 16,0-1-1-16,0 2-1 0,0 0 0 16,0-1 2-16,0 0 0 0,0 0 5 0,0 0-2 15,0-1-2-15,0-1-4 0,0 1 0 16,-4-1 2-16,4-1 0 0,0 0 0 0,0 0 3 15,0-1 0-15,0-1 0 0,0 1-5 16,0-1-2-16,0-1-3 0,0-1-26 16,4-1-59-16,-4 1-116 0,-4-2-148 15,4 3-126-15,0-3-62 0,0 1-23 0,-4 0 17 16,4 0 85-16,0-1 139 0</inkml:trace>
  <inkml:trace contextRef="#ctx0" brushRef="#br0" timeOffset="1253.83">15830 15079 24 0,'0'0'185'16,"0"2"-6"-16,0-2-18 0,0 0-24 0,0 0-18 16,0 1-14-16,0-1-3 0,0 0 20 15,0 0 32-15,0 2 49 0,0-2 42 0,4 0 34 16,-4 0 1-16,0 0-17 0,2 0-38 16,2 0-47-16,-2 0-45 0,-2-2-26 15,9 2-27-15,-9-1-20 0,6 1-26 16,-4-2-14-16,6 2-10 0,-6-2-2 0,7 1-3 15,-3 1-1-15,-4 0 0 0,6-1 0 16,-6 1-1-16,4 0 2 0,3-2-3 16,-7 2 8-16,4 0 11 0,2 0 12 0,-6 0 1 15,6 0-11-15,-1 0-8 0,-1 0-8 16,-2 0-5-16,2 0 3 0,-4 0 2 16,7 0-1-16,-7 0-4 0,4 0 19 15,2 0 12-15,-6 0 10 0,2 0-14 0,0 0-9 16,3 0-4-16,-7 2-4 0,2-2 0 15,2 0-4-15,0 0 0 0,-4 0-3 16,2 0 0-16,-2 0 1 0,4 0 0 16,-4 0-2-16,2 0-1 0,-2 0 4 0,0 0-2 15,0 0-3-15,0-2-5 0,4 2-13 16,-4 0-44-16,0-1-125 0,0 1-243 16,-4-2-277-16,4 1-132 0,0-2 96 15,-2 1 228-15,-2 1 200 0</inkml:trace>
  <inkml:trace contextRef="#ctx0" brushRef="#br0" timeOffset="10987.98">16376 14704 45 0,'0'0'114'16,"0"0"6"-16,-2 2 9 0,2-2 9 16,0 0 6-16,0 0 1 0,0 1 2 0,-5-1 3 15,5 0 11-15,0 2 9 0,-2-2 7 16,2 0-4-16,0 0-12 0,0 0-16 16,0 0-21-16,0 0-27 0,0 0-29 15,0 0-24-15,0 0-16 0,0 0-9 0,0 1-8 16,0-1-1-16,0 2-2 0,0-2 1 15,0 0 0-15,0 0 0 0,2 1 18 16,-2-1 27-16,5 0 20 0,-5 0-9 0,2 2-19 16,-2-2-19-16,4 0-10 0,0 0-5 15,-2 0-4-15,-2 0 0 0,6 0-2 16,-2 0-1-16,0 0-4 0,-1 0-1 16,5 0 0-16,-2 0 12 0,-4 0-6 0,2 0 0 15,0 0-12-15,-2 0 4 0,5-2 1 16,-3 2 2-16,0 0-3 0,-2 0 2 15,4-1 0-15,-2 1 0 0,0 0 7 16,-1 0-2-16,-3-2-3 0,8 2-10 0,-8-1 6 16,2 1 0-16,2 0 0 0,-4 0-1 15,2-2-15-15,-2 2-63 0,0 0-129 0,0 0-142 16,0 0-119-16,0 0-94 16,0-1 25-16,-2 1 105 0</inkml:trace>
  <inkml:trace contextRef="#ctx0" brushRef="#br0" timeOffset="11377.92">16384 14775 110 0,'2'0'124'16,"-2"0"1"-16,4 0-3 0,-2 1-1 16,-2-1 5-16,4 0 3 0,0 1 7 15,-1 1 2-15,-3 0-5 0,8-2-5 0,-6 1-10 16,2 1-4-16,-2-2-15 0,2 0-21 15,0 0-24-15,-2 1-18 0,5-1-12 16,1 0-8-16,-6 2-8 0,2-2-1 0,-2 0-1 16,2 0-3-16,0 0-1 0,-1 0-2 15,5 0 2-15,-6 0-1 0,2 0-1 16,-4 0 0-16,2 0-16 0,2 0-73 16,0 0-129-16,-4 0-184 0,0-3-77 0,2 1 39 15,-2 1 145-15</inkml:trace>
  <inkml:trace contextRef="#ctx0" brushRef="#br0" timeOffset="13578.02">17037 13672 100 0,'0'0'103'16,"0"-1"4"-16,2 1 3 0,-2 0 1 15,0-2 4-15,0 2 3 0,0 0 4 0,0 0-1 16,0 0-4-16,0 0-10 0,0 0-15 15,0 0-25-15,0 0-22 0,0 0-13 16,0 0-14-16,-2 0-7 0,2 0-9 16,0 0 0-16,-4 0-1 0,0 0 3 0,2 0-3 15,-2 0-1-15,4 0 0 0,-2 0 0 16,-7 2 1-16,9-2-2 0,-2 0 0 16,-4 1 1-16,2-1 4 0,0 0-1 15,2 0-3-15,-7 0-2 0,9 0-1 0,-6 0 2 16,6 0 2-16,-2 0 1 0,-2 0-2 15,0 0 0-15,4 0 1 0,-2 0 22 16,-2 0 30-16,4 0 31 0,-2 0 9 0,2 0-12 16,0 0-19-16,-4 0-21 0,-1 0-13 15,5 0-9-15,0 0-11 0,0 1-2 16,-2 1-1-16,2 0-2 0,0 1-1 16,0-2 2-16,0 2-2 0,0 2 2 0,0-3-2 15,0 3-1-15,0 0 2 0,0 1-2 16,0 0 2-16,0 0-1 0,0 0 1 15,0 0-1-15,0 1-2 0,0 1 0 16,0 1 0-16,0-2 0 0,0 4 0 0,0-2 0 16,0 1 0-16,0 0 3 0,0 1 56 15,0 1 66-15,0 0 66 0,0 2-5 0,0-1-34 16,0 0-51-16,0 3-38 0,0 0-26 16,0 1-13-16,0 1-8 0,0 0-5 15,0 0-3-15,0 0-5 0,0 1 0 16,0 1 0-16,0-2 0 0,0 1 3 0,0 1-3 15,0-1-1-15,2 2-2 0,-2-1 3 16,0 1-2-16,0-1-5 0,0 0 3 16,0-1 5-16,5 3 2 0,-5-3-5 15,4 1-2-15,-4-2 7 0,0 0-2 0,0 1-2 16,0-1-4-16,2 0 1 0,-2 0 1 16,0 2 1-16,0-3 0 0,4 1 0 15,-4 2-2-15,2 0 1 0,-2 1 0 0,0-2-2 16,0 2-1-16,0 0 3 0,0 0-1 15,0 0 1-15,0 0 2 0,0-1 3 16,0 0 1-16,0 0-4 0,0 1-1 0,0-1 1 16,0 1 1-16,0 0 0 0,0-2 14 15,0 2 23-15,0-3 17 0,0 2-4 16,4-1-21-16,-4-1-14 0,0 2-6 16,0-2-5-16,0 0-3 0,4 0-1 0,-4 0-3 15,0 0 4-15,0-2 0 0,0 2-1 16,0-1 0-16,0 1-3 0,0-2-3 15,0 0 3-15,-4 1-3 0,4-2 1 0,0 2-3 16,0-2 4-16,0 0 1 0,0 0 0 16,0-2 0-16,0 2 6 0,0-1-6 15,0 0 2-15,0 0-6 0,0 1 6 16,0-1 2-16,0 0 0 0,-4 2 2 0,4-1-6 16,0 0 0-16,0 0-2 0,0-1 1 15,-2 3-2-15,-2-2 5 0,4 0 0 16,0 0 0-16,0 0-2 0,-2 0 0 15,2-1 0-15,0 1 0 0,0-2 4 0,0 1-2 16,0 1-2-16,-4-2-1 0,4 1 0 16,-5-1 3-16,5 2-1 0,0-1 4 15,0-1-2-15,0 1-5 0,0-2-1 0,-2 1 0 16,2-1 5-16,0-1-2 0,0 0 0 16,0 2-2-16,0-3 4 0,2 1 16 15,-2-1 12-15,0 1 6 0,0-2-17 0,0 0-7 16,0 0-8-16,0-2 5 0,5 1-6 15,-5-2 3-15,4 0-3 0,-4-2 0 16,0 2 2-16,0-1 2 0,0-2-2 0,0 1 1 16,0-1 4-16,0-1 1 0,2 1 3 15,-2 0-6-15,0-2-3 0,0 1 3 16,0-1-6-16,4 1-2 0,-4-1-1 16,2 0-5-16,-2-1 5 0,0 2 10 0,4-2 17 15,0-2 3-15,-4 1-6 0,2 1-9 16,-2-1-4-16,4-1-7 0,-2 1 2 15,3-2-5-15,-1 1 1 0,-4 1-2 16,2-1 2-16,-2 1 0 0,8-1-1 0,-6 2-1 16,2-2 0-16,-2 1 3 0,2 0 2 15,1-1-3-15,1-1 1 0,-4 2-1 16,6-2 12-16,-2 1 8 0,1 1 7 16,-3-3-9-16,2 3-6 0,-2-2-5 0,2 2-1 15,-4-1-3-15,7 2 9 0,-7-1-9 16,2-1 0-16,-2 1-8 0,2 1 5 15,0-2-2-15,-2 1 1 0,-2-2-7 0,4 1-20 16,0-2-61-16,-4 1-189 0,0 0-285 16,0-3-264-16,-4 0-5 0,0-2 187 15,4 4 251-15</inkml:trace>
  <inkml:trace contextRef="#ctx0" brushRef="#br0" timeOffset="16138.19">21124 13652 114 0,'0'0'115'16,"0"-1"-4"-16,0 1-4 0,0 0-1 15,0 0 7-15,0 0 8 0,0 0 14 0,0 0 10 16,0 1 7-16,0-1 5 0,0 0-2 16,0 0-16-16,0 0-25 0,0 0-34 15,0 0-27-15,0 0-21 0,0 0-12 16,0 0-9-16,0 0-7 0,0 2-3 0,2-2 1 16,-2 2 0-16,4-2 3 0,-2 1-2 15,2 1 1-15,0-1-1 0,-2 1 1 16,7-1-4-16,-7-1 8 0,4 2-1 15,-2-2 1-15,2 1 0 0,-2-1-2 0,3 0 2 16,-1 2-1-16,-2-2-1 0,2 0-1 16,-2 0 12-16,3-2 43 0,-3 2 32 15,2 0 8-15,-4 0-31 0,6-1-23 0,-8 1 5 16,2 0 26-16,4-2 26 0,-6 2 8 16,5 0-19-16,-1 0-25 0,-4 0-24 15,2-1-18-15,-2 1-9 0,4 0-7 16,-4 0 0-16,4 0-5 0,-4 1-3 0,0-1 1 15,2 2 0-15,2-1 4 0,-4 2-1 16,0 1 2-16,2 0-3 0,-2 0-2 16,0 2-2-16,4 0 1 0,1 0 1 0,-5 2 0 15,2-1-2-15,2 1 0 0,-4 1-2 16,2-2 5-16,-2 4 0 0,4-2-1 16,0-1-1-16,-4 3 0 0,2 0 3 15,-2-1 1-15,0 1 9 0,4 1 40 0,1 0 22 16,-5 0 5-16,2 1-34 0,2-1-15 15,-4 2-11-15,2-1 6 0,-2 1 2 16,4 1 1-16,0 0-8 0,-4 0-5 16,0 0-9-16,2 3-2 0,-2-2-4 0,4 2 3 15,-4 0 0-15,2 0 1 0,-2 0-4 16,4 0-2-16,-4-1 0 0,5 1 2 16,-3 0-1-16,-2-2-1 0,0 2-3 15,4-1 3-15,-2 0 0 0,-2 1 3 0,0-1-3 16,4 1 3-16,-4 0-1 0,4-1-2 15,-4 1 0-15,0-2-2 0,0 2 1 0,2-1 1 16,-2 1 0-16,0-2 0 16,0 2 0-16,4-2-2 0,-4 1 1 0,4 0-1 15,-4-1 0-15,0 1 2 0,3-1 0 16,1 1 4-16,-4-1 0 0,2 1-2 0,-2-1 1 16,4 2-2-16,0-1-1 0,-4-1-1 15,0 2 2-15,2 0 1 0,-2-1-1 16,4-2 2-16,-4 1-3 0,0-1 2 0,0 2 0 15,2-2-2-15,-2 0 0 0,0 0-4 16,0 1 4-16,0-1 1 0,4 0-1 16,-4 2-1-16,5-2 1 0,-5 0 4 0,0-1 1 15,2 2-4-15,-2-3-5 0,0 2 2 16,4 0-4-16,0-1 5 0,-4 1-2 16,2 0 7-16,-2-2 0 0,4 2-1 15,-4-1 1-15,0 1 2 0,0 0-3 0,0 0 2 16,2-1-6-16,-2 2-2 0,0-1-6 15,0-2 3-15,0 2 2 0,0 0 8 16,0 0 1-16,0 0 0 0,4-1-4 0,-4 0 1 16,4 2-4-16,-4-1 4 0,0 1-4 15,0-1 5-15,2 0-1 0,-2 0 3 16,0 0-5-16,5 2 3 0,-5-4 0 16,0 2-9-16,0-1 6 0,0-1-2 0,0 1 7 15,0-1-5-15,0 1 1 0,0-2 0 16,0 1 1-16,0-1 0 0,0 0 0 15,0 0-1-15,0 0-1 0,0 0-3 16,0 0 1-16,0 0 4 0,0-1 2 0,0 1 0 16,0-2-1-16,2 2-7 0,-2-1 0 15,0 1 3-15,0-2 3 0,4 1 4 16,-4-1-4-16,4 1-3 0,-4-1 8 0,0 1-1 16,0-1 0-16,2 1-9 0,-2-2 0 15,0 1 1-15,0 1 0 0,0-1 3 16,0 1-1-16,0-1 0 0,0 1-2 15,0-3 2-15,4 2-5 0,-4-1 2 0,2 0 1 16,-2-2 5-16,0 2 9 0,0-1-6 16,0 1-3-16,4-2-9 0,-4 0 1 0,4 1 0 15,-4-2 0-15,0 1 4 0,0 0 2 16,0 0 3-16,0-1-1 0,0 0-2 16,0-1 0-16,3-1 1 0,-3 1 1 15,0-2 1-15,0 0-2 0,0 0 1 0,0-2 4 16,0 2 7-16,0-2 6 0,0 1-2 15,0 0-2-15,0-1-7 0,0 1-2 16,0-1-1-16,0 1 1 0,0-1-2 16,0 1-3-16,0-2 1 0,0 1 10 0,0-1 19 15,0 2 12-15,0-2 0 0,0 0-7 16,0 0-1-16,-3-2-5 0,3 2 2 16,0-1-3-16,-8 1 5 0,8-3 3 15,-2 3-2-15,-2-2-7 0,2 1-2 0,-2 1-8 16,0-2-2-16,2 2-4 0,-5 0 11 15,-1 0 9-15,0 0 18 0,0 0 4 16,6-1 1-16,-9 1-11 0,5 0-12 0,-2 0-11 16,-1 0-5-16,1-2-8 0,6 2 1 15,-6-2-15-15,2 1-9 0,4 0-15 16,-3-1-5-16,1 1-22 0,4-2-83 16,-2 0-121-16,2 0-261 0,-4-1-302 0,2 2-144 15,-2-1 122-15,0 0 294 0,2 1 215 16</inkml:trace>
  <inkml:trace contextRef="#ctx0" brushRef="#br0" timeOffset="19477.73">17480 13896 49 0,'0'1'147'16,"0"-1"2"-16,-3 0 3 0,3 0 9 16,0 0 12-16,0 0 12 0,0 0 20 0,0 2 22 15,0-2 19-15,-4 0 13 0,4 0-8 16,0 0-28-16,0 0-45 0,0 0-41 16,0 0-31-16,0 0-17 0,0 0-13 15,0 0-13-15,0 0-11 0,0 0-14 0,4 0-15 16,-4 0-13-16,0 0-2 0,0 0-1 15,0 0 0-15,3 0-2 0,1 1-2 0,-4-1 1 16,2 0-2-16,2 2 17 0,0-2 18 16,-2 0 11-16,-2 0-7 0,6 1-17 15,-2-1-9-15,1 2-3 0,-3-2-3 16,4 0-4-16,2 0 0 0,-6 1 12 0,2-1 16 16,2 0 12-16,-1 0-6 0,1 0-12 15,-2 0-8-15,-2 0-5 0,4 0-7 16,-2 0-5-16,0 0 3 0,-1-1-2 0,5 1-2 15,-8 0 0-15,6 0-1 0,-6 0 0 16,2 0 2-16,-2 0-2 0,0-2-4 16,4 2-24-16,0-1-56 0,-4 1-154 15,0 0-196-15,0 0-176 0,0 0-98 0,0 0 53 16,0 0 134-16,-4 1 201 0</inkml:trace>
  <inkml:trace contextRef="#ctx0" brushRef="#br0" timeOffset="19909.94">17537 13908 7 0,'0'-2'138'16,"0"2"5"-16,0 0-4 0,0 0-5 15,0 0-3-15,0 2-2 0,0-2 9 16,-4 1 8-16,4 1 13 0,-4-1 19 16,4 2 20-16,0-2 22 0,0 3 5 0,0-1-5 15,0 0-29-15,0 1-14 0,-2 0 7 16,2 4 12-16,0-2-23 0,0 2-54 16,0 1-46-16,-4-2-31 0,4 4-13 15,-4-3 1-15,4 5 0 0,0-3-2 0,0 2-10 16,0 0-5-16,0 0-6 0,0 2-1 15,0-2 2-15,0 0-2 0,0 1-1 16,0-1-2-16,0 0-5 0,0 0 2 0,0-1 2 16,0-1-5-16,0-1-2 0,0 0 4 15,0-1 1-15,0-1 4 0,0 1-4 16,0-2 2-16,0 0-8 0,0-2 2 0,4 1-6 16,-4-2-13-16,4-2-47 0,-4 1-86 15,0-2-136-15,0 0-122 0,0 1-71 16,0-2-12-16,0 1-4 0,0 0 21 15,0-2 74-15,-4 1 120 0</inkml:trace>
  <inkml:trace contextRef="#ctx0" brushRef="#br0" timeOffset="20264.25">17469 14215 95 0,'0'0'209'16,"0"0"1"-16,0 0-3 0,0 1-6 16,0 1-10-16,0 0-17 0,0-2-15 15,0 0-1-15,0 0 22 0,0 0 36 0,0 0 29 16,0-2 7-16,4 2-16 0,-4 0-35 16,4 0-35-16,-4 2-35 0,3-2-31 15,1 1-29-15,-2-1-20 0,2 0-15 0,0 0-10 16,2 0-7-16,-4 0-4 0,7-1-8 15,-7 1 0-15,4-2-4 0,2 2 1 16,-2-2-4-16,0 1 3 0,-1 1-1 16,1-1-1-16,-2-1 0 0,-2 1-2 0,4 1 1 15,2 0-1-15,-8-2 1 0,3 2 2 16,5 0-1-16,-6 0-9 0,2-1-37 16,-2-1-92-16,-2 1-172 0,4 1-167 15,-4-2-138-15,4 1-52 0,-4-2 69 0,2 1 142 16</inkml:trace>
  <inkml:trace contextRef="#ctx0" brushRef="#br0" timeOffset="20639.92">17690 14143 113 0,'2'-2'217'0,"-2"2"22"0,0 0 28 15,5 0 48-15,-1 0 60 0,-4 2 36 0,2 0-25 16,-2-1-73-16,4 1-95 16,-4 1-76-16,2-2-51 0,-2 2-34 0,4 0-22 15,0 0-11-15,-4 0-7 0,2 2 4 16,2-1 24-16,-1 0 18 0,1 3 2 0,0-3-20 15,-2 2-18-15,-2-1-7 0,8 1-8 16,-6-2-5-16,2 2-4 0,-2-1-6 16,-2-1 2-16,9 2-2 0,-9-3 4 15,2 2-1-15,-2-1 3 0,4-1-6 0,-2 0-6 16,-2 0-35-16,4-2-75 0,0 1-123 16,-4 0-127-16,0-2-72 0,0 0-19 15,0 0 6-15,0-2 5 0,0 0 30 0,0 1 77 16</inkml:trace>
  <inkml:trace contextRef="#ctx0" brushRef="#br0" timeOffset="20881.97">17777 14188 127 0,'0'-3'215'16,"0"-1"6"-16,0 2 7 0,2 0 15 0,-2 1 17 15,0 0 20-15,-2-1 4 0,2 2-3 16,0 0-14-16,0 0-26 0,-4 3-41 15,0-2-56-15,2 3-48 0,-2 0-39 0,2-1-19 16,-2 2-15-16,-1-1-8 0,3 2-9 16,-2-1-3-16,2 1-3 0,-6-2 0 15,6 1 2-15,-2 1-7 0,0-2-19 16,1 1-70-16,-1-1-111 0,2 1-124 0,2-1-82 16,-4-1-38-16,0 0-21 0,4-1-4 15,0-2 58-15,-2 1 107 0</inkml:trace>
  <inkml:trace contextRef="#ctx0" brushRef="#br0" timeOffset="21255.93">17839 14193 184 0,'0'-2'195'0,"4"4"-4"16,0-1-19-16,-4 2-15 0,0 0-14 0,3 0-16 15,-3 0-20-15,4 0-19 0,-4 0-22 16,0 1-12-16,2 0-19 0,-2-1-9 15,4 0-8-15,0 1-3 0,-4-1-4 16,2 0-5-16,-2 2-2 0,4-2 0 0,-2 0-2 16,2 1 0-16,1-3-2 0,-5 3 0 15,2-1 0-15,2 0 4 0,-4-2-2 16,2 2 1-16,-2-1-6 0,4-1-2 0,0 0-29 16,-4 1-62-16,0-2-101 0,0-2-102 15,2 1-72-15,-2 0 18 0</inkml:trace>
  <inkml:trace contextRef="#ctx0" brushRef="#br0" timeOffset="21469.98">17907 14188 7 0,'0'-3'217'0,"0"2"11"0,0-1 5 16,-4 4 12-16,0-2 14 0,4 1 24 15,-2 1 22-15,2 1 6 0,-8-2-18 0,6 3-44 16,-2 1-68-16,2 0-59 0,-7 1-50 15,7-1-26-15,-2 2-20 0,-2 0-11 16,2-1-7-16,-2 2-4 0,3-1-4 16,-5-1-15-16,6 0-79 0,-2 0-150 0,0 2-168 15,-2-4-150-15,4-1-53 0,2 0 55 16,-9 0 154-16</inkml:trace>
  <inkml:trace contextRef="#ctx0" brushRef="#br0" timeOffset="22843.99">18726 14580 85 0,'0'-2'145'0,"0"1"4"0,0 1-6 16,0-2-28-16,0 2-37 0,0-1-27 0,0 1-12 15,0 0-6-15,4 0 1 0,-2 0 11 16,-2 0 20-16,0 0 24 0,8 0 17 16,-8 0 19-16,3 1 16 0,1-1 15 15,0 0 13-15,2 2 9 0,-4-2 3 0,2 0-5 16,0 0-14-16,3 1-25 0,-5-1-32 15,6 0-33-15,-6 0-1 0,4 0 5 16,4 0 8-16,-1 0 0 0,-3 0 6 16,0 0 7-16,0 0-14 0,5 0-25 0,-5 0-24 15,4 0-11-15,1 2-8 0,-1-2-2 16,-4 0-6-16,0 1 1 0,9 1-3 16,-9-1-4-16,4 2 5 0,-3-1-6 15,-1-1 0-15,4 1-7 0,-4-1 7 0,5 1 0 16,-5-1 5-16,2 1-3 0,-2-2 3 15,0 0 0-15,1 0 0 0,-1-2-5 16,-2 1-3-16,2-1 0 0,-2 1-20 0,0-1-63 16,3-1-138-16,-5 2-170 0,-2-1-139 15,0 1-85-15,4-2 2 0,-4 1 85 16,0 1 158-16</inkml:trace>
  <inkml:trace contextRef="#ctx0" brushRef="#br0" timeOffset="23172.06">18958 14568 100 0,'0'1'198'16,"0"-1"6"-16,-5 1-1 0,1 1-11 16,4 0-9-16,-2 1-6 0,2-2 9 15,0 2 20-15,-4 0 20 0,4 2 10 16,-4-1-7-16,4 2-28 0,0 0-9 0,0 3 6 15,-2 0 5-15,2 2-31 0,-4-1-50 16,4 1-49-16,0 1-25 0,0 1-13 16,0 1 0-16,0-2-2 0,-2 1-8 15,2-1-9-15,0 2-6 0,0-1-2 0,0-1-4 16,0 0 3-16,0 1-5 0,0 0-2 16,-4-1-2-16,4-2-2 0,0 1-10 15,0-1 3-15,0-2-14 0,0-1-23 0,0 1-75 16,0-2-139-16,-5 1-159 0,5-2-129 15,0-2-63-15,0 0 5 0,0 0 89 16,-2-2 143-16</inkml:trace>
  <inkml:trace contextRef="#ctx0" brushRef="#br0" timeOffset="23506.09">18867 14940 58 0,'-5'1'202'0,"5"1"29"16,-2-1 30-16,2 2 35 0,0-3 43 16,0 2 40-16,-4-2 4 0,4 1-43 15,0-1-69-15,0 2-51 0,0-2-30 16,0 0-17-16,4 0-25 0,-4 0-20 0,0 0-24 16,2-2-19-16,3 2-18 0,-1-1-12 15,-2 1-9-15,2-2-7 0,-2 0-6 16,6 1-5-16,-6 0-10 0,5-1 0 0,1 1-6 15,-6-1 0-15,6 1-6 0,-2-1-2 16,1 1 5-16,-1-1-4 0,0 1-1 16,2-1-5-16,-2-1 1 0,-1 2-6 15,1-1-5-15,0 1 1 0,-2-1 4 0,2 1-29 16,-4-2-66-16,7 0-108 0,-7 1-204 16,-2-1-204-16,4 0-203 0,-2 0 41 15,2 0 157-15,0-1 241 0</inkml:trace>
  <inkml:trace contextRef="#ctx0" brushRef="#br0" timeOffset="23810.21">19113 14838 18 0,'4'-2'166'0,"0"2"-7"15,-4-2 3-15,0 4 12 0,2-2 19 16,2 2 27-16,-4-1 35 0,0 1 46 16,2-1 24-16,-2 1-12 0,0-1-42 0,4 1-62 15,-4-1-57-15,4 2-54 0,-4-2-35 16,2 1-27-16,-2 1-14 0,5-1-5 16,-5 1-7-16,2 0 5 0,-2 0-9 15,4-1-2-15,0 2-8 0,-4-1 1 0,2 1 0 16,-2-1 2-16,4 1-4 0,-2 0-53 15,-2 0-127-15,4 1-164 0,-4-2-121 0,4 0-52 16,-4-1-14-16,0-2 50 0,0 2 108 16</inkml:trace>
  <inkml:trace contextRef="#ctx0" brushRef="#br0" timeOffset="24116.09">19204 14854 107 0,'2'-3'213'0,"-2"2"9"16,0-1-2-16,0 2-5 0,0 0-1 16,0 0 5-16,0 2 8 0,0-1 20 15,0-1 16-15,0 3 3 0,0-1-13 0,0 1-31 16,-2 0-41-16,-3 0-41 0,5 1-38 16,-2 1-33-16,2 1-16 0,-4-2-11 15,0 2-8-15,2 2-5 0,-2-2-9 16,2-1-5-16,-6 3-5 0,5 0-3 0,-5-1 2 15,6 1 1-15,-2-1-3 0,2 1 2 16,-6-1-5-16,6 1 0 0,-3-1-2 16,3-1 1-16,-6 0-7 0,8 0-17 0,-2 0-43 15,-2-1-94-15,2-2-157 0,-2 1-160 16,0-1-124-16,4-1-57 0,-3-1 59 16,3-1 135-16,0 0 179 0</inkml:trace>
  <inkml:trace contextRef="#ctx0" brushRef="#br0" timeOffset="24496.54">19232 14872 105 0,'5'0'173'0,"-5"0"-17"15,4 0-10-15,-4 2-9 0,0-1-5 16,0 1 3-16,2-1 33 0,2 1 45 16,-4 1 25-16,2-2 2 0,-2 2-4 0,4 2 20 15,0-2 2-15,-2 1-36 0,-2 1-67 16,7-1-56-16,-3 1-38 0,0 1-24 15,-2-2-16-15,2 0-10 0,0 1 0 0,-2 0-6 16,2-1 0-16,-2 0-3 0,3 0-2 16,-1 0-2-16,-2-1-25 0,2 0-56 15,-2-1-96-15,2-1-100 0,0 2-68 0,-4-3-17 16,2 0 19-16,-2-2 18 0,6 0 10 16,-6-1 2-16,9-2 14 0,-9 1 42 15</inkml:trace>
  <inkml:trace contextRef="#ctx0" brushRef="#br0" timeOffset="24754.57">19356 14911 189 0,'5'-2'213'16,"-5"0"13"-16,2 0 3 0,-2 1 6 16,0-1 9-16,0 1 15 0,0 1 15 15,4 0 15-15,-4-2-6 0,2 4-30 0,-2-2-34 16,0 3-32-16,0 0-36 0,0-1-31 16,0 5-40-16,0-3-10 0,-2 3-15 15,-2 1-5-15,4 0-10 0,-2 1-9 0,2 0-4 16,-9 0 3-16,7 0 9 0,-2 1 4 15,2-1-2-15,-6 2-1 0,6-2-6 16,-7 1-8-16,3-1-9 0,0 0-4 16,0-1-5-16,0 1-5 0,-3-2-2 0,7-1-2 15,-4 0 2-15,-2 0-2 0,6-1-18 16,-6-1-53-16,5-1-84 0,-1 0-174 16,-2 0-198-16,2-1-217 0,2-2-38 0,-2 0 113 15,2 1 220-15</inkml:trace>
  <inkml:trace contextRef="#ctx0" brushRef="#br0" timeOffset="25892">20243 15336 38 0,'0'0'192'0,"-4"0"-86"0,4 0-49 0,0-2-27 16,0 2 58-16,0 0 30 15,0 0 18-15,0 0 11 0,0 0 4 0,0 0-1 16,0 0 2-16,0 2 9 0,0-2 24 16,0 0 38-16,0 0 39 0,4 0 16 0,-4 1-16 15,4-1-39-15,-4 0-45 0,2 0-37 16,3 1-30-16,-5-1-22 0,2 0-21 16,2 2-15-16,0-2-12 0,-2 0-6 15,4 0-1-15,-2 2 8 0,0-2 0 0,3 0-6 16,-3 1-11-16,2-1-8 0,0 2-5 15,0-2-4-15,-1 3-4 0,1-3-6 16,0 1 1-16,0 1 1 0,2-2 9 0,-6 0-4 16,7 1-2-16,-3-1 0 0,-4-1 0 15,6 1 11-15,-6-2-8 0,5 1-3 16,1-2-17-16,-6 1-10 0,2 1-39 16,0-1-59-16,-2-1-121 0,2 2-161 0,-4-1-140 15,0 2-85-15,0-3-16 0,0 3 72 16,-4-1 138-16</inkml:trace>
  <inkml:trace contextRef="#ctx0" brushRef="#br0" timeOffset="26239.98">20316 15333 7 0,'0'0'185'0,"0"1"-5"0,0-1 2 16,0 0 16-16,0 3 12 0,0-2 25 15,-2 1 35-15,2 1 47 0,0 2 40 0,0-2 9 16,0 3-22-16,0 0-74 0,0 1-83 16,0 2-65-16,0-1-30 0,0 0-13 15,0 2-15-15,0-2-17 0,0 2-8 16,0-1-1-16,0 1 2 0,0 0-4 0,0 0-10 16,0 0-14-16,-5 1-3 0,5-2-4 15,0 1-1-15,0-1-1 0,-2 0-2 16,2 2 1-16,0-4 0 0,0 2-1 15,0-1-1-15,0-1 1 0,0 1-1 0,0-2-1 16,0 0-5-16,0 0-1 0,0-2-9 16,0 1-26-16,0-1-42 0,0-1-57 0,0 0-96 15,0-1-122-15,0 1-98 16,0-2-30-16,-4 1 17 0,4-1 15 0,-4 1 12 16,4-2 56-16,-2 1 90 0</inkml:trace>
  <inkml:trace contextRef="#ctx0" brushRef="#br0" timeOffset="26491.98">20254 15637 143 0,'0'1'222'0,"0"-1"13"15,0 2 14-15,0-2 34 0,0 0 61 16,0 0 68-16,0 0 27 0,0-2-37 16,2 2-78-16,-2-1-73 0,4 0-55 0,0-1-35 15,-4 2-21-15,2-1-26 0,4 0-17 16,-6-1-17-16,8 0-11 0,-5 1-7 15,5-1-8-15,-6 1-5 0,2 1-16 16,2-2-8-16,-2 2-9 0,3 0-6 0,-5-2-4 16,6 2-6-16,-6-1 0 0,2 1-6 15,-2 0-50-15,6-1-98 0,-6-1-140 16,3 1-210-16,-1-1-186 0,2 1-158 16,-6-2 76-16,2 0 176 0,2 1 231 0</inkml:trace>
  <inkml:trace contextRef="#ctx0" brushRef="#br0" timeOffset="27180.2">20506 15565 105 0,'0'-2'319'0,"0"2"-22"0,0-1-2 0,0 1 33 16,0-1 29-16,0 1-3 0,0-2-40 15,0 2-51-15,0-1-41 0,0 1-43 16,0 0-34-16,0 0-34 0,0 0-20 0,0 0-12 15,0 0-14-15,0 0-12 0,4 0 0 16,0-2 8-16,-4 2-1 0,2 0-13 0,2-1-13 16,-4 1-9-16,2 0-7 15,-2 0-7-15,4-2-2 0,1 2-2 0,-5 0-1 16,2 0-2-16,-2 0-1 0,4 0-3 16,-2 0 3-16,-2 0-3 0,4 0 2 0,0 0-2 15,-4 0 1-15,0 0 2 0,2 0-3 16,-2 0-4-16,0 2 1 0,4-2 4 15,0 0 10-15,-4 1 4 0,0 1-4 16,0-2-2-16,0 1-3 0,0 2-1 0,0 0-4 16,-4 0 3-16,0 0-2 0,4 2 1 15,-2-2-1-15,2 1 1 0,-4-1-5 16,0 2 1-16,4-1 2 0,-6-1 1 0,6 1-1 16,-2 1-5-16,2 0-1 0,-5-2 0 15,1 1 4-15,4-1 1 0,-2 2 0 16,2-2 5-16,-4 1 1 0,2-1 4 15,2 0-2-15,0 0-1 0,0 0 0 0,0 0 7 16,0 0 2-16,0 0 1 0,0 0-15 16,0 0 17-16,0-1 6 0,0 1 17 15,0 0-10-15,2-2-8 0,2 1-5 16,-4-1-6-16,2-1-4 0,2 2-3 0,1-1-3 16,-5 0 0-16,2-1-3 0,4 2 0 15,-2-2-1-15,0 0-6 0,-2 0-23 16,6-2-62-16,-5 1-86 0,1 0-168 15,-2 1-185-15,2-2-174 0,0 1-76 0,-4-2 90 16,2 1 168-16,2 1 205 0</inkml:trace>
  <inkml:trace contextRef="#ctx0" brushRef="#br0" timeOffset="27636.08">20663 15597 116 0,'4'-2'152'0,"-2"1"17"0,2 1 11 0,0 0 12 16,-2-2 20-16,3 2 41 0,-3-1 69 16,-2 1 69-16,4-2 20 0,0 2-38 0,-2 0-77 15,2-1-74-15,-2 1-60 0,-2 0-47 16,4-2-28-16,0 2-21 0,-4 0-12 15,3 0-13-15,1 0-8 0,0 2 6 16,-4-2 5-16,2 0 2 0,2 1-7 0,-4 1-12 16,0-1-5-16,2 1-6 0,-2 1-3 15,0-2 2-15,0 2 0 0,0 0 15 16,0 0 10-16,0 0 8 0,0 0-11 16,0 0-9-16,-2 0-14 0,2 0-3 0,0-1-6 15,0 1 2-15,0 0 5 0,0 0-3 16,0-2 10-16,0 2 14 0,2 0 16 15,-2 0 4-15,4 0-9 0,0 0-11 0,-4 0-1 16,7 0-2-16,-5-2 4 0,2 3-8 16,0-3-1-16,-2 1-8 0,6-2-6 15,-6 1-7-15,2-1-6 0,-2 0-9 0,7 0-33 16,-7-1-80-16,2-1-121 0,-2 1-170 16,2-3-215-16,-4 2-245 0,0-1-32 15,0-2 156-15,0 1 279 0,-4 0 185 0</inkml:trace>
  <inkml:trace contextRef="#ctx0" brushRef="#br0" timeOffset="28969.96">18974 13966 97 0,'6'-4'168'0,"-4"1"-18"16,2 0-34-16,1-1-34 0,-3 2-5 0,2 0 6 15,-2-1 0-15,6 3-23 0,-6-1-20 16,2 1 17-16,0 0 22 0,3 0 11 16,-5 1-23-16,2 1-26 0,0 1-15 15,2-1-12-15,-4 3-2 0,2 0-5 0,3-1-4 16,-3 2 3-16,-2 2-3 0,6-1 66 16,-8 1 113-16,2-1 125 0,2 4 29 15,-4-2-54-15,0 0-90 0,0 1-70 16,0-1-47-16,-4 2-26 0,4-1-20 0,-2-1-9 15,-6 0 10-15,6 0 26 0,-4 0 19 16,-3-1-1-16,7-1-11 0,-4 1-8 0,-4-4-2 16,3 1-5-16,-3-3-5 0,2 2 3 15,0-4-1-15,-3 0-10 0,5-2-5 16,-4-1-1-16,4 0 0 0,-5-3-1 16,3 2-10-16,2-4-6 0,0 2-4 0,-1-1-2 15,3-1-5-15,2-1-1 0,-6 0 0 16,8 0 0-16,-2-1-3 0,2 1 1 15,0-2 0-15,2 1-4 0,-2-1 1 16,4-1 0-16,0 2-6 0,-2-1-36 0,2 2-68 16,-2 0-142-16,7 0-170 0,-9 1-144 15,2 1-74-15,2 0 15 0,-2 1 93 16,2 0 153-16</inkml:trace>
  <inkml:trace contextRef="#ctx0" brushRef="#br0" timeOffset="30613.1">20384 14009 45 0,'-4'-1'140'0,"0"0"3"16,4-2 2-16,-2 1 3 0,2-1-7 16,-5 2-6-16,5-2-11 0,0-1 6 15,0 3 9-15,0-2 13 0,0 2-2 0,5-2-10 16,-3 1-25-16,-2 1-30 0,8-1 15 15,-6 1 45-15,6 1 57 0,-2 0 2 16,1 1-36-16,3 1-55 0,0 1-7 0,-4 1 8 16,5 2 9-16,-1 2-26 0,-2-1-34 15,3 4-17-15,-5-1-17 0,2 2-8 16,-6 2-9-16,7 1 11 0,-9-2 13 0,2 2 9 16,-4 0-5-16,2 0-10 0,-9-2 2 15,7 0 12-15,-6-1 19 0,0-3 12 16,-3 0 2-16,5-3-14 0,-8-1-21 15,3-3-16-15,-1-2-13 0,-3-2-3 0,7-2 1 16,-2-3-8-16,0-1-4 0,3-1-6 16,-1 0-3-16,2 0-4 0,0 0-23 15,1 0-55-15,5 0-94 0,0 2-213 16,0 1-240-16,0-1-201 0,0 5 54 0,0-1 186 16,0 3 236-16</inkml:trace>
  <inkml:trace contextRef="#ctx0" brushRef="#br0" timeOffset="31618.44">17887 14592 12 0,'2'-2'144'15,"6"1"11"-15,-2-1 5 0,0 2 13 16,-1 0-14-16,1 2-10 0,0 1-14 15,0 0-9-15,3 3-1 0,-7 1 3 0,6 2 11 16,-2 0 19-16,-4 2 34 0,6 1 48 16,-6 0 39-16,3 1 10 0,-3 1-25 15,-2 0-48-15,0 2-51 0,0-3-39 0,-2 2-20 16,-5-2-8-16,-1 0-8 0,2-1-15 16,-4-2-9-16,-1-1-3 0,3-1-3 15,-9-2-9-15,7-3-16 0,-6-2-12 16,1-2-5-16,-1-4-2 0,3-1-2 0,-1-1-3 15,1-4-7-15,3-1 8 0,0 2-6 16,3-2-3-16,1 0-10 0,-2 1-1 0,8 1 0 16,-2-1-2-16,2 0 1 0,2 3 1 15,6 0-30-15,-6 1-71 0,9 2-116 16,-5 1-205-16,4 4-204 0,0 1-202 16,1 2 45-16,-1 3 163 0,0 0 245 0</inkml:trace>
  <inkml:trace contextRef="#ctx0" brushRef="#br0" timeOffset="32276.53">17887 15541 105 0,'2'-9'139'0,"-2"0"-37"16,4 2-1-16,0-1 17 0,-4-1 10 0,2 2 3 15,2-1 1-15,2-1 12 0,-1 2 26 16,1 1 29-16,0 1 19 0,0 2 14 0,5 0 0 16,-1 2-10-16,-4-1-23 0,9 2-29 0,-9 2-37 15,4 0-88-15,0 2-70 0,1 3-22 16,-3 0 50-16,0 3 53 0,-1-2 28 16,-1 3 22-16,-2 0 11 0,-2-1-6 15,6 1-13-15,-8 1-23 0,0-2-10 0,0 2 7 16,-4-1 16-16,0-2 6 0,2 0-6 15,-6-1-13-15,-1 0-6 0,-1-2-1 16,-4 0-4-16,3-3-10 0,-1-1-14 0,-1-2-17 16,-3-3-9-16,-3-2-9 0,11-2-5 15,-7-3-10-15,3 2 1 0,2-3-1 16,4-1 4-16,-3 0-3 0,3-2-8 0,6 1 0 16,0 0-33-16,6-2-73 0,-2 1-160 15,3 2-238-15,-1 0-256 0,4 2-94 16,-2 1 122-16,1 3 241 0,1 3 198 15</inkml:trace>
  <inkml:trace contextRef="#ctx0" brushRef="#br0" timeOffset="33237.94">18933 15472 199 0,'4'-6'92'0,"-2"2"-100"0,2-2 21 15,0 0 29-15,-2 0 20 0,7 0 23 16,-7 1 17-16,2-1 26 0,2 0 18 15,0 2 18-15,0-2 14 0,3 0 13 16,-1 0 18-16,2 0 20 0,1 0 14 0,-1 0-17 16,2 1-46-16,-1 1-59 0,3 1-46 15,-4-2-25-15,-1 4-16 0,5-1-10 0,-1 2-6 16,1 2-5-16,-4-1-2 16,3 1-3-16,-1 1 0 0,-1 1 11 0,3 0 48 15,-2 3 26-15,3 0 7 0,-5-1-34 16,-2 3-23-16,7 0-12 0,-5-1-12 0,-1 2-7 15,-1 1-4-15,-2-1 5 0,4 2 16 16,-8 0 18-16,7 0 3 0,-7 0-8 16,2 2-15-16,-4-3-9 0,0 3-6 15,0-2 8-15,-6 2 10 0,2-1 11 0,-3-1-1 16,1 0-4-16,-4 0-10 0,-1 0 5 16,-3-2 6-16,6 1 1 0,-3-2-7 15,-3-1-10-15,-3-2-8 0,7-2-3 0,-6 1-2 16,5-2 4-16,-5-3-4 0,3-2-2 15,-3-3-4-15,1-2-4 0,-1-2 2 16,3-3-1-16,-1-1-4 0,6-1 2 16,-3-2-5-16,5 2-2 0,-4-1-3 0,6 0-8 15,1 0-32-15,-1 0-99 0,4 0-260 16,-4 0-362-16,4 3-140 0,0-1 126 16,0 2 307-16,0 4 189 0</inkml:trace>
  <inkml:trace contextRef="#ctx0" brushRef="#br0" timeOffset="49029.87">19301 6652 7 0,'0'0'70'0,"-4"0"6"0,4 0 7 16,0 0 3-16,-5 0 4 0,5 0 2 0,0 0-2 16,0 0-1-16,0 0-6 0,0 0 1 15,0 0 2-15,0 0 1 0,0-1 3 0,0 1 0 16,0-2 7-16,0 2 2 0,0 0 3 16,0 0 1-16,-2 0 1 0,2 0 1 0,0 0-8 15,0 0-6-15,0 0-16 0,0 0-10 0,0 0-11 16,0 0-14-16,0 0-11 0,0 0-10 15,-4 0-1-15,4 0 10 0,0 0 7 0,0 0 2 16,0 0-15-16,0 0-8 0,0 0-6 16,0 0-4-16,0 0 0 0,0 0-1 0,0 0-1 15,0 0-1-15,0 0-1 0,0 0 0 0,0 0 0 16,0 2 0-16,0-2 2 0,-2 1 0 16,2-1-1-16,0 2 0 0,0-1-1 0,-4 1 2 15,4 1-4-15,-4-2 2 0,4 2-1 16,0 0 2-16,-2 0-1 0,2 2 0 0,0-2 0 15,-4 1 0-15,0 0 0 0,4 1 2 0,0 0 2 16,-3-1 0-16,-1 0-1 0,4 1-2 16,0-2 3-16,-2 2-2 0,2-1 0 0,0 1 0 15,0-1 0-15,-4 1 2 0,4-1-2 16,-4 1-2-16,4-1 2 0,0 1-2 0,0-1 3 16,0 2-2-16,0-3-1 0,0 2-1 0,-2-1 0 15,2 0 0-15,0 1 2 0,0 0 1 0,0-1 1 16,0 0-1-16,-4 1 0 0,4 0 1 15,0-2-1-15,0 1 0 0,0 1-1 16,-2-1 1-16,2 1-1 0,0-1-1 0,0 0 0 16,0 1 0-16,0 0 1 0,0 1 2 0,0-2-1 15,0 1-2-15,0 1 0 0,0-2 1 0,0 2 1 16,0-1 0-16,0 1-115 0,0-2-69 16,-4 2-42-16,4 0 86 0,0 0 55 15,0 0 31-15,-5-1 20 0,5-1 14 16,0 0 7-16,0 3 6 0,0-3 2 15,0 1 2-15,0-3 1 0,0 3 0 0,0 0 0 16,0-2-4-16,0 1 3 0,0-1-3 16,0 2 7-16,0-2-2 0,0 1 0 15,0 1-1-15,0-1 1 0,-2 1 0 16,2-2 2-16,0 3 1 0,0-2-4 0,0 1 3 16,0 1-2-16,0-2-1 0,-4 2 2 15,4-1-2-15,-2 1-2 0,2-2 2 0,0 2 0 16,0-1 0-16,0 1 0 15,-4-2-3-15,4 1 1 0,-4 1 2 0,4-2 4 16,0 2-3-16,0-1-1 0,0 1-1 16,0-2 2-16,0 2-1 0,0-1 0 0,-2 0 2 15,2 2 0-15,0-1-3 0,0 0 0 16,0-2 1-16,0 4 1 0,0-2-1 16,0 0-1-16,0 0-1 0,0 0 4 15,0 0-2-15,0 0 0 0,0 0 1 0,0-2-1 16,0 2 0-16,2-1-1 0,-2 1 1 15,0-2 0-15,0 2 0 0,0-1-2 16,4-1 2-16,-4 2 0 0,4-1 0 0,-4-1 2 16,0 0-2-16,0 1 0 0,0 0-2 15,2-2 2-15,-2 1 0 0,4-1 2 16,-4 2-2-16,0-1 2 0,0 1-2 16,2-1 2-16,-2-1 0 0,0 2-2 0,0 1 0 15,0-2 0-15,0 1 2 0,0-1-2 16,0 1 0-16,5-1 0 0,-5 1 1 15,0-1-1-15,0-1 2 0,0 0-1 16,0 0 0-16,0 0-1 0,0-1 3 0,0 1-3 16,0-2-1-16,0 1 1 0,0 1 0 15,0-2 2-15,0 1 0 0,0-1-1 16,0 0-1-16,0 1-2 0,0 0 0 16,0-1 2-16,0-1-3 0,0 2 3 0,0-1-1 15,0-1 1-15,0 0-14 0,0 0-61 16,0 0-115-16,0-3-146 0,0 2-78 0,0-3 29 15</inkml:trace>
  <inkml:trace contextRef="#ctx0" brushRef="#br0" timeOffset="51027.95">19257 7386 78 0,'0'0'118'15,"0"0"8"-15,0 0 7 0,0 0-1 0,0 0-5 16,0 0-11-16,0 1-18 0,-4-1-24 16,4 2-22-16,0-2-17 0,0 1-11 15,-4-1-2-15,4 2-8 0,0-2 15 16,0 1 16-16,0 1 18 0,0-1-13 0,0 0-12 15,4 1-7-15,-4-2 36 0,4 2 43 16,-4-2 43-16,2 1 3 0,-2-1-24 16,4 0-36-16,-1 0-35 0,1 2-22 0,0-2-19 15,-2 1-9-15,2-1-2 0,0 0-1 16,2 2-3-16,-4-1 0 0,3 1-1 16,-1-1 1-16,2 2-2 0,-4-2 3 15,6 3-2-15,-2-3 66 0,1 2 67 0,-1-1 46 16,2 1-36-16,0-2-50 0,3 2-37 15,-5-2-20-15,4 1-15 0,1 1-11 16,-5 0-5-16,4-1-3 0,-4 1-1 0,5 0-3 16,-5 0 0-16,4-2 1 0,-2 2 0 15,-1 0 1-15,-1 0-2 0,0 0-3 16,0 0 2-16,3 1 1 0,1 1 2 16,-4-2-3-16,0 2 0 0,0-2-1 0,1 1 2 15,3 1 0-15,-4-1 0 0,2 1 0 16,3-1-1-16,-3 1 2 0,0-1-3 15,1 1 0-15,1-1 0 0,-2 1 0 0,0-1 3 16,3 1-2-16,-1 0-1 0,-4 0 0 16,9 0-2-16,-9 1 0 0,4-2 5 15,1 2-6-15,-3-1 5 0,0 0 3 16,0 2 4-16,3-1-1 0,-1 0-10 0,0-2-2 16,-3 2 1-16,7-1 2 0,-3-1 1 15,-3-1 0-15,2 2 1 0,5-1-1 16,-7-1 0-16,2 1-2 0,5 0 4 15,-3-1-1-15,3 0 2 0,-5 1 0 0,-2-1-2 16,7 2 3-16,-5-2-4 0,2 1-1 16,-1 1-1-16,-1-1 2 0,2-1-2 0,-1 3 2 15,-1-3 2-15,0 2 4 0,1-1-1 16,-3 1-2-16,6-2-2 0,-3 1 0 16,-1 0-2-16,3 0 0 0,-3-1-2 0,2 0 3 15,3 0 0-15,-5 1 3 0,-2-1-3 16,3 0 0-16,3 2-2 0,-3-2 2 15,-3 0-1-15,6 1 1 0,-3-1 1 16,-3 0 2-16,2 0 0 0,1 2-3 0,-1-2 0 16,2-1-1-16,-1 3 0 0,-1-2 0 15,0 0 2-15,1 2 1 0,-1-3-1 16,-2 0 1-16,7 1-3 0,-5 2-1 16,0-2 1-16,-1 0 1 0,1-1 0 0,0 2 1 15,-4-1-1-15,9 0 0 0,-9 0 2 16,0 0-2-16,5 0 1 0,-5 1 2 15,4-1 6-15,-4 0-3 0,5 0-4 16,-5 0-10-16,4 0 6 0,-3 0 2 0,3-1 2 16,0 1-2-16,-4 0 0 0,9-2 0 15,-9 2-1-15,4 0 1 0,1 0 0 16,-5-1 1-16,4 1-1 0,1 0-4 0,-5-2 1 16,4 2 2-16,0 0 1 0,-3 0 1 15,3 0 2-15,-2 0 0 0,3-1-1 16,-5 1-2-16,4-2-1 0,5 1 0 15,-9-1 1-15,4 1 0 0,0-1 1 0,1 2-1 16,-5-1 3-16,4-1-2 0,-1 1 1 16,-1-1 0-16,0 1 1 0,0 1-8 15,3-2 3-15,-5 1-1 0,4-1 6 16,-3 0-1-16,3 1 2 0,0-2 2 0,-4 2 15 16,5-2 8-16,-3 1 8 0,2-1-12 15,5 0-7-15,-5 0-8 0,-4 0-6 0,5 2 1 16,-3-2-4-16,0 0 0 15,0 1-1-15,1-1 0 0,-3 2 15 0,0-1 15 16,0 1 6-16,3-1 0 0,-7 1-5 16,4 0 3-16,2 0 0 0,-6-2-5 0,6 2-2 15,-5-1-11-15,1 1 1 0,-2-1-9 16,2 1-3-16,0-2 0 0,-2 1-1 16,2-1-1-16,-4 2-3 0,0-2-39 15,0-2-135-15,0 1-252 0,-4-1-298 0,2-1-105 16,-6 0 109-16,-1 1 248 0,1 0 185 15</inkml:trace>
  <inkml:trace contextRef="#ctx0" brushRef="#br0" timeOffset="53808.15">19230 7474 16 0,'0'-2'98'0,"0"1"2"0,0 1-4 15,0-1-8-15,0-2-10 0,2 1-8 16,-2 1-14-16,0-1-16 0,0 1-18 0,0-1-9 16,0-1-5-16,5 1-1 0,-5 1-3 0,4 1 0 15,-4-1-2-15,0-1-2 0,0 1 0 0,2-1-2 16,-2 1 2-16,4-1 2 0,-4 1 10 15,2 1 7-15,-2-2 5 0,0 1 2 16,0-1 2-16,4 1 4 0,-4-1 8 0,4 0 7 16,-4 2 6-16,0-1 1 0,0 0 1 0,2 1-7 15,-2-2-3-15,0 1-11 0,0 1-7 0,0 0 2 16,4 0 0-16,-4-2 3 0,0 2-7 16,0 0-4-16,0-1 8 0,0 1 20 0,0 0 24 15,0 1 15-15,-4-1 5 0,4 2 0 16,0-2-1-16,0 3-4 0,-2-2-4 0,-2 0-10 15,0 1-11-15,4 1-6 0,-2 0 0 0,-2-1-3 16,2 1 1-16,-7 0-10 0,7 0-8 16,-2-1-10-16,2 2-9 0,-6 0-4 15,6-1-3-15,-2 0-3 0,0 0-114 0,-3 2-76 16,5-1-42-16,-6 1 89 0,6-1 52 16,-4-1 34-16,-2 3 22 0,1-3 46 15,3 2 44-15,-4-1 30 0,0 1-10 0,6-1-16 16,-5 1-20-16,-1-1-15 0,2 2-11 15,0-1-1-15,-1-1-5 0,-1 0-4 16,2 1-11-16,-4 1-1 0,3-1 0 16,1-1 0-16,0 1 1 0,-4-1 1 0,4 2 0 15,-3-1 1-15,1-1 2 0,0 1-2 16,2 1-2-16,-5-2-2 0,5 1 2 16,-4-1 1-16,-1 2 0 0,5-1 1 15,-4-1-3-15,4 1 3 0,-5 0 35 0,5 0 39 16,-4 0 28-16,4-1-17 0,-1 0-26 15,-3 1-25-15,4 0-12 0,-5 1-7 0,5-2-5 16,-4 2-5-16,0-1-3 0,3 1 0 16,-3-2-2-16,4 1 2 0,-5-1 0 15,1 1 2-15,4-1 2 0,-4 2 25 16,3-1 26-16,-7-1 11 0,4 1-18 0,3-1-21 16,-3 1-11-16,2 1-6 0,-3-2-5 15,1 2-2-15,0-1-2 0,-1-1-2 16,1 1 0-16,2-1-3 0,-2 1 4 15,1 0-2-15,1 0 0 0,-2 0-2 0,-1-1 0 16,1 0 1-16,0 1 0 0,-1 0-1 16,3-1 1-16,0 1 1 0,0-2-1 15,-3 1-1-15,3 1 0 0,0-1 2 0,-1 0 1 16,1 1-5-16,-2 0-1 0,1-1 2 16,1 0-2-16,0 1 1 0,2 0 2 15,-5 1 0-15,9-2 1 0,-8 1-1 0,4-1 0 16,-2 1 1-16,1-1 0 0,1 1-1 15,0-1-1-15,0 1 1 0,-3-1 1 16,7 1 3-16,-6-1 3 0,2 1-6 0,4-1 0 16,-6-1-1-16,1 2 3 0,1-2-1 15,2 1-2-15,-2 0 0 0,0 0 0 16,2-1 0-16,1 0 0 0,-5 1 5 16,6-1-2-16,-4 0 1 0,2 0 20 0,0 0 29 15,2 0 21-15,-3 0-5 0,3 0-17 16,-6 0-13-16,6 0-17 0,2 0-5 15,-6 0-8-15,2 0-1 0,0-1-2 16,4 1-6-16,-2-1 3 0,-3 0-2 0,1 0 1 16,4-1-2-16,-2 1 4 0,-2-1 4 15,2 1 13-15,2-1 2 0,-4 1 1 0,0 1-8 16,4-2-7-16,0 0-2 0,-2-1-2 16,2 2-2-16,0-2-4 0,0 0-2 15,0 2-1-15,0-2 2 0,0 0-3 16,0 0-7-16,0-2-29 0,2 0-74 0,-2 1-138 15,0 1-149-15,4-1-104 0,-4 1-54 16,4-3-24-16,-4 1 60 0,2 1 121 16</inkml:trace>
  <inkml:trace contextRef="#ctx0" brushRef="#br0" timeOffset="54317.83">18381 7861 97 0,'0'-1'197'0,"2"-2"11"15,-2 3 7-15,4-2 4 0,-4 1 9 16,0-1 10-16,0 2 13 0,0-1 8 0,0 1-6 16,2 0-27-16,-2-2-48 0,-2 2-56 15,2 0-46-15,0 2-30 0,-4-1-20 16,2-1-8-16,-2 3-7 0,0-1-1 0,1 1-4 16,-1 0-4-16,-2 1 0 0,2-1-4 15,2 2 1-15,-6-1 2 0,6 0 1 16,-5 1 0-16,-1 0-2 0,6-1-2 0,-2 1-1 15,2-1 2-15,-6-1 1 0,6 2-1 16,2-2-1-16,-5 1 1 0,1-1-1 16,4 0 1-16,0 2 1 0,-2-2 3 15,2 1 3-15,2-1 2 0,-2 2-1 0,4-1 3 16,1-1-5-16,-3 1 1 0,2-2 20 16,0 1 22-16,2 0 12 0,-4 2-14 15,2-2-14-15,0 0-13 0,3-2-9 16,-5 2-5-16,2 0-3 0,0-1 2 0,-2-1 0 15,4 1-8-15,2-1-85 0,-8-1-189 16,3 0-234-16,5-1-185 0,-6-2 24 0,2 0 141 16,-4-2 208-16</inkml:trace>
  <inkml:trace contextRef="#ctx0" brushRef="#br0" timeOffset="55461.93">19274 6675 93 0,'0'-2'175'0,"2"2"19"0,-2-1 8 16,4-1 6-16,0 1 1 0,-4-1-2 15,0 2-11-15,2-2-20 0,-2 2-28 0,4-1-35 16,-4 1-35-16,0 0-28 0,0 0-18 0,0 0-10 15,0 1-6-15,-4 1-5 0,2 1-2 16,2 0-1-16,-4 2 3 0,0-1 34 0,2 2 41 16,-6-1 31-16,5 1-5 0,-3 1-21 15,-2-1-20-15,6 2-22 0,-4-1-17 0,-3-1-8 16,3 3-6-16,0-1-4 0,0-2-109 16,-2 1-63-16,1 1-40 0,-3-1 78 15,8 1 43-15,-4-2 41 0,-2 1 14 0,5-1 8 16,-5-1-4-16,6-1 8 0,-2-1 5 15,2 2 3-15,2-2 2 0,0-2 0 16,0 1 2-16,0-2 0 0,2-2 1 0,-2 1-1 16,6-1 2-16,-2 1-3 0,0-1 0 15,-1-3-1-15,5 3 2 0,-2-1-2 16,-4 0 0-16,6 0-2 0,-6 0 2 16,3-1 2-16,1 2 1 0,-2-1 18 0,-2 0 12 15,6 0 6-15,-6 1-13 0,2 1-12 16,3-1-2-16,-3 2-4 0,2 0-2 15,-4 0-1-15,6 2-1 0,-6-1 0 16,2 1-1-16,-1-1 1 0,5 1 0 0,-6-1 2 16,6 4-79-16,-2-3-181 0,-6 2-255 15,2-3-79-15,3 2 86 0,1-1 197 0</inkml:trace>
  <inkml:trace contextRef="#ctx0" brushRef="#br0" timeOffset="57019">20944 7803 1 0,'0'-2'20'16,"2"1"-4"-16,-2-1 5 0,4 1 19 0,-4-1 25 15,0 2 18-15,0 0 11 0,0-1-7 16,2 1-10-16,-2 0-6 0,0-2 10 0,4 2 18 15,-4 0 21-15,5 0-57 0,-5 0-34 16,0 0-16-16,2 0 66 0,-2 0 44 16,0 0 36-16,0 0 44 0,0 0 53 0,4 0 43 15,-4 2 12-15,2-2-24 0,-2 1-59 16,0-1-68-16,0 3-60 0,4-3-38 16,0 2-21-16,-4 1-15 0,2-2-9 15,-2 2-3-15,4 0-7 0,0 0-4 0,-1 2 2 16,1-1 0-16,-2 1-3 0,2-1-2 15,0 1 0-15,-2 1 1 0,2-2 3 16,-2 2 19-16,-2 0 16 0,9-1 13 16,-9 2-1-16,2-1-4 0,2 1-1 0,0 0-14 15,-4 0-13-15,2 1 5 0,2-1 11 0,-4-1 22 16,0 0 9-16,2 0 1 0,-2 2 3 16,0-4 1-16,0 1-4 0,0-1-5 15,0 1-2-15,0-3-1 0,0 2 4 16,-2-1-1-16,2 0 1 0,-4 0-5 0,2 0-4 15,-2-2-11-15,0 1-5 0,2-1-13 16,-7 1-6-16,7-1-8 0,-4-1-4 16,-2 2-2-16,6-1-2 0,-5-1-1 0,-1 0-1 15,2 2-1-15,2-2-3 0,-2 0-5 16,4 1-4-16,-3-1-19 0,1 0-58 16,2 0-105-16,2 0-131 0,-4 0-216 15,4 0-229-15,-2-1-146 0,2-1 101 0,-4-2 227 16,0 1 229-16</inkml:trace>
  <inkml:trace contextRef="#ctx0" brushRef="#br0" timeOffset="69312.35">14933 7143 29 0,'0'-2'106'0,"0"1"0"15,0-1-4-15,0 2-3 0,0-1-8 16,0-1-8-16,0 2-10 0,0-1-11 16,0 1-13-16,0-2-16 0,4 1-12 15,-4 1-4-15,0-2-7 0,0 1-2 0,0 1-4 16,0-2-1-16,0 2 9 0,0-1 7 15,0 1 6-15,0-2-7 0,2 2-5 16,-2 0-3-16,0 0-9 0,4-1 1 0,-4-1-1 16,4 2 4-16,-4-3 2 0,2 3-5 15,3-2 0-15,-3 1-5 0,-2 0 3 16,4-1 0-16,0 2 0 0,-2-1 1 16,2 1 1-16,0-2 0 0,-2 2-4 0,2-1 1 15,-2 1 2-15,7 0-1 0,-7 0 2 16,2-2-1-16,-2 2 1 0,6 0-2 15,-6 0 3-15,5-1 8 0,-3-1 32 16,0 2 35-16,-2-1 20 0,6 1-16 0,-6-2-23 16,4 2-25-16,-1 0-13 0,-1-2-10 15,-2 2-3-15,4 0-4 0,-2-1 2 16,2 1-5-16,0 0 2 0,3 0-1 0,-7-1 0 16,6 1-2-16,0 0 0 0,1 0 0 15,-3-2 1-15,4 1 2 0,-8 1 0 16,9-2-1-16,-5 2-1 0,4-1-1 0,-4 1 0 15,5-2 4-15,-5 1 42 0,4-1 43 16,-2 2 24-16,-1-1-24 0,3-1-32 16,-8 2-19-16,4-2-15 0,3 2-11 0,-3-1-3 15,0 1-4-15,0 0-1 0,2 0-3 16,-1-1-1-16,-1 1 0 0,0 0 0 16,0 0 3-16,2 0-3 0,-5 0 0 15,5 0 0-15,-2 0 2 0,0 0 0 0,0 0-1 16,1 0 2-16,1 0-4 0,-2 0-2 15,0 0 1-15,0 0 2 0,3 1 0 16,-3-1 0-16,-4 0 0 0,6 0 5 16,-6 1-2-16,5-1 1 0,1 0-5 0,-6 2 1 15,6-2 0-15,-2 0 2 0,-4 0-2 16,7 2-3-16,-3-2 1 0,0 1 2 16,0-1 3-16,0 0-2 0,3 0-3 15,-7 2 0-15,6-2 2 0,-2 1 0 0,0-1 0 16,-1 2 0-16,1-2 0 0,0 1-2 15,-2 1 2-15,-2-1-1 0,7 1 1 16,-3-1 1-16,-4-1 1 0,6 1 2 0,-6 1-4 16,4 0 1-16,3-1-1 0,-7 1 2 15,4-1-1-15,2 1 2 0,-6-2-3 16,6 1 0-16,-1 1 0 0,-5-1 2 16,6 1-2-16,-6-1 1 0,4-1-1 0,3 3 3 15,-7-1-2-15,6-1 0 0,-6 2-1 16,4-1 4-16,-2 1-1 0,2 0-2 15,-1 0-2-15,1-2 1 0,0 2-3 16,-2 0 0-16,2-1 2 0,-2 1 2 0,-1 0-1 16,5 0 0-16,-6-1 0 0,4 2 0 15,-2 0 4-15,0-2-1 0,-2 2 1 0,3-1-3 16,-3 2 0-16,6-1-1 16,-6 1 0-16,-2-1 1 0,6-1-1 0,-2 3 1 15,0-3-3-15,-4 2 1 0,2-1 2 16,3 1 1-16,-1-2 1 0,-4 1-1 0,2 1-2 15,2-1 2-15,-4 1 1 0,0-1 0 16,0 1-2-16,2-1 1 0,-2 2-2 16,0 0 0-16,0 0 0 0,0 0 0 15,0 0-2-15,0 0 4 0,0 0 0 0,0 0 1 16,0 0 1-16,0 0-3 0,0 2-1 16,0-4 2-16,-2 2 0 0,2 0 0 15,0-1 0-15,-4 1 0 0,2-2 0 0,2 1 1 16,-4 0 3-16,-1 0-3 0,3 0-1 15,-2-2-4-15,0 3-1 0,2-4 3 16,-2 3 0-16,2 0 5 0,-6-1-2 16,6 0-1-16,-3 1-3 0,3 0 0 0,-6-1 2 15,6-1-1-15,-2 3 0 0,2-3-1 16,-6 2 1-16,5-1 0 0,-5-1 1 16,2 2 2-16,4-2-1 0,-6 1-1 0,1-1-2 15,5 0-1-15,-6 0 0 0,2 0 1 16,0 0 1-16,0 0-1 0,-3 0 1 15,3 0 1-15,0-2-1 0,0 3 2 0,-1-1-2 16,-1 0 0-16,2-2 1 0,0 2-2 16,0 0 1-16,-3-2-1 0,3 3 1 15,0-3 2-15,0 2-2 0,0-1 0 16,-3-1-2-16,-1 1 0 0,4-1 2 0,4 1 4 16,-9-1-2-16,5 0-4 0,-2 1-4 15,2-2 6-15,-1 2 0 0,1-1 0 16,-2 1 0-16,2-1-1 0,0 1 1 0,-1-1 0 15,1 1 1-15,-2 1-2 0,-2-2 0 16,3 1 0-16,1-1 1 0,0 0 2 16,0 1-1-16,-5 1-1 0,5-3 3 15,-4 2-1-15,2-1-2 0,1 1 0 16,-3-2 0-16,4 1 1 0,0-1-2 0,-1 0 0 16,-3 2-3-16,4-2 4 0,-2 0 0 15,-1 0-1-15,1 0-1 0,2 0 2 16,0 0 1-16,0 0 0 0,-3 0-3 0,3 0 1 15,0 0-1-15,0 0 2 0,-1 0 0 16,-1 0 3-16,2 0 0 0,-4 0-3 16,8-2 4-16,-9 2-4 0,5 0 0 15,-2-1-2-15,-1 1-1 0,1 0-2 0,2-2 5 16,0 2-2-16,0-1 2 0,-3-1 0 16,1 2 2-16,0-1-2 0,6-1 0 0,-9 2-2 15,5-2 2-15,2 2 2 0,-2-1-2 16,0 1 0-16,2-1-2 0,-3 1 2 15,3-2 2-15,-2 1-4 0,2 1 1 0,2 0-2 16,-6-2 6-16,5 1-3 0,-1 1 1 16,2-2 1-16,-6 1 0 0,2 1 0 15,4-2 0-15,2 1-4 0,-9-1 0 16,7 1 0-16,-2-1 4 0,2 0-1 16,-6 0-1-16,6 0-1 0,-2 1 2 0,0-2 1 15,2 1-1-15,-3-1 2 0,3 2-1 16,-2-1 1-16,0 0 0 0,2 1 2 15,-2-2 1-15,2 2-3 0,-2-2 0 0,0 1-3 16,4-1 4-16,-3 0 0 0,-1 0 1 16,0 0-4-16,4 0 2 0,-2 0-1 15,-2 0-1-15,4-2 1 0,0 3-2 16,-2-4 0-16,2 3 0 0,-4-2 0 0,4 0 1 16,-4 0-1-16,4 0 0 0,0-1-3 15,-2 0 1-15,2 0 0 0,0-2 2 0,0 3 2 16,-5-3-1-16,5 2 0 15,0-1 1-15,0 1-1 0,0-1-1 0,0 2-1 16,0-1-3-16,0-1 0 0,0 2 3 16,0-1-1-16,0-1-1 0,0 3 1 0,0-2 0 15,5 0 0-15,-5 2 0 0,2-2 2 16,-2 0 0-16,4 1 0 0,0 1-2 16,-4-2 1-16,0 3-1 0,2-2 1 15,-2 1 1-15,0 1 1 0,4-2-2 0,-2 2-1 16,-2 0 1-16,4-1 2 0,0 1-3 15,-4 0-51-15,3-2-82 0,-3 0-104 16,4 3-69-16,0-4-51 0,-2 0-33 16,2 1 36-16</inkml:trace>
  <inkml:trace contextRef="#ctx0" brushRef="#br0" timeOffset="76194.07">15009 7495 42 0,'0'0'38'0,"-2"0"-13"15,2 0-4-15,0 0-4 0,0 2 8 16,0-2 3-16,-4 1 7 0,4-1-3 15,-4 2 4-15,4-2 2 0,0 1 13 0,0 1 1 16,-2-2 5-16,2 3-2 0,-4-2 2 16,4 2 6-16,-2 0 1 0,2 0-2 0,-9 2-11 15,9 1-13-15,-2-2-13 16,-2 2-7-16,2 0-7 0,-6 0-3 0,8 0-5 16,-6 2 1-16,2-2-2 0,-3 1 0 15,5 2-1-15,-6 0 1 0,2 1 7 0,0 3 30 16,-1-1 32-16,-1-1 25 0,0 3-7 15,-2 0-17-15,3-1-19 0,-3 2-5 16,-4 2 6-16,3 1 6 0,3 1-4 16,-7 1-17-16,3 0-15 0,-2 2-5 0,3 0-6 15,3 1-4-15,-6 1-2 0,1-2-4 16,-1 2 1-16,3 0-1 0,3 0 0 16,-2-2-2-16,-5 3 1 0,5-1-3 0,2 0 1 15,-7-2 3-15,5 2 0 0,-3 0-1 16,-1 1-2-16,6 1 0 0,-7-2 3 15,5 1-1-15,-3 3-1 0,-1-1-1 16,6 0 3-16,-7 2-1 0,5 2 3 0,-2-1-2 16,1 1 2-16,1 1-2 0,0 1 0 15,-1-1 0-15,3 0-2 0,0 1 3 16,-1 0 1-16,1 0-1 0,6 0-3 0,-4 0 0 16,-2 0-1-16,6 0-1 0,-3 2 1 15,1 1 1-15,-2 0 1 0,6 1-1 16,-2 1 3-16,2 1 4 0,-4-2-3 0,0 1 0 15,4-2-4-15,0-2 3 0,0 1-1 16,0-1 0-16,0-1-1 0,4 0-2 16,0 0-2-16,-4 0 2 0,2 0 2 15,2 0-1-15,-2 2 2 0,7 1 0 0,-7 1 5 16,2 4 2-16,2-1 3 0,-2 1 0 16,2-1-5-16,-2 1-3 0,3-4-1 0,-1 1-4 15,-2-1 0-15,2-1 0 16,0 0 0-16,1 0 0 0,1 0 2 0,0-2 0 15,0 0 1-15,1 0-3 0,-1 1 0 16,0-1 2-16,2 1 2 0,1 0 3 0,3 0-1 16,-5 0-3-16,1-1 0 0,0-1-3 15,5 2 3-15,-7-2 0 0,2 0-2 16,5-2 0-16,-5 2-1 0,3 0 3 16,-3 0-1-16,2-3 0 0,3 2-1 0,-5-1 0 15,-2-1-1-15,3 0-2 0,3 0 2 16,-1-1 0-16,1-1 3 0,-6-1 0 15,9 0-2-15,-7 0 1 0,7 0 3 0,-3-1 0 16,-1-2-4-16,3 1 5 0,5-1-1 16,-5 0-1-16,5-2 0 0,-2 3 0 15,5-1-2-15,-5 0 2 0,8-4-4 0,-2 1 2 16,-3 1-4-16,5-3 2 0,0 1 0 16,0-4 0-16,-2 0 0 0,2 0 0 15,0-3 0-15,-1-1 0 0,1 0 0 16,4-1 0-16,-4-1 0 0,-2-1-1 0,2 1 4 15,0-2 1-15,4 1 0 0,-2 0-5 16,2 0 2-16,-2 0-7 0,4 0 2 0,2 0 4 16,-2 2 5-16,-4-2-3 15,4 0 1-15,-2 3 0 0,-2 0 3 0,4-2-7 16,-2 2-2-16,-2 1 1 0,2 1 4 16,-2 0-1-16,2-1 2 0,-2 1-1 0,-2 1-2 15,0-2 0-15,4 1-1 0,-3-2 0 16,-1 1 1-16,4 1 0 0,-4-1-4 15,2 1 9-15,2-1-4 0,-4-1 0 16,2 0-4-16,2 0 4 0,-2 1 0 0,2 0 6 16,-4-1-5-16,2-1 0 0,-2 0-5 15,0 1 2-15,-1 0 1 0,1-1 0 0,-4 0 0 16,0 2 0-16,-1-1 1 0,3 0 2 16,-6 1-5-16,2 1-3 0,-1-1 2 15,-1 1 2-15,-1-1 2 0,-1 2-1 16,0-2 0-16,-5 3 0 0,2-1 3 0,-1 0-1 15,-1 0-1-15,-1-1 0 0,-1 2 3 16,0 0-2-16,-4 1-1 0,5 1-2 0,-5 0 1 16,0 0 1-16,-2 1 3 15,2 1-1-15,-1-1-2 0,-1 1 0 0,2-1-1 16,-6 1 0-16,2-1-8 0,6-1 4 16,-8 2 0-16,2-1 9 0,2-1-3 0,-1 0 2 15,1 2-4-15,0-4 0 0,-2 2-4 16,2-1 4-16,0-1-1 0,-2 1 0 15,2-3-1-15,-2 3 2 0,7-2 1 16,-7 0 0-16,2-1 0 0,-2 0 1 0,6 0 1 16,-8 0-3-16,2 1 0 0,2-4 0 15,-2 5 0-15,3-3 2 0,-1 1-2 16,-2 0 0-16,-2 0 0 0,4 0 2 16,0 1-1-16,-4-2 1 0,2 1-1 0,2-1-1 15,-2 2 2-15,-2-1-2 0,4-1 1 16,1 2 1-16,-5-1-1 0,2 0-1 15,2 0-1-15,-2 0 1 0,-2 1 1 0,8-1-1 16,-8 3 0-16,2-2 1 0,2 0-1 16,1 2-1-16,1-2 1 0,-4 1 0 15,2-1 0-15,0 2 0 0,2-1 0 0,-4-1 0 16,7 2 1-16,-7-1-1 0,4 0 3 16,2 1-3-16,-6 0-7 0,2-1 4 15,3 1 2-15,-3-1 7 0,-2 1-4 0,6-1-2 16,-6 1 3-16,4-1-1 0,-2 1 0 15,1-1-1-15,1-1-1 0,0 2 0 16,-2-2 0-16,2-1 0 0,0 0 0 16,-1 1 2-16,1-1 0 0,-2-1 0 0,-2 1 2 15,4-2-1-15,2-1 1 0,-5 3-4 16,1-2-4-16,0 0 2 0,2-1 2 0,-4 1 2 16,2-2 0-16,0 1 0 15,-2-1-1-15,5 1 0 0,1-1 1 0,-6-1-2 16,2 0 2-16,-2-1 0 0,2 1 0 15,0-2 1-15,-2 1-1 0,7-1-1 0,-7 1-1 16,2-1 2-16,-2 1 2 0,6-2 0 16,-6 1-4-16,-2 1 0 0,7-4 6 15,-3 2 22-15,0 0 28 0,-4-1 28 16,2-1 10-16,2 0 4 0,0 0-10 0,-4 0-18 16,2-1-20-16,2 2-16 0,-2-2-14 15,-2 0-7-15,5 0-7 0,-1 0-3 16,-4-2-3-16,0 2 4 0,2-1 0 0,-2-1-4 15,4-1-8-15,-4 0-39 0,0-1-102 16,0-2-153-16,0 0-185 0,-6-3-102 16,6-2 30-16,-9-2 147 0</inkml:trace>
  <inkml:trace contextRef="#ctx0" brushRef="#br0" timeOffset="81794.53">17287 13723 15 0,'0'-1'53'0,"0"-1"2"16,0 2 4-16,0 0 4 0,0 0 3 15,0 0 6-15,0 0 4 0,0 0 0 0,-4 0 3 16,4-1-1-16,0 1 4 0,0 0 0 0,0 0 4 16,0 0 1-16,0 0 5 0,0 0 4 0,0 0 10 15,0 0 8-15,0 0 8 0,0 0 5 16,0 0 0-16,0-2-3 0,0 2-3 16,0 0-4-16,0-1-9 0,0 1-8 0,0 0-8 15,0-2-7-15,0 1-12 0,4 1-7 0,-4-2-12 16,0 0-4-16,0 2-2 0,0-1 0 0,0-2-3 15,2 2-1-15,-2-1 3 0,4-1 0 16,-1 2-1-16,1-4-4 0,0 2 0 16,-2 0-7-16,6 0-3 0,-6-1-11 0,2 1-7 0,-2-2-4 15,7 2-3-15,-3-1 0 0,0-1-2 16,-2 1 10-16,2-1 16 0,5-1 11 0,-9 2 0 16,6-1-8-16,0 1-3 0,1-1 13 15,-7 1 7-15,4 1-3 0,2-2-12 0,-2 1-8 16,1-1-7-16,-1 1-8 0,2 0-4 0,-2 0-4 15,0 1 2-15,1-1-6 0,-1 1 1 16,4 0-2-16,-2-1 2 0,1 3 1 0,-1-2 1 16,0 0-2-16,1 0 1 0,-1 2-3 15,2-2 2-15,-2 1 1 0,1 0 0 0,1 0 1 16,-4 0-3-16,5-1 31 0,-1 3 42 0,-4-1 29 16,9 1-14-16,-9-2-33 0,4 2-20 15,0 0-14-15,1 0-4 0,-5-1-6 0,4 1-2 16,-1 0-5-16,1 0-1 0,0 0-1 15,-4 0-1-15,9 1 1 0,-5-1 7 0,-4 0-2 16,5 2-2-16,-1-1-5 0,-2 1 1 0,3-1-1 16,3 2-1-16,-3-2-1 0,1 3 1 15,0-1 0-15,-1 0 2 0,3 1 3 0,-1 0-1 16,1 3-2-16,-6-3 0 0,7 2 0 16,-3-2 2-16,3 3-3 0,-5-3-1 0,2 2 3 15,3 0-2-15,-7 0 1 0,7 0-1 0,-5 0 0 16,-2 0 3-16,3 0-1 0,3 0 2 0,-4 2-2 15,-1-1 1-15,1 1-3 0,-2-1 2 16,0 1-2-16,3 1-1 0,-5 0 0 16,4 0 3-16,-3 0-1 0,3 0 1 0,-2 0-2 15,-2 1 0-15,5-1 4 0,-9 0 0 0,4 2-2 16,2-2-10-16,-2 1 5 0,1-1 0 0,-1 2 2 16,2-1 0-16,-6-1 2 0,4 2-1 15,-2-2 0-15,1 1 4 0,-3 1-2 16,4-2-1-16,-2 1-2 0,0-1-2 0,-2 0 1 15,2 1 2-15,0 0 1 0,-1 0-2 0,1 1 4 16,-4-2-2-16,2 1 2 0,-2-1-2 0,4 2 0 16,0-1-3-16,-4 2 1 0,2-1-3 15,-2-1 3-15,4-1 0 0,-4 1 0 16,0 1 0-16,2 1 0 0,-2-1 2 0,0-1-1 16,0 2 1-16,0-1-2 0,0-1 3 0,0 2-2 15,0-1-2-15,0 0 1 0,0 0 0 0,0 0 0 16,0 1 0-16,0-2 0 0,-2 1 2 15,2-1-1-15,0 0 1 0,-4 1 0 0,4 0 1 16,-2-2 1-16,2 1-1 0,-4-1-2 16,0 2 2-16,4-2-3 0,-2 0 5 0,2-2-1 15,-7 2 8-15,7 0 5 0,-8-1 4 0,6-1 0 16,-2 2 8-16,0-1 12 0,-2-1 12 16,4 0 2-16,-7 1 1 0,7 0-13 0,-4-2-13 15,-2 1-16-15,6 1-5 0,-7-2-3 16,3 1-2-16,0 0 1 0,0 0-2 0,0 0-1 15,-3-1-2-15,3 2 1 0,-4-2 1 0,8 0 0 16,-9 0 4-16,5 0-2 0,-2 0-1 16,2 0 1-16,-5-2 12 0,5 1 9 0,0-1 1 15,0 1-6-15,-4-1-7 0,3 1-6 16,-3-3-4-16,4 3 3 0,-5-2 2 0,1 0 0 16,0 0-2-16,4 0-1 0,-9 0-1 0,7-1-1 15,-2 1 1-15,-1-2 0 0,-3 2-1 0,5-1-1 16,-1-1-2-16,-4 2 1 0,3-1 9 15,3-1 9-15,-2 1 5 0,-5-1-4 0,5 1-8 16,2-1 0-16,-1 1-11 0,1-1 6 16,-2-1-4-16,-1 2 4 0,5-2-3 0,-8 0 1 15,8 0-2-15,-5 0-3 0,1 0-1 0,4-2-1 16,-5 1 1-16,1-1 0 0,2 1-2 16,-3-2 3-16,1 1 2 0,4 1 1 15,-9-2 0-15,5 1 2 0,4-1 4 0,-4 2-1 16,-1-2-4-16,3 1-5 0,-2 1-2 0,-1-3-1 15,1 3 1-15,0-2 0 0,-1 2 1 0,5-2 3 16,-4 0 1-16,1 0-1 0,1-1 0 16,-2 2-1-16,2-3 3 0,-1 2-4 15,1-1 2-15,0-1-4 0,2 1 2 0,-5-2 1 16,5 1 1-16,-4-1-2 0,3 2 0 0,1-2 0 16,-4-1 1-16,4 2-1 0,-5 0 3 0,1-1 0 15,0 0-2-15,4 0-2 0,-1 0 1 16,-7 0 1-16,8 2-1 0,-5-2 1 15,5 0-3-15,0 0 2 0,-4 1-2 0,3-1 1 16,1 0 1-16,-4 2 2 0,2-2-1 0,1 0-2 16,1 0 1-16,0 0 6 0,0 0-2 0,-5 1-4 15,3-2-5-15,2 1-2 0,0 0 5 16,0 0 3-16,-1-1 3 0,-1 0-3 0,2 1-3 16,0-1-1-16,-1 1-1 0,-1-4-1 15,2 3 10-15,4-2-3 0,-6 0 0 0,6 2-9 16,-3-2 2-16,3 0 3 0,-6 1 0 0,8-1 5 15,-2 0 0-15,-2-1 2 0,2-1-8 16,2 2 1-16,-4-1-2 0,4-1 4 0,-4 1 1 16,4-3-1-16,-2 3-1 0,2 0-3 15,0-1 2-15,0 1 2 0,0-1 2 0,0 1 0 16,0-1-5-16,0 2-2 0,0-2-1 0,0 1 3 16,2 1 0-16,-2-1 4 0,4-1-8 15,0 2 4-15,-2 0 3 0,2 0 6 0,-2 0-2 16,-2-1 0-16,8 2-3 0,-6-1 2 0,3 2 0 15,-3-1 0-15,2 1-2 0,0-1 0 16,-2 2-2-16,-2 0 2 0,4 0 0 0,-2 0 3 16,2 2-6-16,0-2 3 0,-4 1-4 15,3 1 1-15,1-1-4 0,0 1 2 0,2-1 1 16,-4 2 2-16,-2-1-4 0,8-1-3 0,-6 0-16 16,5 1-31-16,-3 1-47 0,2-1-62 15,0-1-56-15,2 2-44 0,-6-1-21 0,7-1-2 16,-3 2-26-16,-4-1-85 0,6-1-156 15,-8 1-159-15,2 1 16 0,5-3 144 0,-7 1 217 16</inkml:trace>
  <inkml:trace contextRef="#ctx0" brushRef="#br0" timeOffset="87272.33">15760 7435 38 0,'6'-2'49'0,"2"1"7"0,0 0-12 15,1-1-15-15,-1 1-11 0,0-1-8 16,1 1-3-16,1-1-1 0,-2 2 0 15,0-1-2-15,3 1 0 0,3-2-4 0,-8 1 4 16,5-1-4-16,-1 2 1 0,-2 0-5 16,3-2 3-16,3 2 1 0,-4-1 0 15,-1 1 1-15,1 0 2 0,5 0 1 16,-7-1-3-16,2 1 2 0,5 0-1 0,-5 0 37 16,-2-2 35-16,3 1 22 0,3 1-23 15,-4-2-28-15,-1 2-17 0,1-1-10 0,4 1-6 16,-3-2-3-16,-5 2-6 0,4 0-1 15,-1 0-3-15,1 0 3 0,0 0-1 16,-4 0 2-16,5 0-3 0,-1 2 0 16,0-2 0-16,1 0 1 0,-5 1 1 0,4-1-1 15,-3 2 2-15,3-2 1 0,0 1-4 16,-4 1 0-16,5-2 0 0,-5 1 2 16,4-1-2-16,-4 1 2 0,1-1 0 15,3 2-2-15,0-2 1 0,1 0-1 0,-1 0 1 16,-2 0-1-16,3 0-1 0,-1 0 1 15,-4 0 0-15,9 0 0 0,-5 2 1 16,-2-1-1-16,3-1 2 0,3 2-2 0,-4-2 2 16,-1 1 0-16,5-1 1 0,-1 0 0 15,1 0 0-15,-4 0 0 0,7 0-1 16,-5 0-2-16,3-1 0 0,-3 1 6 16,1-2-3-16,1 2-1 0,-2-1-9 0,3-1 3 15,-5 2 4-15,3 0 0 0,-3 0 0 16,0 0 1-16,1 2 4 0,-5-1-4 15,4 1 1-15,0-1 0 0,-3 1 1 0,-1-1-1 16,0 1 2-16,4 1 31 0,-3-2 24 16,-1 2 13-16,4-1-19 0,-2-1-15 15,1 2-14-15,-1-1-9 0,0-1-5 0,1 1-5 16,1-2-3-16,-4 1 0 0,0 1-1 16,5 1 2-16,-5-2 0 0,0 0-2 15,0 1 1-15,5-2 0 0,-3 2 0 16,-2-1-1-16,4 1-1 0,-8-1 0 0,9-1 0 15,-5 2 1-15,0-2-1 0,2 1-1 16,-1-1 1-16,-1 2-2 0,0-2 0 16,2 0 1-16,-2 1 2 0,1 1 2 15,-1-1-2-15,2 0-1 0,-2 1 0 0,1-2-2 16,-1 3 0-16,0-1 2 0,-2-1 2 16,2 1 1-16,-2-1-1 0,-2 1-1 15,7-2-1-15,-7 3 1 0,2-2-1 0,0 0 0 16,2 1-2-16,-4 0 2 0,2-1 1 15,1 2 0-15,-3-1-1 0,4-1 1 16,-2 2-1-16,0-1-1 0,-2 0 0 16,7 0 2-16,-7 1 0 0,4 0-1 0,-2-1-1 15,0 1 1-15,2 0 0 0,-4 0 0 16,2-2 0-16,1 2 0 0,-3 2 0 16,2-2 0-16,-2 0 1 0,6 0-2 15,-6-1 1-15,2 2 0 0,0-1 3 0,-1 0-2 16,1 1 3-16,-2-1-3 0,6 0 2 15,-6 2 2-15,2-2-3 0,-2 0 1 0,7 1-6 16,-9-1 3-16,2 2 0 0,2-2 1 16,0 1 1-16,-4 1-2 0,2-3 0 15,2 3 1-15,-4 0-2 0,2-2 1 16,-2 1 1-16,0 1 4 0,4-1 1 0,-4 1 35 16,0-1 26-16,0 1 18 0,-4 1-24 15,4-2-21-15,0 0-13 0,-2 1-9 16,2 0-11-16,-4 1-3 0,2-2-2 0,2 1-1 15,-4-1 3-15,0 1-4 0,2 0-2 16,-3 0 2-16,1 0 8 0,2-1-1 16,-2 2-3-16,2-1-6 0,-6-1 1 15,6 1 0-15,-5-1 1 0,3 1-3 0,-2-1 3 16,2 1 0-16,-2-1 4 0,0 1-1 16,-3-1-1-16,7 1-1 0,-8-2 1 15,4 1-4-15,0 1 2 0,-5-2-1 16,3 1 2-16,0 0 1 0,-1 0-2 0,1-1-2 15,0 0 1-15,-3 1-1 0,3-1 2 16,0 0 3-16,0 0-3 0,-1 0 0 16,1 0 0-16,0 0 0 0,-2 0 0 0,1-1 2 15,-1-1-2-15,0 2-2 0,3 0-1 16,-7-1 3-16,4-1 0 0,1 1 0 16,-1 1-2-16,0-2 2 0,3 1 0 15,-7 0 1-15,4 0-2 0,1 1 1 0,-1-1-2 16,4 1 0-16,-4-2 1 0,-5 1 2 15,9 1 1-15,-4-1-1 0,-1 0-2 16,1 0-1-16,2-1 1 0,-7 1 1 16,5-1 0-16,1 1 3 0,-1 1-1 0,0-2-1 15,-1 1 0-15,1-1-7 0,0 0 5 16,-1 1 0-16,3 0 3 0,-6-1 1 0,3 1-2 16,5-1-1-16,-4 1 0 0,0-2 2 15,1 1-2-15,-1 1-2 0,-5-2-2 16,7 1 3-16,-2 1 1 0,-5-2 0 15,5 3 0-15,2-3-1 0,-3 1 1 0,1 1 0 16,0-1 0-16,-1 1-1 0,1-1-1 16,2-1 5-16,-3 2-2 0,-3-1 0 15,4-1-1-15,3 2 0 0,-3-2 0 16,0 1 9-16,2-1-5 0,-3 0-2 0,1 2-11 16,0-2 6-16,-1 0-1 0,1 0 2 15,2 1-2-15,-3 1 4 0,-3-2 0 16,6 1 2-16,-1-1-4 0,-1 1 1 0,2 1-2 15,-3-2 13-15,1 0 30 0,0 2 35 16,-1-1 20-16,5-1-12 0,-4 2-18 16,-1-2-19-16,3 0-15 0,-2 0-12 15,0 0-7-15,-1 0-3 0,1-2-2 0,-1 2-4 16,1 0-3-16,2 0-4 0,-7 0 0 16,5 2 3-16,2-2 1 0,-3 0 0 15,1 1-3-15,0-1 1 0,-1 0 0 16,1 0 2-16,0 2 0 0,4-2 0 0,-5 0 0 15,3 1-1-15,0-1 2 0,-1 2-1 16,-1-2 2-16,2 1 0 0,0 1 1 16,-3-2-3-16,5 0-1 0,-4 1 1 15,-1-1-2-15,1 0 2 0,0 1 0 0,-1-1 3 16,3 0-3-16,-2 0 0 0,2 2 0 16,-1-2 0-16,-1 0-1 0,4 0 1 15,-5 0-2-15,1 0 4 0,4 0-2 0,-5 0 0 16,1 0 0-16,4 0 0 0,-4 0 1 15,3 0 0-15,-1-2-1 0,0 2 0 16,0 0 0-16,1 0 0 0,-3-1-1 0,8 0 0 16,-8 1-3-16,3-2 4 0,-1 1-2 15,2 1 2-15,-4-2 0 0,3 2 0 16,1-1 0-16,0 1 0 0,0-2 0 16,-4 2-5-16,1-1 3 0,3 1 0 0,-4 0 2 15,4-2-2-15,-5 2 4 0,5 0 4 16,0 0-3-16,0-1-3 0,-5 1-4 15,5-2 2-15,-2 2 1 0,0-2 1 0,-1 1 2 16,7 1-1-16,-6-1-3 0,2-1 1 16,-1 1-1-16,1-1 0 0,0 1 1 15,-2-1 1-15,6-1 0 0,-7 2 0 16,3-1-2-16,0 1 1 0,0-1 1 0,0 1 1 16,2-2-1-16,-3 1-1 0,1-1 0 15,2 2 0-15,0-1 1 0,2-1 1 16,-6 2-1-16,5-1 0 0,-1-1 0 15,2 2 0-15,-6-2-1 0,6 0-1 0,2 0 2 16,-6 0-2-16,6-1 2 0,-9 0 0 16,9 0-1-16,-2 1 1 0,-2-2-3 15,2 1 1-15,2-1 1 0,-4 1-1 0,0-2-3 16,4 1 2-16,-2-1 3 0,2 0-3 16,0 0 3-16,0 0-2 0,0 0 2 15,0 0-2-15,0 0 2 0,0 0 0 16,0 0-3-16,0 0-1 0,0 0 2 0,2 2-1 15,-2-2 3-15,0 1-1 0,4-1-2 16,0 1 2-16,-2 0 1 0,2 0 0 0,-2-1-1 16,3 2 1-16,-1-2-7 0,2 0 6 15,-4 0-1-15,6-2 6 0,-2 2-4 16,1-1 0-16,-1 1 0 0,2-2 3 16,-2 2-2-16,1 0-5 0,-1 0 1 0,0-1-1 15,2 2 1-15,0-1 2 0,1 0 0 16,-3 0-3-16,4 0 3 0,1 2-2 15,-5-2 3-15,4 1 0 0,1-1 0 16,-5 2-1-16,4-1-1 0,-2 1 1 0,3-1 1 16,3 1 0-16,-4-1 0 0,-1 2 0 15,1-1 1-15,5 0-1 0,-9 2 0 16,4-1 0-16,0 0 3 0,-1 1-1 0,1-1 0 16,0 0-2-16,1 0-36 0,-1 2-68 15,0-2-86-15,-1 0-72 0,1 0-76 16,4-3-41-16,-3 0 30 0</inkml:trace>
  <inkml:trace contextRef="#ctx0" brushRef="#br0" timeOffset="90552.03">16711 7887 8 0,'0'4'6'0,"0"2"-2"0,-5 0-1 15,1 0 2-15,4 0 27 0,0 1 56 16,0 1 45-16,-2 2-1 0,-2 3-38 0,4-3-32 15,-2 4-24-15,2-1-14 16,-4 2-9-16,0 0-3 0,4 0-4 0,-2 1 0 16,2 0-1-16,-4 0-2 0,1 1-1 15,3-1 0-15,-4 2-2 0,0-3 0 0,4 3-1 16,0-2 38-16,0 1 36 0,-2 1 24 16,2-1-21-16,0 1-29 0,0 0-15 15,0 0 1-15,0 1 41 0,0 1 32 16,0-1 8-16,0 2-33 0,0 1-32 0,2 3-17 15,-2 0-9-15,0 0-8 0,0 4-3 16,4-2-7-16,0 2 1 0,-4-1-2 16,3 1-3-16,1-4 1 0,-4 2 1 15,2-1-2-15,-2-1 1 0,4 1-4 0,-4-2 0 16,4 1 0-16,-4-1 1 0,2 0 1 16,-2 0 0-16,4 0 1 0,-2 0-3 0,2-1 1 15,1 0-1-15,-3 0 4 0,2 1 0 16,-2 0-1-16,6 2 1 0,-6-2 2 15,2 0-3-15,0 1-3 0,3-1 2 16,-5 2 0-16,2-3 3 0,0 3 0 0,-2-3-1 16,-2-2-4-16,6 1 2 0,-6-2 1 15,9 0-1-15,-9 2 1 0,2-3-1 16,6 2-1-16,-6-1 0 0,2-1 1 0,-2 1 1 16,6-1-3-16,-6 1 2 0,5-2-2 15,1 1 1-15,-6-1 2 0,4 0-3 16,2 2-2-16,-1-1 2 0,-1-1 2 15,0 3 1-15,2-1-2 0,1 1 2 0,-1 0-1 16,-2-2 1-16,4 2 1 0,-3-2-3 16,-1 1 2-16,0 1-1 0,4-1-5 0,-3-1 1 15,1-1 4-15,2 2 2 16,-4-4-1-16,1 2-3 0,-1-2 2 0,4 2-2 16,-4-2 3-16,0 0-3 0,5-1 1 15,-3 2-1-15,0-1 0 0,1 1-1 0,-1 1 4 16,2-1-2-16,-1 1 2 0,-1 0-3 15,2 4 0-15,0-1 0 0,1 0 0 16,-1 1 1-16,0 1 1 0,-1 0 0 16,1 0 1-16,5 0 1 0,-5 1-1 0,-2-2-2 15,2 1-1-15,5-1 2 0,-9 1 0 16,4-1-2-16,1-1 3 0,-3 0-3 16,7 2 0-16,-5-4-1 0,-2 2 4 15,2-1 1-15,1-1 0 0,-1 2-3 0,0 0-1 16,1-1 0-16,-1 1 1 0,-2 0 0 15,7 1-1-15,-5-1 0 0,3 2-1 16,1-1 2-16,-6 2 2 0,7-1-2 0,-3 1-2 16,3 0-2-16,-3-2 2 0,3 2 3 15,-7 0 3-15,10-1 0 0,-9 1-3 16,5-2-2-16,-1 1 2 0,1-1 0 16,-2 1 0-16,3-1 0 0,-7-1 0 0,7 2-3 15,-3-2 2-15,3 0-1 0,-5 0 2 16,6 0-1-16,-5 0 3 0,1-1-1 15,1 2-3-15,-3-3-6 0,4 2 4 16,-1 0 1-16,1 0 3 0,-1 0-1 0,1 0-1 16,-1-1 3-16,-1 1 30 0,2-1 50 15,-1 0 35-15,1 1-11 0,-1-1-35 0,3-2-28 16,-1 1-13-16,1 1-12 0,-3-1-4 16,3-1-6-16,1 2-3 0,-1-1-3 15,3-1 0-15,-3 0 2 0,1 2 0 16,2-1 3-16,-3-1-4 0,1 2 0 0,1-1-2 15,-1-1-2-15,-1 2 2 0,3-2-4 16,-3 1 2-16,1-1 0 0,-3 0 4 0,3 0-3 16,-5-1 1-16,5 1-2 0,-3-4 0 15,-1 5 1-15,1-4 3 0,-1 1-1 16,1-1-2-16,-1 2-2 0,1-3-2 16,-2 2 2-16,3 0 2 0,-7-1-1 0,7 0 3 15,-3 0-3-15,2-1 1 0,-3 2-1 16,-3-2 0-16,7 1 1 0,-5 0 4 15,-2 0 1-15,7 0-6 0,-5 1 2 16,0-1-1-16,-1 0 2 0,1 0-2 0,4 0-1 16,-7 0-1-16,3-1 2 0,0 1-1 15,3-2 3-15,-3 1-1 0,0-1 2 16,1 0-2-16,-3 1 0 0,2 0-4 0,5-3 2 16,-5 3 3-16,-2 0 68 0,3-2 63 15,3 1 48-15,-4-1-35 0,-1 2-44 16,1-2-38-16,0 1-22 0,1-1-13 15,1 1-13-15,-2 1-9 0,1-2-5 0,-1 1-1 16,0 1-2-16,1 0 0 0,-3 1-2 16,7-2 2-16,-5 1 2 0,-2-1 11 15,7 2-6-15,-5-2-3 0,2 1-10 16,-1 1 1-16,-1-1-1 0,0 0 5 0,3 0 2 16,-3 1-5-16,0-1 1 0,1-1 3 15,-1 1 9-15,-2-1-5 0,3 1 0 0,-5-1 0 16,4 1-2-16,5-1-2 0,-9 0 1 15,4 0-1-15,1 0-2 0,-3 1 1 16,0 1 1-16,2-2 1 0,-1 2 0 16,1 0 1-16,0 0-3 0,1 0 2 0,-1-1-2 15,0 1 3-15,-1 0-2 0,1-2-2 16,-4 2-1-16,5-1-1 0,3-3 5 16,-4 3 3-16,-1 0-1 0,1-1-4 15,4-1 2-15,-3 2 0 0,-3-2 1 0,2 1 12 16,-3 1 18-16,3 1 14 0,-2-2-3 15,-2 2-12-15,-4 0-9 0,7 2-16 16,-7-1-1-16,2 1 0 0,-2 1 1 0,6-2-5 16,-8 1 5-16,2 0-2 0,2 0 2 15,-1 1-3-15,-3-1-2 0,4-1-1 16,0 2-4-16,-4-1 2 0,2-1 6 16,-2 2 3-16,4-1-3 0,-4 1-3 0,4-2 0 15,-4 2 7-15,-4 0 5 0,4 0-1 16,-4 0-5-16,4 1-2 0,-2 0 2 15,2 0 4-15,-4 0-6 0,0 3-3 16,1-1-5-16,-1 0 2 0,2 0-2 0,-6 0 0 16,6 0 3-16,-2 0 1 0,2-1-2 15,-7 2-3-15,7 0 0 0,-2-1 6 0,2 0 3 16,-6 0-1-16,6 0 0 0,-6-1-1 16,6-1 1-16,-3 2 0 0,-1-2-3 15,2-1-1-15,2 2-3 0,-4-1 3 16,-2-1-1-16,5 0 2 0,-5 0-2 0,2-1 2 15,4 0 1-15,-6-1 0 0,6 1-1 16,-3-2-1-16,-1 1 0 0,0-2 0 16,2-1 0-16,-2 2 7 0,2-3 12 15,-3 0 12-15,3 0 10 0,-2 0 1 0,0-1-7 16,2-1-6-16,-3 1-3 0,5-2-3 16,-6 1 4-16,6-1-3 0,-6 0-5 15,2 0-6-15,4 0-5 0,-7 0 2 0,7 0 1 16,-4-2-5-16,2 3-5 0,0-3-5 15,2 1 2-15,-5-1 0 0,3 0 5 16,0 1 1-16,2-2-3 0,2 2 0 16,-4-2 0-16,0-2-2 0,4 2-1 0,-2-1-1 15,-2-1-1-15,4-1 1 0,-2 2-1 16,2-2-3-16,0 0 5 0,0 0-1 16,-5 0 5-16,5-2-5 0,0 2 1 15,0-1-7-15,-4-1-3 0,4 0-5 0,0 1-12 16,4-2-36-16,-4-2-73 0,0 1-175 15,5 0-224-15,-5-4-253 0,0-1-13 16,0 0 143-16,0-1 256 0</inkml:trace>
  <inkml:trace contextRef="#ctx0" brushRef="#br0" timeOffset="93008.52">19187 13890 20 0,'-6'0'71'0,"2"-2"-3"16,0 2-4-16,1 0 0 0,-1 0 1 0,0 0 7 16,4 0 1-16,-2-1 2 0,-2 1-8 0,4 0 1 15,-2 0-81-15,2-2-42 0,0 2-27 16,-4-1 67-16,0 1 50 0,4 0 36 15,0 0 23-15,0-2 11 0,-2 2-3 16,2-1-4-16,0 1-8 0,0 0-1 16,0 0-3-16,0 0-2 0,-5 0-4 0,5 0-2 15,0 0 13-15,5 0 30 0,-5 0 57 16,0 0 53-16,0 1 23 0,0 1-9 16,2-1-46-16,-2 1-48 0,4-1-41 0,0 1-26 15,-2 1-23-15,2 0-18 0,-2 0-18 16,6 0-6-16,-5 1 3 0,5-1 8 15,-2 3 3-15,0-1-11 0,0 1-9 0,9 0-3 16,-5 0-1-16,3 1-1 0,-1 0-3 16,5 0-2-16,1 0-2 0,-5 1 2 15,3 1-3-15,5 1 7 0,-5 1-4 16,1 2 1-16,-1-1-6 0,5 3 0 0,-4-1 6 16,-1 1-3-16,1 0 3 0,-5 1 2 15,5 0 10-15,-3 1 8 0,3 0 5 16,-5 1-8-16,2-2-7 0,-1 2-5 15,1 0-4-15,-5-1-4 0,5 1 2 0,-2 0 0 16,-1 0 3-16,-1 0 12 0,3 0 21 16,-5 1 6-16,2-1-6 0,-2 2-14 15,1-1-6-15,-1 1-3 0,0 1-3 0,-2-2-2 16,1 2 0-16,-1-1-4 0,2 1-1 16,-2 0-3-16,0 1-1 0,1-2-13 15,-1 1 5-15,2 1 8 0,-6-1 11 16,7 0 0-16,-3 0-8 0,0 0 10 0,0 0-10 15,-2-2 1-15,2-1-9 0,-1 2 3 16,-3-2 0-16,4-1 0 0,-2-1 0 16,0 1 1-16,-2-1 0 0,2 1-1 15,0-4 0-15,3 1 0 0,-5-1-2 0,2 1-4 16,0-1 0-16,-2-1 3 0,4 2 3 16,3-3 4-16,-7 2-1 0,6-1-3 15,-2 1 0-15,-4-1 0 0,6 0 2 0,-1 0 0 16,-5 0 4-16,6 0-6 0,-6 0-6 15,2-1 0-15,2 0 3 0,-2 0-1 16,-1 0 2-16,5-1 1 0,-2 1-1 0,-4-2 4 16,6-2 1-16,-6 2-3 0,3-2 0 15,1 1 0-15,-2 0 1 0,-2-2-1 16,4 1-3-16,2-1 5 0,-6 0 3 16,3 0-3-16,1-1-2 0,-2 1-5 0,-2-2-3 15,6 2 2-15,-6-3 2 0,5 2 4 16,-3-1 0-16,0 1 0 0,-2-1 0 15,6 0-1-15,-2 0-6 0,-4-1 4 0,3 1 2 16,-1-1-1-16,2 0-2 0,-4 0-1 16,-2 0-1-16,8-1 2 0,-6 1 3 15,2-2 5-15,-1 1-2 0,1-1-2 16,0 1-4-16,-2-1 1 0,2 0 0 0,0 1 3 16,-2 0 2-16,2-2-1 0,-2 1 0 15,3 1 1-15,-1-1 0 0,-2 1-1 16,-2-1-2-16,6 1-1 0,-6-2-1 0,4 1 0 15,0-1-1-15,-4 2 3 0,2-1 1 16,-2-1 3-16,0 0 1 0,4 0-3 16,1 0-1-16,-5 0-4 0,0 0 2 15,2 0-13-15,2 0 5 0,-4 0 7 0,2 0 17 16,-2 0-5-16,4 0-5 0,0 0-4 16,-4 0 2-16,2 0-2 0,2 0 1 15,-4 0 0-15,2 0 2 0,-2 0-2 16,0 0-2-16,4 0 1 0,-4 0 0 0,5 0 1 15,-5 0-1-15,2 0 2 0,-2 0 0 16,4 3-2-16,-2-3-2 0,-2 2 2 16,0-1 0-16,4-1 3 0,0 2-4 15,-4-2 3-15,0 0-6 0,2 1 4 0,-2-1-1 16,4 2 2-16,-4-2-1 0,4 0 0 16,-4 1-1-16,0-1 1 0,0 0 3 15,0 0-1-15,3 0 3 0,-3-1-2 0,4-1-1 16,-4 1-1-16,0-1 2 0,0 1 0 15,0-1 0-15,0 1 2 0,2-2 1 16,-2 1-3-16,0 1-3 0,0-2 4 0,0 0-3 16,0 1 1-16,0 1-4 0,0-1 2 15,0-1-1-15,0 2 4 0,0-1 2 16,0-1 4-16,0 2-3 0,0-2-4 0,0 1 0 16,0-1 12-16,0 0 6 0,0 0 5 15,0 0-9-15,0 0 0 0,0 0-6 16,0 0-2-16,0 0-5 0,0 0 2 15,0 0 2-15,0 2-1 0,0-2 2 0,0 0-3 16,0 1-3-16,0 1-2 0,0-1-1 16,0 1-3-16,0-1 4 0,0 1 0 15,0-1 1-15,0 2-2 0,0-1 4 16,0 1-2-16,0 0-1 0,0-2-9 0,0 2 4 16,0 0 4-16,0 0 1 0,0 0 1 15,0 2 3-15,0-2-3 0,0 1 2 16,0 1 0-16,0 1 1 0,0-2 1 15,0 2-3-15,0 0 4 0,0 0-2 0,0 0 0 16,0 0-4-16,-2 0 2 0,2 0-2 16,0 0 2-16,0 0-2 0,-4 0 0 15,4 0-4-15,-3 0 3 0,3 0 1 0,0 0 8 16,-4 0 0-16,4 0 3 0,-4 0 5 16,4-1 17-16,-2 0 20 0,2 0 16 15,-4 1 12-15,0-1 0 0,2 1 1 16,-2-2-6-16,2 1 0 0,-7-1 2 0,7 2-7 15,-2-1-6-15,-2-1-12 0,2 1-14 16,2-2-9-16,-4 1-11 0,-3 1-4 16,7-1-6-16,-2 1 3 0,-2-1 7 15,2 1 7-15,2-1 6 0,-7 1 0 0,7-1 2 16,-4 1-1-16,2-1-3 0,0 0-10 16,2 1-6-16,2 0-9 0,-4-2-3 0,0 1-2 15,4 1-3-15,-3-2-2 0,-1 1-1 16,4-1 2-16,0 0 3 0,-2 2-1 15,2-2-3-15,0 0 2 0,0 0 0 16,0 0 8-16,-4 0-3 0,4 0 2 0,0 0-6 16,0 0-1-16,-4 0-1 0,4 0-4 15,0 0 0-15,0 0-10 0,0 0-18 16,0 0-73-16,0 0-125 0,0 0-141 0,0 0-218 16,0-2-246-16,-2 2-161 0,2-1 92 15,-6-2 263-15,2-1 251 0</inkml:trace>
  <inkml:trace contextRef="#ctx0" brushRef="#br0" timeOffset="94532.18">18991 14523 12 0,'0'3'79'0,"0"-2"-11"15,0 1-17-15,0-1-10 0,0 1-16 0,0-1-7 16,0 0-4-16,0 3-3 16,0-3-8-16,0 1-3 0,0-1 0 0,0 1 0 15,0-1 0-15,0 1 0 0,0-1 0 16,0 1 0-16,0-1 0 0,0 0-3 0,2 1-1 15,-2 0 4-15,0-1 1 0,0 1 2 16,4-1-3-16,-2 1-2 0,-2-2 2 16,0 1-1-16,0-1 4 0,4 2-3 15,-4-2 5-15,4 1 11 0,-4-1 15 0,0 0 22 16,0 0 22-16,0 2 18 0,2-2 0 16,-2 1-3-16,0-1-5 0,0 0-1 15,0 1 6-15,0-1 10 0,4 0 12 0,-4-1 13 16,4 1 9-16,3-1 10 0,-7-1 0 15,2-1 0-15,6 2-8 0,-6-2-5 16,4 0-18-16,-2-1-28 0,3 0-26 16,-3 1-21-16,2-1-13 0,0 1-8 0,2-2-7 15,-1 1-6-15,-1 1 3 0,0-3-3 16,0 3-1-16,2-2-5 0,-1 2 2 16,-1-1-1-16,0 1 0 0,2 0 1 15,-6-1 2-15,5 3 0 0,-3-2 2 0,0 2 1 16,-2-1 16-16,2 1 27 0,-2-1 28 15,-2 2 16-15,4-1-7 0,0 1-17 16,-4 0-22-16,3 0-16 0,-3 0-10 0,0 0-9 16,4 0-7-16,-4 0 14 0,4 0 19 15,-4 1 24-15,0 1 8 0,0-1 1 16,0 1-9-16,0-1-9 0,0 2-12 16,-4 0-6-16,0-1-1 0,4 1-6 0,-3 0-5 15,-1 0-9-15,0 0-3 0,2 0-1 16,-2 0 0-16,2 0-4 0,-2 0-2 15,0 0 1-15,2 0-4 0,-5 0-2 16,3-1 1-16,0 3 1 0,2-2 1 0,-4 0-1 16,2 2-1-16,0-3 1 0,1 2 0 15,-1-1 0-15,0 0 5 0,4-2-3 0,-6 2-1 16,6-1 0-16,-2-1 13 0,2 2 13 16,-4-1 1-16,4-2-11 0,-4 1-6 15,4 1-5-15,0-2-5 0,-2 0 3 16,2 0-4-16,0 0 0 0,0-2-5 0,0 2 2 15,0-1 2-15,-5 1 0 0,5-2 1 16,0 0 0-16,0 1 0 0,0-2-1 16,0 0 1-16,0 2 0 0,-2-4-1 15,2 2 0-15,0 0-2 0,0-1 3 0,0-1 0 16,0 1-2-16,0-1 1 0,0-1-2 16,-4 2 1-16,4-1 2 0,0-1 1 15,0 2-1-15,0-1-1 0,-4 1 3 0,4-1 1 16,0 1 4-16,0-1-6 0,0 1 3 15,0 0-1-15,0 0-3 0,0 1-3 16,-2 2 1-16,2-2 7 0,0 0-1 16,0 1-4-16,0 0-2 0,0 1-1 0,0-2 1 15,0 3 4-15,0-1 0 0,0-1-2 16,0 1-9-16,0 1-1 0,0-2 3 16,0 1 7-16,0 1-3 0,0-2-9 15,0 1-31-15,0 1-79 0,2-2-180 0,-2 2-198 16,0 0-182-16,4-2-45 0,-4 2 92 15,0-1 185-15</inkml:trace>
  <inkml:trace contextRef="#ctx0" brushRef="#br0" timeOffset="120208.69">5484 9850 91 0,'0'-1'167'0,"-4"-2"2"16,0 1 0-16,4 1 4 0,0 1 12 0,-2-2 25 15,-2 2 25-15,4-1 28 0,0-1 24 16,0-1 21-16,-3 1-9 0,3 1-37 16,0 0-55-16,0-1-60 0,-4 1-41 15,4 1-37-15,-4-2-21 0,4 1-22 0,0-1-17 16,0 2-6-16,0-1-6 0,0 1 2 16,0 0-2-16,0-2 3 0,0 2 0 15,0 0 0-15,4 2 0 0,0-2 2 0,-4 0-1 16,3 1 0-16,3-1-2 0,2 0 0 15,-6 0 2-15,4 2 1 0,3-2 0 16,-3 1-2-16,0-1-2 0,0 2 1 16,5-1 4-16,-1 1-2 0,0-1 0 0,1 2 1 15,-1 0-2-15,-2-1 2 0,2 1 1 16,1 0 0-16,1 0-3 0,-1-1-1 16,-1 0 2-16,4 1-1 0,-5-1 0 15,5-1-1-15,-4 1-2 0,3-1 2 0,1-1 0 16,-1 0-5-16,1 0 4 0,-6-1 1 15,9 1 6-15,-7-2-3 0,7 2 0 0,-7 0-2 16,5 2 0-16,-3-1 0 0,3-1 0 16,-7 2-2-16,6 1 4 0,-3-2-2 15,-3 0 3-15,2 3-4 0,1-1 2 16,-1 0 2-16,-4-2-1 0,4 1 0 0,-3 1-2 16,3-1 1-16,-4 0-6 0,2 0 4 15,-1-1 1-15,-1-1 6 0,0 2-5 16,0-1-1-16,-2-1 0 0,3 0 0 0,-3 2 3 15,0-2-4-15,-2 0 1 0,4 0 0 16,-6-2-40-16,4 2-150 0,0 0-222 16,-4 0-218-16,-4-1-95 0,4-1 70 15,0-1 171-15,-4 1 190 0</inkml:trace>
  <inkml:trace contextRef="#ctx0" brushRef="#br0" timeOffset="120656.49">5976 9817 69 0,'0'-1'225'0,"0"-3"28"16,0 4 20-16,0-1 14 0,0 0 17 15,0 1-7-15,0-2-38 0,0 2-65 16,0-1-72-16,0 1-44 0,0-2-33 16,0 2-16-16,0 0-12 0,4 0-5 0,-4 2-5 15,2-2-1-15,2 1-4 0,0 1-1 16,-4 0 2-16,3 2 0 0,5-1 2 16,-6 1 1-16,2 1-1 0,-2-1-1 15,6 1 0-15,-6-1-1 0,3 2-3 0,-3-2 0 16,2 3 3-16,0-1-3 0,-2-1 1 15,4 0 0-15,-2 1 5 0,-4 0 2 16,4-1 41-16,-2-1 60 0,-2 1 58 0,0-1 14 16,5 1-30-16,-5-1-41 0,-5-1-39 15,5 3-19-15,-2-2-9 0,-2 0-8 16,0 0-13-16,-2-1-7 0,4 0-6 0,-6 0 0 16,1 0-5-16,5-1-4 0,-6-1-25 15,2-1-118-15,4 3-241 0,-2-1-301 16,0-2-125-16,-3-2 96 0,3 2 231 0,2 2 189 15</inkml:trace>
</inkml:ink>
</file>

<file path=ppt/ink/ink9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2-18T20:21:53.904"/>
    </inkml:context>
    <inkml:brush xml:id="br0">
      <inkml:brushProperty name="width" value="0.05292" units="cm"/>
      <inkml:brushProperty name="height" value="0.05292" units="cm"/>
      <inkml:brushProperty name="color" value="#FF0000"/>
    </inkml:brush>
  </inkml:definitions>
  <inkml:trace contextRef="#ctx0" brushRef="#br0">15867 14547 54 0,'0'0'117'0,"0"0"8"0,0 0 8 16,0 0 5-16,0 0 1 0,-4 0 2 16,4 0 3-16,-4 0 2 0,4 0-1 15,0 0 2-15,0 0 1 0,-2 0 10 0,2 0 6 16,0 0 7-16,0 0-2 0,-4 0 5 15,4 0-2-15,0 0-6 0,0 0-12 16,0 0-23-16,0 0-25 0,0 0-28 0,0 0-23 16,0 0-18-16,0 0-10 0,0 0-14 15,0 0 0-15,0 0-6 0,0 0-1 16,0 0 1-16,0 0 1 0,4 0-3 16,-4 0-1-16,0 0-2 0,0 0 5 0,2 0 8 15,-2 0 6-15,0 0 1 0,0 0-6 16,4 0-7-16,0 0-2 0,-4 0-1 15,2 0 1-15,-2 0 0 0,4 0-3 16,1 0-5-16,-3 0 4 0,2 0-3 0,-2 0 1 16,2 0 20-16,0-2 13 0,-2 2 6 15,2 0-14-15,-2 0-8 0,7-1-6 0,-9 1-4 16,2 0-9-16,2 0-2 0,-2 0 2 16,6 0 8-16,-6 0-3 0,2 0-1 15,0 0-3-15,3-2 7 0,-5 2-4 16,-2 0 0-16,8-1-5 0,-6 1 4 0,2 0 1 15,2 0-3-15,-1-2 0 0,-3 1 0 16,4 1 2-16,2-2-2 0,-6 2 1 16,2-2-4-16,0 2 3 0,3-1 0 15,-5 1 5-15,6-1-1 0,-8-1-4 0,2 2-2 16,4 0 0-16,-2 0 2 0,0 0 2 16,-1 0-2-16,1 0 2 0,0 0-1 15,2 0-1-15,-4 0 1 0,-2 0-2 0,8 0 3 16,-8 0-1-16,2 0 5 0,3-1-2 15,-3 1-1-15,2 0 2 0,0-2-2 16,-4 2-1-16,2 0 1 0,-2 0-2 16,4 0 2-16,-4 0-3 0,2-1 2 0,-2 1-5 15,0 0 3-15,4 0-3 0,-4-2-16 16,0 2-64-16,0-1-186 0,-4 1-233 16,2 0-235-16,-2 0-39 0,4 0 115 15,-2 0 215-15</inkml:trace>
  <inkml:trace contextRef="#ctx0" brushRef="#br0" timeOffset="728.8199">15956 14570 90 0,'0'-1'144'0,"0"1"-12"0,4-1-16 16,-4 1-17-16,0-2-16 0,2 2-16 0,-2 0-8 15,0 0 7-15,0 0 20 16,0 0 30-16,0 0 32 0,0 2 27 0,0-1 22 16,0 2 16-16,0 0 42 0,0 2 43 15,0-1 1-15,0 1-59 0,0 1-84 16,0 0-56-16,0 0-40 0,0 1-24 15,0 1-12-15,0-1-1 0,-2 1-7 0,2 0-5 16,-4 2-11-16,4 0 10 0,0 1 20 16,0-3 12-16,-2 3 4 0,2 0-18 0,0-1-4 15,0 2-11-15,0-1-4 0,-4-1 5 16,4 0-5-16,-4 3 0 0,4-3-12 16,0 1 2-16,0-1 1 0,0 1-2 15,0 1-1-15,0-4 1 0,-2 3 2 0,2 0 2 16,0-1 3-16,0 1-4 0,-4-1-2 15,4 1 2-15,-3-2 18 0,3 0 12 16,0 1 5-16,0-1-13 0,0 0-10 0,0-1-7 16,0 1 2-16,0-2-2 0,0 1 1 15,0-1-6-15,0 1 0 0,0-2 0 16,0-1-1-16,0 2-1 0,0 0 0 16,0-1 2-16,0 0 0 0,0 0 5 0,0 0-2 15,0-1-2-15,0-1-4 0,0 1 0 16,-4-1 2-16,4-1 0 0,0 0 0 0,0 0 3 15,0-1 0-15,0-1 0 0,0 1-5 16,0-1-2-16,0-1-3 0,0-1-26 16,4-1-59-16,-4 1-116 0,-4-2-148 15,4 3-126-15,0-3-62 0,0 1-23 0,-4 0 17 16,4 0 85-16,0-1 139 0</inkml:trace>
  <inkml:trace contextRef="#ctx0" brushRef="#br0" timeOffset="1253.83">15830 15079 24 0,'0'0'185'16,"0"2"-6"-16,0-2-18 0,0 0-24 0,0 0-18 16,0 1-14-16,0-1-3 0,0 0 20 15,0 0 32-15,0 2 49 0,0-2 42 0,4 0 34 16,-4 0 1-16,0 0-17 0,2 0-38 16,2 0-47-16,-2 0-45 0,-2-2-26 15,9 2-27-15,-9-1-20 0,6 1-26 16,-4-2-14-16,6 2-10 0,-6-2-2 0,7 1-3 15,-3 1-1-15,-4 0 0 0,6-1 0 16,-6 1-1-16,4 0 2 0,3-2-3 16,-7 2 8-16,4 0 11 0,2 0 12 0,-6 0 1 15,6 0-11-15,-1 0-8 0,-1 0-8 16,-2 0-5-16,2 0 3 0,-4 0 2 16,7 0-1-16,-7 0-4 0,4 0 19 15,2 0 12-15,-6 0 10 0,2 0-14 0,0 0-9 16,3 0-4-16,-7 2-4 0,2-2 0 15,2 0-4-15,0 0 0 0,-4 0-3 16,2 0 0-16,-2 0 1 0,4 0 0 16,-4 0-2-16,2 0-1 0,-2 0 4 0,0 0-2 15,0 0-3-15,0-2-5 0,4 2-13 16,-4 0-44-16,0-1-125 0,0 1-243 16,-4-2-277-16,4 1-132 0,0-2 96 15,-2 1 228-15,-2 1 200 0</inkml:trace>
  <inkml:trace contextRef="#ctx0" brushRef="#br0" timeOffset="10987.98">16376 14704 45 0,'0'0'114'16,"0"0"6"-16,-2 2 9 0,2-2 9 16,0 0 6-16,0 0 1 0,0 1 2 0,-5-1 3 15,5 0 11-15,0 2 9 0,-2-2 7 16,2 0-4-16,0 0-12 0,0 0-16 16,0 0-21-16,0 0-27 0,0 0-29 15,0 0-24-15,0 0-16 0,0 0-9 0,0 1-8 16,0-1-1-16,0 2-2 0,0-2 1 15,0 0 0-15,0 0 0 0,2 1 18 16,-2-1 27-16,5 0 20 0,-5 0-9 0,2 2-19 16,-2-2-19-16,4 0-10 0,0 0-5 15,-2 0-4-15,-2 0 0 0,6 0-2 16,-2 0-1-16,0 0-4 0,-1 0-1 16,5 0 0-16,-2 0 12 0,-4 0-6 0,2 0 0 15,0 0-12-15,-2 0 4 0,5-2 1 16,-3 2 2-16,0 0-3 0,-2 0 2 15,4-1 0-15,-2 1 0 0,0 0 7 16,-1 0-2-16,-3-2-3 0,8 2-10 0,-8-1 6 16,2 1 0-16,2 0 0 0,-4 0-1 15,2-2-15-15,-2 2-63 0,0 0-129 0,0 0-142 16,0 0-119-16,0 0-94 16,0-1 25-16,-2 1 105 0</inkml:trace>
  <inkml:trace contextRef="#ctx0" brushRef="#br0" timeOffset="11377.92">16384 14775 110 0,'2'0'124'16,"-2"0"1"-16,4 0-3 0,-2 1-1 16,-2-1 5-16,4 0 3 0,0 1 7 15,-1 1 2-15,-3 0-5 0,8-2-5 0,-6 1-10 16,2 1-4-16,-2-2-15 0,2 0-21 15,0 0-24-15,-2 1-18 0,5-1-12 16,1 0-8-16,-6 2-8 0,2-2-1 0,-2 0-1 16,2 0-3-16,0 0-1 0,-1 0-2 15,5 0 2-15,-6 0-1 0,2 0-1 16,-4 0 0-16,2 0-16 0,2 0-73 16,0 0-129-16,-4 0-184 0,0-3-77 0,2 1 39 15,-2 1 145-15</inkml:trace>
  <inkml:trace contextRef="#ctx0" brushRef="#br0" timeOffset="13578.02">17037 13672 100 0,'0'0'103'16,"0"-1"4"-16,2 1 3 0,-2 0 1 15,0-2 4-15,0 2 3 0,0 0 4 0,0 0-1 16,0 0-4-16,0 0-10 0,0 0-15 15,0 0-25-15,0 0-22 0,0 0-13 16,0 0-14-16,-2 0-7 0,2 0-9 16,0 0 0-16,-4 0-1 0,0 0 3 0,2 0-3 15,-2 0-1-15,4 0 0 0,-2 0 0 16,-7 2 1-16,9-2-2 0,-2 0 0 16,-4 1 1-16,2-1 4 0,0 0-1 15,2 0-3-15,-7 0-2 0,9 0-1 0,-6 0 2 16,6 0 2-16,-2 0 1 0,-2 0-2 15,0 0 0-15,4 0 1 0,-2 0 22 16,-2 0 30-16,4 0 31 0,-2 0 9 0,2 0-12 16,0 0-19-16,-4 0-21 0,-1 0-13 15,5 0-9-15,0 0-11 0,0 1-2 16,-2 1-1-16,2 0-2 0,0 1-1 16,0-2 2-16,0 2-2 0,0 2 2 0,0-3-2 15,0 3-1-15,0 0 2 0,0 1-2 16,0 0 2-16,0 0-1 0,0 0 1 15,0 0-1-15,0 1-2 0,0 1 0 16,0 1 0-16,0-2 0 0,0 4 0 0,0-2 0 16,0 1 0-16,0 0 3 0,0 1 56 15,0 1 66-15,0 0 66 0,0 2-5 0,0-1-34 16,0 0-51-16,0 3-38 0,0 0-26 16,0 1-13-16,0 1-8 0,0 0-5 15,0 0-3-15,0 0-5 0,0 1 0 16,0 1 0-16,0-2 0 0,0 1 3 0,0 1-3 15,0-1-1-15,2 2-2 0,-2-1 3 16,0 1-2-16,0-1-5 0,0 0 3 16,0-1 5-16,5 3 2 0,-5-3-5 15,4 1-2-15,-4-2 7 0,0 0-2 0,0 1-2 16,0-1-4-16,2 0 1 0,-2 0 1 16,0 2 1-16,0-3 0 0,4 1 0 15,-4 2-2-15,2 0 1 0,-2 1 0 0,0-2-2 16,0 2-1-16,0 0 3 0,0 0-1 15,0 0 1-15,0 0 2 0,0-1 3 16,0 0 1-16,0 0-4 0,0 1-1 0,0-1 1 16,0 1 1-16,0 0 0 0,0-2 14 15,0 2 23-15,0-3 17 0,0 2-4 16,4-1-21-16,-4-1-14 0,0 2-6 16,0-2-5-16,0 0-3 0,4 0-1 0,-4 0-3 15,0 0 4-15,0-2 0 0,0 2-1 16,0-1 0-16,0 1-3 0,0-2-3 15,0 0 3-15,-4 1-3 0,4-2 1 0,0 2-3 16,0-2 4-16,0 0 1 0,0 0 0 16,0-2 0-16,0 2 6 0,0-1-6 15,0 0 2-15,0 0-6 0,0 1 6 16,0-1 2-16,0 0 0 0,-4 2 2 0,4-1-6 16,0 0 0-16,0 0-2 0,0-1 1 15,-2 3-2-15,-2-2 5 0,4 0 0 16,0 0 0-16,0 0-2 0,-2 0 0 15,2-1 0-15,0 1 0 0,0-2 4 0,0 1-2 16,0 1-2-16,-4-2-1 0,4 1 0 16,-5-1 3-16,5 2-1 0,0-1 4 15,0-1-2-15,0 1-5 0,0-2-1 0,-2 1 0 16,2-1 5-16,0-1-2 0,0 0 0 16,0 2-2-16,0-3 4 0,2 1 16 15,-2-1 12-15,0 1 6 0,0-2-17 0,0 0-7 16,0 0-8-16,0-2 5 0,5 1-6 15,-5-2 3-15,4 0-3 0,-4-2 0 16,0 2 2-16,0-1 2 0,0-2-2 0,0 1 1 16,0-1 4-16,0-1 1 0,2 1 3 15,-2 0-6-15,0-2-3 0,0 1 3 16,0-1-6-16,4 1-2 0,-4-1-1 16,2 0-5-16,-2-1 5 0,0 2 10 0,4-2 17 15,0-2 3-15,-4 1-6 0,2 1-9 16,-2-1-4-16,4-1-7 0,-2 1 2 15,3-2-5-15,-1 1 1 0,-4 1-2 16,2-1 2-16,-2 1 0 0,8-1-1 0,-6 2-1 16,2-2 0-16,-2 1 3 0,2 0 2 15,1-1-3-15,1-1 1 0,-4 2-1 16,6-2 12-16,-2 1 8 0,1 1 7 16,-3-3-9-16,2 3-6 0,-2-2-5 0,2 2-1 15,-4-1-3-15,7 2 9 0,-7-1-9 16,2-1 0-16,-2 1-8 0,2 1 5 15,0-2-2-15,-2 1 1 0,-2-2-7 0,4 1-20 16,0-2-61-16,-4 1-189 0,0 0-285 16,0-3-264-16,-4 0-5 0,0-2 187 15,4 4 251-15</inkml:trace>
  <inkml:trace contextRef="#ctx0" brushRef="#br0" timeOffset="16138.19">21124 13652 114 0,'0'0'115'16,"0"-1"-4"-16,0 1-4 0,0 0-1 15,0 0 7-15,0 0 8 0,0 0 14 0,0 0 10 16,0 1 7-16,0-1 5 0,0 0-2 16,0 0-16-16,0 0-25 0,0 0-34 15,0 0-27-15,0 0-21 0,0 0-12 16,0 0-9-16,0 0-7 0,0 2-3 0,2-2 1 16,-2 2 0-16,4-2 3 0,-2 1-2 15,2 1 1-15,0-1-1 0,-2 1 1 16,7-1-4-16,-7-1 8 0,4 2-1 15,-2-2 1-15,2 1 0 0,-2-1-2 0,3 0 2 16,-1 2-1-16,-2-2-1 0,2 0-1 16,-2 0 12-16,3-2 43 0,-3 2 32 15,2 0 8-15,-4 0-31 0,6-1-23 0,-8 1 5 16,2 0 26-16,4-2 26 0,-6 2 8 16,5 0-19-16,-1 0-25 0,-4 0-24 15,2-1-18-15,-2 1-9 0,4 0-7 16,-4 0 0-16,4 0-5 0,-4 1-3 0,0-1 1 15,2 2 0-15,2-1 4 0,-4 2-1 16,0 1 2-16,2 0-3 0,-2 0-2 16,0 2-2-16,4 0 1 0,1 0 1 0,-5 2 0 15,2-1-2-15,2 1 0 0,-4 1-2 16,2-2 5-16,-2 4 0 0,4-2-1 16,0-1-1-16,-4 3 0 0,2 0 3 15,-2-1 1-15,0 1 9 0,4 1 40 0,1 0 22 16,-5 0 5-16,2 1-34 0,2-1-15 15,-4 2-11-15,2-1 6 0,-2 1 2 16,4 1 1-16,0 0-8 0,-4 0-5 16,0 0-9-16,2 3-2 0,-2-2-4 0,4 2 3 15,-4 0 0-15,2 0 1 0,-2 0-4 16,4 0-2-16,-4-1 0 0,5 1 2 16,-3 0-1-16,-2-2-1 0,0 2-3 15,4-1 3-15,-2 0 0 0,-2 1 3 0,0-1-3 16,4 1 3-16,-4 0-1 0,4-1-2 15,-4 1 0-15,0-2-2 0,0 2 1 0,2-1 1 16,-2 1 0-16,0-2 0 16,0 2 0-16,4-2-2 0,-4 1 1 0,4 0-1 15,-4-1 0-15,0 1 2 0,3-1 0 16,1 1 4-16,-4-1 0 0,2 1-2 0,-2-1 1 16,4 2-2-16,0-1-1 0,-4-1-1 15,0 2 2-15,2 0 1 0,-2-1-1 16,4-2 2-16,-4 1-3 0,0-1 2 0,0 2 0 15,2-2-2-15,-2 0 0 0,0 0-4 16,0 1 4-16,0-1 1 0,4 0-1 16,-4 2-1-16,5-2 1 0,-5 0 4 0,0-1 1 15,2 2-4-15,-2-3-5 0,0 2 2 16,4 0-4-16,0-1 5 0,-4 1-2 16,2 0 7-16,-2-2 0 0,4 2-1 15,-4-1 1-15,0 1 2 0,0 0-3 0,0 0 2 16,2-1-6-16,-2 2-2 0,0-1-6 15,0-2 3-15,0 2 2 0,0 0 8 16,0 0 1-16,0 0 0 0,4-1-4 0,-4 0 1 16,4 2-4-16,-4-1 4 0,0 1-4 15,0-1 5-15,2 0-1 0,-2 0 3 16,0 0-5-16,5 2 3 0,-5-4 0 16,0 2-9-16,0-1 6 0,0-1-2 0,0 1 7 15,0-1-5-15,0 1 1 0,0-2 0 16,0 1 1-16,0-1 0 0,0 0 0 15,0 0-1-15,0 0-1 0,0 0-3 16,0 0 1-16,0 0 4 0,0-1 2 0,0 1 0 16,0-2-1-16,2 2-7 0,-2-1 0 15,0 1 3-15,0-2 3 0,4 1 4 16,-4-1-4-16,4 1-3 0,-4-1 8 0,0 1-1 16,0-1 0-16,2 1-9 0,-2-2 0 15,0 1 1-15,0 1 0 0,0-1 3 16,0 1-1-16,0-1 0 0,0 1-2 15,0-3 2-15,4 2-5 0,-4-1 2 0,2 0 1 16,-2-2 5-16,0 2 9 0,0-1-6 16,0 1-3-16,4-2-9 0,-4 0 1 0,4 1 0 15,-4-2 0-15,0 1 4 0,0 0 2 16,0 0 3-16,0-1-1 0,0 0-2 16,0-1 0-16,3-1 1 0,-3 1 1 15,0-2 1-15,0 0-2 0,0 0 1 0,0-2 4 16,0 2 7-16,0-2 6 0,0 1-2 15,0 0-2-15,0-1-7 0,0 1-2 16,0-1-1-16,0 1 1 0,0-1-2 16,0 1-3-16,0-2 1 0,0 1 10 0,0-1 19 15,0 2 12-15,0-2 0 0,0 0-7 16,0 0-1-16,-3-2-5 0,3 2 2 16,0-1-3-16,-8 1 5 0,8-3 3 15,-2 3-2-15,-2-2-7 0,2 1-2 0,-2 1-8 16,0-2-2-16,2 2-4 0,-5 0 11 15,-1 0 9-15,0 0 18 0,0 0 4 16,6-1 1-16,-9 1-11 0,5 0-12 0,-2 0-11 16,-1 0-5-16,1-2-8 0,6 2 1 15,-6-2-15-15,2 1-9 0,4 0-15 16,-3-1-5-16,1 1-22 0,4-2-83 16,-2 0-121-16,2 0-261 0,-4-1-302 0,2 2-144 15,-2-1 122-15,0 0 294 0,2 1 215 16</inkml:trace>
  <inkml:trace contextRef="#ctx0" brushRef="#br0" timeOffset="19477.73">17480 13896 49 0,'0'1'147'16,"0"-1"2"-16,-3 0 3 0,3 0 9 16,0 0 12-16,0 0 12 0,0 0 20 0,0 2 22 15,0-2 19-15,-4 0 13 0,4 0-8 16,0 0-28-16,0 0-45 0,0 0-41 16,0 0-31-16,0 0-17 0,0 0-13 15,0 0-13-15,0 0-11 0,0 0-14 0,4 0-15 16,-4 0-13-16,0 0-2 0,0 0-1 15,0 0 0-15,3 0-2 0,1 1-2 0,-4-1 1 16,2 0-2-16,2 2 17 0,0-2 18 16,-2 0 11-16,-2 0-7 0,6 1-17 15,-2-1-9-15,1 2-3 0,-3-2-3 16,4 0-4-16,2 0 0 0,-6 1 12 0,2-1 16 16,2 0 12-16,-1 0-6 0,1 0-12 15,-2 0-8-15,-2 0-5 0,4 0-7 16,-2 0-5-16,0 0 3 0,-1-1-2 0,5 1-2 15,-8 0 0-15,6 0-1 0,-6 0 0 16,2 0 2-16,-2 0-2 0,0-2-4 16,4 2-24-16,0-1-56 0,-4 1-154 15,0 0-196-15,0 0-176 0,0 0-98 0,0 0 53 16,0 0 134-16,-4 1 201 0</inkml:trace>
  <inkml:trace contextRef="#ctx0" brushRef="#br0" timeOffset="19909.94">17537 13908 7 0,'0'-2'138'16,"0"2"5"-16,0 0-4 0,0 0-5 15,0 0-3-15,0 2-2 0,0-2 9 16,-4 1 8-16,4 1 13 0,-4-1 19 16,4 2 20-16,0-2 22 0,0 3 5 0,0-1-5 15,0 0-29-15,0 1-14 0,-2 0 7 16,2 4 12-16,0-2-23 0,0 2-54 16,0 1-46-16,-4-2-31 0,4 4-13 15,-4-3 1-15,4 5 0 0,0-3-2 0,0 2-10 16,0 0-5-16,0 0-6 0,0 2-1 15,0-2 2-15,0 0-2 0,0 1-1 16,0-1-2-16,0 0-5 0,0 0 2 0,0-1 2 16,0-1-5-16,0-1-2 0,0 0 4 15,0-1 1-15,0-1 4 0,0 1-4 16,0-2 2-16,0 0-8 0,0-2 2 0,4 1-6 16,-4-2-13-16,4-2-47 0,-4 1-86 15,0-2-136-15,0 0-122 0,0 1-71 16,0-2-12-16,0 1-4 0,0 0 21 15,0-2 74-15,-4 1 120 0</inkml:trace>
  <inkml:trace contextRef="#ctx0" brushRef="#br0" timeOffset="20264.25">17469 14215 95 0,'0'0'209'16,"0"0"1"-16,0 0-3 0,0 1-6 16,0 1-10-16,0 0-17 0,0-2-15 15,0 0-1-15,0 0 22 0,0 0 36 0,0 0 29 16,0-2 7-16,4 2-16 0,-4 0-35 16,4 0-35-16,-4 2-35 0,3-2-31 15,1 1-29-15,-2-1-20 0,2 0-15 0,0 0-10 16,2 0-7-16,-4 0-4 0,7-1-8 15,-7 1 0-15,4-2-4 0,2 2 1 16,-2-2-4-16,0 1 3 0,-1 1-1 16,1-1-1-16,-2-1 0 0,-2 1-2 0,4 1 1 15,2 0-1-15,-8-2 1 0,3 2 2 16,5 0-1-16,-6 0-9 0,2-1-37 16,-2-1-92-16,-2 1-172 0,4 1-167 15,-4-2-138-15,4 1-52 0,-4-2 69 0,2 1 142 16</inkml:trace>
  <inkml:trace contextRef="#ctx0" brushRef="#br0" timeOffset="20639.92">17690 14143 113 0,'2'-2'217'0,"-2"2"22"0,0 0 28 15,5 0 48-15,-1 0 60 0,-4 2 36 0,2 0-25 16,-2-1-73-16,4 1-95 16,-4 1-76-16,2-2-51 0,-2 2-34 0,4 0-22 15,0 0-11-15,-4 0-7 0,2 2 4 16,2-1 24-16,-1 0 18 0,1 3 2 0,0-3-20 15,-2 2-18-15,-2-1-7 0,8 1-8 16,-6-2-5-16,2 2-4 0,-2-1-6 16,-2-1 2-16,9 2-2 0,-9-3 4 15,2 2-1-15,-2-1 3 0,4-1-6 0,-2 0-6 16,-2 0-35-16,4-2-75 0,0 1-123 16,-4 0-127-16,0-2-72 0,0 0-19 15,0 0 6-15,0-2 5 0,0 0 30 0,0 1 77 16</inkml:trace>
  <inkml:trace contextRef="#ctx0" brushRef="#br0" timeOffset="20881.97">17777 14188 127 0,'0'-3'215'16,"0"-1"6"-16,0 2 7 0,2 0 15 0,-2 1 17 15,0 0 20-15,-2-1 4 0,2 2-3 16,0 0-14-16,0 0-26 0,-4 3-41 15,0-2-56-15,2 3-48 0,-2 0-39 0,2-1-19 16,-2 2-15-16,-1-1-8 0,3 2-9 16,-2-1-3-16,2 1-3 0,-6-2 0 15,6 1 2-15,-2 1-7 0,0-2-19 16,1 1-70-16,-1-1-111 0,2 1-124 0,2-1-82 16,-4-1-38-16,0 0-21 0,4-1-4 15,0-2 58-15,-2 1 107 0</inkml:trace>
  <inkml:trace contextRef="#ctx0" brushRef="#br0" timeOffset="21255.93">17839 14193 184 0,'0'-2'195'0,"4"4"-4"16,0-1-19-16,-4 2-15 0,0 0-14 0,3 0-16 15,-3 0-20-15,4 0-19 0,-4 0-22 16,0 1-12-16,2 0-19 0,-2-1-9 15,4 0-8-15,0 1-3 0,-4-1-4 16,2 0-5-16,-2 2-2 0,4-2 0 0,-2 0-2 16,2 1 0-16,1-3-2 0,-5 3 0 15,2-1 0-15,2 0 4 0,-4-2-2 16,2 2 1-16,-2-1-6 0,4-1-2 0,0 0-29 16,-4 1-62-16,0-2-101 0,0-2-102 15,2 1-72-15,-2 0 18 0</inkml:trace>
  <inkml:trace contextRef="#ctx0" brushRef="#br0" timeOffset="21469.98">17907 14188 7 0,'0'-3'217'0,"0"2"11"0,0-1 5 16,-4 4 12-16,0-2 14 0,4 1 24 15,-2 1 22-15,2 1 6 0,-8-2-18 0,6 3-44 16,-2 1-68-16,2 0-59 0,-7 1-50 15,7-1-26-15,-2 2-20 0,-2 0-11 16,2-1-7-16,-2 2-4 0,3-1-4 16,-5-1-15-16,6 0-79 0,-2 0-150 0,0 2-168 15,-2-4-150-15,4-1-53 0,2 0 55 16,-9 0 154-16</inkml:trace>
  <inkml:trace contextRef="#ctx0" brushRef="#br0" timeOffset="22843.99">18726 14580 85 0,'0'-2'145'0,"0"1"4"0,0 1-6 16,0-2-28-16,0 2-37 0,0-1-27 0,0 1-12 15,0 0-6-15,4 0 1 0,-2 0 11 16,-2 0 20-16,0 0 24 0,8 0 17 16,-8 0 19-16,3 1 16 0,1-1 15 15,0 0 13-15,2 2 9 0,-4-2 3 0,2 0-5 16,0 0-14-16,3 1-25 0,-5-1-32 15,6 0-33-15,-6 0-1 0,4 0 5 16,4 0 8-16,-1 0 0 0,-3 0 6 16,0 0 7-16,0 0-14 0,5 0-25 0,-5 0-24 15,4 0-11-15,1 2-8 0,-1-2-2 16,-4 0-6-16,0 1 1 0,9 1-3 16,-9-1-4-16,4 2 5 0,-3-1-6 15,-1-1 0-15,4 1-7 0,-4-1 7 0,5 1 0 16,-5-1 5-16,2 1-3 0,-2-2 3 15,0 0 0-15,1 0 0 0,-1-2-5 16,-2 1-3-16,2-1 0 0,-2 1-20 0,0-1-63 16,3-1-138-16,-5 2-170 0,-2-1-139 15,0 1-85-15,4-2 2 0,-4 1 85 16,0 1 158-16</inkml:trace>
  <inkml:trace contextRef="#ctx0" brushRef="#br0" timeOffset="23172.06">18958 14568 100 0,'0'1'198'16,"0"-1"6"-16,-5 1-1 0,1 1-11 16,4 0-9-16,-2 1-6 0,2-2 9 15,0 2 20-15,-4 0 20 0,4 2 10 16,-4-1-7-16,4 2-28 0,0 0-9 0,0 3 6 15,-2 0 5-15,2 2-31 0,-4-1-50 16,4 1-49-16,0 1-25 0,0 1-13 16,0 1 0-16,0-2-2 0,-2 1-8 15,2-1-9-15,0 2-6 0,0-1-2 0,0-1-4 16,0 0 3-16,0 1-5 0,0 0-2 16,-4-1-2-16,4-2-2 0,0 1-10 15,0-1 3-15,0-2-14 0,0-1-23 0,0 1-75 16,0-2-139-16,-5 1-159 0,5-2-129 15,0-2-63-15,0 0 5 0,0 0 89 16,-2-2 143-16</inkml:trace>
  <inkml:trace contextRef="#ctx0" brushRef="#br0" timeOffset="23506.09">18867 14940 58 0,'-5'1'202'0,"5"1"29"16,-2-1 30-16,2 2 35 0,0-3 43 16,0 2 40-16,-4-2 4 0,4 1-43 15,0-1-69-15,0 2-51 0,0-2-30 16,0 0-17-16,4 0-25 0,-4 0-20 0,0 0-24 16,2-2-19-16,3 2-18 0,-1-1-12 15,-2 1-9-15,2-2-7 0,-2 0-6 16,6 1-5-16,-6 0-10 0,5-1 0 0,1 1-6 15,-6-1 0-15,6 1-6 0,-2-1-2 16,1 1 5-16,-1-1-4 0,0 1-1 16,2-1-5-16,-2-1 1 0,-1 2-6 15,1-1-5-15,0 1 1 0,-2-1 4 0,2 1-29 16,-4-2-66-16,7 0-108 0,-7 1-204 16,-2-1-204-16,4 0-203 0,-2 0 41 15,2 0 157-15,0-1 241 0</inkml:trace>
  <inkml:trace contextRef="#ctx0" brushRef="#br0" timeOffset="23810.21">19113 14838 18 0,'4'-2'166'0,"0"2"-7"15,-4-2 3-15,0 4 12 0,2-2 19 16,2 2 27-16,-4-1 35 0,0 1 46 16,2-1 24-16,-2 1-12 0,0-1-42 0,4 1-62 15,-4-1-57-15,4 2-54 0,-4-2-35 16,2 1-27-16,-2 1-14 0,5-1-5 16,-5 1-7-16,2 0 5 0,-2 0-9 15,4-1-2-15,0 2-8 0,-4-1 1 0,2 1 0 16,-2-1 2-16,4 1-4 0,-2 0-53 15,-2 0-127-15,4 1-164 0,-4-2-121 0,4 0-52 16,-4-1-14-16,0-2 50 0,0 2 108 16</inkml:trace>
  <inkml:trace contextRef="#ctx0" brushRef="#br0" timeOffset="24116.09">19204 14854 107 0,'2'-3'213'0,"-2"2"9"16,0-1-2-16,0 2-5 0,0 0-1 16,0 0 5-16,0 2 8 0,0-1 20 15,0-1 16-15,0 3 3 0,0-1-13 0,0 1-31 16,-2 0-41-16,-3 0-41 0,5 1-38 16,-2 1-33-16,2 1-16 0,-4-2-11 15,0 2-8-15,2 2-5 0,-2-2-9 16,2-1-5-16,-6 3-5 0,5 0-3 0,-5-1 2 15,6 1 1-15,-2-1-3 0,2 1 2 16,-6-1-5-16,6 1 0 0,-3-1-2 16,3-1 1-16,-6 0-7 0,8 0-17 0,-2 0-43 15,-2-1-94-15,2-2-157 0,-2 1-160 16,0-1-124-16,4-1-57 0,-3-1 59 16,3-1 135-16,0 0 179 0</inkml:trace>
  <inkml:trace contextRef="#ctx0" brushRef="#br0" timeOffset="24496.54">19232 14872 105 0,'5'0'173'0,"-5"0"-17"15,4 0-10-15,-4 2-9 0,0-1-5 16,0 1 3-16,2-1 33 0,2 1 45 16,-4 1 25-16,2-2 2 0,-2 2-4 0,4 2 20 15,0-2 2-15,-2 1-36 0,-2 1-67 16,7-1-56-16,-3 1-38 0,0 1-24 15,-2-2-16-15,2 0-10 0,0 1 0 0,-2 0-6 16,2-1 0-16,-2 0-3 0,3 0-2 16,-1 0-2-16,-2-1-25 0,2 0-56 15,-2-1-96-15,2-1-100 0,0 2-68 0,-4-3-17 16,2 0 19-16,-2-2 18 0,6 0 10 16,-6-1 2-16,9-2 14 0,-9 1 42 15</inkml:trace>
  <inkml:trace contextRef="#ctx0" brushRef="#br0" timeOffset="24754.57">19356 14911 189 0,'5'-2'213'16,"-5"0"13"-16,2 0 3 0,-2 1 6 16,0-1 9-16,0 1 15 0,0 1 15 15,4 0 15-15,-4-2-6 0,2 4-30 0,-2-2-34 16,0 3-32-16,0 0-36 0,0-1-31 16,0 5-40-16,0-3-10 0,-2 3-15 15,-2 1-5-15,4 0-10 0,-2 1-9 0,2 0-4 16,-9 0 3-16,7 0 9 0,-2 1 4 15,2-1-2-15,-6 2-1 0,6-2-6 16,-7 1-8-16,3-1-9 0,0 0-4 16,0-1-5-16,0 1-5 0,-3-2-2 0,7-1-2 15,-4 0 2-15,-2 0-2 0,6-1-18 16,-6-1-53-16,5-1-84 0,-1 0-174 16,-2 0-198-16,2-1-217 0,2-2-38 0,-2 0 113 15,2 1 220-15</inkml:trace>
  <inkml:trace contextRef="#ctx0" brushRef="#br0" timeOffset="25892">20243 15336 38 0,'0'0'192'0,"-4"0"-86"0,4 0-49 0,0-2-27 16,0 2 58-16,0 0 30 15,0 0 18-15,0 0 11 0,0 0 4 0,0 0-1 16,0 0 2-16,0 2 9 0,0-2 24 16,0 0 38-16,0 0 39 0,4 0 16 0,-4 1-16 15,4-1-39-15,-4 0-45 0,2 0-37 16,3 1-30-16,-5-1-22 0,2 0-21 16,2 2-15-16,0-2-12 0,-2 0-6 15,4 0-1-15,-2 2 8 0,0-2 0 0,3 0-6 16,-3 1-11-16,2-1-8 0,0 2-5 15,0-2-4-15,-1 3-4 0,1-3-6 16,0 1 1-16,0 1 1 0,2-2 9 0,-6 0-4 16,7 1-2-16,-3-1 0 0,-4-1 0 15,6 1 11-15,-6-2-8 0,5 1-3 16,1-2-17-16,-6 1-10 0,2 1-39 16,0-1-59-16,-2-1-121 0,2 2-161 0,-4-1-140 15,0 2-85-15,0-3-16 0,0 3 72 16,-4-1 138-16</inkml:trace>
  <inkml:trace contextRef="#ctx0" brushRef="#br0" timeOffset="26239.98">20316 15333 7 0,'0'0'185'0,"0"1"-5"0,0-1 2 16,0 0 16-16,0 3 12 0,0-2 25 15,-2 1 35-15,2 1 47 0,0 2 40 0,0-2 9 16,0 3-22-16,0 0-74 0,0 1-83 16,0 2-65-16,0-1-30 0,0 0-13 15,0 2-15-15,0-2-17 0,0 2-8 16,0-1-1-16,0 1 2 0,0 0-4 0,0 0-10 16,0 0-14-16,-5 1-3 0,5-2-4 15,0 1-1-15,0-1-1 0,-2 0-2 16,2 2 1-16,0-4 0 0,0 2-1 15,0-1-1-15,0-1 1 0,0 1-1 0,0-2-1 16,0 0-5-16,0 0-1 0,0-2-9 16,0 1-26-16,0-1-42 0,0-1-57 0,0 0-96 15,0-1-122-15,0 1-98 16,0-2-30-16,-4 1 17 0,4-1 15 0,-4 1 12 16,4-2 56-16,-2 1 90 0</inkml:trace>
  <inkml:trace contextRef="#ctx0" brushRef="#br0" timeOffset="26491.98">20254 15637 143 0,'0'1'222'0,"0"-1"13"15,0 2 14-15,0-2 34 0,0 0 61 16,0 0 68-16,0 0 27 0,0-2-37 16,2 2-78-16,-2-1-73 0,4 0-55 0,0-1-35 15,-4 2-21-15,2-1-26 0,4 0-17 16,-6-1-17-16,8 0-11 0,-5 1-7 15,5-1-8-15,-6 1-5 0,2 1-16 16,2-2-8-16,-2 2-9 0,3 0-6 0,-5-2-4 16,6 2-6-16,-6-1 0 0,2 1-6 15,-2 0-50-15,6-1-98 0,-6-1-140 16,3 1-210-16,-1-1-186 0,2 1-158 16,-6-2 76-16,2 0 176 0,2 1 231 0</inkml:trace>
  <inkml:trace contextRef="#ctx0" brushRef="#br0" timeOffset="27180.2">20506 15565 105 0,'0'-2'319'0,"0"2"-22"0,0-1-2 0,0 1 33 16,0-1 29-16,0 1-3 0,0-2-40 15,0 2-51-15,0-1-41 0,0 1-43 16,0 0-34-16,0 0-34 0,0 0-20 0,0 0-12 15,0 0-14-15,0 0-12 0,4 0 0 16,0-2 8-16,-4 2-1 0,2 0-13 0,2-1-13 16,-4 1-9-16,2 0-7 15,-2 0-7-15,4-2-2 0,1 2-2 0,-5 0-1 16,2 0-2-16,-2 0-1 0,4 0-3 16,-2 0 3-16,-2 0-3 0,4 0 2 0,0 0-2 15,-4 0 1-15,0 0 2 0,2 0-3 16,-2 0-4-16,0 2 1 0,4-2 4 15,0 0 10-15,-4 1 4 0,0 1-4 16,0-2-2-16,0 1-3 0,0 2-1 0,0 0-4 16,-4 0 3-16,0 0-2 0,4 2 1 15,-2-2-1-15,2 1 1 0,-4-1-5 16,0 2 1-16,4-1 2 0,-6-1 1 0,6 1-1 16,-2 1-5-16,2 0-1 0,-5-2 0 15,1 1 4-15,4-1 1 0,-2 2 0 16,2-2 5-16,-4 1 1 0,2-1 4 15,2 0-2-15,0 0-1 0,0 0 0 0,0 0 7 16,0 0 2-16,0 0 1 0,0 0-15 16,0 0 17-16,0-1 6 0,0 1 17 15,0 0-10-15,2-2-8 0,2 1-5 16,-4-1-6-16,2-1-4 0,2 2-3 0,1-1-3 16,-5 0 0-16,2-1-3 0,4 2 0 15,-2-2-1-15,0 0-6 0,-2 0-23 16,6-2-62-16,-5 1-86 0,1 0-168 15,-2 1-185-15,2-2-174 0,0 1-76 0,-4-2 90 16,2 1 168-16,2 1 205 0</inkml:trace>
  <inkml:trace contextRef="#ctx0" brushRef="#br0" timeOffset="27636.08">20663 15597 116 0,'4'-2'152'0,"-2"1"17"0,2 1 11 0,0 0 12 16,-2-2 20-16,3 2 41 0,-3-1 69 16,-2 1 69-16,4-2 20 0,0 2-38 0,-2 0-77 15,2-1-74-15,-2 1-60 0,-2 0-47 16,4-2-28-16,0 2-21 0,-4 0-12 15,3 0-13-15,1 0-8 0,0 2 6 16,-4-2 5-16,2 0 2 0,2 1-7 0,-4 1-12 16,0-1-5-16,2 1-6 0,-2 1-3 15,0-2 2-15,0 2 0 0,0 0 15 16,0 0 10-16,0 0 8 0,0 0-11 16,0 0-9-16,-2 0-14 0,2 0-3 0,0-1-6 15,0 1 2-15,0 0 5 0,0 0-3 16,0-2 10-16,0 2 14 0,2 0 16 15,-2 0 4-15,4 0-9 0,0 0-11 0,-4 0-1 16,7 0-2-16,-5-2 4 0,2 3-8 16,0-3-1-16,-2 1-8 0,6-2-6 15,-6 1-7-15,2-1-6 0,-2 0-9 0,7 0-33 16,-7-1-80-16,2-1-121 0,-2 1-170 16,2-3-215-16,-4 2-245 0,0-1-32 15,0-2 156-15,0 1 279 0,-4 0 185 0</inkml:trace>
  <inkml:trace contextRef="#ctx0" brushRef="#br0" timeOffset="28969.96">18974 13966 97 0,'6'-4'168'0,"-4"1"-18"16,2 0-34-16,1-1-34 0,-3 2-5 0,2 0 6 15,-2-1 0-15,6 3-23 0,-6-1-20 16,2 1 17-16,0 0 22 0,3 0 11 16,-5 1-23-16,2 1-26 0,0 1-15 15,2-1-12-15,-4 3-2 0,2 0-5 0,3-1-4 16,-3 2 3-16,-2 2-3 0,6-1 66 16,-8 1 113-16,2-1 125 0,2 4 29 15,-4-2-54-15,0 0-90 0,0 1-70 16,0-1-47-16,-4 2-26 0,4-1-20 0,-2-1-9 15,-6 0 10-15,6 0 26 0,-4 0 19 16,-3-1-1-16,7-1-11 0,-4 1-8 0,-4-4-2 16,3 1-5-16,-3-3-5 0,2 2 3 15,0-4-1-15,-3 0-10 0,5-2-5 16,-4-1-1-16,4 0 0 0,-5-3-1 16,3 2-10-16,2-4-6 0,0 2-4 0,-1-1-2 15,3-1-5-15,2-1-1 0,-6 0 0 16,8 0 0-16,-2-1-3 0,2 1 1 15,0-2 0-15,2 1-4 0,-2-1 1 16,4-1 0-16,0 2-6 0,-2-1-36 0,2 2-68 16,-2 0-142-16,7 0-170 0,-9 1-144 15,2 1-74-15,2 0 15 0,-2 1 93 16,2 0 153-16</inkml:trace>
  <inkml:trace contextRef="#ctx0" brushRef="#br0" timeOffset="30613.1">20384 14009 45 0,'-4'-1'140'0,"0"0"3"16,4-2 2-16,-2 1 3 0,2-1-7 16,-5 2-6-16,5-2-11 0,0-1 6 15,0 3 9-15,0-2 13 0,0 2-2 0,5-2-10 16,-3 1-25-16,-2 1-30 0,8-1 15 15,-6 1 45-15,6 1 57 0,-2 0 2 16,1 1-36-16,3 1-55 0,0 1-7 0,-4 1 8 16,5 2 9-16,-1 2-26 0,-2-1-34 15,3 4-17-15,-5-1-17 0,2 2-8 16,-6 2-9-16,7 1 11 0,-9-2 13 0,2 2 9 16,-4 0-5-16,2 0-10 0,-9-2 2 15,7 0 12-15,-6-1 19 0,0-3 12 16,-3 0 2-16,5-3-14 0,-8-1-21 15,3-3-16-15,-1-2-13 0,-3-2-3 0,7-2 1 16,-2-3-8-16,0-1-4 0,3-1-6 16,-1 0-3-16,2 0-4 0,0 0-23 15,1 0-55-15,5 0-94 0,0 2-213 16,0 1-240-16,0-1-201 0,0 5 54 0,0-1 186 16,0 3 236-16</inkml:trace>
  <inkml:trace contextRef="#ctx0" brushRef="#br0" timeOffset="31618.44">17887 14592 12 0,'2'-2'144'15,"6"1"11"-15,-2-1 5 0,0 2 13 16,-1 0-14-16,1 2-10 0,0 1-14 15,0 0-9-15,3 3-1 0,-7 1 3 0,6 2 11 16,-2 0 19-16,-4 2 34 0,6 1 48 16,-6 0 39-16,3 1 10 0,-3 1-25 15,-2 0-48-15,0 2-51 0,0-3-39 0,-2 2-20 16,-5-2-8-16,-1 0-8 0,2-1-15 16,-4-2-9-16,-1-1-3 0,3-1-3 15,-9-2-9-15,7-3-16 0,-6-2-12 16,1-2-5-16,-1-4-2 0,3-1-2 0,-1-1-3 15,1-4-7-15,3-1 8 0,0 2-6 16,3-2-3-16,1 0-10 0,-2 1-1 0,8 1 0 16,-2-1-2-16,2 0 1 0,2 3 1 15,6 0-30-15,-6 1-71 0,9 2-116 16,-5 1-205-16,4 4-204 0,0 1-202 16,1 2 45-16,-1 3 163 0,0 0 245 0</inkml:trace>
  <inkml:trace contextRef="#ctx0" brushRef="#br0" timeOffset="32276.53">17887 15541 105 0,'2'-9'139'0,"-2"0"-37"16,4 2-1-16,0-1 17 0,-4-1 10 0,2 2 3 15,2-1 1-15,2-1 12 0,-1 2 26 16,1 1 29-16,0 1 19 0,0 2 14 0,5 0 0 16,-1 2-10-16,-4-1-23 0,9 2-29 0,-9 2-37 15,4 0-88-15,0 2-70 0,1 3-22 16,-3 0 50-16,0 3 53 0,-1-2 28 16,-1 3 22-16,-2 0 11 0,-2-1-6 15,6 1-13-15,-8 1-23 0,0-2-10 0,0 2 7 16,-4-1 16-16,0-2 6 0,2 0-6 15,-6-1-13-15,-1 0-6 0,-1-2-1 16,-4 0-4-16,3-3-10 0,-1-1-14 0,-1-2-17 16,-3-3-9-16,-3-2-9 0,11-2-5 15,-7-3-10-15,3 2 1 0,2-3-1 16,4-1 4-16,-3 0-3 0,3-2-8 0,6 1 0 16,0 0-33-16,6-2-73 0,-2 1-160 15,3 2-238-15,-1 0-256 0,4 2-94 16,-2 1 122-16,1 3 241 0,1 3 198 15</inkml:trace>
  <inkml:trace contextRef="#ctx0" brushRef="#br0" timeOffset="33237.94">18933 15472 199 0,'4'-6'92'0,"-2"2"-100"0,2-2 21 15,0 0 29-15,-2 0 20 0,7 0 23 16,-7 1 17-16,2-1 26 0,2 0 18 15,0 2 18-15,0-2 14 0,3 0 13 16,-1 0 18-16,2 0 20 0,1 0 14 0,-1 0-17 16,2 1-46-16,-1 1-59 0,3 1-46 15,-4-2-25-15,-1 4-16 0,5-1-10 0,-1 2-6 16,1 2-5-16,-4-1-2 16,3 1-3-16,-1 1 0 0,-1 1 11 0,3 0 48 15,-2 3 26-15,3 0 7 0,-5-1-34 16,-2 3-23-16,7 0-12 0,-5-1-12 0,-1 2-7 15,-1 1-4-15,-2-1 5 0,4 2 16 16,-8 0 18-16,7 0 3 0,-7 0-8 16,2 2-15-16,-4-3-9 0,0 3-6 15,0-2 8-15,-6 2 10 0,2-1 11 0,-3-1-1 16,1 0-4-16,-4 0-10 0,-1 0 5 16,-3-2 6-16,6 1 1 0,-3-2-7 15,-3-1-10-15,-3-2-8 0,7-2-3 0,-6 1-2 16,5-2 4-16,-5-3-4 0,3-2-2 15,-3-3-4-15,1-2-4 0,-1-2 2 16,3-3-1-16,-1-1-4 0,6-1 2 16,-3-2-5-16,5 2-2 0,-4-1-3 0,6 0-8 15,1 0-32-15,-1 0-99 0,4 0-260 16,-4 0-362-16,4 3-140 0,0-1 126 16,0 2 307-16,0 4 189 0</inkml:trace>
  <inkml:trace contextRef="#ctx0" brushRef="#br0" timeOffset="49029.87">19301 6652 7 0,'0'0'70'0,"-4"0"6"0,4 0 7 16,0 0 3-16,-5 0 4 0,5 0 2 0,0 0-2 16,0 0-1-16,0 0-6 0,0 0 1 15,0 0 2-15,0 0 1 0,0-1 3 0,0 1 0 16,0-2 7-16,0 2 2 0,0 0 3 16,0 0 1-16,-2 0 1 0,2 0 1 0,0 0-8 15,0 0-6-15,0 0-16 0,0 0-10 0,0 0-11 16,0 0-14-16,0 0-11 0,0 0-10 15,-4 0-1-15,4 0 10 0,0 0 7 0,0 0 2 16,0 0-15-16,0 0-8 0,0 0-6 16,0 0-4-16,0 0 0 0,0 0-1 0,0 0-1 15,0 0-1-15,0 0-1 0,0 0 0 0,0 0 0 16,0 2 0-16,0-2 2 0,-2 1 0 16,2-1-1-16,0 2 0 0,0-1-1 0,-4 1 2 15,4 1-4-15,-4-2 2 0,4 2-1 16,0 0 2-16,-2 0-1 0,2 2 0 0,0-2 0 15,-4 1 0-15,0 0 0 0,4 1 2 0,0 0 2 16,-3-1 0-16,-1 0-1 0,4 1-2 16,0-2 3-16,-2 2-2 0,2-1 0 0,0 1 0 15,0-1 0-15,-4 1 2 0,4-1-2 16,-4 1-2-16,4-1 2 0,0 1-2 0,0-1 3 16,0 2-2-16,0-3-1 0,0 2-1 0,-2-1 0 15,2 0 0-15,0 1 2 0,0 0 1 0,0-1 1 16,0 0-1-16,-4 1 0 0,4 0 1 15,0-2-1-15,0 1 0 0,0 1-1 16,-2-1 1-16,2 1-1 0,0-1-1 0,0 0 0 16,0 1 0-16,0 0 1 0,0 1 2 0,0-2-1 15,0 1-2-15,0 1 0 0,0-2 1 0,0 2 1 16,0-1 0-16,0 1-115 0,0-2-69 16,-4 2-42-16,4 0 86 0,0 0 55 15,0 0 31-15,-5-1 20 0,5-1 14 16,0 0 7-16,0 3 6 0,0-3 2 15,0 1 2-15,0-3 1 0,0 3 0 0,0 0 0 16,0-2-4-16,0 1 3 0,0-1-3 16,0 2 7-16,0-2-2 0,0 1 0 15,0 1-1-15,0-1 1 0,-2 1 0 16,2-2 2-16,0 3 1 0,0-2-4 0,0 1 3 16,0 1-2-16,0-2-1 0,-4 2 2 15,4-1-2-15,-2 1-2 0,2-2 2 0,0 2 0 16,0-1 0-16,0 1 0 15,-4-2-3-15,4 1 1 0,-4 1 2 0,4-2 4 16,0 2-3-16,0-1-1 0,0 1-1 16,0-2 2-16,0 2-1 0,0-1 0 0,-2 0 2 15,2 2 0-15,0-1-3 0,0 0 0 16,0-2 1-16,0 4 1 0,0-2-1 16,0 0-1-16,0 0-1 0,0 0 4 15,0 0-2-15,0 0 0 0,0 0 1 0,0-2-1 16,0 2 0-16,2-1-1 0,-2 1 1 15,0-2 0-15,0 2 0 0,0-1-2 16,4-1 2-16,-4 2 0 0,4-1 0 0,-4-1 2 16,0 0-2-16,0 1 0 0,0 0-2 15,2-2 2-15,-2 1 0 0,4-1 2 16,-4 2-2-16,0-1 2 0,0 1-2 16,2-1 2-16,-2-1 0 0,0 2-2 0,0 1 0 15,0-2 0-15,0 1 2 0,0-1-2 16,0 1 0-16,5-1 0 0,-5 1 1 15,0-1-1-15,0-1 2 0,0 0-1 16,0 0 0-16,0 0-1 0,0-1 3 0,0 1-3 16,0-2-1-16,0 1 1 0,0 1 0 15,0-2 2-15,0 1 0 0,0-1-1 16,0 0-1-16,0 1-2 0,0 0 0 16,0-1 2-16,0-1-3 0,0 2 3 0,0-1-1 15,0-1 1-15,0 0-14 0,0 0-61 16,0 0-115-16,0-3-146 0,0 2-78 0,0-3 29 15</inkml:trace>
  <inkml:trace contextRef="#ctx0" brushRef="#br0" timeOffset="51027.95">19257 7386 78 0,'0'0'118'15,"0"0"8"-15,0 0 7 0,0 0-1 0,0 0-5 16,0 0-11-16,0 1-18 0,-4-1-24 16,4 2-22-16,0-2-17 0,0 1-11 15,-4-1-2-15,4 2-8 0,0-2 15 16,0 1 16-16,0 1 18 0,0-1-13 0,0 0-12 15,4 1-7-15,-4-2 36 0,4 2 43 16,-4-2 43-16,2 1 3 0,-2-1-24 16,4 0-36-16,-1 0-35 0,1 2-22 0,0-2-19 15,-2 1-9-15,2-1-2 0,0 0-1 16,2 2-3-16,-4-1 0 0,3 1-1 16,-1-1 1-16,2 2-2 0,-4-2 3 15,6 3-2-15,-2-3 66 0,1 2 67 0,-1-1 46 16,2 1-36-16,0-2-50 0,3 2-37 15,-5-2-20-15,4 1-15 0,1 1-11 16,-5 0-5-16,4-1-3 0,-4 1-1 0,5 0-3 16,-5 0 0-16,4-2 1 0,-2 2 0 15,-1 0 1-15,-1 0-2 0,0 0-3 16,0 0 2-16,3 1 1 0,1 1 2 16,-4-2-3-16,0 2 0 0,0-2-1 0,1 1 2 15,3 1 0-15,-4-1 0 0,2 1 0 16,3-1-1-16,-3 1 2 0,0-1-3 15,1 1 0-15,1-1 0 0,-2 1 0 0,0-1 3 16,3 1-2-16,-1 0-1 0,-4 0 0 16,9 0-2-16,-9 1 0 0,4-2 5 15,1 2-6-15,-3-1 5 0,0 0 3 16,0 2 4-16,3-1-1 0,-1 0-10 0,0-2-2 16,-3 2 1-16,7-1 2 0,-3-1 1 15,-3-1 0-15,2 2 1 0,5-1-1 16,-7-1 0-16,2 1-2 0,5 0 4 15,-3-1-1-15,3 0 2 0,-5 1 0 0,-2-1-2 16,7 2 3-16,-5-2-4 0,2 1-1 16,-1 1-1-16,-1-1 2 0,2-1-2 0,-1 3 2 15,-1-3 2-15,0 2 4 0,1-1-1 16,-3 1-2-16,6-2-2 0,-3 1 0 16,-1 0-2-16,3 0 0 0,-3-1-2 0,2 0 3 15,3 0 0-15,-5 1 3 0,-2-1-3 16,3 0 0-16,3 2-2 0,-3-2 2 15,-3 0-1-15,6 1 1 0,-3-1 1 16,-3 0 2-16,2 0 0 0,1 2-3 0,-1-2 0 16,2-1-1-16,-1 3 0 0,-1-2 0 15,0 0 2-15,1 2 1 0,-1-3-1 16,-2 0 1-16,7 1-3 0,-5 2-1 16,0-2 1-16,-1 0 1 0,1-1 0 0,0 2 1 15,-4-1-1-15,9 0 0 0,-9 0 2 16,0 0-2-16,5 0 1 0,-5 1 2 15,4-1 6-15,-4 0-3 0,5 0-4 16,-5 0-10-16,4 0 6 0,-3 0 2 0,3-1 2 16,0 1-2-16,-4 0 0 0,9-2 0 15,-9 2-1-15,4 0 1 0,1 0 0 16,-5-1 1-16,4 1-1 0,1 0-4 0,-5-2 1 16,4 2 2-16,0 0 1 0,-3 0 1 15,3 0 2-15,-2 0 0 0,3-1-1 16,-5 1-2-16,4-2-1 0,5 1 0 15,-9-1 1-15,4 1 0 0,0-1 1 0,1 2-1 16,-5-1 3-16,4-1-2 0,-1 1 1 16,-1-1 0-16,0 1 1 0,0 1-8 15,3-2 3-15,-5 1-1 0,4-1 6 16,-3 0-1-16,3 1 2 0,0-2 2 0,-4 2 15 16,5-2 8-16,-3 1 8 0,2-1-12 15,5 0-7-15,-5 0-8 0,-4 0-6 0,5 2 1 16,-3-2-4-16,0 0 0 15,0 1-1-15,1-1 0 0,-3 2 15 0,0-1 15 16,0 1 6-16,3-1 0 0,-7 1-5 16,4 0 3-16,2 0 0 0,-6-2-5 0,6 2-2 15,-5-1-11-15,1 1 1 0,-2-1-9 16,2 1-3-16,0-2 0 0,-2 1-1 16,2-1-1-16,-4 2-3 0,0-2-39 15,0-2-135-15,0 1-252 0,-4-1-298 0,2-1-105 16,-6 0 109-16,-1 1 248 0,1 0 185 15</inkml:trace>
  <inkml:trace contextRef="#ctx0" brushRef="#br0" timeOffset="53808.15">19230 7474 16 0,'0'-2'98'0,"0"1"2"0,0 1-4 15,0-1-8-15,0-2-10 0,2 1-8 16,-2 1-14-16,0-1-16 0,0 1-18 0,0-1-9 16,0-1-5-16,5 1-1 0,-5 1-3 0,4 1 0 15,-4-1-2-15,0-1-2 0,0 1 0 0,2-1-2 16,-2 1 2-16,4-1 2 0,-4 1 10 15,2 1 7-15,-2-2 5 0,0 1 2 16,0-1 2-16,4 1 4 0,-4-1 8 0,4 0 7 16,-4 2 6-16,0-1 1 0,0 0 1 0,2 1-7 15,-2-2-3-15,0 1-11 0,0 1-7 0,0 0 2 16,4 0 0-16,-4-2 3 0,0 2-7 16,0 0-4-16,0-1 8 0,0 1 20 0,0 0 24 15,0 1 15-15,-4-1 5 0,4 2 0 16,0-2-1-16,0 3-4 0,-2-2-4 0,-2 0-10 15,0 1-11-15,4 1-6 0,-2 0 0 0,-2-1-3 16,2 1 1-16,-7 0-10 0,7 0-8 16,-2-1-10-16,2 2-9 0,-6 0-4 15,6-1-3-15,-2 0-3 0,0 0-114 0,-3 2-76 16,5-1-42-16,-6 1 89 0,6-1 52 16,-4-1 34-16,-2 3 22 0,1-3 46 15,3 2 44-15,-4-1 30 0,0 1-10 0,6-1-16 16,-5 1-20-16,-1-1-15 0,2 2-11 15,0-1-1-15,-1-1-5 0,-1 0-4 16,2 1-11-16,-4 1-1 0,3-1 0 16,1-1 0-16,0 1 1 0,-4-1 1 0,4 2 0 15,-3-1 1-15,1-1 2 0,0 1-2 16,2 1-2-16,-5-2-2 0,5 1 2 16,-4-1 1-16,-1 2 0 0,5-1 1 15,-4-1-3-15,4 1 3 0,-5 0 35 0,5 0 39 16,-4 0 28-16,4-1-17 0,-1 0-26 15,-3 1-25-15,4 0-12 0,-5 1-7 0,5-2-5 16,-4 2-5-16,0-1-3 0,3 1 0 16,-3-2-2-16,4 1 2 0,-5-1 0 15,1 1 2-15,4-1 2 0,-4 2 25 16,3-1 26-16,-7-1 11 0,4 1-18 0,3-1-21 16,-3 1-11-16,2 1-6 0,-3-2-5 15,1 2-2-15,0-1-2 0,-1-1-2 16,1 1 0-16,2-1-3 0,-2 1 4 15,1 0-2-15,1 0 0 0,-2 0-2 0,-1-1 0 16,1 0 1-16,0 1 0 0,-1 0-1 16,3-1 1-16,0 1 1 0,0-2-1 15,-3 1-1-15,3 1 0 0,0-1 2 0,-1 0 1 16,1 1-5-16,-2 0-1 0,1-1 2 16,1 0-2-16,0 1 1 0,2 0 2 15,-5 1 0-15,9-2 1 0,-8 1-1 0,4-1 0 16,-2 1 1-16,1-1 0 0,1 1-1 15,0-1-1-15,0 1 1 0,-3-1 1 16,7 1 3-16,-6-1 3 0,2 1-6 0,4-1 0 16,-6-1-1-16,1 2 3 0,1-2-1 15,2 1-2-15,-2 0 0 0,0 0 0 16,2-1 0-16,1 0 0 0,-5 1 5 16,6-1-2-16,-4 0 1 0,2 0 20 0,0 0 29 15,2 0 21-15,-3 0-5 0,3 0-17 16,-6 0-13-16,6 0-17 0,2 0-5 15,-6 0-8-15,2 0-1 0,0-1-2 16,4 1-6-16,-2-1 3 0,-3 0-2 0,1 0 1 16,4-1-2-16,-2 1 4 0,-2-1 4 15,2 1 13-15,2-1 2 0,-4 1 1 0,0 1-8 16,4-2-7-16,0 0-2 0,-2-1-2 16,2 2-2-16,0-2-4 0,0 0-2 15,0 2-1-15,0-2 2 0,0 0-3 16,0 0-7-16,0-2-29 0,2 0-74 0,-2 1-138 15,0 1-149-15,4-1-104 0,-4 1-54 16,4-3-24-16,-4 1 60 0,2 1 121 16</inkml:trace>
  <inkml:trace contextRef="#ctx0" brushRef="#br0" timeOffset="54317.83">18381 7861 97 0,'0'-1'197'0,"2"-2"11"15,-2 3 7-15,4-2 4 0,-4 1 9 16,0-1 10-16,0 2 13 0,0-1 8 0,0 1-6 16,2 0-27-16,-2-2-48 0,-2 2-56 15,2 0-46-15,0 2-30 0,-4-1-20 16,2-1-8-16,-2 3-7 0,0-1-1 0,1 1-4 16,-1 0-4-16,-2 1 0 0,2-1-4 15,2 2 1-15,-6-1 2 0,6 0 1 16,-5 1 0-16,-1 0-2 0,6-1-2 0,-2 1-1 15,2-1 2-15,-6-1 1 0,6 2-1 16,2-2-1-16,-5 1 1 0,1-1-1 16,4 0 1-16,0 2 1 0,-2-2 3 15,2 1 3-15,2-1 2 0,-2 2-1 0,4-1 3 16,1-1-5-16,-3 1 1 0,2-2 20 16,0 1 22-16,2 0 12 0,-4 2-14 15,2-2-14-15,0 0-13 0,3-2-9 16,-5 2-5-16,2 0-3 0,0-1 2 0,-2-1 0 15,4 1-8-15,2-1-85 0,-8-1-189 16,3 0-234-16,5-1-185 0,-6-2 24 0,2 0 141 16,-4-2 208-16</inkml:trace>
  <inkml:trace contextRef="#ctx0" brushRef="#br0" timeOffset="55461.93">19274 6675 93 0,'0'-2'175'0,"2"2"19"0,-2-1 8 16,4-1 6-16,0 1 1 0,-4-1-2 15,0 2-11-15,2-2-20 0,-2 2-28 0,4-1-35 16,-4 1-35-16,0 0-28 0,0 0-18 0,0 0-10 15,0 1-6-15,-4 1-5 0,2 1-2 16,2 0-1-16,-4 2 3 0,0-1 34 0,2 2 41 16,-6-1 31-16,5 1-5 0,-3 1-21 15,-2-1-20-15,6 2-22 0,-4-1-17 0,-3-1-8 16,3 3-6-16,0-1-4 0,0-2-109 16,-2 1-63-16,1 1-40 0,-3-1 78 15,8 1 43-15,-4-2 41 0,-2 1 14 0,5-1 8 16,-5-1-4-16,6-1 8 0,-2-1 5 15,2 2 3-15,2-2 2 0,0-2 0 16,0 1 2-16,0-2 0 0,2-2 1 0,-2 1-1 16,6-1 2-16,-2 1-3 0,0-1 0 15,-1-3-1-15,5 3 2 0,-2-1-2 16,-4 0 0-16,6 0-2 0,-6 0 2 16,3-1 2-16,1 2 1 0,-2-1 18 0,-2 0 12 15,6 0 6-15,-6 1-13 0,2 1-12 16,3-1-2-16,-3 2-4 0,2 0-2 15,-4 0-1-15,6 2-1 0,-6-1 0 16,2 1-1-16,-1-1 1 0,5 1 0 0,-6-1 2 16,6 4-79-16,-2-3-181 0,-6 2-255 15,2-3-79-15,3 2 86 0,1-1 197 0</inkml:trace>
  <inkml:trace contextRef="#ctx0" brushRef="#br0" timeOffset="57019">20944 7803 1 0,'0'-2'20'16,"2"1"-4"-16,-2-1 5 0,4 1 19 0,-4-1 25 15,0 2 18-15,0 0 11 0,0-1-7 16,2 1-10-16,-2 0-6 0,0-2 10 0,4 2 18 15,-4 0 21-15,5 0-57 0,-5 0-34 16,0 0-16-16,2 0 66 0,-2 0 44 16,0 0 36-16,0 0 44 0,0 0 53 0,4 0 43 15,-4 2 12-15,2-2-24 0,-2 1-59 16,0-1-68-16,0 3-60 0,4-3-38 16,0 2-21-16,-4 1-15 0,2-2-9 15,-2 2-3-15,4 0-7 0,0 0-4 0,-1 2 2 16,1-1 0-16,-2 1-3 0,2-1-2 15,0 1 0-15,-2 1 1 0,2-2 3 16,-2 2 19-16,-2 0 16 0,9-1 13 16,-9 2-1-16,2-1-4 0,2 1-1 0,0 0-14 15,-4 0-13-15,2 1 5 0,2-1 11 0,-4-1 22 16,0 0 9-16,2 0 1 0,-2 2 3 16,0-4 1-16,0 1-4 0,0-1-5 15,0 1-2-15,0-3-1 0,0 2 4 16,-2-1-1-16,2 0 1 0,-4 0-5 0,2 0-4 15,-2-2-11-15,0 1-5 0,2-1-13 16,-7 1-6-16,7-1-8 0,-4-1-4 16,-2 2-2-16,6-1-2 0,-5-1-1 0,-1 0-1 15,2 2-1-15,2-2-3 0,-2 0-5 16,4 1-4-16,-3-1-19 0,1 0-58 16,2 0-105-16,2 0-131 0,-4 0-216 15,4 0-229-15,-2-1-146 0,2-1 101 0,-4-2 227 16,0 1 229-16</inkml:trace>
  <inkml:trace contextRef="#ctx0" brushRef="#br0" timeOffset="69312.35">14933 7143 29 0,'0'-2'106'0,"0"1"0"15,0-1-4-15,0 2-3 0,0-1-8 16,0-1-8-16,0 2-10 0,0-1-11 16,0 1-13-16,0-2-16 0,4 1-12 15,-4 1-4-15,0-2-7 0,0 1-2 0,0 1-4 16,0-2-1-16,0 2 9 0,0-1 7 15,0 1 6-15,0-2-7 0,2 2-5 16,-2 0-3-16,0 0-9 0,4-1 1 0,-4-1-1 16,4 2 4-16,-4-3 2 0,2 3-5 15,3-2 0-15,-3 1-5 0,-2 0 3 16,4-1 0-16,0 2 0 0,-2-1 1 16,2 1 1-16,0-2 0 0,-2 2-4 0,2-1 1 15,-2 1 2-15,7 0-1 0,-7 0 2 16,2-2-1-16,-2 2 1 0,6 0-2 15,-6 0 3-15,5-1 8 0,-3-1 32 16,0 2 35-16,-2-1 20 0,6 1-16 0,-6-2-23 16,4 2-25-16,-1 0-13 0,-1-2-10 15,-2 2-3-15,4 0-4 0,-2-1 2 16,2 1-5-16,0 0 2 0,3 0-1 0,-7-1 0 16,6 1-2-16,0 0 0 0,1 0 0 15,-3-2 1-15,4 1 2 0,-8 1 0 16,9-2-1-16,-5 2-1 0,4-1-1 0,-4 1 0 15,5-2 4-15,-5 1 42 0,4-1 43 16,-2 2 24-16,-1-1-24 0,3-1-32 16,-8 2-19-16,4-2-15 0,3 2-11 0,-3-1-3 15,0 1-4-15,0 0-1 0,2 0-3 16,-1-1-1-16,-1 1 0 0,0 0 0 16,0 0 3-16,2 0-3 0,-5 0 0 15,5 0 0-15,-2 0 2 0,0 0 0 0,0 0-1 16,1 0 2-16,1 0-4 0,-2 0-2 15,0 0 1-15,0 0 2 0,3 1 0 16,-3-1 0-16,-4 0 0 0,6 0 5 16,-6 1-2-16,5-1 1 0,1 0-5 0,-6 2 1 15,6-2 0-15,-2 0 2 0,-4 0-2 16,7 2-3-16,-3-2 1 0,0 1 2 16,0-1 3-16,0 0-2 0,3 0-3 15,-7 2 0-15,6-2 2 0,-2 1 0 0,0-1 0 16,-1 2 0-16,1-2 0 0,0 1-2 15,-2 1 2-15,-2-1-1 0,7 1 1 16,-3-1 1-16,-4-1 1 0,6 1 2 0,-6 1-4 16,4 0 1-16,3-1-1 0,-7 1 2 15,4-1-1-15,2 1 2 0,-6-2-3 16,6 1 0-16,-1 1 0 0,-5-1 2 16,6 1-2-16,-6-1 1 0,4-1-1 0,3 3 3 15,-7-1-2-15,6-1 0 0,-6 2-1 16,4-1 4-16,-2 1-1 0,2 0-2 15,-1 0-2-15,1-2 1 0,0 2-3 16,-2 0 0-16,2-1 2 0,-2 1 2 0,-1 0-1 16,5 0 0-16,-6-1 0 0,4 2 0 15,-2 0 4-15,0-2-1 0,-2 2 1 0,3-1-3 16,-3 2 0-16,6-1-1 16,-6 1 0-16,-2-1 1 0,6-1-1 0,-2 3 1 15,0-3-3-15,-4 2 1 0,2-1 2 16,3 1 1-16,-1-2 1 0,-4 1-1 0,2 1-2 15,2-1 2-15,-4 1 1 0,0-1 0 16,0 1-2-16,2-1 1 0,-2 2-2 16,0 0 0-16,0 0 0 0,0 0 0 15,0 0-2-15,0 0 4 0,0 0 0 0,0 0 1 16,0 0 1-16,0 0-3 0,0 2-1 16,0-4 2-16,-2 2 0 0,2 0 0 15,0-1 0-15,-4 1 0 0,2-2 0 0,2 1 1 16,-4 0 3-16,-1 0-3 0,3 0-1 15,-2-2-4-15,0 3-1 0,2-4 3 16,-2 3 0-16,2 0 5 0,-6-1-2 16,6 0-1-16,-3 1-3 0,3 0 0 0,-6-1 2 15,6-1-1-15,-2 3 0 0,2-3-1 16,-6 2 1-16,5-1 0 0,-5-1 1 16,2 2 2-16,4-2-1 0,-6 1-1 0,1-1-2 15,5 0-1-15,-6 0 0 0,2 0 1 16,0 0 1-16,0 0-1 0,-3 0 1 15,3 0 1-15,0-2-1 0,0 3 2 0,-1-1-2 16,-1 0 0-16,2-2 1 0,0 2-2 16,0 0 1-16,-3-2-1 0,3 3 1 15,0-3 2-15,0 2-2 0,0-1 0 16,-3-1-2-16,-1 1 0 0,4-1 2 0,4 1 4 16,-9-1-2-16,5 0-4 0,-2 1-4 15,2-2 6-15,-1 2 0 0,1-1 0 16,-2 1 0-16,2-1-1 0,0 1 1 0,-1-1 0 15,1 1 1-15,-2 1-2 0,-2-2 0 16,3 1 0-16,1-1 1 0,0 0 2 16,0 1-1-16,-5 1-1 0,5-3 3 15,-4 2-1-15,2-1-2 0,1 1 0 16,-3-2 0-16,4 1 1 0,0-1-2 0,-1 0 0 16,-3 2-3-16,4-2 4 0,-2 0 0 15,-1 0-1-15,1 0-1 0,2 0 2 16,0 0 1-16,0 0 0 0,-3 0-3 0,3 0 1 15,0 0-1-15,0 0 2 0,-1 0 0 16,-1 0 3-16,2 0 0 0,-4 0-3 16,8-2 4-16,-9 2-4 0,5 0 0 15,-2-1-2-15,-1 1-1 0,1 0-2 0,2-2 5 16,0 2-2-16,0-1 2 0,-3-1 0 16,1 2 2-16,0-1-2 0,6-1 0 0,-9 2-2 15,5-2 2-15,2 2 2 0,-2-1-2 16,0 1 0-16,2-1-2 0,-3 1 2 15,3-2 2-15,-2 1-4 0,2 1 1 0,2 0-2 16,-6-2 6-16,5 1-3 0,-1 1 1 16,2-2 1-16,-6 1 0 0,2 1 0 15,4-2 0-15,2 1-4 0,-9-1 0 16,7 1 0-16,-2-1 4 0,2 0-1 16,-6 0-1-16,6 0-1 0,-2 1 2 0,0-2 1 15,2 1-1-15,-3-1 2 0,3 2-1 16,-2-1 1-16,0 0 0 0,2 1 2 15,-2-2 1-15,2 2-3 0,-2-2 0 0,0 1-3 16,4-1 4-16,-3 0 0 0,-1 0 1 16,0 0-4-16,4 0 2 0,-2 0-1 15,-2 0-1-15,4-2 1 0,0 3-2 16,-2-4 0-16,2 3 0 0,-4-2 0 0,4 0 1 16,-4 0-1-16,4 0 0 0,0-1-3 15,-2 0 1-15,2 0 0 0,0-2 2 0,0 3 2 16,-5-3-1-16,5 2 0 15,0-1 1-15,0 1-1 0,0-1-1 0,0 2-1 16,0-1-3-16,0-1 0 0,0 2 3 16,0-1-1-16,0-1-1 0,0 3 1 0,0-2 0 15,5 0 0-15,-5 2 0 0,2-2 2 16,-2 0 0-16,4 1 0 0,0 1-2 16,-4-2 1-16,0 3-1 0,2-2 1 15,-2 1 1-15,0 1 1 0,4-2-2 0,-2 2-1 16,-2 0 1-16,4-1 2 0,0 1-3 15,-4 0-51-15,3-2-82 0,-3 0-104 16,4 3-69-16,0-4-51 0,-2 0-33 16,2 1 36-16</inkml:trace>
  <inkml:trace contextRef="#ctx0" brushRef="#br0" timeOffset="76194.07">15009 7495 42 0,'0'0'38'0,"-2"0"-13"15,2 0-4-15,0 0-4 0,0 2 8 16,0-2 3-16,-4 1 7 0,4-1-3 15,-4 2 4-15,4-2 2 0,0 1 13 0,0 1 1 16,-2-2 5-16,2 3-2 0,-4-2 2 16,4 2 6-16,-2 0 1 0,2 0-2 0,-9 2-11 15,9 1-13-15,-2-2-13 16,-2 2-7-16,2 0-7 0,-6 0-3 0,8 0-5 16,-6 2 1-16,2-2-2 0,-3 1 0 15,5 2-1-15,-6 0 1 0,2 1 7 0,0 3 30 16,-1-1 32-16,-1-1 25 0,0 3-7 15,-2 0-17-15,3-1-19 0,-3 2-5 16,-4 2 6-16,3 1 6 0,3 1-4 16,-7 1-17-16,3 0-15 0,-2 2-5 0,3 0-6 15,3 1-4-15,-6 1-2 0,1-2-4 16,-1 2 1-16,3 0-1 0,3 0 0 16,-2-2-2-16,-5 3 1 0,5-1-3 0,2 0 1 15,-7-2 3-15,5 2 0 0,-3 0-1 16,-1 1-2-16,6 1 0 0,-7-2 3 15,5 1-1-15,-3 3-1 0,-1-1-1 16,6 0 3-16,-7 2-1 0,5 2 3 0,-2-1-2 16,1 1 2-16,1 1-2 0,0 1 0 15,-1-1 0-15,3 0-2 0,0 1 3 16,-1 0 1-16,1 0-1 0,6 0-3 0,-4 0 0 16,-2 0-1-16,6 0-1 0,-3 2 1 15,1 1 1-15,-2 0 1 0,6 1-1 16,-2 1 3-16,2 1 4 0,-4-2-3 0,0 1 0 15,4-2-4-15,0-2 3 0,0 1-1 16,0-1 0-16,0-1-1 0,4 0-2 16,0 0-2-16,-4 0 2 0,2 0 2 15,2 0-1-15,-2 2 2 0,7 1 0 0,-7 1 5 16,2 4 2-16,2-1 3 0,-2 1 0 16,2-1-5-16,-2 1-3 0,3-4-1 0,-1 1-4 15,-2-1 0-15,2-1 0 16,0 0 0-16,1 0 0 0,1 0 2 0,0-2 0 15,0 0 1-15,1 0-3 0,-1 1 0 16,0-1 2-16,2 1 2 0,1 0 3 0,3 0-1 16,-5 0-3-16,1-1 0 0,0-1-3 15,5 2 3-15,-7-2 0 0,2 0-2 16,5-2 0-16,-5 2-1 0,3 0 3 16,-3 0-1-16,2-3 0 0,3 2-1 0,-5-1 0 15,-2-1-1-15,3 0-2 0,3 0 2 16,-1-1 0-16,1-1 3 0,-6-1 0 15,9 0-2-15,-7 0 1 0,7 0 3 0,-3-1 0 16,-1-2-4-16,3 1 5 0,5-1-1 16,-5 0-1-16,5-2 0 0,-2 3 0 15,5-1-2-15,-5 0 2 0,8-4-4 0,-2 1 2 16,-3 1-4-16,5-3 2 0,0 1 0 16,0-4 0-16,-2 0 0 0,2 0 0 15,0-3 0-15,-1-1 0 0,1 0 0 16,4-1 0-16,-4-1 0 0,-2-1-1 0,2 1 4 15,0-2 1-15,4 1 0 0,-2 0-5 16,2 0 2-16,-2 0-7 0,4 0 2 0,2 0 4 16,-2 2 5-16,-4-2-3 15,4 0 1-15,-2 3 0 0,-2 0 3 0,4-2-7 16,-2 2-2-16,-2 1 1 0,2 1 4 16,-2 0-1-16,2-1 2 0,-2 1-1 0,-2 1-2 15,0-2 0-15,4 1-1 0,-3-2 0 16,-1 1 1-16,4 1 0 0,-4-1-4 15,2 1 9-15,2-1-4 0,-4-1 0 16,2 0-4-16,2 0 4 0,-2 1 0 0,2 0 6 16,-4-1-5-16,2-1 0 0,-2 0-5 15,0 1 2-15,-1 0 1 0,1-1 0 0,-4 0 0 16,0 2 0-16,-1-1 1 0,3 0 2 16,-6 1-5-16,2 1-3 0,-1-1 2 15,-1 1 2-15,-1-1 2 0,-1 2-1 16,0-2 0-16,-5 3 0 0,2-1 3 0,-1 0-1 15,-1 0-1-15,-1-1 0 0,-1 2 3 16,0 0-2-16,-4 1-1 0,5 1-2 0,-5 0 1 16,0 0 1-16,-2 1 3 15,2 1-1-15,-1-1-2 0,-1 1 0 0,2-1-1 16,-6 1 0-16,2-1-8 0,6-1 4 16,-8 2 0-16,2-1 9 0,2-1-3 0,-1 0 2 15,1 2-4-15,0-4 0 0,-2 2-4 16,2-1 4-16,0-1-1 0,-2 1 0 15,2-3-1-15,-2 3 2 0,7-2 1 16,-7 0 0-16,2-1 0 0,-2 0 1 0,6 0 1 16,-8 0-3-16,2 1 0 0,2-4 0 15,-2 5 0-15,3-3 2 0,-1 1-2 16,-2 0 0-16,-2 0 0 0,4 0 2 16,0 1-1-16,-4-2 1 0,2 1-1 0,2-1-1 15,-2 2 2-15,-2-1-2 0,4-1 1 16,1 2 1-16,-5-1-1 0,2 0-1 15,2 0-1-15,-2 0 1 0,-2 1 1 0,8-1-1 16,-8 3 0-16,2-2 1 0,2 0-1 16,1 2-1-16,1-2 1 0,-4 1 0 15,2-1 0-15,0 2 0 0,2-1 0 0,-4-1 0 16,7 2 1-16,-7-1-1 0,4 0 3 16,2 1-3-16,-6 0-7 0,2-1 4 15,3 1 2-15,-3-1 7 0,-2 1-4 0,6-1-2 16,-6 1 3-16,4-1-1 0,-2 1 0 15,1-1-1-15,1-1-1 0,0 2 0 16,-2-2 0-16,2-1 0 0,0 0 0 16,-1 1 2-16,1-1 0 0,-2-1 0 0,-2 1 2 15,4-2-1-15,2-1 1 0,-5 3-4 16,1-2-4-16,0 0 2 0,2-1 2 0,-4 1 2 16,2-2 0-16,0 1 0 15,-2-1-1-15,5 1 0 0,1-1 1 0,-6-1-2 16,2 0 2-16,-2-1 0 0,2 1 0 15,0-2 1-15,-2 1-1 0,7-1-1 0,-7 1-1 16,2-1 2-16,-2 1 2 0,6-2 0 16,-6 1-4-16,-2 1 0 0,7-4 6 15,-3 2 22-15,0 0 28 0,-4-1 28 16,2-1 10-16,2 0 4 0,0 0-10 0,-4 0-18 16,2-1-20-16,2 2-16 0,-2-2-14 15,-2 0-7-15,5 0-7 0,-1 0-3 16,-4-2-3-16,0 2 4 0,2-1 0 0,-2-1-4 15,4-1-8-15,-4 0-39 0,0-1-102 16,0-2-153-16,0 0-185 0,-6-3-102 16,6-2 30-16,-9-2 147 0</inkml:trace>
  <inkml:trace contextRef="#ctx0" brushRef="#br0" timeOffset="81794.53">17287 13723 15 0,'0'-1'53'0,"0"-1"2"16,0 2 4-16,0 0 4 0,0 0 3 15,0 0 6-15,0 0 4 0,0 0 0 0,-4 0 3 16,4-1-1-16,0 1 4 0,0 0 0 0,0 0 4 16,0 0 1-16,0 0 5 0,0 0 4 0,0 0 10 15,0 0 8-15,0 0 8 0,0 0 5 16,0 0 0-16,0-2-3 0,0 2-3 16,0 0-4-16,0-1-9 0,0 1-8 0,0 0-8 15,0-2-7-15,0 1-12 0,4 1-7 0,-4-2-12 16,0 0-4-16,0 2-2 0,0-1 0 0,0-2-3 15,2 2-1-15,-2-1 3 0,4-1 0 16,-1 2-1-16,1-4-4 0,0 2 0 16,-2 0-7-16,6 0-3 0,-6-1-11 0,2 1-7 0,-2-2-4 15,7 2-3-15,-3-1 0 0,0-1-2 16,-2 1 10-16,2-1 16 0,5-1 11 0,-9 2 0 16,6-1-8-16,0 1-3 0,1-1 13 15,-7 1 7-15,4 1-3 0,2-2-12 0,-2 1-8 16,1-1-7-16,-1 1-8 0,2 0-4 0,-2 0-4 15,0 1 2-15,1-1-6 0,-1 1 1 16,4 0-2-16,-2-1 2 0,1 3 1 0,-1-2 1 16,0 0-2-16,1 0 1 0,-1 2-3 15,2-2 2-15,-2 1 1 0,1 0 0 0,1 0 1 16,-4 0-3-16,5-1 31 0,-1 3 42 0,-4-1 29 16,9 1-14-16,-9-2-33 0,4 2-20 15,0 0-14-15,1 0-4 0,-5-1-6 0,4 1-2 16,-1 0-5-16,1 0-1 0,0 0-1 15,-4 0-1-15,9 1 1 0,-5-1 7 0,-4 0-2 16,5 2-2-16,-1-1-5 0,-2 1 1 0,3-1-1 16,3 2-1-16,-3-2-1 0,1 3 1 15,0-1 0-15,-1 0 2 0,3 1 3 0,-1 0-1 16,1 3-2-16,-6-3 0 0,7 2 0 16,-3-2 2-16,3 3-3 0,-5-3-1 0,2 2 3 15,3 0-2-15,-7 0 1 0,7 0-1 0,-5 0 0 16,-2 0 3-16,3 0-1 0,3 0 2 0,-4 2-2 15,-1-1 1-15,1 1-3 0,-2-1 2 16,0 1-2-16,3 1-1 0,-5 0 0 16,4 0 3-16,-3 0-1 0,3 0 1 0,-2 0-2 15,-2 1 0-15,5-1 4 0,-9 0 0 0,4 2-2 16,2-2-10-16,-2 1 5 0,1-1 0 0,-1 2 2 16,2-1 0-16,-6-1 2 0,4 2-1 15,-2-2 0-15,1 1 4 0,-3 1-2 16,4-2-1-16,-2 1-2 0,0-1-2 0,-2 0 1 15,2 1 2-15,0 0 1 0,-1 0-2 0,1 1 4 16,-4-2-2-16,2 1 2 0,-2-1-2 0,4 2 0 16,0-1-3-16,-4 2 1 0,2-1-3 15,-2-1 3-15,4-1 0 0,-4 1 0 16,0 1 0-16,2 1 0 0,-2-1 2 0,0-1-1 16,0 2 1-16,0-1-2 0,0-1 3 0,0 2-2 15,0-1-2-15,0 0 1 0,0 0 0 0,0 0 0 16,0 1 0-16,0-2 0 0,-2 1 2 15,2-1-1-15,0 0 1 0,-4 1 0 0,4 0 1 16,-2-2 1-16,2 1-1 0,-4-1-2 16,0 2 2-16,4-2-3 0,-2 0 5 0,2-2-1 15,-7 2 8-15,7 0 5 0,-8-1 4 0,6-1 0 16,-2 2 8-16,0-1 12 0,-2-1 12 16,4 0 2-16,-7 1 1 0,7 0-13 0,-4-2-13 15,-2 1-16-15,6 1-5 0,-7-2-3 16,3 1-2-16,0 0 1 0,0 0-2 0,0 0-1 15,-3-1-2-15,3 2 1 0,-4-2 1 0,8 0 0 16,-9 0 4-16,5 0-2 0,-2 0-1 16,2 0 1-16,-5-2 12 0,5 1 9 0,0-1 1 15,0 1-6-15,-4-1-7 0,3 1-6 16,-3-3-4-16,4 3 3 0,-5-2 2 0,1 0 0 16,0 0-2-16,4 0-1 0,-9 0-1 0,7-1-1 15,-2 1 1-15,-1-2 0 0,-3 2-1 0,5-1-1 16,-1-1-2-16,-4 2 1 0,3-1 9 15,3-1 9-15,-2 1 5 0,-5-1-4 0,5 1-8 16,2-1 0-16,-1 1-11 0,1-1 6 16,-2-1-4-16,-1 2 4 0,5-2-3 0,-8 0 1 15,8 0-2-15,-5 0-3 0,1 0-1 0,4-2-1 16,-5 1 1-16,1-1 0 0,2 1-2 16,-3-2 3-16,1 1 2 0,4 1 1 15,-9-2 0-15,5 1 2 0,4-1 4 0,-4 2-1 16,-1-2-4-16,3 1-5 0,-2 1-2 0,-1-3-1 15,1 3 1-15,0-2 0 0,-1 2 1 0,5-2 3 16,-4 0 1-16,1 0-1 0,1-1 0 16,-2 2-1-16,2-3 3 0,-1 2-4 15,1-1 2-15,0-1-4 0,2 1 2 0,-5-2 1 16,5 1 1-16,-4-1-2 0,3 2 0 0,1-2 0 16,-4-1 1-16,4 2-1 0,-5 0 3 0,1-1 0 15,0 0-2-15,4 0-2 0,-1 0 1 16,-7 0 1-16,8 2-1 0,-5-2 1 15,5 0-3-15,0 0 2 0,-4 1-2 0,3-1 1 16,1 0 1-16,-4 2 2 0,2-2-1 0,1 0-2 16,1 0 1-16,0 0 6 0,0 0-2 0,-5 1-4 15,3-2-5-15,2 1-2 0,0 0 5 16,0 0 3-16,-1-1 3 0,-1 0-3 0,2 1-3 16,0-1-1-16,-1 1-1 0,-1-4-1 15,2 3 10-15,4-2-3 0,-6 0 0 0,6 2-9 16,-3-2 2-16,3 0 3 0,-6 1 0 0,8-1 5 15,-2 0 0-15,-2-1 2 0,2-1-8 16,2 2 1-16,-4-1-2 0,4-1 4 0,-4 1 1 16,4-3-1-16,-2 3-1 0,2 0-3 15,0-1 2-15,0 1 2 0,0-1 2 0,0 1 0 16,0-1-5-16,0 2-2 0,0-2-1 0,0 1 3 16,2 1 0-16,-2-1 4 0,4-1-8 15,0 2 4-15,-2 0 3 0,2 0 6 0,-2 0-2 16,-2-1 0-16,8 2-3 0,-6-1 2 0,3 2 0 15,-3-1 0-15,2 1-2 0,0-1 0 16,-2 2-2-16,-2 0 2 0,4 0 0 0,-2 0 3 16,2 2-6-16,0-2 3 0,-4 1-4 15,3 1 1-15,1-1-4 0,0 1 2 0,2-1 1 16,-4 2 2-16,-2-1-4 0,8-1-3 0,-6 0-16 16,5 1-31-16,-3 1-47 0,2-1-62 15,0-1-56-15,2 2-44 0,-6-1-21 0,7-1-2 16,-3 2-26-16,-4-1-85 0,6-1-156 15,-8 1-159-15,2 1 16 0,5-3 144 0,-7 1 217 16</inkml:trace>
  <inkml:trace contextRef="#ctx0" brushRef="#br0" timeOffset="87272.33">15760 7435 38 0,'6'-2'49'0,"2"1"7"0,0 0-12 15,1-1-15-15,-1 1-11 0,0-1-8 16,1 1-3-16,1-1-1 0,-2 2 0 15,0-1-2-15,3 1 0 0,3-2-4 0,-8 1 4 16,5-1-4-16,-1 2 1 0,-2 0-5 16,3-2 3-16,3 2 1 0,-4-1 0 15,-1 1 1-15,1 0 2 0,5 0 1 16,-7-1-3-16,2 1 2 0,5 0-1 0,-5 0 37 16,-2-2 35-16,3 1 22 0,3 1-23 15,-4-2-28-15,-1 2-17 0,1-1-10 0,4 1-6 16,-3-2-3-16,-5 2-6 0,4 0-1 15,-1 0-3-15,1 0 3 0,0 0-1 16,-4 0 2-16,5 0-3 0,-1 2 0 16,0-2 0-16,1 0 1 0,-5 1 1 0,4-1-1 15,-3 2 2-15,3-2 1 0,0 1-4 16,-4 1 0-16,5-2 0 0,-5 1 2 16,4-1-2-16,-4 1 2 0,1-1 0 15,3 2-2-15,0-2 1 0,1 0-1 0,-1 0 1 16,-2 0-1-16,3 0-1 0,-1 0 1 15,-4 0 0-15,9 0 0 0,-5 2 1 16,-2-1-1-16,3-1 2 0,3 2-2 0,-4-2 2 16,-1 1 0-16,5-1 1 0,-1 0 0 15,1 0 0-15,-4 0 0 0,7 0-1 16,-5 0-2-16,3-1 0 0,-3 1 6 16,1-2-3-16,1 2-1 0,-2-1-9 0,3-1 3 15,-5 2 4-15,3 0 0 0,-3 0 0 16,0 0 1-16,1 2 4 0,-5-1-4 15,4 1 1-15,0-1 0 0,-3 1 1 0,-1-1-1 16,0 1 2-16,4 1 31 0,-3-2 24 16,-1 2 13-16,4-1-19 0,-2-1-15 15,1 2-14-15,-1-1-9 0,0-1-5 0,1 1-5 16,1-2-3-16,-4 1 0 0,0 1-1 16,5 1 2-16,-5-2 0 0,0 0-2 15,0 1 1-15,5-2 0 0,-3 2 0 16,-2-1-1-16,4 1-1 0,-8-1 0 0,9-1 0 15,-5 2 1-15,0-2-1 0,2 1-1 16,-1-1 1-16,-1 2-2 0,0-2 0 16,2 0 1-16,-2 1 2 0,1 1 2 15,-1-1-2-15,2 0-1 0,-2 1 0 0,1-2-2 16,-1 3 0-16,0-1 2 0,-2-1 2 16,2 1 1-16,-2-1-1 0,-2 1-1 15,7-2-1-15,-7 3 1 0,2-2-1 0,0 0 0 16,2 1-2-16,-4 0 2 0,2-1 1 15,1 2 0-15,-3-1-1 0,4-1 1 16,-2 2-1-16,0-1-1 0,-2 0 0 16,7 0 2-16,-7 1 0 0,4 0-1 0,-2-1-1 15,0 1 1-15,2 0 0 0,-4 0 0 16,2-2 0-16,1 2 0 0,-3 2 0 16,2-2 0-16,-2 0 1 0,6 0-2 15,-6-1 1-15,2 2 0 0,0-1 3 0,-1 0-2 16,1 1 3-16,-2-1-3 0,6 0 2 15,-6 2 2-15,2-2-3 0,-2 0 1 0,7 1-6 16,-9-1 3-16,2 2 0 0,2-2 1 16,0 1 1-16,-4 1-2 0,2-3 0 15,2 3 1-15,-4 0-2 0,2-2 1 16,-2 1 1-16,0 1 4 0,4-1 1 0,-4 1 35 16,0-1 26-16,0 1 18 0,-4 1-24 15,4-2-21-15,0 0-13 0,-2 1-9 16,2 0-11-16,-4 1-3 0,2-2-2 0,2 1-1 15,-4-1 3-15,0 1-4 0,2 0-2 16,-3 0 2-16,1 0 8 0,2-1-1 16,-2 2-3-16,2-1-6 0,-6-1 1 15,6 1 0-15,-5-1 1 0,3 1-3 0,-2-1 3 16,2 1 0-16,-2-1 4 0,0 1-1 16,-3-1-1-16,7 1-1 0,-8-2 1 15,4 1-4-15,0 1 2 0,-5-2-1 16,3 1 2-16,0 0 1 0,-1 0-2 0,1-1-2 15,0 0 1-15,-3 1-1 0,3-1 2 16,0 0 3-16,0 0-3 0,-1 0 0 16,1 0 0-16,0 0 0 0,-2 0 0 0,1-1 2 15,-1-1-2-15,0 2-2 0,3 0-1 16,-7-1 3-16,4-1 0 0,1 1 0 16,-1 1-2-16,0-2 2 0,3 1 0 15,-7 0 1-15,4 0-2 0,1 1 1 0,-1-1-2 16,4 1 0-16,-4-2 1 0,-5 1 2 15,9 1 1-15,-4-1-1 0,-1 0-2 16,1 0-1-16,2-1 1 0,-7 1 1 16,5-1 0-16,1 1 3 0,-1 1-1 0,0-2-1 15,-1 1 0-15,1-1-7 0,0 0 5 16,-1 1 0-16,3 0 3 0,-6-1 1 0,3 1-2 16,5-1-1-16,-4 1 0 0,0-2 2 15,1 1-2-15,-1 1-2 0,-5-2-2 16,7 1 3-16,-2 1 1 0,-5-2 0 15,5 3 0-15,2-3-1 0,-3 1 1 0,1 1 0 16,0-1 0-16,-1 1-1 0,1-1-1 16,2-1 5-16,-3 2-2 0,-3-1 0 15,4-1-1-15,3 2 0 0,-3-2 0 16,0 1 9-16,2-1-5 0,-3 0-2 0,1 2-11 16,0-2 6-16,-1 0-1 0,1 0 2 15,2 1-2-15,-3 1 4 0,-3-2 0 16,6 1 2-16,-1-1-4 0,-1 1 1 0,2 1-2 15,-3-2 13-15,1 0 30 0,0 2 35 16,-1-1 20-16,5-1-12 0,-4 2-18 16,-1-2-19-16,3 0-15 0,-2 0-12 15,0 0-7-15,-1 0-3 0,1-2-2 0,-1 2-4 16,1 0-3-16,2 0-4 0,-7 0 0 16,5 2 3-16,2-2 1 0,-3 0 0 15,1 1-3-15,0-1 1 0,-1 0 0 16,1 0 2-16,0 2 0 0,4-2 0 0,-5 0 0 15,3 1-1-15,0-1 2 0,-1 2-1 16,-1-2 2-16,2 1 0 0,0 1 1 16,-3-2-3-16,5 0-1 0,-4 1 1 15,-1-1-2-15,1 0 2 0,0 1 0 0,-1-1 3 16,3 0-3-16,-2 0 0 0,2 2 0 16,-1-2 0-16,-1 0-1 0,4 0 1 15,-5 0-2-15,1 0 4 0,4 0-2 0,-5 0 0 16,1 0 0-16,4 0 0 0,-4 0 1 15,3 0 0-15,-1-2-1 0,0 2 0 16,0 0 0-16,1 0 0 0,-3-1-1 0,8 0 0 16,-8 1-3-16,3-2 4 0,-1 1-2 15,2 1 2-15,-4-2 0 0,3 2 0 16,1-1 0-16,0 1 0 0,0-2 0 16,-4 2-5-16,1-1 3 0,3 1 0 0,-4 0 2 15,4-2-2-15,-5 2 4 0,5 0 4 16,0 0-3-16,0-1-3 0,-5 1-4 15,5-2 2-15,-2 2 1 0,0-2 1 0,-1 1 2 16,7 1-1-16,-6-1-3 0,2-1 1 16,-1 1-1-16,1-1 0 0,0 1 1 15,-2-1 1-15,6-1 0 0,-7 2 0 16,3-1-2-16,0 1 1 0,0-1 1 0,0 1 1 16,2-2-1-16,-3 1-1 0,1-1 0 15,2 2 0-15,0-1 1 0,2-1 1 16,-6 2-1-16,5-1 0 0,-1-1 0 15,2 2 0-15,-6-2-1 0,6 0-1 0,2 0 2 16,-6 0-2-16,6-1 2 0,-9 0 0 16,9 0-1-16,-2 1 1 0,-2-2-3 15,2 1 1-15,2-1 1 0,-4 1-1 0,0-2-3 16,4 1 2-16,-2-1 3 0,2 0-3 16,0 0 3-16,0 0-2 0,0 0 2 15,0 0-2-15,0 0 2 0,0 0 0 16,0 0-3-16,0 0-1 0,0 0 2 0,2 2-1 15,-2-2 3-15,0 1-1 0,4-1-2 16,0 1 2-16,-2 0 1 0,2 0 0 0,-2-1-1 16,3 2 1-16,-1-2-7 0,2 0 6 15,-4 0-1-15,6-2 6 0,-2 2-4 16,1-1 0-16,-1 1 0 0,2-2 3 16,-2 2-2-16,1 0-5 0,-1 0 1 0,0-1-1 15,2 2 1-15,0-1 2 0,1 0 0 16,-3 0-3-16,4 0 3 0,1 2-2 15,-5-2 3-15,4 1 0 0,1-1 0 16,-5 2-1-16,4-1-1 0,-2 1 1 0,3-1 1 16,3 1 0-16,-4-1 0 0,-1 2 0 15,1-1 1-15,5 0-1 0,-9 2 0 16,4-1 0-16,0 0 3 0,-1 1-1 0,1-1 0 16,0 0-2-16,1 0-36 0,-1 2-68 15,0-2-86-15,-1 0-72 0,1 0-76 16,4-3-41-16,-3 0 30 0</inkml:trace>
  <inkml:trace contextRef="#ctx0" brushRef="#br0" timeOffset="90552.03">16711 7887 8 0,'0'4'6'0,"0"2"-2"0,-5 0-1 15,1 0 2-15,4 0 27 0,0 1 56 16,0 1 45-16,-2 2-1 0,-2 3-38 0,4-3-32 15,-2 4-24-15,2-1-14 16,-4 2-9-16,0 0-3 0,4 0-4 0,-2 1 0 16,2 0-1-16,-4 0-2 0,1 1-1 15,3-1 0-15,-4 2-2 0,0-3 0 0,4 3-1 16,0-2 38-16,0 1 36 0,-2 1 24 16,2-1-21-16,0 1-29 0,0 0-15 15,0 0 1-15,0 1 41 0,0 1 32 16,0-1 8-16,0 2-33 0,0 1-32 0,2 3-17 15,-2 0-9-15,0 0-8 0,0 4-3 16,4-2-7-16,0 2 1 0,-4-1-2 16,3 1-3-16,1-4 1 0,-4 2 1 15,2-1-2-15,-2-1 1 0,4 1-4 0,-4-2 0 16,4 1 0-16,-4-1 1 0,2 0 1 16,-2 0 0-16,4 0 1 0,-2 0-3 0,2-1 1 15,1 0-1-15,-3 0 4 0,2 1 0 16,-2 0-1-16,6 2 1 0,-6-2 2 15,2 0-3-15,0 1-3 0,3-1 2 16,-5 2 0-16,2-3 3 0,0 3 0 0,-2-3-1 16,-2-2-4-16,6 1 2 0,-6-2 1 15,9 0-1-15,-9 2 1 0,2-3-1 16,6 2-1-16,-6-1 0 0,2-1 1 0,-2 1 1 16,6-1-3-16,-6 1 2 0,5-2-2 15,1 1 1-15,-6-1 2 0,4 0-3 16,2 2-2-16,-1-1 2 0,-1-1 2 15,0 3 1-15,2-1-2 0,1 1 2 0,-1 0-1 16,-2-2 1-16,4 2 1 0,-3-2-3 16,-1 1 2-16,0 1-1 0,4-1-5 0,-3-1 1 15,1-1 4-15,2 2 2 16,-4-4-1-16,1 2-3 0,-1-2 2 0,4 2-2 16,-4-2 3-16,0 0-3 0,5-1 1 15,-3 2-1-15,0-1 0 0,1 1-1 0,-1 1 4 16,2-1-2-16,-1 1 2 0,-1 0-3 15,2 4 0-15,0-1 0 0,1 0 0 16,-1 1 1-16,0 1 1 0,-1 0 0 16,1 0 1-16,5 0 1 0,-5 1-1 0,-2-2-2 15,2 1-1-15,5-1 2 0,-9 1 0 16,4-1-2-16,1-1 3 0,-3 0-3 16,7 2 0-16,-5-4-1 0,-2 2 4 15,2-1 1-15,1-1 0 0,-1 2-3 0,0 0-1 16,1-1 0-16,-1 1 1 0,-2 0 0 15,7 1-1-15,-5-1 0 0,3 2-1 16,1-1 2-16,-6 2 2 0,7-1-2 0,-3 1-2 16,3 0-2-16,-3-2 2 0,3 2 3 15,-7 0 3-15,10-1 0 0,-9 1-3 16,5-2-2-16,-1 1 2 0,1-1 0 16,-2 1 0-16,3-1 0 0,-7-1 0 0,7 2-3 15,-3-2 2-15,3 0-1 0,-5 0 2 16,6 0-1-16,-5 0 3 0,1-1-1 15,1 2-3-15,-3-3-6 0,4 2 4 16,-1 0 1-16,1 0 3 0,-1 0-1 0,1 0-1 16,-1-1 3-16,-1 1 30 0,2-1 50 15,-1 0 35-15,1 1-11 0,-1-1-35 0,3-2-28 16,-1 1-13-16,1 1-12 0,-3-1-4 16,3-1-6-16,1 2-3 0,-1-1-3 15,3-1 0-15,-3 0 2 0,1 2 0 16,2-1 3-16,-3-1-4 0,1 2 0 0,1-1-2 15,-1-1-2-15,-1 2 2 0,3-2-4 16,-3 1 2-16,1-1 0 0,-3 0 4 0,3 0-3 16,-5-1 1-16,5 1-2 0,-3-4 0 15,-1 5 1-15,1-4 3 0,-1 1-1 16,1-1-2-16,-1 2-2 0,1-3-2 16,-2 2 2-16,3 0 2 0,-7-1-1 0,7 0 3 15,-3 0-3-15,2-1 1 0,-3 2-1 16,-3-2 0-16,7 1 1 0,-5 0 4 15,-2 0 1-15,7 0-6 0,-5 1 2 16,0-1-1-16,-1 0 2 0,1 0-2 0,4 0-1 16,-7 0-1-16,3-1 2 0,0 1-1 15,3-2 3-15,-3 1-1 0,0-1 2 16,1 0-2-16,-3 1 0 0,2 0-4 0,5-3 2 16,-5 3 3-16,-2 0 68 0,3-2 63 15,3 1 48-15,-4-1-35 0,-1 2-44 16,1-2-38-16,0 1-22 0,1-1-13 15,1 1-13-15,-2 1-9 0,1-2-5 0,-1 1-1 16,0 1-2-16,1 0 0 0,-3 1-2 16,7-2 2-16,-5 1 2 0,-2-1 11 15,7 2-6-15,-5-2-3 0,2 1-10 16,-1 1 1-16,-1-1-1 0,0 0 5 0,3 0 2 16,-3 1-5-16,0-1 1 0,1-1 3 15,-1 1 9-15,-2-1-5 0,3 1 0 0,-5-1 0 16,4 1-2-16,5-1-2 0,-9 0 1 15,4 0-1-15,1 0-2 0,-3 1 1 16,0 1 1-16,2-2 1 0,-1 2 0 16,1 0 1-16,0 0-3 0,1 0 2 0,-1-1-2 15,0 1 3-15,-1 0-2 0,1-2-2 16,-4 2-1-16,5-1-1 0,3-3 5 16,-4 3 3-16,-1 0-1 0,1-1-4 15,4-1 2-15,-3 2 0 0,-3-2 1 0,2 1 12 16,-3 1 18-16,3 1 14 0,-2-2-3 15,-2 2-12-15,-4 0-9 0,7 2-16 16,-7-1-1-16,2 1 0 0,-2 1 1 0,6-2-5 16,-8 1 5-16,2 0-2 0,2 0 2 15,-1 1-3-15,-3-1-2 0,4-1-1 16,0 2-4-16,-4-1 2 0,2-1 6 16,-2 2 3-16,4-1-3 0,-4 1-3 0,4-2 0 15,-4 2 7-15,-4 0 5 0,4 0-1 16,-4 0-5-16,4 1-2 0,-2 0 2 15,2 0 4-15,-4 0-6 0,0 3-3 16,1-1-5-16,-1 0 2 0,2 0-2 0,-6 0 0 16,6 0 3-16,-2 0 1 0,2-1-2 15,-7 2-3-15,7 0 0 0,-2-1 6 0,2 0 3 16,-6 0-1-16,6 0 0 0,-6-1-1 16,6-1 1-16,-3 2 0 0,-1-2-3 15,2-1-1-15,2 2-3 0,-4-1 3 16,-2-1-1-16,5 0 2 0,-5 0-2 0,2-1 2 15,4 0 1-15,-6-1 0 0,6 1-1 16,-3-2-1-16,-1 1 0 0,0-2 0 16,2-1 0-16,-2 2 7 0,2-3 12 15,-3 0 12-15,3 0 10 0,-2 0 1 0,0-1-7 16,2-1-6-16,-3 1-3 0,5-2-3 16,-6 1 4-16,6-1-3 0,-6 0-5 15,2 0-6-15,4 0-5 0,-7 0 2 0,7 0 1 16,-4-2-5-16,2 3-5 0,0-3-5 15,2 1 2-15,-5-1 0 0,3 0 5 16,0 1 1-16,2-2-3 0,2 2 0 16,-4-2 0-16,0-2-2 0,4 2-1 0,-2-1-1 15,-2-1-1-15,4-1 1 0,-2 2-1 16,2-2-3-16,0 0 5 0,0 0-1 16,-5 0 5-16,5-2-5 0,0 2 1 15,0-1-7-15,-4-1-3 0,4 0-5 0,0 1-12 16,4-2-36-16,-4-2-73 0,0 1-175 15,5 0-224-15,-5-4-253 0,0-1-13 16,0 0 143-16,0-1 256 0</inkml:trace>
  <inkml:trace contextRef="#ctx0" brushRef="#br0" timeOffset="93008.52">19187 13890 20 0,'-6'0'71'0,"2"-2"-3"16,0 2-4-16,1 0 0 0,-1 0 1 0,0 0 7 16,4 0 1-16,-2-1 2 0,-2 1-8 0,4 0 1 15,-2 0-81-15,2-2-42 0,0 2-27 16,-4-1 67-16,0 1 50 0,4 0 36 15,0 0 23-15,0-2 11 0,-2 2-3 16,2-1-4-16,0 1-8 0,0 0-1 16,0 0-3-16,0 0-2 0,-5 0-4 0,5 0-2 15,0 0 13-15,5 0 30 0,-5 0 57 16,0 0 53-16,0 1 23 0,0 1-9 16,2-1-46-16,-2 1-48 0,4-1-41 0,0 1-26 15,-2 1-23-15,2 0-18 0,-2 0-18 16,6 0-6-16,-5 1 3 0,5-1 8 15,-2 3 3-15,0-1-11 0,0 1-9 0,9 0-3 16,-5 0-1-16,3 1-1 0,-1 0-3 16,5 0-2-16,1 0-2 0,-5 1 2 15,3 1-3-15,5 1 7 0,-5 1-4 16,1 2 1-16,-1-1-6 0,5 3 0 0,-4-1 6 16,-1 1-3-16,1 0 3 0,-5 1 2 15,5 0 10-15,-3 1 8 0,3 0 5 16,-5 1-8-16,2-2-7 0,-1 2-5 15,1 0-4-15,-5-1-4 0,5 1 2 0,-2 0 0 16,-1 0 3-16,-1 0 12 0,3 0 21 16,-5 1 6-16,2-1-6 0,-2 2-14 15,1-1-6-15,-1 1-3 0,0 1-3 0,-2-2-2 16,1 2 0-16,-1-1-4 0,2 1-1 16,-2 0-3-16,0 1-1 0,1-2-13 15,-1 1 5-15,2 1 8 0,-6-1 11 16,7 0 0-16,-3 0-8 0,0 0 10 0,0 0-10 15,-2-2 1-15,2-1-9 0,-1 2 3 16,-3-2 0-16,4-1 0 0,-2-1 0 16,0 1 1-16,-2-1 0 0,2 1-1 15,0-4 0-15,3 1 0 0,-5-1-2 0,2 1-4 16,0-1 0-16,-2-1 3 0,4 2 3 16,3-3 4-16,-7 2-1 0,6-1-3 15,-2 1 0-15,-4-1 0 0,6 0 2 0,-1 0 0 16,-5 0 4-16,6 0-6 0,-6 0-6 15,2-1 0-15,2 0 3 0,-2 0-1 16,-1 0 2-16,5-1 1 0,-2 1-1 0,-4-2 4 16,6-2 1-16,-6 2-3 0,3-2 0 15,1 1 0-15,-2 0 1 0,-2-2-1 16,4 1-3-16,2-1 5 0,-6 0 3 16,3 0-3-16,1-1-2 0,-2 1-5 0,-2-2-3 15,6 2 2-15,-6-3 2 0,5 2 4 16,-3-1 0-16,0 1 0 0,-2-1 0 15,6 0-1-15,-2 0-6 0,-4-1 4 0,3 1 2 16,-1-1-1-16,2 0-2 0,-4 0-1 16,-2 0-1-16,8-1 2 0,-6 1 3 15,2-2 5-15,-1 1-2 0,1-1-2 16,0 1-4-16,-2-1 1 0,2 0 0 0,0 1 3 16,-2 0 2-16,2-2-1 0,-2 1 0 15,3 1 1-15,-1-1 0 0,-2 1-1 16,-2-1-2-16,6 1-1 0,-6-2-1 0,4 1 0 15,0-1-1-15,-4 2 3 0,2-1 1 16,-2-1 3-16,0 0 1 0,4 0-3 16,1 0-1-16,-5 0-4 0,0 0 2 15,2 0-13-15,2 0 5 0,-4 0 7 0,2 0 17 16,-2 0-5-16,4 0-5 0,0 0-4 16,-4 0 2-16,2 0-2 0,2 0 1 15,-4 0 0-15,2 0 2 0,-2 0-2 16,0 0-2-16,4 0 1 0,-4 0 0 0,5 0 1 15,-5 0-1-15,2 0 2 0,-2 0 0 16,4 3-2-16,-2-3-2 0,-2 2 2 16,0-1 0-16,4-1 3 0,0 2-4 15,-4-2 3-15,0 0-6 0,2 1 4 0,-2-1-1 16,4 2 2-16,-4-2-1 0,4 0 0 16,-4 1-1-16,0-1 1 0,0 0 3 15,0 0-1-15,3 0 3 0,-3-1-2 0,4-1-1 16,-4 1-1-16,0-1 2 0,0 1 0 15,0-1 0-15,0 1 2 0,2-2 1 16,-2 1-3-16,0 1-3 0,0-2 4 0,0 0-3 16,0 1 1-16,0 1-4 0,0-1 2 15,0-1-1-15,0 2 4 0,0-1 2 16,0-1 4-16,0 2-3 0,0-2-4 0,0 1 0 16,0-1 12-16,0 0 6 0,0 0 5 15,0 0-9-15,0 0 0 0,0 0-6 16,0 0-2-16,0 0-5 0,0 0 2 15,0 0 2-15,0 2-1 0,0-2 2 0,0 0-3 16,0 1-3-16,0 1-2 0,0-1-1 16,0 1-3-16,0-1 4 0,0 1 0 15,0-1 1-15,0 2-2 0,0-1 4 16,0 1-2-16,0 0-1 0,0-2-9 0,0 2 4 16,0 0 4-16,0 0 1 0,0 0 1 15,0 2 3-15,0-2-3 0,0 1 2 16,0 1 0-16,0 1 1 0,0-2 1 15,0 2-3-15,0 0 4 0,0 0-2 0,0 0 0 16,0 0-4-16,-2 0 2 0,2 0-2 16,0 0 2-16,0 0-2 0,-4 0 0 15,4 0-4-15,-3 0 3 0,3 0 1 0,0 0 8 16,-4 0 0-16,4 0 3 0,-4 0 5 16,4-1 17-16,-2 0 20 0,2 0 16 15,-4 1 12-15,0-1 0 0,2 1 1 16,-2-2-6-16,2 1 0 0,-7-1 2 0,7 2-7 15,-2-1-6-15,-2-1-12 0,2 1-14 16,2-2-9-16,-4 1-11 0,-3 1-4 16,7-1-6-16,-2 1 3 0,-2-1 7 15,2 1 7-15,2-1 6 0,-7 1 0 0,7-1 2 16,-4 1-1-16,2-1-3 0,0 0-10 16,2 1-6-16,2 0-9 0,-4-2-3 0,0 1-2 15,4 1-3-15,-3-2-2 0,-1 1-1 16,4-1 2-16,0 0 3 0,-2 2-1 15,2-2-3-15,0 0 2 0,0 0 0 16,0 0 8-16,-4 0-3 0,4 0 2 0,0 0-6 16,0 0-1-16,-4 0-1 0,4 0-4 15,0 0 0-15,0 0-10 0,0 0-18 16,0 0-73-16,0 0-125 0,0 0-141 0,0 0-218 16,0-2-246-16,-2 2-161 0,2-1 92 15,-6-2 263-15,2-1 251 0</inkml:trace>
  <inkml:trace contextRef="#ctx0" brushRef="#br0" timeOffset="94532.18">18991 14523 12 0,'0'3'79'0,"0"-2"-11"15,0 1-17-15,0-1-10 0,0 1-16 0,0-1-7 16,0 0-4-16,0 3-3 16,0-3-8-16,0 1-3 0,0-1 0 0,0 1 0 15,0-1 0-15,0 1 0 0,0-1 0 16,0 1 0-16,0-1 0 0,0 0-3 0,2 1-1 15,-2 0 4-15,0-1 1 0,0 1 2 16,4-1-3-16,-2 1-2 0,-2-2 2 16,0 1-1-16,0-1 4 0,4 2-3 15,-4-2 5-15,4 1 11 0,-4-1 15 0,0 0 22 16,0 0 22-16,0 2 18 0,2-2 0 16,-2 1-3-16,0-1-5 0,0 0-1 15,0 1 6-15,0-1 10 0,4 0 12 0,-4-1 13 16,4 1 9-16,3-1 10 0,-7-1 0 15,2-1 0-15,6 2-8 0,-6-2-5 16,4 0-18-16,-2-1-28 0,3 0-26 16,-3 1-21-16,2-1-13 0,0 1-8 0,2-2-7 15,-1 1-6-15,-1 1 3 0,0-3-3 16,0 3-1-16,2-2-5 0,-1 2 2 16,-1-1-1-16,0 1 0 0,2 0 1 15,-6-1 2-15,5 3 0 0,-3-2 2 0,0 2 1 16,-2-1 16-16,2 1 27 0,-2-1 28 15,-2 2 16-15,4-1-7 0,0 1-17 16,-4 0-22-16,3 0-16 0,-3 0-10 0,0 0-9 16,4 0-7-16,-4 0 14 0,4 0 19 15,-4 1 24-15,0 1 8 0,0-1 1 16,0 1-9-16,0-1-9 0,0 2-12 16,-4 0-6-16,0-1-1 0,4 1-6 0,-3 0-5 15,-1 0-9-15,0 0-3 0,2 0-1 16,-2 0 0-16,2 0-4 0,-2 0-2 15,0 0 1-15,2 0-4 0,-5 0-2 16,3-1 1-16,0 3 1 0,2-2 1 0,-4 0-1 16,2 2-1-16,0-3 1 0,1 2 0 15,-1-1 0-15,0 0 5 0,4-2-3 0,-6 2-1 16,6-1 0-16,-2-1 13 0,2 2 13 16,-4-1 1-16,4-2-11 0,-4 1-6 15,4 1-5-15,0-2-5 0,-2 0 3 16,2 0-4-16,0 0 0 0,0-2-5 0,0 2 2 15,0-1 2-15,-5 1 0 0,5-2 1 16,0 0 0-16,0 1 0 0,0-2-1 16,0 0 1-16,0 2 0 0,-2-4-1 15,2 2 0-15,0 0-2 0,0-1 3 0,0-1 0 16,0 1-2-16,0-1 1 0,0-1-2 16,-4 2 1-16,4-1 2 0,0-1 1 15,0 2-1-15,0-1-1 0,-4 1 3 0,4-1 1 16,0 1 4-16,0-1-6 0,0 1 3 15,0 0-1-15,0 0-3 0,0 1-3 16,-2 2 1-16,2-2 7 0,0 0-1 16,0 1-4-16,0 0-2 0,0 1-1 0,0-2 1 15,0 3 4-15,0-1 0 0,0-1-2 16,0 1-9-16,0 1-1 0,0-2 3 16,0 1 7-16,0 1-3 0,0-2-9 15,0 1-31-15,0 1-79 0,2-2-180 0,-2 2-198 16,0 0-182-16,4-2-45 0,-4 2 92 15,0-1 185-15</inkml:trace>
  <inkml:trace contextRef="#ctx0" brushRef="#br0" timeOffset="120208.69">5484 9850 91 0,'0'-1'167'0,"-4"-2"2"16,0 1 0-16,4 1 4 0,0 1 12 0,-2-2 25 15,-2 2 25-15,4-1 28 0,0-1 24 16,0-1 21-16,-3 1-9 0,3 1-37 16,0 0-55-16,0-1-60 0,-4 1-41 15,4 1-37-15,-4-2-21 0,4 1-22 0,0-1-17 16,0 2-6-16,0-1-6 0,0 1 2 16,0 0-2-16,0-2 3 0,0 2 0 15,0 0 0-15,4 2 0 0,0-2 2 0,-4 0-1 16,3 1 0-16,3-1-2 0,2 0 0 15,-6 0 2-15,4 2 1 0,3-2 0 16,-3 1-2-16,0-1-2 0,0 2 1 16,5-1 4-16,-1 1-2 0,0-1 0 0,1 2 1 15,-1 0-2-15,-2-1 2 0,2 1 1 16,1 0 0-16,1 0-3 0,-1-1-1 16,-1 0 2-16,4 1-1 0,-5-1 0 15,5-1-1-15,-4 1-2 0,3-1 2 0,1-1 0 16,-1 0-5-16,1 0 4 0,-6-1 1 15,9 1 6-15,-7-2-3 0,7 2 0 0,-7 0-2 16,5 2 0-16,-3-1 0 0,3-1 0 16,-7 2-2-16,6 1 4 0,-3-2-2 15,-3 0 3-15,2 3-4 0,1-1 2 16,-1 0 2-16,-4-2-1 0,4 1 0 0,-3 1-2 16,3-1 1-16,-4 0-6 0,2 0 4 15,-1-1 1-15,-1-1 6 0,0 2-5 16,0-1-1-16,-2-1 0 0,3 0 0 0,-3 2 3 15,0-2-4-15,-2 0 1 0,4 0 0 16,-6-2-40-16,4 2-150 0,0 0-222 16,-4 0-218-16,-4-1-95 0,4-1 70 15,0-1 171-15,-4 1 190 0</inkml:trace>
  <inkml:trace contextRef="#ctx0" brushRef="#br0" timeOffset="120656.49">5976 9817 69 0,'0'-1'225'0,"0"-3"28"16,0 4 20-16,0-1 14 0,0 0 17 15,0 1-7-15,0-2-38 0,0 2-65 16,0-1-72-16,0 1-44 0,0-2-33 16,0 2-16-16,0 0-12 0,4 0-5 0,-4 2-5 15,2-2-1-15,2 1-4 0,0 1-1 16,-4 0 2-16,3 2 0 0,5-1 2 16,-6 1 1-16,2 1-1 0,-2-1-1 15,6 1 0-15,-6-1-1 0,3 2-3 0,-3-2 0 16,2 3 3-16,0-1-3 0,-2-1 1 15,4 0 0-15,-2 1 5 0,-4 0 2 16,4-1 41-16,-2-1 60 0,-2 1 58 0,0-1 14 16,5 1-30-16,-5-1-41 0,-5-1-39 15,5 3-19-15,-2-2-9 0,-2 0-8 16,0 0-13-16,-2-1-7 0,4 0-6 0,-6 0 0 16,1 0-5-16,5-1-4 0,-6-1-25 15,2-1-118-15,4 3-241 0,-2-1-301 16,0-2-125-16,-3-2 96 0,3 2 231 0,2 2 189 15</inkml:trace>
</inkml:ink>
</file>

<file path=ppt/ink/ink9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59:56.109"/>
    </inkml:context>
    <inkml:brush xml:id="br0">
      <inkml:brushProperty name="width" value="0.05292" units="cm"/>
      <inkml:brushProperty name="height" value="0.05292" units="cm"/>
      <inkml:brushProperty name="color" value="#3333CC"/>
      <inkml:brushProperty name="fitToCurve" value="1"/>
      <inkml:brushProperty name="ignorePressure" value="1"/>
    </inkml:brush>
    <inkml:brush xml:id="br1">
      <inkml:brushProperty name="width" value="0.05292" units="cm"/>
      <inkml:brushProperty name="height" value="0.05292" units="cm"/>
      <inkml:brushProperty name="color" value="#008000"/>
      <inkml:brushProperty name="fitToCurve" value="1"/>
      <inkml:brushProperty name="ignorePressure" value="1"/>
    </inkml:brush>
    <inkml:brush xml:id="br2">
      <inkml:brushProperty name="width" value="0.05292" units="cm"/>
      <inkml:brushProperty name="height" value="0.05292" units="cm"/>
      <inkml:brushProperty name="color" value="#FF0000"/>
      <inkml:brushProperty name="fitToCurve" value="1"/>
      <inkml:brushProperty name="ignorePressure" value="1"/>
    </inkml:brush>
    <inkml:brush xml:id="br3">
      <inkml:brushProperty name="width" value="0.05292" units="cm"/>
      <inkml:brushProperty name="height" value="0.05292" units="cm"/>
      <inkml:brushProperty name="color" value="#800080"/>
      <inkml:brushProperty name="fitToCurve" value="1"/>
      <inkml:brushProperty name="ignorePressure" value="1"/>
    </inkml:brush>
  </inkml:definitions>
  <inkml:trace contextRef="#ctx0" brushRef="#br0">3460 2640 21,'0'0'27,"0"0"-6,-7-11-1,7 11-4,0 0-3,0 0-3,-4-11-3,4 11-2,0 0-1,8-9-2,-8 9-1,14-7 0,-5 2-1,1 0 0,3 0 1,0 1-1,0-1 1,0 1-1,-2 0 1,1 1 0,-2-1-1,3 1 1,-3 1-1,-1 2 0,1-1 1,0 1-1,2 1 0,-2 1 1,3 0-1,1 1 0,1 1 1,-2 0-1,2 1 1,-1 1 0,0-2 0,-1 5 0,1-3 0,-1 2 0,-1-1 0,4 2 0,-5-1 0,2 2 0,-2 0 0,3 1 0,-3 1 1,-1 2-2,1 0 1,1 1 0,-2 2-1,0 1 1,-2 0-1,1 0 1,-2 1-1,1 0 1,-4-1 0,2 3 0,-3-4 0,0 2 1,0-1-1,-3-1 0,0 2 0,0 0 0,-3-2 1,0 4-1,0-4 0,-3 4 0,0-4 0,-2 2 0,-1 0 0,-1-3 0,-2 1 0,-1 0 0,-2-3-1,0 2 1,-1-3-1,-3 0 1,3 2-1,-2-4 1,0-2-1,0 0 1,-2-1 0,1 0-1,-4-4 1,4-1-1,-5-2 1,1-2-1,0 0 1,1-3-1,-2-2 1,2-2-1,-3 0 1,0-1-1,3-1 1,0-4-1,-1 2 0,4-4 1,-1 1-1,2-5 1,2 2-1,0-6 0,3 0 0,2-2 1,3-3-1,-1-1 0,6-4 0,1 0 0,4-2-1,1 3 1,4-1 0,-1 2 0,1 1 0,2 2-1,2 7-1,-3-2-5,9 5-30,-3 6-1,5 6-2,-1 2 0</inkml:trace>
  <inkml:trace contextRef="#ctx0" brushRef="#br0" timeOffset="1250">3678 2634 22,'0'-9'32,"0"9"2,-2-14 0,2 14-19,0 0-5,-5-11-2,5 11-2,0 0-3,0 0-1,-2 10-2,2-10 1,-1 15-2,1-6 2,0 2-1,0 4 1,0 1 1,0 3 0,0 1-1,0 1 1,0 0 0,2 4-1,-2-2 1,0 2-1,0-1 0,1 0 1,-2 0-1,2 1 0,-3 3 0,2-4-1,0 3 1,2-2 0,-1 2 0,-1-3-1,1 1 1,2-2-1,-2-2 1,1-1 0,0-1 0,0-5 0,-1-2 0,0 1-1,-1-13 1,3 12 0,-3-12-2,0 0-1,0 0-8,0 0-28,0 0 0,4-13-1,-6 3 1</inkml:trace>
  <inkml:trace contextRef="#ctx0" brushRef="#br0" timeOffset="1859">3320 2969 32,'0'0'31,"0"0"1,0 0-4,11-3-19,-2 6-1,-9-3-1,20-2-2,-8 0-1,4 2-1,2-1-1,2 1 1,3-1-1,-2 1 0,3-2 1,3 2-1,1-1 1,2 1-1,-2-4 0,4 2 0,-2-3 0,3 3 0,-3-1 0,-2 0 0,0 2-1,-2 1 0,-4 0 0,0 0 0,0 0 0,-3 0-1,-1 1 1,-1-1 0,-3 0 0,1-2 0,-2 2 0,-4 0 0,-9 0-1,17-2 0,-17 2-1,8-2-2,-8 2-4,0 0-11,9-4-20,-9 4 0,0 0-1,0 0 1</inkml:trace>
  <inkml:trace contextRef="#ctx0" brushRef="#br0" timeOffset="2375">3776 2710 26,'0'0'33,"0"-9"0,0 9 0,0 0-20,0 0-4,-2 17-2,-2-8-2,0 7-3,1 2 0,1 2-1,-2-1 1,2 2-1,0-5 0,2-2 2,0-4-2,0-10 0,0 11 1,0-11 1,0 0-1,0 0 1,2-14-1,-2 2 1,1-5-1,-1 0-1,-1-2 0,3 2 0,-3 1-2,2 2 1,-1 14-1,3-10 0,-3 10 1,6 12-1,1 1 1,0 2 0,2 2 0,0 2 1,0 2-1,2-3 1,-3 0-1,-1-4 1,-1-3-1,-2-2 0,-4-9 1,5 10 1,-5-10-1,0 0 0,0 0 0,-6-14-1,2 2 1,-1-3 0,2-5-1,0-1 0,0-2-1,1 2 1,1 1 0,1 2 0,0 5 0,0 3-1,0 10 0,3-10 1,-3 10-1,9 3 0,1 4 0,-1 0 1,5 2 0,1 1 0,0 1 0,2 0 0,-4-1 0,-1-1 0,-12-9 1,16 11 0,-16-11 0,0 0 0,0 0 0,0 0 0,-13-7 0,2 1 0,-2-2 0,-3 0-1,-1-2 0,1 1-1,-2 0 2,5 2-2,3 0 1,10 7 0,-13-11-1,13 11 0,0 0 0,4-14 1,-4 14-1,16-5 0,-4 5 1,4-1-1,-1 3 1,-1 2 0,2 0 0,-3 2 0,-2 1 1,-1 2-1,-10-9 0,7 14 1,-7-14 0,-3 10 0,3-10 0,-10 5 0,10-5 0,-18-4 0,9-2-1,-3 0 0,12 6 0,-15-13 0,15 13-1,-13-13 0,13 13 0,0 0 0,0 0 0,0 0 0,0 0 0,7 16 0,-1-7-3,-6-9-9,9 15-24,-9-15 0,10 15-1,-10-15 0</inkml:trace>
  <inkml:trace contextRef="#ctx0" brushRef="#br0" timeOffset="4109">3818 2708 28,'-1'-9'33,"1"9"1,-3-13-2,3 13-19,0 0-5,-16-4-2,16 4-2,-11 15-2,7-5-2,-3 1-1,1 2 1,-1 0 0,4 1-1,-1-1 1,3-1 1,0-2-1,-1 1 0,0-2 0,-1 1 1,3-10-1,-6 15 1,6-15 1,0 0-1,-9 9 1,9-9-1,0 0 2,-13-11-2,13 11 1,-5-11-1,5 11-1,-4-10 0,4 10 1,0 0-1,8 12 1,-1-1 1,0 1-1,2 3 1,4-1 0,3-1-1,6 1-21,-4-5-15,-1-5-1,0 0-2,-8-4 0</inkml:trace>
  <inkml:trace contextRef="#ctx0" brushRef="#br0" timeOffset="4828">3537 3071 44,'-11'-9'33,"11"9"2,-11-3-12,2-4-10,9 7-1,-10-7-2,10 7-3,0 0-3,-10-13-1,10 13-1,0 0 0,3-10-1,-3 10-1,20-1 0,-7 1 0,6 0 0,3 4 0,2-3 0,-3 4 0,2 0 1,-5 1-1,-2 1 1,-3 2-1,-7 1 1,-6-10 0,-6 19 0,-5-8 0,-5 0 0,-3-1 1,-4 0-1,3-1 1,-3-4-1,1-2 0,-1-4 0,5 0 0,1-4 0,5-3-1,2 3 0,10 5 0,-12-12-1,12 12 0,0 0 0,12-8-1,-1 7 1,3 2 1,7 0-1,3 2 1,4 0 1,4 1-1,-5 0 1,5 0-1,-4 1 0,-5 1 1,-4 1-1,-6-3 1,-13-4 0,0 13 0,-11-9 0,-7 0 0,-5-3 0,-2-2 0,-4-2 0,-2-2 0,1-3-1,5 0 0,-1-1 0,6 0 0,4 1 0,4 1 0,12 7-1,-10-12 1,10 12-1,9-16 0,2 6 0,3-1 0,1 0 0,3 0 1,0 2-1,-3 3 1,-2 3 0,-3 5 0,-10-2 0,9 17 0,-12-5 1,-4 1-1,-2 0 1,-2 0 0,-1-1 0,-4-5 0,4-2 0,0-3-1,1-2 1,11 0 0,-17-4 0,17 4-1,-12-5 0,12 5 0,-9-8 1,9 8-1,0 0 0,-10-12 0,10 12 0,-12-9 0,12 9 0,-10-7 0,10 7 0,0 0-1,-9-7 1,9 7-1,0 0 0,0 0 0,0 0 0,0 0 1,0 0-1,9 10 0,-9-10 1,14 13 0,-2-6 0,0 3 0,1-2 1,3 3-1,1 0 0,3 0 0,-2-2 1,0 1-1,-3-2 0,-1 0 1,-4-3-1,-1-1 1,-9-4 0,0 0 0,0 0-1,-17-2 1,1-4-1,-6-1 0,-6-1 0,-1-3-1,-4 2 0,2 0 0,4 0 1,4 1-1,4 1 0,8 5 0,11 2 0,0 0 1,0 0 0,16 1-1,1 3 1,5 3 0,0-1 0,4 2 1,-1 0-1,-1-2-1,0 6-6,-5-5-32,-5-2 1,-14-5-3,11 10 1</inkml:trace>
  <inkml:trace contextRef="#ctx0" brushRef="#br1" timeOffset="13734">3717 24 5,'-4'-14'23,"4"14"-5,0 0-1,-1-10-2,1 10-1,0 0-3,0 0-2,0 0-3,0 0-1,0 0-3,0 0 0,0 0-1,0 0-1,0 13 0,1-3-1,0 4 1,0 3 0,1 2 0,0 2 1,2 3-1,-1 1 1,0 0 0,0 3 0,-3-1-1,2 2 2,-2 1-1,0 4 0,-2 0 0,2 0 0,-1 2 0,1 2 0,-1 1 0,3 0-1,1 1 1,0 1 0,0 2-1,1 0 2,-1 3-1,0 0 0,0-2 0,0 1 0,-2 1 0,1-1 0,-2-3-1,0 1 1,0-2 0,2 3-1,-3-2 2,3 3-2,-2-3 1,1 1 1,1 2-2,2-2 2,-3 1-2,0-2 1,1 0 0,-1 0 0,0-1-1,1-1 1,0-1 0,1-3-1,0 2 1,0-2 0,-2 1 0,1-2-1,1-4 1,-2 4 1,1-3-2,0 4 1,-1-4 0,2 2-1,-3-2 1,2 0-1,-1 0 0,-1-1 1,0-1-1,1 1 1,-1-1-1,0-3 0,0 1 1,1 1 0,-2-4-1,1 3 1,0-1 0,0-1 0,-1 1-1,1 0 2,-3 4-2,3 0 1,-3 0 1,3 4-1,-3-3 0,3 1 0,-3-3 0,1-4 1,1-2-1,0-7-1,-1-2-1,2-15-9,0 0-28,0 0 1,15-22-1,-5 3-1</inkml:trace>
  <inkml:trace contextRef="#ctx0" brushRef="#br1" timeOffset="15016">3931 2911 22,'0'0'26,"0"0"-10,0 0-2,0 0-3,0 0-1,-2-10-2,2 10-3,9 0-2,-9 0 0,17-1 0,-5 0-1,3 0 0,5 2 0,0-1-1,5 1 0,1-1 0,3 2 0,1-2 0,2 1 0,1-1 0,2 1 1,0-2 0,5 1 0,0 0 0,4 0 1,4 0-1,3-1 0,2-1-1,6 2 0,-1-2 0,4 1 0,3-1 0,2-1 0,6-1 0,0 2 1,4-2-1,-1 2 0,-1 0 0,3 1 0,-3 2 1,0 1-1,-1-1 0,1 1 0,-1-1 2,3-1-2,-1-1 0,1-1 0,1-1 0,-4 1 0,3-2 0,0 1 0,-1 1 0,-1 2-1,-1 0 1,-5 0 0,3 0 0,-5 0 0,0 0 0,-6-2 0,0-4 0,-3 3 0,-1-3 0,-5 0 0,-7 1 1,-4 0-2,-10 1 1,-5 3 0,-10-2 0,-6 2-1,-10 1-4,0 0-25,-16 1-7,-2 0-1,-10 1-1</inkml:trace>
  <inkml:trace contextRef="#ctx0" brushRef="#br1" timeOffset="16109">3821 3009 16,'0'0'28,"9"-9"-8,-9 9 1,0 0-6,0 0-3,0 0-3,0 0-4,0 0 0,0 0-2,-13 11-2,13-11 0,-17 19 1,5-4-1,-3 1 0,-4 4 0,-1 4 1,-3 5-1,-2-2 1,-1 4 0,-2 3 0,-1 1 0,1 4-1,-3 1 1,0 1-1,0 0 0,2 2-1,-3-3 1,0 1-1,1 0 1,-2-1 0,0 1-1,-2-2 1,1 3-1,-5-1 0,-1 4 0,1 1 0,-2 1 0,0 3 0,0-1 0,0 5 0,-1-2 1,-1-2-1,2 1 1,2-2 0,-2-2 0,3-5 1,3-1-1,3-6 1,3-2 0,3-5-1,5-3 0,2-6 0,5-5 1,3-3-1,11-11 1,-12 12-1,12-12 0,0 0 0,0 0-2,0 0-8,0 0-26,0 0-1,9-14-1,-5 3 0</inkml:trace>
  <inkml:trace contextRef="#ctx0" brushRef="#br1" timeOffset="20750">4588 2181 31,'0'0'32,"-13"-5"0,1 7 0,-4 0-22,3 9-2,-4-4-2,0 6-2,0 0-1,2 5 0,-1-1-1,6 4-1,3 0 1,6 0 0,6 2 0,5-5-4,11 1-2,0-4-24,8-6-5,5-1-2,0-7 0</inkml:trace>
  <inkml:trace contextRef="#ctx0" brushRef="#br1" timeOffset="21344">4860 2049 16,'0'0'26,"0"0"-3,0 0-9,0 0-1,0 0-4,9 7-3,-9-7-3,0 0 0,11 10 0,-7-1 0,-2 0 0,1 7-1,-1-2 0,-2 4 0,-1 1 0,1 3-1,0 1 0,0-2 0,2 0-1,0-2 1,3-2-1,2-3 1,3-3 0,0-4 0,0-3 0,1-2 1,-2-3-1,1-1 0,-10 2 0,12-6 0,-12 6-1,0 0 0,0 0 0,0 0-1,-3 13 1,-1 0 0,-1 3 0,1 5 1,0 1 1,2 4 0,-1-1 0,3 2 1,-3-6 0,2 2 0,-4-5-1,1-1 1,-5-2-2,0-5-2,-1 0-18,-1-5-13,-6-6-3,0-1 1,1-4-1</inkml:trace>
  <inkml:trace contextRef="#ctx0" brushRef="#br1" timeOffset="22031">4327 1998 25,'0'0'30,"0"0"1,0 0-3,-14-7-17,14 7-3,0 0-2,-12 3-2,12-3-2,-10-1 0,10 1 0,-9 1 0,9-1-1,0 0 1,-13 0-1,13 0 0,0 0 0,0 0-1,-10 6 1,10-6-1,0 0 0,-4 17 1,5-7-1,-1 3 0,1 5 1,1 0-1,-2 4 1,0 2 1,-1-1-1,-2 0 0,-2-1 1,-1-3-1,-2-2 2,-2 0-2,2-6 0,1-2 1,7-9-2,-12 11 1,12-11-2,0 0 0,0 0 0,0 0 0,0 0 0,10 11-2,-10-11 2,14 19 0,-4-1 1,-2 5 0,0 2 1,-5 1 0,1 2 2,-2 1-1,-1 0 0,1-4 0,-2-4 0,1-3 0,1-2 0,2-3-1,6-1-4,-10-12-33,16 14 0,-5-9-1,-11-5 0</inkml:trace>
  <inkml:trace contextRef="#ctx0" brushRef="#br2" timeOffset="34750">1574 490 6,'0'0'7,"2"11"0,-2-11-2,2 13 0,-2-13 0,4 18 0,-1-7-1,-1 3 1,1 4-1,0 1-1,0 5 1,-1 4 0,1 3 0,-1 3-1,1 3 1,-2-2-1,2 3 0,-1 0-1,1 1 2,-2-1-3,2 2 1,0-3 0,0 4-1,0 2 1,0 2-1,-1 0 0,1 0 0,-1 2 0,-1 1 0,1-1 0,0-1 0,-1 0 0,2-1 1,1 2-1,0-1 0,-1-5 0,0 2 0,1-3 1,-1 1-1,0-1 1,1 1-1,-2-3 1,2-1 0,-1 2-1,0-1 1,0 1 0,1 0 0,1-1 0,-2 2 0,-1-3-1,1-1 1,0 3 0,-1-2-1,0-2 0,1-1 0,-3-3 0,2 2-1,-1-1 1,1-2 0,-1 1-1,1 0 1,0-1 0,1 1 0,-1 1 0,0 0 0,0-2-1,1 3 1,-1-2 0,2-1 0,-3 1 0,3 1 0,-2-2 0,1 0 0,0 3 0,0-2 0,-2-1 0,1 2 0,0-4 1,-1 2-1,-1-3 1,3 2 0,-3-5 0,1 1 0,-2-3 2,4 2-2,-3-6-1,2 0 1,-1-2 0,0-1-1,0-3 1,0-1-1,0-2-2,-1-9-4,0 0-27,0 0-3,0 0-2,14-18 0</inkml:trace>
  <inkml:trace contextRef="#ctx0" brushRef="#br2" timeOffset="36687">1818 3331 7,'5'19'10,"-5"-6"-1,2 5 0,0 0-2,-1 3 0,1 3-1,-2 1 0,3 4-1,-4-3-1,4 3-1,-3-1-1,2 0 0,-1 1 0,2 1 0,0-2 2,3 0-2,-2-2 2,1 3-2,-1-3 2,5 2-1,-5-5 0,2-1 0,-2-3 0,-1-1 0,-1-2 1,1-1 0,-2-4-1,2-1 1,-3-10-1,2 13-1,-2-13 0,0 0-2,3 11-8,-3-11-21,0 0-1,0 0 0,10-6 0</inkml:trace>
  <inkml:trace contextRef="#ctx0" brushRef="#br2" timeOffset="37609">1972 4060 3,'0'0'18,"0"0"-11,0 0-2,0 0-1,0 0 1,0 0-1,10 3-1,-10-3 1,10-1 0,-1 0 1,1 0 0,6-1 0,-3-2 0,6 2 0,1-3 1,6 1-1,-1-1 1,6-1-1,-1 0-1,7 1 1,4-2-1,5 3-1,3-2 1,4 1-3,4 1 0,5-1 0,1 0-1,5 2 1,-2 0-1,2 2 1,1-2 0,4 1-1,1-3 1,2 2 0,-1-3 0,3 3 0,3-4 0,1 3 0,-2-3 0,3 3 0,-3 1 0,3 0 0,-1 0-1,-2 2 1,-1 1-1,0-3 1,-3 0 0,0 0 1,-3-2 0,1 2 1,-2-4-1,-2 2 1,0-2-1,-3 3 1,-5-1-1,-3 1 0,-8 1-1,-6 1 0,-7-1 0,-9 0-1,-7 3-2,-12-4-14,-10 4-18,0 0-1,-15-8 0,-11 6 0</inkml:trace>
  <inkml:trace contextRef="#ctx0" brushRef="#br2" timeOffset="38687">2014 4147 12,'0'0'15,"0"0"0,0 0-2,0 0-2,0 0-1,0 0 1,0 0-4,0 0 1,0 0-2,0 0-1,0 0 0,0 0-1,0 0 0,0 0-1,0 0 0,0 0 0,0 0-1,-9 4 1,9-4-1,0 0 0,-10 10-1,10-10 1,-12 17-1,4-6 0,-1 1 0,-1 3 0,-2 2 0,-3 1-1,-1 3 1,-2 0-1,-5 5 1,1 1-1,-4 4 1,0 0-1,-5 4 1,-1 0-1,-2 4 1,1 4-1,-7 0 0,-1 3 1,0 2-1,-1 0 1,-1 3-1,-1-1 1,-2 2-1,-2-1 1,0-2-1,-2 1 0,-1 2 0,-1 1 0,-2 3 0,0 2 0,-3-2 1,4 3-1,-1-1 1,2 4-1,-2-4 1,-3 5-1,-1-5 1,3-1-2,-1 2 2,0 0-2,-2-1 2,3 0-2,55-58 2,-55 56 0,55-56 0,-54 59 0,54-59 1,-52 54-1,52-54 1,-46 50-1,46-50 1,0 0 0,-59 57 0,59-57 0,0 0 1,-41 44-1,41-44 0,0 0-1,0 0-3,0 0-9,0 0-25,0 0 0,-42 35-1,42-35 0</inkml:trace>
  <inkml:trace contextRef="#ctx0" brushRef="#br2" timeOffset="51875">1925 5142 17,'-1'-17'28,"1"17"1,3-12-8,-3 12-6,0-9 0,0 9-3,0 0-4,0 0-4,0 0 0,0 0-2,0 0-1,0 13 0,2-5 0,-1 4 0,3 3 1,1 3-1,1 0 1,-2 2-1,4 1 1,-1 1-2,0-2 1,-1-1 1,1 0-1,-1-2-2,-1 0-1,-1-1-1,-4-16-8,6 20-8,-6-20-14,0 12-2,0-12 2,0 0-1</inkml:trace>
  <inkml:trace contextRef="#ctx0" brushRef="#br2" timeOffset="52234">1936 5103 25,'0'0'30,"-12"-1"1,12 1-2,-16 14-19,9 1-2,-6 2-1,0 8 0,-5 2-3,2 6 0,-4 1-1,3 5 0,-3-1 0,2-3-2,2 2-4,-1-8-6,10 0-12,-1-7-12,1-5-1,3-4 1</inkml:trace>
  <inkml:trace contextRef="#ctx0" brushRef="#br2" timeOffset="52469">1747 5432 34,'0'0'31,"15"-13"2,-15 13-11,21-10-6,-8 4-4,5 4-3,0-1-6,2-3-8,5 4-23,2 0-4,-6 1-1,2-2-1</inkml:trace>
  <inkml:trace contextRef="#ctx0" brushRef="#br2" timeOffset="52766">2148 5128 9,'0'0'25,"12"-5"1,-12 5-12,0 0 0,11-2-4,-11 2-1,0 0-4,12-1-1,-12 1 0,9 0-1,-9 0-1,13 4 0,-13-4 0,13 7-1,-13-7 1,12 13 0,-4-4 0,-2 2 0,3 3 0,-3-1 0,0 4 0,3-1-1,-3 2 1,0-1-1,-2-1 0,2-3 0,-1 1 0,-5-14 0,7 16 0,-7-16 0,0 0-1,0 0 1,0 0-1,0 0 0,7-11 0,-7 11-1,0-10-1,0 10 0,0 0 0,0 0 1,1 14 0,0 2 1,1 5 1,0 2 0,2 8 2,-3-4 0,2 5 0,-2-5 0,0 1 1,-4-4-1,-2-1 1,-1-4-2,-3-4 1,-2-5-1,-1 0 0,-1-4-3,-2-5-4,4 3-17,-4-4-13,0-3-1,-1 1 0,-4-1 0</inkml:trace>
  <inkml:trace contextRef="#ctx0" brushRef="#br2" timeOffset="53531">1598 5145 2,'0'0'26,"0"0"-1,0 0 2,0 0-15,0 0-3,-9-6-2,9 6-1,0 0-3,0 0 0,-10 5 1,10-5-1,0 0 1,-10 2 0,10-2-1,0 0 0,0 0 0,0 0-2,0 0 0,0 0 0,0 0-1,-9 6 0,9-6 0,0 0 0,0 0 0,-3 11 0,3-11 0,0 11 0,0-2 0,0 3 1,2 1 1,-4 1-1,4 5 1,-4 0 1,1 0 0,0 3 0,-1 0 0,-1-1 0,-1 1 0,-1-1 0,0-1-1,-5-4 1,0 0-1,-1-5 0,2-3-1,9-8-1,-17 6 0,17-6-1,-11-3-1,11 3-1,0 0 0,6-8 0,-6 8-2,17 0 2,-4 4 1,3 5 1,0 6 1,2 4 1,0 5 0,-4 2 1,0 3 0,1 2 3,-5 0-2,-1-3 0,-1-2 0,-1-3 0,0-4-1,-1-4-2,-2-3-3,5-5-32,-9-7-1,15 11-1,-15-11 0</inkml:trace>
  <inkml:trace contextRef="#ctx0" brushRef="#br3" timeOffset="60531">2049 3950 22,'0'0'25,"0"0"-8,0 0-3,0 0-1,0 0-4,0 0-3,10-13-2,-10 13-2,10-6 0,-10 6 0,16-10 0,-6 5-1,2-1 1,3 1-1,-1-3 1,1 2 0,0-3 0,0 3 0,0-4 0,2 4 0,-4-3 0,2 0 0,1-1-1,-1 2 1,2-1-1,1-1 1,0 2-1,2-1-1,-1-1 1,-1 1-1,5-1 1,-3 0 0,0 2-1,0-1 2,-1-2-2,-1 1 2,0 1-2,1 1 2,-1-1-1,-1 1 0,-1-2 0,0 3 0,0-1 0,0 1 1,-2-1-1,2 1 1,-1-2 0,-2 2-1,2-1 0,-1 0 2,-4 0-3,2 1 1,-1 1 0,1 0-1,0-1 0,1-1 0,1 2 0,1-2 0,0-1 0,3 0 1,-2 0-1,2-2 0,-1-1 1,1 2-1,0-1 1,0-2 0,0 1-1,1 0 1,1 0-1,0 1 1,-1-1-1,0-1 1,3 2-1,-3 1 0,4 0 1,-2-1-1,-1 2 1,2 0-1,-2 0 1,-2 0-1,-1 0 1,0 1 0,-1-2-1,-1 2 1,1-2-1,-1 1 0,-1 1 1,0 0-1,-1 1 0,0 0 1,-1-1-1,0 2 0,-2 0 1,1 1-1,1 0 0,-3 1 0,0-1 0,1 0 1,-1 0-1,3-1 0,-2 2 0,-2 0 0,1-3 0,0 3 0,1-1 0,-1 1 0,0-1 1,-9 5-1,17-10 1,-17 10-1,18-9 0,-12 5 0,-6 4 1,15-9-1,-15 9 0,16-10 0,-16 10 0,16-11 0,-16 11 0,15-10 0,-15 10 0,17-11 0,-17 11 0,17-15 1,-8 8-1,0 0 0,1 1 0,-10 6 1,14-10-1,-14 10 1,11-8-1,-11 8 0,0 0 1,13-10-1,-13 10 0,0 0 1,14-10-1,-14 10 1,10-6-1,-10 6 1,9-4-1,-9 4 0,0 0 1,10-7 0,-10 7-1,0 0 1,0 0 0,0 0-1,0 0 1,0 0 0,0 0 0,0 0 0,0 0-1,0 0 1,0 0 0,0 0-1,0 0 1,0 0-1,0 0 1,0 0-1,0 0 0,0 0 0,0 0 0,-10 8 0,10-8 0,-13 11 0,4-2 0,-4 3 0,0 2 0,-2 1 0,-2 2 0,-1 2 0,-1 1 1,-2 2-1,2 2 0,-2-2 0,4 0 0,2-2 0,-1 2 0,2-4 0,3-2 0,1 0 1,2-6-1,3 0 0,5-10 0,-7 11 0,7-11 0,0 0 0,0 0 1,0 0 0,0 0 0,0 0-1,0 0 1,10-17 0,-2 7-1,1-3 1,3-5-1,1 0 0,4-4 0,-1 1 0,2-1 1,3 2-1,-3 1 0,0 2 0,-3 3 0,-1 1 0,-3 1 0,0 3 1,-11 9-1,12-10 0,-12 10 0,0 0 0,0 0 0,0 0 0,0 0 0,0 0 0,0 0 0,0 0 0,0 0 1,0 0-1,0 0 0,-12 2 0,2 2 0,-2-1 0,-1 1 0,-2 0 0,-4 1 0,0-1 0,-1-1 0,2 0 1,4 0-1,-2-1 0,4-1 0,2 0 0,1 1 0,9-2 0,-13 0 0,13 0 0,0 0 0,0 0 0,0 0 0,0 0 0,0 0-1,0 0 1,0 0-1,0 0 1,0 0-1,0 0 1,0 0-1,2 14 1,-2-14-1,4 15 1,-1-5 0,1 1 0,-1-1 0,0 2 0,0-3 1,0 1-1,-3-10 0,6 13 0,-6-13 1,0 0 0,4 10-1,-4-10 0,0 0-4,0 0-20,0 0-17,-10 1 0,10-1-2,-23 15 1</inkml:trace>
  <inkml:trace contextRef="#ctx0" brushRef="#br3" timeOffset="69484">2789 3526 13,'0'0'25,"0"0"1,0 0-16,0 0 2,0 0 0,16 2 0,-15-12-2,-1 10-1,11-26-1,-4 5-3,-6-9-1,0-4-1,-5-10 0,0-7-1,-4-11-1,-3-6 1,-2-10 1,0-7-1,-2-6 0,4 1 1,2 0 1,5 9 0,-1 6 0,6 11-1,-2 11 0,5 15 0,-2 10 0,1 11-2,0 7-4,-4 0-19,1 10-13,0 0-1,0 0-3,0 0 0</inkml:trace>
  <inkml:trace contextRef="#ctx0" brushRef="#br3" timeOffset="70203">2575 1676 22,'2'-9'32,"-2"9"0,0 0 0,0 0-19,0 0-3,0 0-2,0 0-3,1 10-2,1 1-2,1 5 1,1 3 1,0 4 0,2 6 1,-1 3-2,2 6 1,-2-3-1,5 0 0,-4 1-1,0-1 0,1-5 0,-1-2 0,0-6-1,0-8-1,-2-1 0,-4-13-2,7 15-4,-7-15-14,0 0-14,-4-14-1,2 4 1,1 1 0</inkml:trace>
  <inkml:trace contextRef="#ctx0" brushRef="#br3" timeOffset="70625">2538 1727 5,'3'-11'27,"-3"-3"2,5 1 1,4 3-15,-2-4-3,9 5-1,-1-4-2,6 6-2,0 1-1,3 5-1,0 2-1,1 4-1,-2 3 0,-1 4 1,-5 2-2,-3 3 0,-7 0 1,-1 0-1,-6-1 0,-2 1 0,-5-4 0,-3-2-2,1 0-4,-7-8-14,4 3-17,1 0-1,1-1-1,10-5 0</inkml:trace>
  <inkml:trace contextRef="#ctx0" brushRef="#br3" timeOffset="72016">3001 1920 35,'-1'-10'34,"1"10"0,0 0-1,-19-3-21,19 3-2,-17 12-4,8-2-2,-2 1-1,0 2-1,1 2-1,4-1 0,0 2 0,6 0 1,2-3-1,5 1 0,3-2 1,6-5-2,2-1-1,0-7-7,6 2-28,-1-3 1,-2 1-2,-3 1 0</inkml:trace>
</inkml:ink>
</file>

<file path=ppt/ink/ink9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4T23:59:52.32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920 795 2,'0'0'18,"0"0"-7,0 0-6,-7-10 1,7 10 0,0 0-2,10-14 0,-10 14 0,19-16-1,-3 4 0,3-6 1,8-3-1,8-5 0,8-6 0,12-6-1,7 1 2,9-8-2,9 0 0,4-2 0,9 1 0,6-2-1,3 1 0,6 2-1,1 2 0,1 2 0,2 1 0,3 3 0,-2 8 0,-6 3 0,-3 7-1,-6 6 1,-6 8 0,-5 8 0,-7 6 0,-7 6 0,-4 5 1,-3 2 0,0 1 0,0 0 1,7-1 0,3-3 0,10 0 1,8-2-1,8 1 0,9 0 1,7 2-2,3 3 1,7 4-2,2 8 1,-2 6-1,-5 6 1,-1 9-1,-9 9 0,-3 6 1,-10 8-1,-12 8 0,-11 8 1,-11 5 0,-13 4-1,-13 3 1,-11 5 0,-14 6 0,-10 8 0,-9 0 0,-7 5 0,-3 0 1,-7 3-1,3 2 1,-3 2-1,6-3 1,1-2-1,7-1 1,3 0-1,6-2 1,2-4-1,1-3 0,-4-3 1,-5 3-1,-12 0 0,-16-2 1,-18-2 0,-20 5-1,-22 0 0,-25-1 1,-22 1-1,-18-8 1,-18-4-1,-8-6-1,-12-10 1,-7-8 0,-1-11-1,2-13 0,3-8 0,1-10-1,9-10 1,6-8 0,3-4 0,9-10 0,7-3 0,5-5 0,7-4 1,7-5-1,3-4 1,3-6-1,5-9 1,8-9 0,4-9 0,5-12-1,6-11 0,8-14 0,13-13 0,76 7-1,-72-87 1,14-1 1,5-3 0,13 7 0,6 2 0,5 7 1,4 3-1,-63-12 1,82 83-2,2-3 0,1-5 0,-1-5 0,3-3 0,1-4 0,0-1 0,4 2 0,1 71-10,1-82 3,6 4 0,1 1 1,10 6-1,1 2 0,7 5 1,4-3 0,8-69 8,4 84-2,6-1 1,2 0-2,8 4 0,2-5-7,35 64-22,16-77 0,3-6 0</inkml:trace>
</inkml:ink>
</file>

<file path=ppt/ink/ink9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1-02-16T19:21:53.402"/>
    </inkml:context>
    <inkml:brush xml:id="br0">
      <inkml:brushProperty name="width" value="0.05292" units="cm"/>
      <inkml:brushProperty name="height" value="0.05292" units="cm"/>
      <inkml:brushProperty name="color" value="#800080"/>
      <inkml:brushProperty name="fitToCurve" value="1"/>
      <inkml:brushProperty name="ignorePressure" value="1"/>
    </inkml:brush>
  </inkml:definitions>
  <inkml:trace contextRef="#ctx0" brushRef="#br0">126 22 11,'0'0'30,"0"0"1,-10-8 1,10 8-15,0 0-3,0 0 0,0 0-5,0 0-1,0 0-2,0 0-2,0 0 0,0 0-1,0 0-2,0 0 1,0 0-1,8-10-1,-8 10 1,16 0-1,-5-2 0,2 2 0,2-1 1,4 1-1,-2 0 1,-1 1-1,5-1 0,-2-1 0,0 1 0,-2-1-1,0 2 1,-4-1 0,-1-1 0,-3 2-1,-9-1 1,11 0 1,-11 0-1,0 0 0,0 0 1,0 0-1,0 0 0,0 0 0,0 0 0,-3 14 1,3-14-1,-13 18 0,0-5 1,1 2 0,-5 5 0,-3-2 0,-1 4-1,-1 1 1,-4 1-1,2-1 1,0 2-1,-2-2 0,4-1 0,-3 2 0,2-5 0,2 1-1,3-3 2,4-4-2,3-2 1,11-11 0,-14 13-1,14-13 1,0 0 0,0 0 0,0 0-1,0 0 1,13-3 0,-13 3-1,17-4 1,-5 2 0,4-1 0,-2-1 0,5 2 1,-1 0-1,2 0 0,-2-1 1,2 3-1,-3 0 0,-1-1 0,-3 2 1,-2 0-1,-11-1 0,14 2 0,-14-2 1,0 0-2,0 0-2,10 8-13,-10-8-21,0 0 0,0 0-1,2 14 0</inkml:trace>
  <inkml:trace contextRef="#ctx0" brushRef="#br0" timeOffset="1">533 334 16,'0'0'28,"0"0"-2,-3-10-5,3 10-2,0 0-4,0 0-4,-3-10-2,3 10-3,0 0-1,0 0-1,0 0-1,6 16-2,-3-5 1,1 5 0,4 3 0,-1 2-1,1 2 1,0 1-1,0-1 0,1-2 0,-2-4 0,-1-4-1,1 1-2,-7-14-3,9 18-10,-9-18-19,0 0-1,0 0-1,0 0 1</inkml:trace>
  <inkml:trace contextRef="#ctx0" brushRef="#br0" timeOffset="2">534 325 26,'0'0'31,"-13"-6"1,13 6 0,-12 23-22,-1-8-2,1 7-1,-2-1-2,-2 4-7,0 5-13,1-4-17,-1-2-1,3-4 2,-3-5-2</inkml:trace>
  <inkml:trace contextRef="#ctx0" brushRef="#br0" timeOffset="3">389 512 26,'14'-4'32,"1"1"2,-1-1-2,-3 2-20,5 2-7,0-4-30,-1 10-3,-3-5-5,4 4 0</inkml:trace>
</inkml:ink>
</file>

<file path=ppt/ink/ink9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1-02-16T19:21:53.406"/>
    </inkml:context>
    <inkml:brush xml:id="br0">
      <inkml:brushProperty name="width" value="0.05292" units="cm"/>
      <inkml:brushProperty name="height" value="0.05292" units="cm"/>
      <inkml:brushProperty name="color" value="#800080"/>
      <inkml:brushProperty name="fitToCurve" value="1"/>
      <inkml:brushProperty name="ignorePressure" value="1"/>
    </inkml:brush>
  </inkml:definitions>
  <inkml:trace contextRef="#ctx0" brushRef="#br0">130 31 20,'0'-14'32,"0"14"2,-1-13-1,1 13-17,0 0-5,0 0-2,0 0-3,10 10-2,-3 3-1,0 0 0,2 10-1,0 3-1,4 5 2,-2 3-2,1 1 0,0-1 0,1-1 0,-1-4-2,-2-5-3,0-1-8,-4-12-12,-6-11-11,10 11-1,-10-11 1</inkml:trace>
  <inkml:trace contextRef="#ctx0" brushRef="#br0" timeOffset="1">317 0 34,'0'0'33,"-13"-5"1,6 14-1,-1 9-21,-8 3-3,0 10-1,-8 4 0,-2 5-3,-4 0-2,1 3 0,-2-5-1,1-2-2,4-2-8,0-8-24,6-7-3,11-5-2,3-3 1</inkml:trace>
  <inkml:trace contextRef="#ctx0" brushRef="#br0" timeOffset="2">538 358 46,'0'0'35,"0"0"1,0 0-2,0 0-24,0 0-1,11 5-3,-11-5-1,8 18-2,-3-7-1,3 5 0,0 4 0,2 1-2,0-1 1,-3 1-3,3 1-2,-5-7-10,3 0-22,-4-4 0,-4-11-2,2 10 2</inkml:trace>
  <inkml:trace contextRef="#ctx0" brushRef="#br0" timeOffset="3">591 358 31,'0'0'32,"-12"2"4,3 4-3,-2 6-17,-7 5-7,2 8-3,-7 2 1,0 5-5,-2 2-2,-3-2-7,9 3-13,-3-5-14,5-7-1,2-8 1,5-6-1</inkml:trace>
  <inkml:trace contextRef="#ctx0" brushRef="#br0" timeOffset="4">474 566 37,'15'-3'32,"-1"1"0,3-1-8,0 4-46,-5-3-3,4 3-3,-7-3-3</inkml:trace>
</inkml:ink>
</file>

<file path=ppt/ink/ink9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1-02-16T19:21:53.411"/>
    </inkml:context>
    <inkml:brush xml:id="br0">
      <inkml:brushProperty name="width" value="0.05292" units="cm"/>
      <inkml:brushProperty name="height" value="0.05292" units="cm"/>
      <inkml:brushProperty name="color" value="#800080"/>
      <inkml:brushProperty name="fitToCurve" value="1"/>
      <inkml:brushProperty name="ignorePressure" value="1"/>
    </inkml:brush>
  </inkml:definitions>
  <inkml:trace contextRef="#ctx0" brushRef="#br0">124 55 25,'-3'-9'34,"-1"0"0,4 9 1,-4-10-19,4 10-7,0 0-1,0 0-4,0 0-1,1 14 0,4 2-3,2 7 0,1 2 0,2 4-1,1-1-2,2 5-4,-5-6-10,2-4-17,1-4-1,0-7 1,-2-7 0</inkml:trace>
  <inkml:trace contextRef="#ctx0" brushRef="#br0" timeOffset="1">267 0 30,'4'11'31,"-4"5"1,-3 12-7,-2-3-16,1 9 1,-6 4 1,3 7-3,-7 0-2,-1 2-1,-4-2 0,-3 1-2,-4-6-1,2-6-1,-2-1-3,-1-11-11,4 1-21,2-6-1,6-7-1,5-1 0</inkml:trace>
</inkml:ink>
</file>

<file path=ppt/ink/ink9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1-02-16T19:21:53.413"/>
    </inkml:context>
    <inkml:brush xml:id="br0">
      <inkml:brushProperty name="width" value="0.05292" units="cm"/>
      <inkml:brushProperty name="height" value="0.05292" units="cm"/>
      <inkml:brushProperty name="color" value="#800080"/>
      <inkml:brushProperty name="fitToCurve" value="1"/>
      <inkml:brushProperty name="ignorePressure" value="1"/>
    </inkml:brush>
  </inkml:definitions>
  <inkml:trace contextRef="#ctx0" brushRef="#br0">164 0 21,'0'0'29,"0"0"0,0 0-11,0 0-3,0 0-4,0 0-2,0 0-4,0 0-1,0 0-2,0 0 0,3 13 0,0-3-1,1 2 0,1 4 1,1 2-1,1 3 0,-2 1 1,2 0-1,-1-1 0,0-1 0,0 0-1,-1-3 0,0-3-2,-4-4-3,3 2-3,-4-12-6,3 11-16,-3-11-4,1 10 2,-1-10 0</inkml:trace>
  <inkml:trace contextRef="#ctx0" brushRef="#br0" timeOffset="1">186 25 15,'-3'-12'30,"3"12"0,0 0 1,-15 12-18,10-1-3,-6 4-3,0 8-3,-4 4-1,0 5-1,-1 0-1,-2 0-1,1 2-2,0-4-3,5-1-10,-1-6-16,3-7 0,2-2-1</inkml:trace>
  <inkml:trace contextRef="#ctx0" brushRef="#br0" timeOffset="2">32 264 0,'17'-7'30,"-17"7"0,18-2 2,-6 4-14,0-4-4,3 0-20,0-2-18,5 4-5,-6-3-2,4 6-1</inkml:trace>
</inkml:ink>
</file>

<file path=ppt/ink/ink9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1-02-16T19:21:53.41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2024 2133 0,'0'0'28,"0"-13"-1,0 13 0,0 0-13,0 0-4,0 0-2,0 0-3,0 0-3,-1 15-1,2-5 1,-1 6-1,1 3 1,-1 2 1,1 7 0,-1 2 0,-2 4 1,0 3-1,2 2 0,-2 1 0,2 3 0,-1 1-1,0 0 0,-2-1 0,3 0-1,-1 0 1,1 2-2,-1-3 2,2 5-2,-1-1 1,0 0 0,4 1-1,-3 0 1,0 1-1,0 1 1,1-2-1,0 1 1,-2-2 1,1-2-1,-1 0 0,1-2 0,-1-1 0,0 1 0,0-1 0,-1 0 0,1-1-1,-2 2 1,2-2-1,0 2 0,0-2 0,0 0 1,0-1-2,1-2 2,1 2-1,-1-1 0,1-3 1,1-1-1,-1-1 0,0-1 1,-1 0-1,0 0 0,0-2 1,-1 1-1,1 0 1,1 1 0,-2-1-1,1 0 1,0-2-1,0 0 0,-1-2 1,0-3-1,2-2 0,-1-2 0,-1 0 0,0-4 0,0 0 0,0-4 0,4 0-3,-4-12-1,2 18-8,-2-18-8,0 0-14,-6 13-3,6-13 2,-3 14 0</inkml:trace>
  <inkml:trace contextRef="#ctx0" brushRef="#br0" timeOffset="1">2033 4672 48,'0'0'31,"-1"-12"-7,1 12-3,3-22-7,4 9-4,-2-9-6,6-1 0,-3-6-1,4 1-2,0-2 1,-2 3-1,0 0 1,-3 0-1,-1 6 0,-4 1 2,-2 4-2,1 6 1,-2 1 0,1 9-1,-2-13 1,2 13-1,0 0 1,0 0-1,0 0 0,0 0-2,-10 10-4,10-10-28,-9 11-2,9-11-2,0 0 0</inkml:trace>
  <inkml:trace contextRef="#ctx0" brushRef="#br0" timeOffset="2">1995 4957 49,'0'0'36,"-13"0"-2,13 0-8,0 0-15,0 0-1,-10 3-1,10-3-4,0 0-1,10-2-2,-10 2 0,20-2 0,-4-1 0,4 0-1,6-2 0,3 3 0,1-2 0,2 3 0,0 0-1,-4 0 1,-2 2-1,-3 1 0,-7 1 1,-3 1-1,-13-4 1,11 15 0,-13-2-1,-4 2 1,-4 3 0,-5 3 0,-5 3-1,-3 1 1,-2 1-1,-3 1 0,-2-1 0,3-4 0,0 1 0,1-3 0,4-3 0,6-2 0,3-4 0,3-3 0,10-8-1,-3 10 2,3-10-1,14 5 1,1-6-1,2 1 1,4-1 0,2 1 0,3 0 0,-2-1 0,0 1-2,-1-2 0,-1 2-4,-5-4-6,4 1-27,-3 1-1,-1 1-1,-3-3 0</inkml:trace>
  <inkml:trace contextRef="#ctx0" brushRef="#br0" timeOffset="3">2511 5158 48,'0'0'37,"-5"-10"-3,5 10 2,0 0-27,0 0-1,-2 17-3,4-2-1,-2 3-2,0 5 0,-2 4-1,1 2 1,-2 1-2,-1-3-1,2 1-3,-4-10-11,2-1-20,-3-5-1,7-12-2,-9 8 2</inkml:trace>
  <inkml:trace contextRef="#ctx0" brushRef="#br0" timeOffset="4">2452 5233 38,'16'-26'34,"4"5"1,0-7-4,6 15-20,-2-1-1,3 12-2,-7 2-1,-2 8-2,-6 5-3,-3 6 1,-5 2-1,-4-2 0,-5 0-1,0-4-1,-1-3 0,1-2 0,5-10 0,0 10-1,0-10 0,16 9 0,-3-3 0,0 4 1,2 0 0,-3 3 0,-5 2 1,-4 3 0,-5-1 0,-5 1-1,-5-5 1,-6-1-2,0 2-5,-6-5-30,3-6 0,1-6-2,0-2 1</inkml:trace>
  <inkml:trace contextRef="#ctx0" brushRef="#br0" timeOffset="5">1998 1995 8,'0'0'27,"0"0"1,-9-10-12,9 10 0,0 0-2,-13-10-3,6 1-2,7 9-2,-15-15-2,5 6-1,-1-4 0,-1 2-1,-4-5 0,-2 3-1,-3-4 0,-1 1 1,0-3-1,-4-2 0,-3-2 0,0 1 1,-1-3-1,1 0 0,-2-1 1,3 1-2,-4-2 1,3 0 0,-1 1-1,3 0 0,-2-2 0,1 2-1,0-4 1,2 1 0,-1-1-1,0 1 1,0-1 0,-1 0-1,1-2 1,0 2 0,0 1 0,0 0-1,1 0 1,-1 1 0,1 0 0,-4-1-1,4 3 1,-4-3 0,0-1-1,-1 2 1,-2 0-1,0-1 1,1 1-1,-2 1 0,1-3 0,1 2 0,2 1 0,3-1 0,-2 0-1,3 0 1,0 1 0,1-2 1,3 2-1,-4-1 0,3 0 0,1 0 1,-3-1-1,1-1 1,-1 0-1,1 1 0,-2-1 0,2 0 0,-2 1 1,-1 4-1,2-1 0,-1 4 0,3-2 0,2 5 0,0-3 0,1 4 0,2-1 1,-2 0-1,2-1 0,1 5 0,2-4 1,-1 7-1,3-4 0,0 2 1,4 2-1,2 3 0,7 9 0,-9-14 1,9 14-1,-8-10 0,8 10 0,0 0 0,0 0 1,0 0-1,0 0 0,-8-9-1,8 9-2,0 0-3,0 0-32,0 0 1,13 14-3,-11-2 0</inkml:trace>
</inkml:ink>
</file>

<file path=ppt/ink/ink9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1-02-16T19:21:53.42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2429 16,'0'0'15,"7"-13"-1,-7 13-3,13-16-2,-13 16 0,15-17-2,-6 9 1,-2-2-2,4 0-1,-2 0-2,1 0 1,1-1-1,3-2-1,-2 1 0,4-1 0,-1-3 0,5-3 0,0-1 0,1-3 0,0-3 0,5-1 0,-3 0 0,-1-1 0,1 0 0,-1 4 0,1-3 0,-1 4-1,-1 1 1,0 1 0,0-1-1,0 0 1,1 0-1,0-1 0,2-1 0,-2-1 0,3 3 0,-3-2-1,1 1 1,0 1 0,-1 2-1,0 0 1,-1 0-1,-2 2 1,2-2 0,-1-2 0,3 0 0,0-3-1,1-1 1,2-1-1,-1-2 1,1-1 0,-1 0 0,0-1-1,1 1 1,0 0-1,0 0 1,0 2-1,0-1 0,0 0 1,0-1-2,2 4 2,-5-2-2,4 1 2,0 2-2,-3-1 1,3 1 0,-2 1 0,0 3 0,1-4 0,-2 2 0,1-1 0,-2 2 1,-1-2-1,1 0 0,-3 1 0,1 2 0,0-3 0,-2 4 0,0-1 0,-1 0 0,-1 3 1,1-2-1,-2 2 0,1 2 0,0 0 0,-1-1 1,0 2-1,1 0 0,-2 1 0,2-1 0,-1 2 0,-2 0 0,-1 1 0,-3 3 0,-1 0 0,1 0 1,-10 9 1,12-15-2,-12 15 1,10-13 0,-10 13 0,10-15 0,-10 15 0,10-15 0,-10 15 0,10-8 1,-10 8-1,0 0 0,0 0 0,8-9 0,-8 9 0,0 0-2,0 0-3,0 0-7,0 0-6,0 0-17,0 0-3,0 0 2,0 0 0</inkml:trace>
  <inkml:trace contextRef="#ctx0" brushRef="#br0" timeOffset="1">2102 29 18,'0'0'28,"0"0"1,0 0-8,0 0-6,0 0-3,0 0-4,0 0-2,0 0-2,4 11-1,2-3 1,5 8-1,1 1 0,3 8 1,3-1-1,2 5-1,0 0 1,-1 0-1,-1-2 1,2-2-2,-7-4 0,3-3 0,-6-5-1,-1-2 0,-9-11-3,12 7-4,-12-7-15,0 0-12,0 0-1,0 0 0</inkml:trace>
  <inkml:trace contextRef="#ctx0" brushRef="#br0" timeOffset="2">2328 0 26,'0'0'30,"0"0"3,-12 13-2,1 1-20,3 10-1,-10 5-4,1 5-1,-6 1-1,1 2-1,-4-2-2,2-2-1,3-4-4,-3-6-12,8-6-16,5-1-2,11-16 2,-8 15-2</inkml:trace>
  <inkml:trace contextRef="#ctx0" brushRef="#br0" timeOffset="3">2518 323 13,'0'0'29,"0"0"-1,0 0 2,0 0-17,0 0-3,-7 10-3,6 0 0,-1 3-3,1 3-1,-3 2 1,4 3-2,0-4 0,0 3 0,0-4-1,1-1-3,3 2-4,-5-8-9,1-9-15,6 13-2,-6-13 0,0 0 0</inkml:trace>
  <inkml:trace contextRef="#ctx0" brushRef="#br0" timeOffset="4">2496 366 1,'7'-12'28,"-7"12"1,17-16 2,-7 8-14,7 3-2,-1-3-2,5 6-4,-1-2-2,2 3-2,-3 1-2,0 5 0,-7 1-1,-2 2 0,-8 2-2,-6 3 0,-5-1 0,-4-1-2,0 2-1,-4-4-1,5 3 0,0-3 0,7 2 0,2-2 0,7 5 2,2-4 0,4 1 1,1 3 1,1 2 2,-1-2-1,-3 0 2,-3 2-1,-7-3 1,-3 0-1,-7 2 1,-3-3-1,-4-1-3,-2-5-13,-2 1-17,5-2-2,1-3 1,5 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6B94794-D12E-E7E0-02D5-17A1BC6B46E7}"/>
              </a:ext>
            </a:extLst>
          </p:cNvPr>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defRPr sz="1300"/>
            </a:lvl1pPr>
          </a:lstStyle>
          <a:p>
            <a:pPr>
              <a:defRPr/>
            </a:pPr>
            <a:endParaRPr lang="en-US"/>
          </a:p>
        </p:txBody>
      </p:sp>
      <p:sp>
        <p:nvSpPr>
          <p:cNvPr id="9219" name="Rectangle 3">
            <a:extLst>
              <a:ext uri="{FF2B5EF4-FFF2-40B4-BE49-F238E27FC236}">
                <a16:creationId xmlns:a16="http://schemas.microsoft.com/office/drawing/2014/main" id="{476D1513-3A10-B58C-CB15-CA389869DC45}"/>
              </a:ext>
            </a:extLst>
          </p:cNvPr>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lgn="r">
              <a:defRPr sz="1300"/>
            </a:lvl1pPr>
          </a:lstStyle>
          <a:p>
            <a:pPr>
              <a:defRPr/>
            </a:pPr>
            <a:endParaRPr lang="en-US"/>
          </a:p>
        </p:txBody>
      </p:sp>
      <p:sp>
        <p:nvSpPr>
          <p:cNvPr id="13316" name="Rectangle 4">
            <a:extLst>
              <a:ext uri="{FF2B5EF4-FFF2-40B4-BE49-F238E27FC236}">
                <a16:creationId xmlns:a16="http://schemas.microsoft.com/office/drawing/2014/main" id="{02D87CC4-B77F-1EDD-93DE-25353BD9D7A1}"/>
              </a:ext>
            </a:extLst>
          </p:cNvPr>
          <p:cNvSpPr>
            <a:spLocks noGrp="1" noRot="1" noChangeAspect="1" noChangeArrowheads="1" noTextEdit="1"/>
          </p:cNvSpPr>
          <p:nvPr>
            <p:ph type="sldImg" idx="2"/>
          </p:nvPr>
        </p:nvSpPr>
        <p:spPr bwMode="auto">
          <a:xfrm>
            <a:off x="409575" y="695325"/>
            <a:ext cx="617855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51BFDD9D-9429-3D88-6863-F12ED9F21FBA}"/>
              </a:ext>
            </a:extLst>
          </p:cNvPr>
          <p:cNvSpPr>
            <a:spLocks noGrp="1" noChangeArrowheads="1"/>
          </p:cNvSpPr>
          <p:nvPr>
            <p:ph type="body" sz="quarter" idx="3"/>
          </p:nvPr>
        </p:nvSpPr>
        <p:spPr bwMode="auto">
          <a:xfrm>
            <a:off x="931863" y="4403725"/>
            <a:ext cx="5133975" cy="41719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9F9ABCBD-E7E0-A506-EBAC-C5F8575AD2AE}"/>
              </a:ext>
            </a:extLst>
          </p:cNvPr>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defRPr sz="1300"/>
            </a:lvl1pPr>
          </a:lstStyle>
          <a:p>
            <a:pPr>
              <a:defRPr/>
            </a:pPr>
            <a:endParaRPr lang="en-US"/>
          </a:p>
        </p:txBody>
      </p:sp>
      <p:sp>
        <p:nvSpPr>
          <p:cNvPr id="9223" name="Rectangle 7">
            <a:extLst>
              <a:ext uri="{FF2B5EF4-FFF2-40B4-BE49-F238E27FC236}">
                <a16:creationId xmlns:a16="http://schemas.microsoft.com/office/drawing/2014/main" id="{73DBDB6E-CC21-ABE6-CDDC-0C81B84FDAFF}"/>
              </a:ext>
            </a:extLst>
          </p:cNvPr>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lgn="r">
              <a:defRPr sz="1300"/>
            </a:lvl1pPr>
          </a:lstStyle>
          <a:p>
            <a:fld id="{472214CC-30D7-4D55-B6E6-7969D3A1E1F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0803475-F3BD-7A5E-D208-E89B06C96F35}"/>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FAC1AEF2-0384-8FAF-837A-CFDB5B9623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B5B96E65-0B90-45BC-6C01-E00306157F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D7A6441-CED3-4D2D-B161-BE717DCED9F7}" type="slidenum">
              <a:rPr lang="en-US" altLang="en-US" sz="1300"/>
              <a:pPr/>
              <a:t>1</a:t>
            </a:fld>
            <a:endParaRPr lang="en-US" alt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6B783F3-4EF3-1C92-5500-C9E1893028FC}"/>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3B08E71D-BC31-F1DF-600E-82BFB3B6A7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Slide Number Placeholder 3">
            <a:extLst>
              <a:ext uri="{FF2B5EF4-FFF2-40B4-BE49-F238E27FC236}">
                <a16:creationId xmlns:a16="http://schemas.microsoft.com/office/drawing/2014/main" id="{FF862038-CD7F-D81A-2ED5-DF48F95A2A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76D9D4-87B9-49F0-9644-2E2DD9EAE058}" type="slidenum">
              <a:rPr lang="en-US" altLang="en-US" sz="1300"/>
              <a:pPr/>
              <a:t>10</a:t>
            </a:fld>
            <a:endParaRPr lang="en-US" alt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54F11B5-BEFA-80DC-740B-5BE5B5966D8A}"/>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34829099-BCB1-CBD4-306A-AACEE13A45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a:extLst>
              <a:ext uri="{FF2B5EF4-FFF2-40B4-BE49-F238E27FC236}">
                <a16:creationId xmlns:a16="http://schemas.microsoft.com/office/drawing/2014/main" id="{986B2A50-A9FB-EA76-14AF-C6CA8B1B75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C8EEDAB-B9E5-44FD-8AB9-A05AD2DEAAFC}" type="slidenum">
              <a:rPr lang="en-US" altLang="en-US" sz="1300"/>
              <a:pPr/>
              <a:t>11</a:t>
            </a:fld>
            <a:endParaRPr lang="en-US" alt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83EB24EE-AFAD-FFC7-0CA6-B3A81EDE8B13}"/>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E041AB1B-9490-3A3B-75F0-3409181E9D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916" name="Slide Number Placeholder 3">
            <a:extLst>
              <a:ext uri="{FF2B5EF4-FFF2-40B4-BE49-F238E27FC236}">
                <a16:creationId xmlns:a16="http://schemas.microsoft.com/office/drawing/2014/main" id="{3491A982-D716-13F3-E137-D832B0F4A7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FEDF060-960F-45AF-8DE7-161B8272D014}" type="slidenum">
              <a:rPr lang="en-US" altLang="en-US" sz="1300"/>
              <a:pPr/>
              <a:t>12</a:t>
            </a:fld>
            <a:endParaRPr lang="en-US" altLang="en-US"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84C11F9F-8280-FA9E-F777-7D3AE6A91311}"/>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8D95DD37-4693-0587-565B-ACAA7F63CF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a:extLst>
              <a:ext uri="{FF2B5EF4-FFF2-40B4-BE49-F238E27FC236}">
                <a16:creationId xmlns:a16="http://schemas.microsoft.com/office/drawing/2014/main" id="{05D4B8E3-D1FE-8F8A-F9A9-5727DB2EDD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D9A5EAC-2FAC-4E1E-A7CE-50B2DABA5796}" type="slidenum">
              <a:rPr lang="en-US" altLang="en-US" sz="1300"/>
              <a:pPr/>
              <a:t>13</a:t>
            </a:fld>
            <a:endParaRPr lang="en-US" alt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63D0517-191C-12B7-A834-2E5D91D96FEC}"/>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95F2159C-4C21-1A13-0A3A-EB62FAF6E7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012" name="Slide Number Placeholder 3">
            <a:extLst>
              <a:ext uri="{FF2B5EF4-FFF2-40B4-BE49-F238E27FC236}">
                <a16:creationId xmlns:a16="http://schemas.microsoft.com/office/drawing/2014/main" id="{98B0E512-A448-62A8-F1CD-5BA404EA89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B0E0815-B11E-4751-87D2-FEF8892A9997}" type="slidenum">
              <a:rPr lang="en-US" altLang="en-US" sz="1300"/>
              <a:pPr/>
              <a:t>14</a:t>
            </a:fld>
            <a:endParaRPr lang="en-US" alt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907A693-EE34-1E97-7D1B-587BF4D7C134}"/>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42365CA0-9016-639B-C395-C28F364E9A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0" name="Slide Number Placeholder 3">
            <a:extLst>
              <a:ext uri="{FF2B5EF4-FFF2-40B4-BE49-F238E27FC236}">
                <a16:creationId xmlns:a16="http://schemas.microsoft.com/office/drawing/2014/main" id="{15F371F8-FA15-ED6C-2A10-ADD9A1F4AA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D933A4-19E7-421D-B6C4-EC68864ACA19}" type="slidenum">
              <a:rPr lang="en-US" altLang="en-US" sz="1300"/>
              <a:pPr/>
              <a:t>15</a:t>
            </a:fld>
            <a:endParaRPr lang="en-US" altLang="en-US"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44D7C08B-F512-104F-B2D4-7D08971FEE09}"/>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FC93AFCE-6D74-0845-70B6-FB85B8F5A8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A099E759-373F-83C4-B9A2-9958EE0C03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556C69D-8B59-4306-9071-5DF9BE30A187}" type="slidenum">
              <a:rPr lang="en-US" altLang="en-US" sz="1300"/>
              <a:pPr/>
              <a:t>16</a:t>
            </a:fld>
            <a:endParaRPr lang="en-US" altLang="en-US"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68C2DF54-7907-551A-CA4A-84F485530D48}"/>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AA2BD21E-BF35-3FD5-0CC8-298F50A38B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a:extLst>
              <a:ext uri="{FF2B5EF4-FFF2-40B4-BE49-F238E27FC236}">
                <a16:creationId xmlns:a16="http://schemas.microsoft.com/office/drawing/2014/main" id="{A0FE969D-A0E1-DBD0-C815-7DECB4BE87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51C1F4-D247-431C-AEC1-02FE31DAACAA}" type="slidenum">
              <a:rPr lang="en-US" altLang="en-US" sz="1300"/>
              <a:pPr/>
              <a:t>17</a:t>
            </a:fld>
            <a:endParaRPr lang="en-US" altLang="en-US" sz="1300"/>
          </a:p>
        </p:txBody>
      </p:sp>
    </p:spTree>
    <p:extLst>
      <p:ext uri="{BB962C8B-B14F-4D97-AF65-F5344CB8AC3E}">
        <p14:creationId xmlns:p14="http://schemas.microsoft.com/office/powerpoint/2010/main" val="1995835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5D9405DF-A489-4597-8A50-D697545DEA1C}"/>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700F8773-E55E-BAAC-0604-2DA5B9803C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04" name="Slide Number Placeholder 3">
            <a:extLst>
              <a:ext uri="{FF2B5EF4-FFF2-40B4-BE49-F238E27FC236}">
                <a16:creationId xmlns:a16="http://schemas.microsoft.com/office/drawing/2014/main" id="{8B5D534E-4C6E-6429-09F0-27E8FD89E6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020D04-B0E0-42E4-8DFD-864BF4933D0B}" type="slidenum">
              <a:rPr lang="en-US" altLang="en-US" sz="1300"/>
              <a:pPr/>
              <a:t>18</a:t>
            </a:fld>
            <a:endParaRPr lang="en-US" altLang="en-US" sz="1300"/>
          </a:p>
        </p:txBody>
      </p:sp>
    </p:spTree>
    <p:extLst>
      <p:ext uri="{BB962C8B-B14F-4D97-AF65-F5344CB8AC3E}">
        <p14:creationId xmlns:p14="http://schemas.microsoft.com/office/powerpoint/2010/main" val="2354636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86AEC7A4-3FE6-C557-0A67-025BED4595C7}"/>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EF530A09-2998-C87C-C051-B4D8A36D0F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a:extLst>
              <a:ext uri="{FF2B5EF4-FFF2-40B4-BE49-F238E27FC236}">
                <a16:creationId xmlns:a16="http://schemas.microsoft.com/office/drawing/2014/main" id="{A71F03A1-8630-93C6-F294-368F9C2C8B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BF25B27-F729-4035-86E5-07522AE3957A}" type="slidenum">
              <a:rPr lang="en-US" altLang="en-US" sz="1300"/>
              <a:pPr/>
              <a:t>19</a:t>
            </a:fld>
            <a:endParaRPr lang="en-US" altLang="en-US" sz="1300"/>
          </a:p>
        </p:txBody>
      </p:sp>
    </p:spTree>
    <p:extLst>
      <p:ext uri="{BB962C8B-B14F-4D97-AF65-F5344CB8AC3E}">
        <p14:creationId xmlns:p14="http://schemas.microsoft.com/office/powerpoint/2010/main" val="288461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32033299-0C48-DA42-8AE5-77F51CE82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2ED666B-5A2E-49E2-BC4B-C6FF2C6BFDCC}" type="slidenum">
              <a:rPr lang="en-US" altLang="en-US" sz="1300"/>
              <a:pPr/>
              <a:t>2</a:t>
            </a:fld>
            <a:endParaRPr lang="en-US" altLang="en-US" sz="1300"/>
          </a:p>
        </p:txBody>
      </p:sp>
      <p:sp>
        <p:nvSpPr>
          <p:cNvPr id="18435" name="Rectangle 2">
            <a:extLst>
              <a:ext uri="{FF2B5EF4-FFF2-40B4-BE49-F238E27FC236}">
                <a16:creationId xmlns:a16="http://schemas.microsoft.com/office/drawing/2014/main" id="{82DD4EBE-D986-4FD9-12EB-B9E5AE327312}"/>
              </a:ext>
            </a:extLst>
          </p:cNvPr>
          <p:cNvSpPr>
            <a:spLocks noGrp="1" noRot="1" noChangeAspect="1" noChangeArrowheads="1" noTextEdit="1"/>
          </p:cNvSpPr>
          <p:nvPr>
            <p:ph type="sldImg"/>
          </p:nvPr>
        </p:nvSpPr>
        <p:spPr>
          <a:xfrm>
            <a:off x="406400" y="698500"/>
            <a:ext cx="6197600" cy="3486150"/>
          </a:xfrm>
          <a:ln/>
        </p:spPr>
      </p:sp>
      <p:sp>
        <p:nvSpPr>
          <p:cNvPr id="18436" name="Rectangle 3">
            <a:extLst>
              <a:ext uri="{FF2B5EF4-FFF2-40B4-BE49-F238E27FC236}">
                <a16:creationId xmlns:a16="http://schemas.microsoft.com/office/drawing/2014/main" id="{82EB1194-4964-1812-A958-A73A1519C7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5FC367C-DBD8-A05F-0AF3-90FB27915230}"/>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8D22715D-5808-21AF-BFCC-4D657367EA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a:extLst>
              <a:ext uri="{FF2B5EF4-FFF2-40B4-BE49-F238E27FC236}">
                <a16:creationId xmlns:a16="http://schemas.microsoft.com/office/drawing/2014/main" id="{7461721C-62C0-4748-B67C-39AAC2AD48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7921842-CF1C-4686-B59C-FC8FEF8B6F96}" type="slidenum">
              <a:rPr lang="en-US" altLang="en-US" sz="1300"/>
              <a:pPr/>
              <a:t>20</a:t>
            </a:fld>
            <a:endParaRPr lang="en-US" altLang="en-US" sz="1300"/>
          </a:p>
        </p:txBody>
      </p:sp>
    </p:spTree>
    <p:extLst>
      <p:ext uri="{BB962C8B-B14F-4D97-AF65-F5344CB8AC3E}">
        <p14:creationId xmlns:p14="http://schemas.microsoft.com/office/powerpoint/2010/main" val="2541135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CBD10C23-940F-7C40-3534-2F17AB10B61C}"/>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5CF1D69C-16CE-3A87-405E-709BB7351E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a:extLst>
              <a:ext uri="{FF2B5EF4-FFF2-40B4-BE49-F238E27FC236}">
                <a16:creationId xmlns:a16="http://schemas.microsoft.com/office/drawing/2014/main" id="{8AFCED1A-3336-4EF1-33F9-81EE9CB820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5338AF0-4881-4F4C-BB46-C597ECD6FBEC}" type="slidenum">
              <a:rPr lang="en-US" altLang="en-US" sz="1300"/>
              <a:pPr/>
              <a:t>21</a:t>
            </a:fld>
            <a:endParaRPr lang="en-US" altLang="en-US" sz="1300"/>
          </a:p>
        </p:txBody>
      </p:sp>
    </p:spTree>
    <p:extLst>
      <p:ext uri="{BB962C8B-B14F-4D97-AF65-F5344CB8AC3E}">
        <p14:creationId xmlns:p14="http://schemas.microsoft.com/office/powerpoint/2010/main" val="2819803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CDA3E9D-B1E3-E78F-7194-3512EEC61A2C}"/>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F31D874B-9F5A-9D1E-B529-DAC6C9CC93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a:extLst>
              <a:ext uri="{FF2B5EF4-FFF2-40B4-BE49-F238E27FC236}">
                <a16:creationId xmlns:a16="http://schemas.microsoft.com/office/drawing/2014/main" id="{F95F3C33-9A50-AD4D-516F-9C7616DA04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745D65B-AB65-40D9-B2DB-3F3A16A26E2C}" type="slidenum">
              <a:rPr lang="en-US" altLang="en-US" sz="1300"/>
              <a:pPr/>
              <a:t>22</a:t>
            </a:fld>
            <a:endParaRPr lang="en-US" altLang="en-US" sz="1300"/>
          </a:p>
        </p:txBody>
      </p:sp>
    </p:spTree>
    <p:extLst>
      <p:ext uri="{BB962C8B-B14F-4D97-AF65-F5344CB8AC3E}">
        <p14:creationId xmlns:p14="http://schemas.microsoft.com/office/powerpoint/2010/main" val="1474493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CDA3E9D-B1E3-E78F-7194-3512EEC61A2C}"/>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F31D874B-9F5A-9D1E-B529-DAC6C9CC93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a:extLst>
              <a:ext uri="{FF2B5EF4-FFF2-40B4-BE49-F238E27FC236}">
                <a16:creationId xmlns:a16="http://schemas.microsoft.com/office/drawing/2014/main" id="{F95F3C33-9A50-AD4D-516F-9C7616DA04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745D65B-AB65-40D9-B2DB-3F3A16A26E2C}" type="slidenum">
              <a:rPr lang="en-US" altLang="en-US" sz="1300"/>
              <a:pPr/>
              <a:t>23</a:t>
            </a:fld>
            <a:endParaRPr lang="en-US" altLang="en-US" sz="1300"/>
          </a:p>
        </p:txBody>
      </p:sp>
    </p:spTree>
    <p:extLst>
      <p:ext uri="{BB962C8B-B14F-4D97-AF65-F5344CB8AC3E}">
        <p14:creationId xmlns:p14="http://schemas.microsoft.com/office/powerpoint/2010/main" val="2082179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CDA3E9D-B1E3-E78F-7194-3512EEC61A2C}"/>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F31D874B-9F5A-9D1E-B529-DAC6C9CC93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a:extLst>
              <a:ext uri="{FF2B5EF4-FFF2-40B4-BE49-F238E27FC236}">
                <a16:creationId xmlns:a16="http://schemas.microsoft.com/office/drawing/2014/main" id="{F95F3C33-9A50-AD4D-516F-9C7616DA04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745D65B-AB65-40D9-B2DB-3F3A16A26E2C}" type="slidenum">
              <a:rPr lang="en-US" altLang="en-US" sz="1300"/>
              <a:pPr/>
              <a:t>24</a:t>
            </a:fld>
            <a:endParaRPr lang="en-US" altLang="en-US" sz="1300"/>
          </a:p>
        </p:txBody>
      </p:sp>
    </p:spTree>
    <p:extLst>
      <p:ext uri="{BB962C8B-B14F-4D97-AF65-F5344CB8AC3E}">
        <p14:creationId xmlns:p14="http://schemas.microsoft.com/office/powerpoint/2010/main" val="3593033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CDA3E9D-B1E3-E78F-7194-3512EEC61A2C}"/>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F31D874B-9F5A-9D1E-B529-DAC6C9CC93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a:extLst>
              <a:ext uri="{FF2B5EF4-FFF2-40B4-BE49-F238E27FC236}">
                <a16:creationId xmlns:a16="http://schemas.microsoft.com/office/drawing/2014/main" id="{F95F3C33-9A50-AD4D-516F-9C7616DA04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745D65B-AB65-40D9-B2DB-3F3A16A26E2C}" type="slidenum">
              <a:rPr lang="en-US" altLang="en-US" sz="1300"/>
              <a:pPr/>
              <a:t>25</a:t>
            </a:fld>
            <a:endParaRPr lang="en-US" altLang="en-US" sz="1300"/>
          </a:p>
        </p:txBody>
      </p:sp>
    </p:spTree>
    <p:extLst>
      <p:ext uri="{BB962C8B-B14F-4D97-AF65-F5344CB8AC3E}">
        <p14:creationId xmlns:p14="http://schemas.microsoft.com/office/powerpoint/2010/main" val="1349180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CDA3E9D-B1E3-E78F-7194-3512EEC61A2C}"/>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F31D874B-9F5A-9D1E-B529-DAC6C9CC93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a:extLst>
              <a:ext uri="{FF2B5EF4-FFF2-40B4-BE49-F238E27FC236}">
                <a16:creationId xmlns:a16="http://schemas.microsoft.com/office/drawing/2014/main" id="{F95F3C33-9A50-AD4D-516F-9C7616DA04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745D65B-AB65-40D9-B2DB-3F3A16A26E2C}" type="slidenum">
              <a:rPr lang="en-US" altLang="en-US" sz="1300"/>
              <a:pPr/>
              <a:t>26</a:t>
            </a:fld>
            <a:endParaRPr lang="en-US" altLang="en-US" sz="1300"/>
          </a:p>
        </p:txBody>
      </p:sp>
    </p:spTree>
    <p:extLst>
      <p:ext uri="{BB962C8B-B14F-4D97-AF65-F5344CB8AC3E}">
        <p14:creationId xmlns:p14="http://schemas.microsoft.com/office/powerpoint/2010/main" val="3140867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CDA3E9D-B1E3-E78F-7194-3512EEC61A2C}"/>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F31D874B-9F5A-9D1E-B529-DAC6C9CC93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a:extLst>
              <a:ext uri="{FF2B5EF4-FFF2-40B4-BE49-F238E27FC236}">
                <a16:creationId xmlns:a16="http://schemas.microsoft.com/office/drawing/2014/main" id="{F95F3C33-9A50-AD4D-516F-9C7616DA04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745D65B-AB65-40D9-B2DB-3F3A16A26E2C}" type="slidenum">
              <a:rPr lang="en-US" altLang="en-US" sz="1300"/>
              <a:pPr/>
              <a:t>27</a:t>
            </a:fld>
            <a:endParaRPr lang="en-US" altLang="en-US" sz="1300"/>
          </a:p>
        </p:txBody>
      </p:sp>
    </p:spTree>
    <p:extLst>
      <p:ext uri="{BB962C8B-B14F-4D97-AF65-F5344CB8AC3E}">
        <p14:creationId xmlns:p14="http://schemas.microsoft.com/office/powerpoint/2010/main" val="810126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CDA3E9D-B1E3-E78F-7194-3512EEC61A2C}"/>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F31D874B-9F5A-9D1E-B529-DAC6C9CC93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a:extLst>
              <a:ext uri="{FF2B5EF4-FFF2-40B4-BE49-F238E27FC236}">
                <a16:creationId xmlns:a16="http://schemas.microsoft.com/office/drawing/2014/main" id="{F95F3C33-9A50-AD4D-516F-9C7616DA04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745D65B-AB65-40D9-B2DB-3F3A16A26E2C}" type="slidenum">
              <a:rPr lang="en-US" altLang="en-US" sz="1300"/>
              <a:pPr/>
              <a:t>28</a:t>
            </a:fld>
            <a:endParaRPr lang="en-US" altLang="en-US" sz="1300"/>
          </a:p>
        </p:txBody>
      </p:sp>
    </p:spTree>
    <p:extLst>
      <p:ext uri="{BB962C8B-B14F-4D97-AF65-F5344CB8AC3E}">
        <p14:creationId xmlns:p14="http://schemas.microsoft.com/office/powerpoint/2010/main" val="350800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CDA3E9D-B1E3-E78F-7194-3512EEC61A2C}"/>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F31D874B-9F5A-9D1E-B529-DAC6C9CC93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a:extLst>
              <a:ext uri="{FF2B5EF4-FFF2-40B4-BE49-F238E27FC236}">
                <a16:creationId xmlns:a16="http://schemas.microsoft.com/office/drawing/2014/main" id="{F95F3C33-9A50-AD4D-516F-9C7616DA04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745D65B-AB65-40D9-B2DB-3F3A16A26E2C}" type="slidenum">
              <a:rPr lang="en-US" altLang="en-US" sz="1300"/>
              <a:pPr/>
              <a:t>29</a:t>
            </a:fld>
            <a:endParaRPr lang="en-US"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F93CBF84-D33B-F3CA-9541-28DA2F69E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5FCDB2-1B74-4701-B423-FF02DD2C8C15}" type="slidenum">
              <a:rPr lang="en-US" altLang="en-US" sz="1300"/>
              <a:pPr/>
              <a:t>3</a:t>
            </a:fld>
            <a:endParaRPr lang="en-US" altLang="en-US" sz="1300"/>
          </a:p>
        </p:txBody>
      </p:sp>
      <p:sp>
        <p:nvSpPr>
          <p:cNvPr id="20483" name="Rectangle 2">
            <a:extLst>
              <a:ext uri="{FF2B5EF4-FFF2-40B4-BE49-F238E27FC236}">
                <a16:creationId xmlns:a16="http://schemas.microsoft.com/office/drawing/2014/main" id="{A85465D6-9343-2402-5026-1E4BCC162AF9}"/>
              </a:ext>
            </a:extLst>
          </p:cNvPr>
          <p:cNvSpPr>
            <a:spLocks noGrp="1" noRot="1" noChangeAspect="1" noChangeArrowheads="1" noTextEdit="1"/>
          </p:cNvSpPr>
          <p:nvPr>
            <p:ph type="sldImg"/>
          </p:nvPr>
        </p:nvSpPr>
        <p:spPr>
          <a:xfrm>
            <a:off x="406400" y="698500"/>
            <a:ext cx="6197600" cy="3486150"/>
          </a:xfrm>
          <a:ln/>
        </p:spPr>
      </p:sp>
      <p:sp>
        <p:nvSpPr>
          <p:cNvPr id="20484" name="Rectangle 3">
            <a:extLst>
              <a:ext uri="{FF2B5EF4-FFF2-40B4-BE49-F238E27FC236}">
                <a16:creationId xmlns:a16="http://schemas.microsoft.com/office/drawing/2014/main" id="{2DED6C2F-899E-BF01-1F96-A77ED37EF2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90F60B2C-8307-FA2A-15E5-55869156A54F}"/>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B1E36105-E7E7-864F-8D34-FAB31FA7B3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44" name="Slide Number Placeholder 3">
            <a:extLst>
              <a:ext uri="{FF2B5EF4-FFF2-40B4-BE49-F238E27FC236}">
                <a16:creationId xmlns:a16="http://schemas.microsoft.com/office/drawing/2014/main" id="{996C3A0F-17B6-2AFB-17FF-6FBBDEACF4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88D9AF3-1F28-43E8-A26D-EE0AE81717F6}" type="slidenum">
              <a:rPr lang="en-US" altLang="en-US" sz="1300"/>
              <a:pPr/>
              <a:t>30</a:t>
            </a:fld>
            <a:endParaRPr lang="en-US" altLang="en-US"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168CD6B0-88FD-8160-986E-4F99329C3CE7}"/>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3C238C02-C6C8-2501-3FC2-A45033187D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a:extLst>
              <a:ext uri="{FF2B5EF4-FFF2-40B4-BE49-F238E27FC236}">
                <a16:creationId xmlns:a16="http://schemas.microsoft.com/office/drawing/2014/main" id="{05457721-9DB3-31A5-E01E-AC31FA39AE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A5D5D74-29EA-4056-B977-EA867978CB1A}" type="slidenum">
              <a:rPr lang="en-US" altLang="en-US" sz="1300"/>
              <a:pPr/>
              <a:t>31</a:t>
            </a:fld>
            <a:endParaRPr lang="en-US" altLang="en-US"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0C1E81D5-2D82-C7B6-D8F9-27730BAFC0AB}"/>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ED66DC11-89B4-6B7F-A313-47D11570FA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5540" name="Slide Number Placeholder 3">
            <a:extLst>
              <a:ext uri="{FF2B5EF4-FFF2-40B4-BE49-F238E27FC236}">
                <a16:creationId xmlns:a16="http://schemas.microsoft.com/office/drawing/2014/main" id="{972CEE7D-5288-6DF2-8A65-4AA98DA2AE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8407BCD-3C60-49EE-A199-4019B446A39A}" type="slidenum">
              <a:rPr lang="en-US" altLang="en-US" sz="1300"/>
              <a:pPr/>
              <a:t>32</a:t>
            </a:fld>
            <a:endParaRPr lang="en-US" altLang="en-US" sz="1300"/>
          </a:p>
        </p:txBody>
      </p:sp>
    </p:spTree>
    <p:extLst>
      <p:ext uri="{BB962C8B-B14F-4D97-AF65-F5344CB8AC3E}">
        <p14:creationId xmlns:p14="http://schemas.microsoft.com/office/powerpoint/2010/main" val="1820386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8AA43BF3-40EB-9BF4-76A9-ED74A6BB816E}"/>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F72DD420-8AE5-D389-7F79-2D086E90C5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a:extLst>
              <a:ext uri="{FF2B5EF4-FFF2-40B4-BE49-F238E27FC236}">
                <a16:creationId xmlns:a16="http://schemas.microsoft.com/office/drawing/2014/main" id="{29755C6E-8DB3-B253-38C7-1014FF3834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BA5ED7B-6076-4DD2-9D81-66CB1724ABA0}" type="slidenum">
              <a:rPr lang="en-US" altLang="en-US" sz="1300"/>
              <a:pPr/>
              <a:t>33</a:t>
            </a:fld>
            <a:endParaRPr lang="en-US" altLang="en-US" sz="1300"/>
          </a:p>
        </p:txBody>
      </p:sp>
    </p:spTree>
    <p:extLst>
      <p:ext uri="{BB962C8B-B14F-4D97-AF65-F5344CB8AC3E}">
        <p14:creationId xmlns:p14="http://schemas.microsoft.com/office/powerpoint/2010/main" val="3924161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4C0C277-E8CD-A770-3577-A8BFF6FF4590}"/>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868AA2D5-EBCD-0408-2939-93A5111147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a:extLst>
              <a:ext uri="{FF2B5EF4-FFF2-40B4-BE49-F238E27FC236}">
                <a16:creationId xmlns:a16="http://schemas.microsoft.com/office/drawing/2014/main" id="{38267FFD-3674-C697-67C3-F7F806A420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E40E878-13E6-4D2A-B80D-6DA782C57D4C}" type="slidenum">
              <a:rPr lang="en-US" altLang="en-US" sz="1300"/>
              <a:pPr/>
              <a:t>34</a:t>
            </a:fld>
            <a:endParaRPr lang="en-US" altLang="en-US" sz="13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9A74E40D-2DD6-05EF-C617-D67686257768}"/>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6D298606-37B3-1D40-A531-FB3989468B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684" name="Slide Number Placeholder 3">
            <a:extLst>
              <a:ext uri="{FF2B5EF4-FFF2-40B4-BE49-F238E27FC236}">
                <a16:creationId xmlns:a16="http://schemas.microsoft.com/office/drawing/2014/main" id="{2D2712F2-5D18-D04F-EF20-C3D6C0F03F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534B219-4C01-4FEC-BE44-462FD3ADFD35}" type="slidenum">
              <a:rPr lang="en-US" altLang="en-US" sz="1300"/>
              <a:pPr/>
              <a:t>35</a:t>
            </a:fld>
            <a:endParaRPr lang="en-US" altLang="en-US" sz="1300"/>
          </a:p>
        </p:txBody>
      </p:sp>
    </p:spTree>
    <p:extLst>
      <p:ext uri="{BB962C8B-B14F-4D97-AF65-F5344CB8AC3E}">
        <p14:creationId xmlns:p14="http://schemas.microsoft.com/office/powerpoint/2010/main" val="1476629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07C2674B-1781-1A39-070A-A86DEC1163D5}"/>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B6B574B2-9AF7-0BD3-7C3C-E5A2BBA52B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Slide Number Placeholder 3">
            <a:extLst>
              <a:ext uri="{FF2B5EF4-FFF2-40B4-BE49-F238E27FC236}">
                <a16:creationId xmlns:a16="http://schemas.microsoft.com/office/drawing/2014/main" id="{C47829DF-34B2-36BD-6BB4-67BEBA15CD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D622A6C-933D-46ED-B7BD-0DC83B796958}" type="slidenum">
              <a:rPr lang="en-US" altLang="en-US" sz="1300"/>
              <a:pPr/>
              <a:t>36</a:t>
            </a:fld>
            <a:endParaRPr lang="en-US" altLang="en-US" sz="1300"/>
          </a:p>
        </p:txBody>
      </p:sp>
    </p:spTree>
    <p:extLst>
      <p:ext uri="{BB962C8B-B14F-4D97-AF65-F5344CB8AC3E}">
        <p14:creationId xmlns:p14="http://schemas.microsoft.com/office/powerpoint/2010/main" val="3693250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D4A2D38F-E926-F101-1F11-1E37BEEE526E}"/>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3EAFF29C-C832-F0D9-0E50-5BAE0E03E5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5780" name="Slide Number Placeholder 3">
            <a:extLst>
              <a:ext uri="{FF2B5EF4-FFF2-40B4-BE49-F238E27FC236}">
                <a16:creationId xmlns:a16="http://schemas.microsoft.com/office/drawing/2014/main" id="{6260FB2D-F05E-8E94-32E5-E859791721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1DCE7AD-A790-4420-BCFD-B8518995F7F0}" type="slidenum">
              <a:rPr lang="en-US" altLang="en-US" sz="1300"/>
              <a:pPr/>
              <a:t>37</a:t>
            </a:fld>
            <a:endParaRPr lang="en-US" altLang="en-US" sz="1300"/>
          </a:p>
        </p:txBody>
      </p:sp>
    </p:spTree>
    <p:extLst>
      <p:ext uri="{BB962C8B-B14F-4D97-AF65-F5344CB8AC3E}">
        <p14:creationId xmlns:p14="http://schemas.microsoft.com/office/powerpoint/2010/main" val="17118296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EE1B1E98-133E-1905-2C42-F7C6A1E36E9D}"/>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AB848541-08A5-B7DF-3917-6326BD548E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9876" name="Slide Number Placeholder 3">
            <a:extLst>
              <a:ext uri="{FF2B5EF4-FFF2-40B4-BE49-F238E27FC236}">
                <a16:creationId xmlns:a16="http://schemas.microsoft.com/office/drawing/2014/main" id="{B53C4D1E-2589-95FA-2FF1-63E1360557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E0E4200-2890-4985-9AEA-12BC7A9BA45C}" type="slidenum">
              <a:rPr lang="en-US" altLang="en-US" sz="1300"/>
              <a:pPr/>
              <a:t>38</a:t>
            </a:fld>
            <a:endParaRPr lang="en-US" altLang="en-US" sz="13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D5E36568-C934-CAEF-61AC-29FF1656B7C8}"/>
              </a:ext>
            </a:extLst>
          </p:cNvPr>
          <p:cNvSpPr>
            <a:spLocks noGrp="1" noRot="1" noChangeAspect="1" noTextEdit="1"/>
          </p:cNvSpPr>
          <p:nvPr>
            <p:ph type="sldImg"/>
          </p:nvPr>
        </p:nvSpPr>
        <p:spPr>
          <a:ln/>
        </p:spPr>
      </p:sp>
      <p:sp>
        <p:nvSpPr>
          <p:cNvPr id="81923" name="Notes Placeholder 2">
            <a:extLst>
              <a:ext uri="{FF2B5EF4-FFF2-40B4-BE49-F238E27FC236}">
                <a16:creationId xmlns:a16="http://schemas.microsoft.com/office/drawing/2014/main" id="{9AFEF038-BBB2-A980-927F-549D1FEDD1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4" name="Slide Number Placeholder 3">
            <a:extLst>
              <a:ext uri="{FF2B5EF4-FFF2-40B4-BE49-F238E27FC236}">
                <a16:creationId xmlns:a16="http://schemas.microsoft.com/office/drawing/2014/main" id="{719D01D2-B7ED-5A00-E55B-6A0D9FCA4D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5BDDF3E-394D-4084-9ED8-8FD3396013C4}" type="slidenum">
              <a:rPr lang="en-US" altLang="en-US" sz="1300"/>
              <a:pPr/>
              <a:t>39</a:t>
            </a:fld>
            <a:endParaRPr lang="en-US"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B26925D-26D7-675D-EB70-DD0A25F429A2}"/>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9A3246BD-A6D6-B405-16F6-392D24D632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a:extLst>
              <a:ext uri="{FF2B5EF4-FFF2-40B4-BE49-F238E27FC236}">
                <a16:creationId xmlns:a16="http://schemas.microsoft.com/office/drawing/2014/main" id="{FE200A4A-9627-4A7D-3C2C-5C35A2E4D1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A5FA679-DF55-4238-B0ED-2286B87538EE}" type="slidenum">
              <a:rPr lang="en-US" altLang="en-US" sz="1300"/>
              <a:pPr/>
              <a:t>4</a:t>
            </a:fld>
            <a:endParaRPr lang="en-US" altLang="en-US" sz="13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843D1656-7D43-8F1D-7707-DE9875A32FE5}"/>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B3A733AE-0CDC-73BC-59C3-4641573871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a:extLst>
              <a:ext uri="{FF2B5EF4-FFF2-40B4-BE49-F238E27FC236}">
                <a16:creationId xmlns:a16="http://schemas.microsoft.com/office/drawing/2014/main" id="{E9C5903C-68F0-59D9-6E4E-30D5837F5E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A7F961A-54D6-4EA4-8D11-0BAA93BAA256}" type="slidenum">
              <a:rPr lang="en-US" altLang="en-US" sz="1300"/>
              <a:pPr/>
              <a:t>40</a:t>
            </a:fld>
            <a:endParaRPr lang="en-US" altLang="en-US" sz="13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5717C488-31BA-B979-0BFF-BFFCAB9FE794}"/>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90424136-4405-40D4-9E82-C5736DE36E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20" name="Slide Number Placeholder 3">
            <a:extLst>
              <a:ext uri="{FF2B5EF4-FFF2-40B4-BE49-F238E27FC236}">
                <a16:creationId xmlns:a16="http://schemas.microsoft.com/office/drawing/2014/main" id="{49B87E7F-D876-4982-BFAA-F996063356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7AB0C5A-9F86-4009-B570-FF23E5FB4C90}" type="slidenum">
              <a:rPr lang="en-US" altLang="en-US" sz="1300"/>
              <a:pPr/>
              <a:t>41</a:t>
            </a:fld>
            <a:endParaRPr lang="en-US" altLang="en-US" sz="1300"/>
          </a:p>
        </p:txBody>
      </p:sp>
    </p:spTree>
    <p:extLst>
      <p:ext uri="{BB962C8B-B14F-4D97-AF65-F5344CB8AC3E}">
        <p14:creationId xmlns:p14="http://schemas.microsoft.com/office/powerpoint/2010/main" val="39697702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62F1FD2C-FD50-700F-63AF-FEC3F9A2D80B}"/>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B535A220-EA98-76F0-C4CD-EBA3CA1B45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a:extLst>
              <a:ext uri="{FF2B5EF4-FFF2-40B4-BE49-F238E27FC236}">
                <a16:creationId xmlns:a16="http://schemas.microsoft.com/office/drawing/2014/main" id="{9358FD95-5BB1-2004-482A-FBD59830F5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E090919-5B08-4BF3-82B7-1F6B0884F080}" type="slidenum">
              <a:rPr lang="en-US" altLang="en-US" sz="1300"/>
              <a:pPr/>
              <a:t>42</a:t>
            </a:fld>
            <a:endParaRPr lang="en-US" altLang="en-US" sz="13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2F6BBB1D-8278-A8C7-FFCB-FF1913245C05}"/>
              </a:ext>
            </a:extLst>
          </p:cNvPr>
          <p:cNvSpPr>
            <a:spLocks noGrp="1" noRot="1" noChangeAspect="1" noTextEdit="1"/>
          </p:cNvSpPr>
          <p:nvPr>
            <p:ph type="sldImg"/>
          </p:nvPr>
        </p:nvSpPr>
        <p:spPr>
          <a:ln/>
        </p:spPr>
      </p:sp>
      <p:sp>
        <p:nvSpPr>
          <p:cNvPr id="90115" name="Notes Placeholder 2">
            <a:extLst>
              <a:ext uri="{FF2B5EF4-FFF2-40B4-BE49-F238E27FC236}">
                <a16:creationId xmlns:a16="http://schemas.microsoft.com/office/drawing/2014/main" id="{155CD25D-6752-5710-5C96-B9D360E409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0116" name="Slide Number Placeholder 3">
            <a:extLst>
              <a:ext uri="{FF2B5EF4-FFF2-40B4-BE49-F238E27FC236}">
                <a16:creationId xmlns:a16="http://schemas.microsoft.com/office/drawing/2014/main" id="{E3E5B748-D759-6788-ABC9-FA2BD905D8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413FB62-2802-44A3-864F-65430D5809F0}" type="slidenum">
              <a:rPr lang="en-US" altLang="en-US" sz="1300"/>
              <a:pPr/>
              <a:t>43</a:t>
            </a:fld>
            <a:endParaRPr lang="en-US" altLang="en-US" sz="13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47489517-CF44-C9ED-027F-0AFD277544C3}"/>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id="{B0F0A7D1-7AD8-1C46-EB6B-8D2C5B10F6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164" name="Slide Number Placeholder 3">
            <a:extLst>
              <a:ext uri="{FF2B5EF4-FFF2-40B4-BE49-F238E27FC236}">
                <a16:creationId xmlns:a16="http://schemas.microsoft.com/office/drawing/2014/main" id="{96B3CBF1-4133-6828-13D4-D2B5C9272B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153DA6C-E13B-445B-A938-E9869A2FA393}" type="slidenum">
              <a:rPr lang="en-US" altLang="en-US" sz="1300"/>
              <a:pPr/>
              <a:t>44</a:t>
            </a:fld>
            <a:endParaRPr lang="en-US" altLang="en-US" sz="13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3606BD31-CC75-5F11-28BD-3DCB0A0541A6}"/>
              </a:ext>
            </a:extLst>
          </p:cNvPr>
          <p:cNvSpPr>
            <a:spLocks noGrp="1" noRot="1" noChangeAspect="1" noTextEdit="1"/>
          </p:cNvSpPr>
          <p:nvPr>
            <p:ph type="sldImg"/>
          </p:nvPr>
        </p:nvSpPr>
        <p:spPr>
          <a:ln/>
        </p:spPr>
      </p:sp>
      <p:sp>
        <p:nvSpPr>
          <p:cNvPr id="95235" name="Notes Placeholder 2">
            <a:extLst>
              <a:ext uri="{FF2B5EF4-FFF2-40B4-BE49-F238E27FC236}">
                <a16:creationId xmlns:a16="http://schemas.microsoft.com/office/drawing/2014/main" id="{942AB30C-3D4B-B679-1F05-781CEF53C1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5236" name="Slide Number Placeholder 3">
            <a:extLst>
              <a:ext uri="{FF2B5EF4-FFF2-40B4-BE49-F238E27FC236}">
                <a16:creationId xmlns:a16="http://schemas.microsoft.com/office/drawing/2014/main" id="{070D9D14-F643-3895-F406-5996D2A385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A8C0D1-FBE5-4340-8603-31905F1F84E7}" type="slidenum">
              <a:rPr lang="en-US" altLang="en-US" sz="1300"/>
              <a:pPr/>
              <a:t>46</a:t>
            </a:fld>
            <a:endParaRPr lang="en-US" altLang="en-US" sz="1300"/>
          </a:p>
        </p:txBody>
      </p:sp>
    </p:spTree>
    <p:extLst>
      <p:ext uri="{BB962C8B-B14F-4D97-AF65-F5344CB8AC3E}">
        <p14:creationId xmlns:p14="http://schemas.microsoft.com/office/powerpoint/2010/main" val="3841415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9D736316-A3E8-1914-4282-F4BB1C9F57FF}"/>
              </a:ext>
            </a:extLst>
          </p:cNvPr>
          <p:cNvSpPr>
            <a:spLocks noGrp="1" noRot="1" noChangeAspect="1" noTextEdit="1"/>
          </p:cNvSpPr>
          <p:nvPr>
            <p:ph type="sldImg"/>
          </p:nvPr>
        </p:nvSpPr>
        <p:spPr>
          <a:ln/>
        </p:spPr>
      </p:sp>
      <p:sp>
        <p:nvSpPr>
          <p:cNvPr id="97283" name="Notes Placeholder 2">
            <a:extLst>
              <a:ext uri="{FF2B5EF4-FFF2-40B4-BE49-F238E27FC236}">
                <a16:creationId xmlns:a16="http://schemas.microsoft.com/office/drawing/2014/main" id="{A15A93E7-309B-E5B7-5233-44D7EE717E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7284" name="Slide Number Placeholder 3">
            <a:extLst>
              <a:ext uri="{FF2B5EF4-FFF2-40B4-BE49-F238E27FC236}">
                <a16:creationId xmlns:a16="http://schemas.microsoft.com/office/drawing/2014/main" id="{83921CBB-94DC-2910-EA8C-CA816C9002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2FC2E48-019A-48AD-B470-D77D39EBA361}" type="slidenum">
              <a:rPr lang="en-US" altLang="en-US" sz="1300"/>
              <a:pPr/>
              <a:t>47</a:t>
            </a:fld>
            <a:endParaRPr lang="en-US" altLang="en-US" sz="1300"/>
          </a:p>
        </p:txBody>
      </p:sp>
    </p:spTree>
    <p:extLst>
      <p:ext uri="{BB962C8B-B14F-4D97-AF65-F5344CB8AC3E}">
        <p14:creationId xmlns:p14="http://schemas.microsoft.com/office/powerpoint/2010/main" val="3059170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07A573D8-77ED-56E4-C2DF-D3C256C95223}"/>
              </a:ext>
            </a:extLst>
          </p:cNvPr>
          <p:cNvSpPr>
            <a:spLocks noGrp="1" noRot="1" noChangeAspect="1" noTextEdit="1"/>
          </p:cNvSpPr>
          <p:nvPr>
            <p:ph type="sldImg"/>
          </p:nvPr>
        </p:nvSpPr>
        <p:spPr>
          <a:ln/>
        </p:spPr>
      </p:sp>
      <p:sp>
        <p:nvSpPr>
          <p:cNvPr id="99331" name="Notes Placeholder 2">
            <a:extLst>
              <a:ext uri="{FF2B5EF4-FFF2-40B4-BE49-F238E27FC236}">
                <a16:creationId xmlns:a16="http://schemas.microsoft.com/office/drawing/2014/main" id="{CEA10342-5480-3FF9-8B91-78DCBF0F76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9332" name="Slide Number Placeholder 3">
            <a:extLst>
              <a:ext uri="{FF2B5EF4-FFF2-40B4-BE49-F238E27FC236}">
                <a16:creationId xmlns:a16="http://schemas.microsoft.com/office/drawing/2014/main" id="{B32996B5-7A52-5767-6FF8-599FDBCAD8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98E03A-9B60-4F54-B7AA-135D9791BE03}" type="slidenum">
              <a:rPr lang="en-US" altLang="en-US" sz="1300"/>
              <a:pPr/>
              <a:t>48</a:t>
            </a:fld>
            <a:endParaRPr lang="en-US" altLang="en-US" sz="13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A0462C05-E8E8-31EE-592A-7E781CC9F79C}"/>
              </a:ext>
            </a:extLst>
          </p:cNvPr>
          <p:cNvSpPr>
            <a:spLocks noGrp="1" noRot="1" noChangeAspect="1" noTextEdit="1"/>
          </p:cNvSpPr>
          <p:nvPr>
            <p:ph type="sldImg"/>
          </p:nvPr>
        </p:nvSpPr>
        <p:spPr>
          <a:ln/>
        </p:spPr>
      </p:sp>
      <p:sp>
        <p:nvSpPr>
          <p:cNvPr id="101379" name="Notes Placeholder 2">
            <a:extLst>
              <a:ext uri="{FF2B5EF4-FFF2-40B4-BE49-F238E27FC236}">
                <a16:creationId xmlns:a16="http://schemas.microsoft.com/office/drawing/2014/main" id="{6B69A80D-EBE7-BC96-7946-66EBCC9151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1380" name="Slide Number Placeholder 3">
            <a:extLst>
              <a:ext uri="{FF2B5EF4-FFF2-40B4-BE49-F238E27FC236}">
                <a16:creationId xmlns:a16="http://schemas.microsoft.com/office/drawing/2014/main" id="{E6ADB2AC-37FF-0BF6-072C-665D3FEB76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ED027DF-104F-4573-836A-F3F2BA05A30C}" type="slidenum">
              <a:rPr lang="en-US" altLang="en-US" sz="1300"/>
              <a:pPr/>
              <a:t>49</a:t>
            </a:fld>
            <a:endParaRPr lang="en-US" altLang="en-US" sz="1300"/>
          </a:p>
        </p:txBody>
      </p:sp>
    </p:spTree>
    <p:extLst>
      <p:ext uri="{BB962C8B-B14F-4D97-AF65-F5344CB8AC3E}">
        <p14:creationId xmlns:p14="http://schemas.microsoft.com/office/powerpoint/2010/main" val="5369473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86BB1A80-BCBC-316D-E54E-196EE7296CDD}"/>
              </a:ext>
            </a:extLst>
          </p:cNvPr>
          <p:cNvSpPr>
            <a:spLocks noGrp="1" noRot="1" noChangeAspect="1" noTextEdit="1"/>
          </p:cNvSpPr>
          <p:nvPr>
            <p:ph type="sldImg"/>
          </p:nvPr>
        </p:nvSpPr>
        <p:spPr>
          <a:ln/>
        </p:spPr>
      </p:sp>
      <p:sp>
        <p:nvSpPr>
          <p:cNvPr id="103427" name="Notes Placeholder 2">
            <a:extLst>
              <a:ext uri="{FF2B5EF4-FFF2-40B4-BE49-F238E27FC236}">
                <a16:creationId xmlns:a16="http://schemas.microsoft.com/office/drawing/2014/main" id="{2522B3E2-F9B5-3787-F720-3A9B4E4AA9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3428" name="Slide Number Placeholder 3">
            <a:extLst>
              <a:ext uri="{FF2B5EF4-FFF2-40B4-BE49-F238E27FC236}">
                <a16:creationId xmlns:a16="http://schemas.microsoft.com/office/drawing/2014/main" id="{07D8AD28-1FBF-E365-AA10-01B816DADD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98FDA44-E8AA-466C-BA7F-919DDC75E2E9}" type="slidenum">
              <a:rPr lang="en-US" altLang="en-US" sz="1300"/>
              <a:pPr/>
              <a:t>50</a:t>
            </a:fld>
            <a:endParaRPr lang="en-US" altLang="en-US" sz="1300"/>
          </a:p>
        </p:txBody>
      </p:sp>
    </p:spTree>
    <p:extLst>
      <p:ext uri="{BB962C8B-B14F-4D97-AF65-F5344CB8AC3E}">
        <p14:creationId xmlns:p14="http://schemas.microsoft.com/office/powerpoint/2010/main" val="4272704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58B3CA9-1240-DEAA-57A6-CBB7EA90DCC9}"/>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83A4BB38-6348-304E-78BE-0A9C3CFB5B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2" name="Slide Number Placeholder 3">
            <a:extLst>
              <a:ext uri="{FF2B5EF4-FFF2-40B4-BE49-F238E27FC236}">
                <a16:creationId xmlns:a16="http://schemas.microsoft.com/office/drawing/2014/main" id="{369C71F7-1290-B1AE-E26A-A9A8CA27F0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160DCF-1692-4DC3-8724-F85DD9FE1392}" type="slidenum">
              <a:rPr lang="en-US" altLang="en-US" sz="1300"/>
              <a:pPr/>
              <a:t>5</a:t>
            </a:fld>
            <a:endParaRPr lang="en-US" altLang="en-US" sz="13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7259D5AD-182F-935C-90E8-1C60E5D1515E}"/>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id="{83841482-185E-3843-4B1B-62043B369D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5476" name="Slide Number Placeholder 3">
            <a:extLst>
              <a:ext uri="{FF2B5EF4-FFF2-40B4-BE49-F238E27FC236}">
                <a16:creationId xmlns:a16="http://schemas.microsoft.com/office/drawing/2014/main" id="{686AFED8-7AF8-1394-3A14-541A4457F8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39D1291-7A23-4EF7-9586-A8FC56AA81EE}" type="slidenum">
              <a:rPr lang="en-US" altLang="en-US" sz="1300"/>
              <a:pPr/>
              <a:t>51</a:t>
            </a:fld>
            <a:endParaRPr lang="en-US" altLang="en-US" sz="1300"/>
          </a:p>
        </p:txBody>
      </p:sp>
    </p:spTree>
    <p:extLst>
      <p:ext uri="{BB962C8B-B14F-4D97-AF65-F5344CB8AC3E}">
        <p14:creationId xmlns:p14="http://schemas.microsoft.com/office/powerpoint/2010/main" val="19076810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5225D001-C698-3C56-07F2-44709AE94A66}"/>
              </a:ext>
            </a:extLst>
          </p:cNvPr>
          <p:cNvSpPr>
            <a:spLocks noGrp="1" noRot="1" noChangeAspect="1" noTextEdit="1"/>
          </p:cNvSpPr>
          <p:nvPr>
            <p:ph type="sldImg"/>
          </p:nvPr>
        </p:nvSpPr>
        <p:spPr>
          <a:ln/>
        </p:spPr>
      </p:sp>
      <p:sp>
        <p:nvSpPr>
          <p:cNvPr id="107523" name="Notes Placeholder 2">
            <a:extLst>
              <a:ext uri="{FF2B5EF4-FFF2-40B4-BE49-F238E27FC236}">
                <a16:creationId xmlns:a16="http://schemas.microsoft.com/office/drawing/2014/main" id="{02D73D93-2D04-838D-6F7E-46DA123F2A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7524" name="Slide Number Placeholder 3">
            <a:extLst>
              <a:ext uri="{FF2B5EF4-FFF2-40B4-BE49-F238E27FC236}">
                <a16:creationId xmlns:a16="http://schemas.microsoft.com/office/drawing/2014/main" id="{1D0AE751-5CC3-93C4-2CA8-F53A5B39F2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7D097F2-EA98-4251-9302-8801FC78DC40}" type="slidenum">
              <a:rPr lang="en-US" altLang="en-US" sz="1300"/>
              <a:pPr/>
              <a:t>52</a:t>
            </a:fld>
            <a:endParaRPr lang="en-US" altLang="en-US" sz="1300"/>
          </a:p>
        </p:txBody>
      </p:sp>
    </p:spTree>
    <p:extLst>
      <p:ext uri="{BB962C8B-B14F-4D97-AF65-F5344CB8AC3E}">
        <p14:creationId xmlns:p14="http://schemas.microsoft.com/office/powerpoint/2010/main" val="34488902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0803475-F3BD-7A5E-D208-E89B06C96F35}"/>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FAC1AEF2-0384-8FAF-837A-CFDB5B9623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B5B96E65-0B90-45BC-6C01-E00306157F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D7A6441-CED3-4D2D-B161-BE717DCED9F7}" type="slidenum">
              <a:rPr lang="en-US" altLang="en-US" sz="1300"/>
              <a:pPr/>
              <a:t>53</a:t>
            </a:fld>
            <a:endParaRPr lang="en-US" altLang="en-US" sz="1300"/>
          </a:p>
        </p:txBody>
      </p:sp>
    </p:spTree>
    <p:extLst>
      <p:ext uri="{BB962C8B-B14F-4D97-AF65-F5344CB8AC3E}">
        <p14:creationId xmlns:p14="http://schemas.microsoft.com/office/powerpoint/2010/main" val="942642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CDA3E9D-B1E3-E78F-7194-3512EEC61A2C}"/>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F31D874B-9F5A-9D1E-B529-DAC6C9CC93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a:extLst>
              <a:ext uri="{FF2B5EF4-FFF2-40B4-BE49-F238E27FC236}">
                <a16:creationId xmlns:a16="http://schemas.microsoft.com/office/drawing/2014/main" id="{F95F3C33-9A50-AD4D-516F-9C7616DA04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745D65B-AB65-40D9-B2DB-3F3A16A26E2C}" type="slidenum">
              <a:rPr lang="en-US" altLang="en-US" sz="1300"/>
              <a:pPr/>
              <a:t>54</a:t>
            </a:fld>
            <a:endParaRPr lang="en-US" altLang="en-US" sz="1300"/>
          </a:p>
        </p:txBody>
      </p:sp>
    </p:spTree>
    <p:extLst>
      <p:ext uri="{BB962C8B-B14F-4D97-AF65-F5344CB8AC3E}">
        <p14:creationId xmlns:p14="http://schemas.microsoft.com/office/powerpoint/2010/main" val="216183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62F1FD2C-FD50-700F-63AF-FEC3F9A2D80B}"/>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B535A220-EA98-76F0-C4CD-EBA3CA1B45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a:extLst>
              <a:ext uri="{FF2B5EF4-FFF2-40B4-BE49-F238E27FC236}">
                <a16:creationId xmlns:a16="http://schemas.microsoft.com/office/drawing/2014/main" id="{9358FD95-5BB1-2004-482A-FBD59830F5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E090919-5B08-4BF3-82B7-1F6B0884F080}" type="slidenum">
              <a:rPr lang="en-US" altLang="en-US" sz="1300"/>
              <a:pPr/>
              <a:t>55</a:t>
            </a:fld>
            <a:endParaRPr lang="en-US" altLang="en-US" sz="1300"/>
          </a:p>
        </p:txBody>
      </p:sp>
    </p:spTree>
    <p:extLst>
      <p:ext uri="{BB962C8B-B14F-4D97-AF65-F5344CB8AC3E}">
        <p14:creationId xmlns:p14="http://schemas.microsoft.com/office/powerpoint/2010/main" val="19445991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07C2674B-1781-1A39-070A-A86DEC1163D5}"/>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B6B574B2-9AF7-0BD3-7C3C-E5A2BBA52B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Slide Number Placeholder 3">
            <a:extLst>
              <a:ext uri="{FF2B5EF4-FFF2-40B4-BE49-F238E27FC236}">
                <a16:creationId xmlns:a16="http://schemas.microsoft.com/office/drawing/2014/main" id="{C47829DF-34B2-36BD-6BB4-67BEBA15CD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D622A6C-933D-46ED-B7BD-0DC83B796958}" type="slidenum">
              <a:rPr lang="en-US" altLang="en-US" sz="1300"/>
              <a:pPr/>
              <a:t>56</a:t>
            </a:fld>
            <a:endParaRPr lang="en-US" altLang="en-US" sz="1300"/>
          </a:p>
        </p:txBody>
      </p:sp>
    </p:spTree>
    <p:extLst>
      <p:ext uri="{BB962C8B-B14F-4D97-AF65-F5344CB8AC3E}">
        <p14:creationId xmlns:p14="http://schemas.microsoft.com/office/powerpoint/2010/main" val="14096773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5717C488-31BA-B979-0BFF-BFFCAB9FE794}"/>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90424136-4405-40D4-9E82-C5736DE36E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20" name="Slide Number Placeholder 3">
            <a:extLst>
              <a:ext uri="{FF2B5EF4-FFF2-40B4-BE49-F238E27FC236}">
                <a16:creationId xmlns:a16="http://schemas.microsoft.com/office/drawing/2014/main" id="{49B87E7F-D876-4982-BFAA-F996063356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7AB0C5A-9F86-4009-B570-FF23E5FB4C90}" type="slidenum">
              <a:rPr lang="en-US" altLang="en-US" sz="1300"/>
              <a:pPr/>
              <a:t>57</a:t>
            </a:fld>
            <a:endParaRPr lang="en-US" altLang="en-US" sz="1300"/>
          </a:p>
        </p:txBody>
      </p:sp>
    </p:spTree>
    <p:extLst>
      <p:ext uri="{BB962C8B-B14F-4D97-AF65-F5344CB8AC3E}">
        <p14:creationId xmlns:p14="http://schemas.microsoft.com/office/powerpoint/2010/main" val="340273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15B84D0-D1B9-3245-B93C-C464DFA04685}"/>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6B8D3934-B536-DD79-123E-E4872F8526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Slide Number Placeholder 3">
            <a:extLst>
              <a:ext uri="{FF2B5EF4-FFF2-40B4-BE49-F238E27FC236}">
                <a16:creationId xmlns:a16="http://schemas.microsoft.com/office/drawing/2014/main" id="{7AE88ED2-A13C-5C44-DE1D-2E04DBD509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210449F-CF2C-4431-BCF4-0CE095ED4D36}" type="slidenum">
              <a:rPr lang="en-US" altLang="en-US" sz="1300"/>
              <a:pPr/>
              <a:t>6</a:t>
            </a:fld>
            <a:endParaRPr lang="en-US" alt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E8F0B6BB-926F-0EDF-9F1C-4B2FD6FBD8E8}"/>
              </a:ext>
            </a:extLst>
          </p:cNvPr>
          <p:cNvSpPr>
            <a:spLocks noGrp="1" noRot="1" noChangeAspect="1" noTextEdit="1"/>
          </p:cNvSpPr>
          <p:nvPr>
            <p:ph type="sldImg"/>
          </p:nvPr>
        </p:nvSpPr>
        <p:spPr>
          <a:ln/>
        </p:spPr>
      </p:sp>
      <p:sp>
        <p:nvSpPr>
          <p:cNvPr id="133123" name="Notes Placeholder 2">
            <a:extLst>
              <a:ext uri="{FF2B5EF4-FFF2-40B4-BE49-F238E27FC236}">
                <a16:creationId xmlns:a16="http://schemas.microsoft.com/office/drawing/2014/main" id="{7385F14F-4911-1654-8AAE-1CEB30D4F6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24" name="Slide Number Placeholder 3">
            <a:extLst>
              <a:ext uri="{FF2B5EF4-FFF2-40B4-BE49-F238E27FC236}">
                <a16:creationId xmlns:a16="http://schemas.microsoft.com/office/drawing/2014/main" id="{8E454E38-E87E-33DC-535B-4DFB341220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6308F0D-D276-4E00-A66F-433193A8BAF7}" type="slidenum">
              <a:rPr lang="en-US" altLang="en-US" sz="1300"/>
              <a:pPr/>
              <a:t>7</a:t>
            </a:fld>
            <a:endParaRPr lang="en-US" alt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FD3ECEE-E9B2-1FD8-9C38-02055B219795}"/>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28A7BE35-7A98-A72C-35A6-9956FC1EB3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8" name="Slide Number Placeholder 3">
            <a:extLst>
              <a:ext uri="{FF2B5EF4-FFF2-40B4-BE49-F238E27FC236}">
                <a16:creationId xmlns:a16="http://schemas.microsoft.com/office/drawing/2014/main" id="{180D62D4-E862-36A2-5920-3D8C01AA3B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80962DB-02D3-49EC-A712-9C6D5855162A}" type="slidenum">
              <a:rPr lang="en-US" altLang="en-US" sz="1300"/>
              <a:pPr/>
              <a:t>8</a:t>
            </a:fld>
            <a:endParaRPr lang="en-US" altLang="en-US" sz="1300"/>
          </a:p>
        </p:txBody>
      </p:sp>
    </p:spTree>
    <p:extLst>
      <p:ext uri="{BB962C8B-B14F-4D97-AF65-F5344CB8AC3E}">
        <p14:creationId xmlns:p14="http://schemas.microsoft.com/office/powerpoint/2010/main" val="4212074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C352A91-0181-D129-2665-828BE279873F}"/>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D2DA6CA4-294B-C948-0627-B8DB6F393B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a:extLst>
              <a:ext uri="{FF2B5EF4-FFF2-40B4-BE49-F238E27FC236}">
                <a16:creationId xmlns:a16="http://schemas.microsoft.com/office/drawing/2014/main" id="{8ACFDEAE-A408-07B0-DB31-1D1E0ACBD0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2A92BDB-833F-43D4-BD59-9F2A9B92DD6A}" type="slidenum">
              <a:rPr lang="en-US" altLang="en-US" sz="1300"/>
              <a:pPr/>
              <a:t>9</a:t>
            </a:fld>
            <a:endParaRPr lang="en-US"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a:extLst>
              <a:ext uri="{FF2B5EF4-FFF2-40B4-BE49-F238E27FC236}">
                <a16:creationId xmlns:a16="http://schemas.microsoft.com/office/drawing/2014/main" id="{15EB6F3D-40AD-D8FE-2F3E-CE2A79D4738B}"/>
              </a:ext>
            </a:extLst>
          </p:cNvPr>
          <p:cNvSpPr>
            <a:spLocks noGrp="1"/>
          </p:cNvSpPr>
          <p:nvPr>
            <p:ph type="ftr" sz="quarter" idx="10"/>
          </p:nvPr>
        </p:nvSpPr>
        <p:spPr/>
        <p:txBody>
          <a:bodyPr/>
          <a:lstStyle>
            <a:lvl1pPr>
              <a:defRPr/>
            </a:lvl1pPr>
          </a:lstStyle>
          <a:p>
            <a:pPr>
              <a:defRPr/>
            </a:pPr>
            <a:r>
              <a:rPr lang="en-US"/>
              <a:t>Instructor: Jacob Rosen Ph.D.</a:t>
            </a:r>
          </a:p>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p>
        </p:txBody>
      </p:sp>
    </p:spTree>
    <p:extLst>
      <p:ext uri="{BB962C8B-B14F-4D97-AF65-F5344CB8AC3E}">
        <p14:creationId xmlns:p14="http://schemas.microsoft.com/office/powerpoint/2010/main" val="3850408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5E717B1-6014-F6C7-B1DD-D45A67AB4B14}"/>
              </a:ext>
            </a:extLst>
          </p:cNvPr>
          <p:cNvSpPr>
            <a:spLocks noGrp="1"/>
          </p:cNvSpPr>
          <p:nvPr>
            <p:ph type="ftr" sz="quarter" idx="10"/>
          </p:nvPr>
        </p:nvSpPr>
        <p:spPr/>
        <p:txBody>
          <a:bodyPr/>
          <a:lstStyle>
            <a:lvl1pPr>
              <a:defRPr/>
            </a:lvl1pPr>
          </a:lstStyle>
          <a:p>
            <a:pPr>
              <a:defRPr/>
            </a:pPr>
            <a:r>
              <a:rPr lang="en-US"/>
              <a:t>Instructor: Jacob Rosen Ph.D.</a:t>
            </a:r>
          </a:p>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p>
        </p:txBody>
      </p:sp>
    </p:spTree>
    <p:extLst>
      <p:ext uri="{BB962C8B-B14F-4D97-AF65-F5344CB8AC3E}">
        <p14:creationId xmlns:p14="http://schemas.microsoft.com/office/powerpoint/2010/main" val="180925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81000"/>
            <a:ext cx="25908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81000"/>
            <a:ext cx="75692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F64E31A-8C77-4434-6469-B2CA336192B0}"/>
              </a:ext>
            </a:extLst>
          </p:cNvPr>
          <p:cNvSpPr>
            <a:spLocks noGrp="1"/>
          </p:cNvSpPr>
          <p:nvPr>
            <p:ph type="ftr" sz="quarter" idx="10"/>
          </p:nvPr>
        </p:nvSpPr>
        <p:spPr/>
        <p:txBody>
          <a:bodyPr/>
          <a:lstStyle>
            <a:lvl1pPr>
              <a:defRPr/>
            </a:lvl1pPr>
          </a:lstStyle>
          <a:p>
            <a:pPr>
              <a:defRPr/>
            </a:pPr>
            <a:r>
              <a:rPr lang="en-US"/>
              <a:t>Instructor: Jacob Rosen Ph.D.</a:t>
            </a:r>
          </a:p>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p>
        </p:txBody>
      </p:sp>
    </p:spTree>
    <p:extLst>
      <p:ext uri="{BB962C8B-B14F-4D97-AF65-F5344CB8AC3E}">
        <p14:creationId xmlns:p14="http://schemas.microsoft.com/office/powerpoint/2010/main" val="184837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96AB9DD-2ABF-28F5-5C0F-BA1D95A855FF}"/>
              </a:ext>
            </a:extLst>
          </p:cNvPr>
          <p:cNvSpPr>
            <a:spLocks noGrp="1"/>
          </p:cNvSpPr>
          <p:nvPr>
            <p:ph type="ftr" sz="quarter" idx="10"/>
          </p:nvPr>
        </p:nvSpPr>
        <p:spPr/>
        <p:txBody>
          <a:bodyPr/>
          <a:lstStyle>
            <a:lvl1pPr>
              <a:defRPr/>
            </a:lvl1pPr>
          </a:lstStyle>
          <a:p>
            <a:pPr>
              <a:defRPr/>
            </a:pPr>
            <a:r>
              <a:rPr lang="en-US"/>
              <a:t>Instructor: Jacob Rosen Ph.D.</a:t>
            </a:r>
          </a:p>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p>
        </p:txBody>
      </p:sp>
    </p:spTree>
    <p:extLst>
      <p:ext uri="{BB962C8B-B14F-4D97-AF65-F5344CB8AC3E}">
        <p14:creationId xmlns:p14="http://schemas.microsoft.com/office/powerpoint/2010/main" val="103010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a:extLst>
              <a:ext uri="{FF2B5EF4-FFF2-40B4-BE49-F238E27FC236}">
                <a16:creationId xmlns:a16="http://schemas.microsoft.com/office/drawing/2014/main" id="{24F92B5F-6F23-B3DC-9A90-3678C94D301F}"/>
              </a:ext>
            </a:extLst>
          </p:cNvPr>
          <p:cNvSpPr>
            <a:spLocks noGrp="1"/>
          </p:cNvSpPr>
          <p:nvPr>
            <p:ph type="ftr" sz="quarter" idx="10"/>
          </p:nvPr>
        </p:nvSpPr>
        <p:spPr/>
        <p:txBody>
          <a:bodyPr/>
          <a:lstStyle>
            <a:lvl1pPr>
              <a:defRPr/>
            </a:lvl1pPr>
          </a:lstStyle>
          <a:p>
            <a:pPr>
              <a:defRPr/>
            </a:pPr>
            <a:r>
              <a:rPr lang="en-US"/>
              <a:t>Instructor: Jacob Rosen Ph.D.</a:t>
            </a:r>
          </a:p>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p>
        </p:txBody>
      </p:sp>
    </p:spTree>
    <p:extLst>
      <p:ext uri="{BB962C8B-B14F-4D97-AF65-F5344CB8AC3E}">
        <p14:creationId xmlns:p14="http://schemas.microsoft.com/office/powerpoint/2010/main" val="286458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371600"/>
            <a:ext cx="508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0"/>
            <a:ext cx="508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D6925F3-98FD-67D6-A2EE-482F0EFE1F54}"/>
              </a:ext>
            </a:extLst>
          </p:cNvPr>
          <p:cNvSpPr>
            <a:spLocks noGrp="1"/>
          </p:cNvSpPr>
          <p:nvPr>
            <p:ph type="ftr" sz="quarter" idx="10"/>
          </p:nvPr>
        </p:nvSpPr>
        <p:spPr/>
        <p:txBody>
          <a:bodyPr/>
          <a:lstStyle>
            <a:lvl1pPr>
              <a:defRPr/>
            </a:lvl1pPr>
          </a:lstStyle>
          <a:p>
            <a:pPr>
              <a:defRPr/>
            </a:pPr>
            <a:r>
              <a:rPr lang="en-US"/>
              <a:t>Instructor: Jacob Rosen Ph.D.</a:t>
            </a:r>
          </a:p>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p>
        </p:txBody>
      </p:sp>
    </p:spTree>
    <p:extLst>
      <p:ext uri="{BB962C8B-B14F-4D97-AF65-F5344CB8AC3E}">
        <p14:creationId xmlns:p14="http://schemas.microsoft.com/office/powerpoint/2010/main" val="369830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27D9DBDC-72C4-5621-4805-E5FC29D662F6}"/>
              </a:ext>
            </a:extLst>
          </p:cNvPr>
          <p:cNvSpPr>
            <a:spLocks noGrp="1"/>
          </p:cNvSpPr>
          <p:nvPr>
            <p:ph type="ftr" sz="quarter" idx="10"/>
          </p:nvPr>
        </p:nvSpPr>
        <p:spPr/>
        <p:txBody>
          <a:bodyPr/>
          <a:lstStyle>
            <a:lvl1pPr>
              <a:defRPr/>
            </a:lvl1pPr>
          </a:lstStyle>
          <a:p>
            <a:pPr>
              <a:defRPr/>
            </a:pPr>
            <a:r>
              <a:rPr lang="en-US"/>
              <a:t>Instructor: Jacob Rosen Ph.D.</a:t>
            </a:r>
          </a:p>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p>
        </p:txBody>
      </p:sp>
    </p:spTree>
    <p:extLst>
      <p:ext uri="{BB962C8B-B14F-4D97-AF65-F5344CB8AC3E}">
        <p14:creationId xmlns:p14="http://schemas.microsoft.com/office/powerpoint/2010/main" val="155466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CD314D8-B5FF-AC66-00B5-E65B356FC8DC}"/>
              </a:ext>
            </a:extLst>
          </p:cNvPr>
          <p:cNvSpPr>
            <a:spLocks noGrp="1"/>
          </p:cNvSpPr>
          <p:nvPr>
            <p:ph type="ftr" sz="quarter" idx="10"/>
          </p:nvPr>
        </p:nvSpPr>
        <p:spPr/>
        <p:txBody>
          <a:bodyPr/>
          <a:lstStyle>
            <a:lvl1pPr>
              <a:defRPr/>
            </a:lvl1pPr>
          </a:lstStyle>
          <a:p>
            <a:pPr>
              <a:defRPr/>
            </a:pPr>
            <a:r>
              <a:rPr lang="en-US"/>
              <a:t>Instructor: Jacob Rosen Ph.D.</a:t>
            </a:r>
          </a:p>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p>
        </p:txBody>
      </p:sp>
    </p:spTree>
    <p:extLst>
      <p:ext uri="{BB962C8B-B14F-4D97-AF65-F5344CB8AC3E}">
        <p14:creationId xmlns:p14="http://schemas.microsoft.com/office/powerpoint/2010/main" val="498029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886FEB7-8127-BAB8-85E5-12D11CD7E297}"/>
              </a:ext>
            </a:extLst>
          </p:cNvPr>
          <p:cNvSpPr>
            <a:spLocks noGrp="1"/>
          </p:cNvSpPr>
          <p:nvPr>
            <p:ph type="ftr" sz="quarter" idx="10"/>
          </p:nvPr>
        </p:nvSpPr>
        <p:spPr/>
        <p:txBody>
          <a:bodyPr/>
          <a:lstStyle>
            <a:lvl1pPr>
              <a:defRPr/>
            </a:lvl1pPr>
          </a:lstStyle>
          <a:p>
            <a:pPr>
              <a:defRPr/>
            </a:pPr>
            <a:r>
              <a:rPr lang="en-US"/>
              <a:t>Instructor: Jacob Rosen Ph.D.</a:t>
            </a:r>
          </a:p>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p>
        </p:txBody>
      </p:sp>
    </p:spTree>
    <p:extLst>
      <p:ext uri="{BB962C8B-B14F-4D97-AF65-F5344CB8AC3E}">
        <p14:creationId xmlns:p14="http://schemas.microsoft.com/office/powerpoint/2010/main" val="3308993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9BBB8BCA-F0A6-2F4B-1BCC-6697800CBCE8}"/>
              </a:ext>
            </a:extLst>
          </p:cNvPr>
          <p:cNvSpPr>
            <a:spLocks noGrp="1"/>
          </p:cNvSpPr>
          <p:nvPr>
            <p:ph type="ftr" sz="quarter" idx="10"/>
          </p:nvPr>
        </p:nvSpPr>
        <p:spPr/>
        <p:txBody>
          <a:bodyPr/>
          <a:lstStyle>
            <a:lvl1pPr>
              <a:defRPr/>
            </a:lvl1pPr>
          </a:lstStyle>
          <a:p>
            <a:pPr>
              <a:defRPr/>
            </a:pPr>
            <a:r>
              <a:rPr lang="en-US"/>
              <a:t>Instructor: Jacob Rosen Ph.D.</a:t>
            </a:r>
          </a:p>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p>
        </p:txBody>
      </p:sp>
    </p:spTree>
    <p:extLst>
      <p:ext uri="{BB962C8B-B14F-4D97-AF65-F5344CB8AC3E}">
        <p14:creationId xmlns:p14="http://schemas.microsoft.com/office/powerpoint/2010/main" val="405951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4B764D56-D0D7-4639-A38A-0A200BDB4FB7}"/>
              </a:ext>
            </a:extLst>
          </p:cNvPr>
          <p:cNvSpPr>
            <a:spLocks noGrp="1"/>
          </p:cNvSpPr>
          <p:nvPr>
            <p:ph type="ftr" sz="quarter" idx="10"/>
          </p:nvPr>
        </p:nvSpPr>
        <p:spPr/>
        <p:txBody>
          <a:bodyPr/>
          <a:lstStyle>
            <a:lvl1pPr>
              <a:defRPr/>
            </a:lvl1pPr>
          </a:lstStyle>
          <a:p>
            <a:pPr>
              <a:defRPr/>
            </a:pPr>
            <a:r>
              <a:rPr lang="en-US"/>
              <a:t>Instructor: Jacob Rosen Ph.D.</a:t>
            </a:r>
          </a:p>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p>
        </p:txBody>
      </p:sp>
    </p:spTree>
    <p:extLst>
      <p:ext uri="{BB962C8B-B14F-4D97-AF65-F5344CB8AC3E}">
        <p14:creationId xmlns:p14="http://schemas.microsoft.com/office/powerpoint/2010/main" val="124048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6E50742-B401-EFFE-8558-20D5C6E07EEF}"/>
              </a:ext>
            </a:extLst>
          </p:cNvPr>
          <p:cNvSpPr>
            <a:spLocks noGrp="1" noChangeArrowheads="1"/>
          </p:cNvSpPr>
          <p:nvPr>
            <p:ph type="title"/>
          </p:nvPr>
        </p:nvSpPr>
        <p:spPr bwMode="auto">
          <a:xfrm>
            <a:off x="1930400" y="381000"/>
            <a:ext cx="934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E6B137B-6BE7-85BE-AD0E-06A942CD23B2}"/>
              </a:ext>
            </a:extLst>
          </p:cNvPr>
          <p:cNvSpPr>
            <a:spLocks noGrp="1" noChangeArrowheads="1"/>
          </p:cNvSpPr>
          <p:nvPr>
            <p:ph type="body" idx="1"/>
          </p:nvPr>
        </p:nvSpPr>
        <p:spPr bwMode="auto">
          <a:xfrm>
            <a:off x="914400" y="1371600"/>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7">
            <a:extLst>
              <a:ext uri="{FF2B5EF4-FFF2-40B4-BE49-F238E27FC236}">
                <a16:creationId xmlns:a16="http://schemas.microsoft.com/office/drawing/2014/main" id="{7D4C8EC6-3F96-D7AF-3B7E-5C7A3BFBBDF8}"/>
              </a:ext>
            </a:extLst>
          </p:cNvPr>
          <p:cNvSpPr>
            <a:spLocks noChangeShapeType="1"/>
          </p:cNvSpPr>
          <p:nvPr/>
        </p:nvSpPr>
        <p:spPr bwMode="auto">
          <a:xfrm>
            <a:off x="914400" y="6172200"/>
            <a:ext cx="10363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 name="Line 8">
            <a:extLst>
              <a:ext uri="{FF2B5EF4-FFF2-40B4-BE49-F238E27FC236}">
                <a16:creationId xmlns:a16="http://schemas.microsoft.com/office/drawing/2014/main" id="{1C86FA45-C055-FF3D-6D82-A7184357B0D0}"/>
              </a:ext>
            </a:extLst>
          </p:cNvPr>
          <p:cNvSpPr>
            <a:spLocks noChangeShapeType="1"/>
          </p:cNvSpPr>
          <p:nvPr/>
        </p:nvSpPr>
        <p:spPr bwMode="auto">
          <a:xfrm>
            <a:off x="1930400" y="1219200"/>
            <a:ext cx="934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Rectangle 10">
            <a:extLst>
              <a:ext uri="{FF2B5EF4-FFF2-40B4-BE49-F238E27FC236}">
                <a16:creationId xmlns:a16="http://schemas.microsoft.com/office/drawing/2014/main" id="{7631A61D-4EE8-8E34-4200-A038BC47AE95}"/>
              </a:ext>
            </a:extLst>
          </p:cNvPr>
          <p:cNvSpPr>
            <a:spLocks noChangeArrowheads="1"/>
          </p:cNvSpPr>
          <p:nvPr/>
        </p:nvSpPr>
        <p:spPr bwMode="auto">
          <a:xfrm>
            <a:off x="508000" y="3810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pic>
        <p:nvPicPr>
          <p:cNvPr id="1031" name="Picture 20" descr="C:\Glenn\Research3\Images\Robots\frontaibo3.gif">
            <a:extLst>
              <a:ext uri="{FF2B5EF4-FFF2-40B4-BE49-F238E27FC236}">
                <a16:creationId xmlns:a16="http://schemas.microsoft.com/office/drawing/2014/main" id="{E652291B-266B-DCC5-E12B-DD7CF5E2451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5638" y="361950"/>
            <a:ext cx="12096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 name="Rectangle 21">
            <a:extLst>
              <a:ext uri="{FF2B5EF4-FFF2-40B4-BE49-F238E27FC236}">
                <a16:creationId xmlns:a16="http://schemas.microsoft.com/office/drawing/2014/main" id="{828F02B1-9A24-1738-10A4-8E5B724F4003}"/>
              </a:ext>
            </a:extLst>
          </p:cNvPr>
          <p:cNvSpPr>
            <a:spLocks noGrp="1" noChangeArrowheads="1"/>
          </p:cNvSpPr>
          <p:nvPr>
            <p:ph type="ftr" sz="quarter" idx="3"/>
          </p:nvPr>
        </p:nvSpPr>
        <p:spPr bwMode="auto">
          <a:xfrm>
            <a:off x="2336800" y="6248400"/>
            <a:ext cx="904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rgbClr val="000099"/>
                </a:solidFill>
                <a:latin typeface="+mn-lt"/>
              </a:defRPr>
            </a:lvl1pPr>
          </a:lstStyle>
          <a:p>
            <a:pPr>
              <a:defRPr/>
            </a:pPr>
            <a:r>
              <a:rPr lang="en-US"/>
              <a:t>Instructor: Jacob Rosen Ph.D.</a:t>
            </a:r>
          </a:p>
          <a:p>
            <a:pPr>
              <a:defRPr/>
            </a:pPr>
            <a:r>
              <a:rPr lang="en-US"/>
              <a:t>Models of Robot Manipulation - EE 543 - Department of Electrical Engineering - University of Washington</a:t>
            </a:r>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sldNum="0" hdr="0" dt="0"/>
  <p:txStyles>
    <p:titleStyle>
      <a:lvl1pPr algn="ctr" rtl="0" eaLnBrk="0" fontAlgn="base" hangingPunct="0">
        <a:spcBef>
          <a:spcPct val="0"/>
        </a:spcBef>
        <a:spcAft>
          <a:spcPct val="0"/>
        </a:spcAft>
        <a:defRPr sz="2000" b="1">
          <a:solidFill>
            <a:srgbClr val="000099"/>
          </a:solidFill>
          <a:latin typeface="+mj-lt"/>
          <a:ea typeface="+mj-ea"/>
          <a:cs typeface="+mj-cs"/>
        </a:defRPr>
      </a:lvl1pPr>
      <a:lvl2pPr algn="ctr" rtl="0" eaLnBrk="0" fontAlgn="base" hangingPunct="0">
        <a:spcBef>
          <a:spcPct val="0"/>
        </a:spcBef>
        <a:spcAft>
          <a:spcPct val="0"/>
        </a:spcAft>
        <a:defRPr sz="2000" b="1">
          <a:solidFill>
            <a:srgbClr val="000099"/>
          </a:solidFill>
          <a:latin typeface="Arial" charset="0"/>
        </a:defRPr>
      </a:lvl2pPr>
      <a:lvl3pPr algn="ctr" rtl="0" eaLnBrk="0" fontAlgn="base" hangingPunct="0">
        <a:spcBef>
          <a:spcPct val="0"/>
        </a:spcBef>
        <a:spcAft>
          <a:spcPct val="0"/>
        </a:spcAft>
        <a:defRPr sz="2000" b="1">
          <a:solidFill>
            <a:srgbClr val="000099"/>
          </a:solidFill>
          <a:latin typeface="Arial" charset="0"/>
        </a:defRPr>
      </a:lvl3pPr>
      <a:lvl4pPr algn="ctr" rtl="0" eaLnBrk="0" fontAlgn="base" hangingPunct="0">
        <a:spcBef>
          <a:spcPct val="0"/>
        </a:spcBef>
        <a:spcAft>
          <a:spcPct val="0"/>
        </a:spcAft>
        <a:defRPr sz="2000" b="1">
          <a:solidFill>
            <a:srgbClr val="000099"/>
          </a:solidFill>
          <a:latin typeface="Arial" charset="0"/>
        </a:defRPr>
      </a:lvl4pPr>
      <a:lvl5pPr algn="ctr" rtl="0" eaLnBrk="0" fontAlgn="base" hangingPunct="0">
        <a:spcBef>
          <a:spcPct val="0"/>
        </a:spcBef>
        <a:spcAft>
          <a:spcPct val="0"/>
        </a:spcAft>
        <a:defRPr sz="2000" b="1">
          <a:solidFill>
            <a:srgbClr val="000099"/>
          </a:solidFill>
          <a:latin typeface="Arial" charset="0"/>
        </a:defRPr>
      </a:lvl5pPr>
      <a:lvl6pPr marL="457200" algn="ctr" rtl="0" eaLnBrk="0" fontAlgn="base" hangingPunct="0">
        <a:spcBef>
          <a:spcPct val="0"/>
        </a:spcBef>
        <a:spcAft>
          <a:spcPct val="0"/>
        </a:spcAft>
        <a:defRPr sz="2000" b="1">
          <a:solidFill>
            <a:srgbClr val="000099"/>
          </a:solidFill>
          <a:latin typeface="Arial" charset="0"/>
        </a:defRPr>
      </a:lvl6pPr>
      <a:lvl7pPr marL="914400" algn="ctr" rtl="0" eaLnBrk="0" fontAlgn="base" hangingPunct="0">
        <a:spcBef>
          <a:spcPct val="0"/>
        </a:spcBef>
        <a:spcAft>
          <a:spcPct val="0"/>
        </a:spcAft>
        <a:defRPr sz="2000" b="1">
          <a:solidFill>
            <a:srgbClr val="000099"/>
          </a:solidFill>
          <a:latin typeface="Arial" charset="0"/>
        </a:defRPr>
      </a:lvl7pPr>
      <a:lvl8pPr marL="1371600" algn="ctr" rtl="0" eaLnBrk="0" fontAlgn="base" hangingPunct="0">
        <a:spcBef>
          <a:spcPct val="0"/>
        </a:spcBef>
        <a:spcAft>
          <a:spcPct val="0"/>
        </a:spcAft>
        <a:defRPr sz="2000" b="1">
          <a:solidFill>
            <a:srgbClr val="000099"/>
          </a:solidFill>
          <a:latin typeface="Arial" charset="0"/>
        </a:defRPr>
      </a:lvl8pPr>
      <a:lvl9pPr marL="1828800" algn="ctr" rtl="0" eaLnBrk="0" fontAlgn="base" hangingPunct="0">
        <a:spcBef>
          <a:spcPct val="0"/>
        </a:spcBef>
        <a:spcAft>
          <a:spcPct val="0"/>
        </a:spcAft>
        <a:defRPr sz="2000" b="1">
          <a:solidFill>
            <a:srgbClr val="000099"/>
          </a:solidFill>
          <a:latin typeface="Arial"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AQLtcEAG9v0" TargetMode="External"/><Relationship Id="rId5" Type="http://schemas.openxmlformats.org/officeDocument/2006/relationships/image" Target="../media/image14.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47.png"/><Relationship Id="rId3" Type="http://schemas.openxmlformats.org/officeDocument/2006/relationships/image" Target="../media/image15.png"/><Relationship Id="rId7" Type="http://schemas.openxmlformats.org/officeDocument/2006/relationships/image" Target="../media/image44.png"/><Relationship Id="rId12" Type="http://schemas.openxmlformats.org/officeDocument/2006/relationships/customXml" Target="../ink/ink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46.png"/><Relationship Id="rId5" Type="http://schemas.openxmlformats.org/officeDocument/2006/relationships/image" Target="../media/image4310.png"/><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45.png"/><Relationship Id="rId14" Type="http://schemas.openxmlformats.org/officeDocument/2006/relationships/image" Target="../media/image2.jpeg"/></Relationships>
</file>

<file path=ppt/slides/_rels/slide12.xml.rels><?xml version="1.0" encoding="UTF-8" standalone="yes"?>
<Relationships xmlns="http://schemas.openxmlformats.org/package/2006/relationships"><Relationship Id="rId13" Type="http://schemas.openxmlformats.org/officeDocument/2006/relationships/image" Target="../media/image53.png"/><Relationship Id="rId18" Type="http://schemas.openxmlformats.org/officeDocument/2006/relationships/customXml" Target="../ink/ink15.xml"/><Relationship Id="rId26" Type="http://schemas.openxmlformats.org/officeDocument/2006/relationships/customXml" Target="../ink/ink19.xml"/><Relationship Id="rId39" Type="http://schemas.openxmlformats.org/officeDocument/2006/relationships/image" Target="../media/image66.png"/><Relationship Id="rId21" Type="http://schemas.openxmlformats.org/officeDocument/2006/relationships/image" Target="../media/image57.png"/><Relationship Id="rId34" Type="http://schemas.openxmlformats.org/officeDocument/2006/relationships/customXml" Target="../ink/ink23.xml"/><Relationship Id="rId42" Type="http://schemas.openxmlformats.org/officeDocument/2006/relationships/customXml" Target="../ink/ink27.xml"/><Relationship Id="rId47" Type="http://schemas.openxmlformats.org/officeDocument/2006/relationships/image" Target="../media/image70.png"/><Relationship Id="rId50" Type="http://schemas.openxmlformats.org/officeDocument/2006/relationships/customXml" Target="../ink/ink31.xml"/><Relationship Id="rId55" Type="http://schemas.openxmlformats.org/officeDocument/2006/relationships/image" Target="../media/image74.png"/><Relationship Id="rId7" Type="http://schemas.openxmlformats.org/officeDocument/2006/relationships/image" Target="../media/image50.png"/><Relationship Id="rId2" Type="http://schemas.openxmlformats.org/officeDocument/2006/relationships/notesSlide" Target="../notesSlides/notesSlide12.xml"/><Relationship Id="rId16" Type="http://schemas.openxmlformats.org/officeDocument/2006/relationships/customXml" Target="../ink/ink14.xml"/><Relationship Id="rId29" Type="http://schemas.openxmlformats.org/officeDocument/2006/relationships/image" Target="../media/image61.png"/><Relationship Id="rId11" Type="http://schemas.openxmlformats.org/officeDocument/2006/relationships/image" Target="../media/image52.png"/><Relationship Id="rId24" Type="http://schemas.openxmlformats.org/officeDocument/2006/relationships/customXml" Target="../ink/ink18.xml"/><Relationship Id="rId32" Type="http://schemas.openxmlformats.org/officeDocument/2006/relationships/customXml" Target="../ink/ink22.xml"/><Relationship Id="rId37" Type="http://schemas.openxmlformats.org/officeDocument/2006/relationships/image" Target="../media/image65.png"/><Relationship Id="rId40" Type="http://schemas.openxmlformats.org/officeDocument/2006/relationships/customXml" Target="../ink/ink26.xml"/><Relationship Id="rId45" Type="http://schemas.openxmlformats.org/officeDocument/2006/relationships/image" Target="../media/image69.png"/><Relationship Id="rId53" Type="http://schemas.openxmlformats.org/officeDocument/2006/relationships/image" Target="../media/image73.png"/><Relationship Id="rId5" Type="http://schemas.openxmlformats.org/officeDocument/2006/relationships/image" Target="../media/image49.png"/><Relationship Id="rId10" Type="http://schemas.openxmlformats.org/officeDocument/2006/relationships/customXml" Target="../ink/ink11.xml"/><Relationship Id="rId19" Type="http://schemas.openxmlformats.org/officeDocument/2006/relationships/image" Target="../media/image56.png"/><Relationship Id="rId31" Type="http://schemas.openxmlformats.org/officeDocument/2006/relationships/image" Target="../media/image62.png"/><Relationship Id="rId44" Type="http://schemas.openxmlformats.org/officeDocument/2006/relationships/customXml" Target="../ink/ink28.xml"/><Relationship Id="rId52" Type="http://schemas.openxmlformats.org/officeDocument/2006/relationships/customXml" Target="../ink/ink32.xml"/><Relationship Id="rId4" Type="http://schemas.openxmlformats.org/officeDocument/2006/relationships/customXml" Target="../ink/ink8.xml"/><Relationship Id="rId9" Type="http://schemas.openxmlformats.org/officeDocument/2006/relationships/image" Target="../media/image51.png"/><Relationship Id="rId14" Type="http://schemas.openxmlformats.org/officeDocument/2006/relationships/customXml" Target="../ink/ink13.xml"/><Relationship Id="rId22" Type="http://schemas.openxmlformats.org/officeDocument/2006/relationships/customXml" Target="../ink/ink17.xml"/><Relationship Id="rId27" Type="http://schemas.openxmlformats.org/officeDocument/2006/relationships/image" Target="../media/image60.png"/><Relationship Id="rId30" Type="http://schemas.openxmlformats.org/officeDocument/2006/relationships/customXml" Target="../ink/ink21.xml"/><Relationship Id="rId35" Type="http://schemas.openxmlformats.org/officeDocument/2006/relationships/image" Target="../media/image64.png"/><Relationship Id="rId43" Type="http://schemas.openxmlformats.org/officeDocument/2006/relationships/image" Target="../media/image68.png"/><Relationship Id="rId48" Type="http://schemas.openxmlformats.org/officeDocument/2006/relationships/customXml" Target="../ink/ink30.xml"/><Relationship Id="rId56" Type="http://schemas.openxmlformats.org/officeDocument/2006/relationships/image" Target="../media/image2.jpeg"/><Relationship Id="rId8" Type="http://schemas.openxmlformats.org/officeDocument/2006/relationships/customXml" Target="../ink/ink10.xml"/><Relationship Id="rId51" Type="http://schemas.openxmlformats.org/officeDocument/2006/relationships/image" Target="../media/image72.png"/><Relationship Id="rId3" Type="http://schemas.openxmlformats.org/officeDocument/2006/relationships/image" Target="../media/image16.jpeg"/><Relationship Id="rId12" Type="http://schemas.openxmlformats.org/officeDocument/2006/relationships/customXml" Target="../ink/ink12.xml"/><Relationship Id="rId17" Type="http://schemas.openxmlformats.org/officeDocument/2006/relationships/image" Target="../media/image55.png"/><Relationship Id="rId25" Type="http://schemas.openxmlformats.org/officeDocument/2006/relationships/image" Target="../media/image59.png"/><Relationship Id="rId33" Type="http://schemas.openxmlformats.org/officeDocument/2006/relationships/image" Target="../media/image63.png"/><Relationship Id="rId38" Type="http://schemas.openxmlformats.org/officeDocument/2006/relationships/customXml" Target="../ink/ink25.xml"/><Relationship Id="rId46" Type="http://schemas.openxmlformats.org/officeDocument/2006/relationships/customXml" Target="../ink/ink29.xml"/><Relationship Id="rId20" Type="http://schemas.openxmlformats.org/officeDocument/2006/relationships/customXml" Target="../ink/ink16.xml"/><Relationship Id="rId41" Type="http://schemas.openxmlformats.org/officeDocument/2006/relationships/image" Target="../media/image67.png"/><Relationship Id="rId54" Type="http://schemas.openxmlformats.org/officeDocument/2006/relationships/customXml" Target="../ink/ink33.xml"/><Relationship Id="rId1" Type="http://schemas.openxmlformats.org/officeDocument/2006/relationships/slideLayout" Target="../slideLayouts/slideLayout2.xml"/><Relationship Id="rId6" Type="http://schemas.openxmlformats.org/officeDocument/2006/relationships/customXml" Target="../ink/ink9.xml"/><Relationship Id="rId15" Type="http://schemas.openxmlformats.org/officeDocument/2006/relationships/image" Target="../media/image54.png"/><Relationship Id="rId23" Type="http://schemas.openxmlformats.org/officeDocument/2006/relationships/image" Target="../media/image58.png"/><Relationship Id="rId28" Type="http://schemas.openxmlformats.org/officeDocument/2006/relationships/customXml" Target="../ink/ink20.xml"/><Relationship Id="rId36" Type="http://schemas.openxmlformats.org/officeDocument/2006/relationships/customXml" Target="../ink/ink24.xml"/><Relationship Id="rId49" Type="http://schemas.openxmlformats.org/officeDocument/2006/relationships/image" Target="../media/image7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Xs87FijgVaA" TargetMode="External"/><Relationship Id="rId5" Type="http://schemas.openxmlformats.org/officeDocument/2006/relationships/image" Target="../media/image17.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yGusK69XVlk" TargetMode="External"/><Relationship Id="rId5" Type="http://schemas.openxmlformats.org/officeDocument/2006/relationships/image" Target="../media/image18.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9SaShn8OkJ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8.png"/><Relationship Id="rId4" Type="http://schemas.openxmlformats.org/officeDocument/2006/relationships/customXml" Target="../ink/ink3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80.png"/><Relationship Id="rId4" Type="http://schemas.openxmlformats.org/officeDocument/2006/relationships/customXml" Target="../ink/ink3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13" Type="http://schemas.openxmlformats.org/officeDocument/2006/relationships/image" Target="../media/image49.emf"/><Relationship Id="rId18" Type="http://schemas.openxmlformats.org/officeDocument/2006/relationships/customXml" Target="../ink/ink43.xml"/><Relationship Id="rId26" Type="http://schemas.openxmlformats.org/officeDocument/2006/relationships/customXml" Target="../ink/ink47.xml"/><Relationship Id="rId39" Type="http://schemas.openxmlformats.org/officeDocument/2006/relationships/image" Target="../media/image62.emf"/><Relationship Id="rId21" Type="http://schemas.openxmlformats.org/officeDocument/2006/relationships/image" Target="../media/image53.emf"/><Relationship Id="rId34" Type="http://schemas.openxmlformats.org/officeDocument/2006/relationships/customXml" Target="../ink/ink51.xml"/><Relationship Id="rId42" Type="http://schemas.openxmlformats.org/officeDocument/2006/relationships/image" Target="../media/image76.png"/><Relationship Id="rId7" Type="http://schemas.openxmlformats.org/officeDocument/2006/relationships/image" Target="../media/image46.emf"/><Relationship Id="rId2" Type="http://schemas.openxmlformats.org/officeDocument/2006/relationships/notesSlide" Target="../notesSlides/notesSlide19.xml"/><Relationship Id="rId16" Type="http://schemas.openxmlformats.org/officeDocument/2006/relationships/customXml" Target="../ink/ink42.xml"/><Relationship Id="rId20" Type="http://schemas.openxmlformats.org/officeDocument/2006/relationships/customXml" Target="../ink/ink44.xml"/><Relationship Id="rId29" Type="http://schemas.openxmlformats.org/officeDocument/2006/relationships/image" Target="../media/image57.emf"/><Relationship Id="rId41"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customXml" Target="../ink/ink37.xml"/><Relationship Id="rId11" Type="http://schemas.openxmlformats.org/officeDocument/2006/relationships/image" Target="../media/image48.emf"/><Relationship Id="rId24" Type="http://schemas.openxmlformats.org/officeDocument/2006/relationships/customXml" Target="../ink/ink46.xml"/><Relationship Id="rId32" Type="http://schemas.openxmlformats.org/officeDocument/2006/relationships/customXml" Target="../ink/ink50.xml"/><Relationship Id="rId37" Type="http://schemas.openxmlformats.org/officeDocument/2006/relationships/image" Target="../media/image61.emf"/><Relationship Id="rId40" Type="http://schemas.openxmlformats.org/officeDocument/2006/relationships/image" Target="../media/image2.jpeg"/><Relationship Id="rId5" Type="http://schemas.openxmlformats.org/officeDocument/2006/relationships/image" Target="../media/image45.emf"/><Relationship Id="rId15" Type="http://schemas.openxmlformats.org/officeDocument/2006/relationships/image" Target="../media/image50.emf"/><Relationship Id="rId23" Type="http://schemas.openxmlformats.org/officeDocument/2006/relationships/image" Target="../media/image54.emf"/><Relationship Id="rId28" Type="http://schemas.openxmlformats.org/officeDocument/2006/relationships/customXml" Target="../ink/ink48.xml"/><Relationship Id="rId36" Type="http://schemas.openxmlformats.org/officeDocument/2006/relationships/customXml" Target="../ink/ink52.xml"/><Relationship Id="rId10" Type="http://schemas.openxmlformats.org/officeDocument/2006/relationships/customXml" Target="../ink/ink39.xml"/><Relationship Id="rId19" Type="http://schemas.openxmlformats.org/officeDocument/2006/relationships/image" Target="../media/image52.emf"/><Relationship Id="rId31" Type="http://schemas.openxmlformats.org/officeDocument/2006/relationships/image" Target="../media/image58.emf"/><Relationship Id="rId4" Type="http://schemas.openxmlformats.org/officeDocument/2006/relationships/customXml" Target="../ink/ink36.xml"/><Relationship Id="rId9" Type="http://schemas.openxmlformats.org/officeDocument/2006/relationships/image" Target="../media/image47.emf"/><Relationship Id="rId14" Type="http://schemas.openxmlformats.org/officeDocument/2006/relationships/customXml" Target="../ink/ink41.xml"/><Relationship Id="rId22" Type="http://schemas.openxmlformats.org/officeDocument/2006/relationships/customXml" Target="../ink/ink45.xml"/><Relationship Id="rId27" Type="http://schemas.openxmlformats.org/officeDocument/2006/relationships/image" Target="../media/image56.emf"/><Relationship Id="rId30" Type="http://schemas.openxmlformats.org/officeDocument/2006/relationships/customXml" Target="../ink/ink49.xml"/><Relationship Id="rId35" Type="http://schemas.openxmlformats.org/officeDocument/2006/relationships/image" Target="../media/image60.emf"/><Relationship Id="rId43" Type="http://schemas.openxmlformats.org/officeDocument/2006/relationships/image" Target="../media/image77.png"/><Relationship Id="rId8" Type="http://schemas.openxmlformats.org/officeDocument/2006/relationships/customXml" Target="../ink/ink38.xml"/><Relationship Id="rId3" Type="http://schemas.openxmlformats.org/officeDocument/2006/relationships/image" Target="../media/image22.jpeg"/><Relationship Id="rId12" Type="http://schemas.openxmlformats.org/officeDocument/2006/relationships/customXml" Target="../ink/ink40.xml"/><Relationship Id="rId17" Type="http://schemas.openxmlformats.org/officeDocument/2006/relationships/image" Target="../media/image51.emf"/><Relationship Id="rId25" Type="http://schemas.openxmlformats.org/officeDocument/2006/relationships/image" Target="../media/image55.emf"/><Relationship Id="rId33" Type="http://schemas.openxmlformats.org/officeDocument/2006/relationships/image" Target="../media/image59.emf"/><Relationship Id="rId38" Type="http://schemas.openxmlformats.org/officeDocument/2006/relationships/customXml" Target="../ink/ink5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ustomXml" Target="../ink/ink1.xml"/><Relationship Id="rId10" Type="http://schemas.openxmlformats.org/officeDocument/2006/relationships/image" Target="../media/image2.jpeg"/><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23.jpeg"/><Relationship Id="rId7" Type="http://schemas.openxmlformats.org/officeDocument/2006/relationships/image" Target="../media/image8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2.jpe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22.xml.rels><?xml version="1.0" encoding="UTF-8" standalone="yes"?>
<Relationships xmlns="http://schemas.openxmlformats.org/package/2006/relationships"><Relationship Id="rId18" Type="http://schemas.openxmlformats.org/officeDocument/2006/relationships/image" Target="../media/image95.png"/><Relationship Id="rId3" Type="http://schemas.openxmlformats.org/officeDocument/2006/relationships/image" Target="../media/image79.png"/><Relationship Id="rId17" Type="http://schemas.openxmlformats.org/officeDocument/2006/relationships/image" Target="../media/image85.png"/><Relationship Id="rId2" Type="http://schemas.openxmlformats.org/officeDocument/2006/relationships/notesSlide" Target="../notesSlides/notesSlide22.xml"/><Relationship Id="rId16" Type="http://schemas.openxmlformats.org/officeDocument/2006/relationships/image" Target="../media/image2.jpeg"/><Relationship Id="rId1" Type="http://schemas.openxmlformats.org/officeDocument/2006/relationships/slideLayout" Target="../slideLayouts/slideLayout2.xml"/><Relationship Id="rId15" Type="http://schemas.openxmlformats.org/officeDocument/2006/relationships/image" Target="../media/image247.png"/><Relationship Id="rId19" Type="http://schemas.openxmlformats.org/officeDocument/2006/relationships/image" Target="../media/image96.png"/><Relationship Id="rId4" Type="http://schemas.openxmlformats.org/officeDocument/2006/relationships/customXml" Target="../ink/ink54.xml"/></Relationships>
</file>

<file path=ppt/slides/_rels/slide23.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7.png"/><Relationship Id="rId7" Type="http://schemas.openxmlformats.org/officeDocument/2006/relationships/image" Target="../media/image9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85.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85.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3.png"/><Relationship Id="rId7" Type="http://schemas.openxmlformats.org/officeDocument/2006/relationships/image" Target="../media/image10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85.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85.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85.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85.pn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17" Type="http://schemas.openxmlformats.org/officeDocument/2006/relationships/image" Target="../media/image790.png"/><Relationship Id="rId2" Type="http://schemas.openxmlformats.org/officeDocument/2006/relationships/notesSlide" Target="../notesSlides/notesSlide29.xml"/><Relationship Id="rId16" Type="http://schemas.openxmlformats.org/officeDocument/2006/relationships/image" Target="../media/image2.jpeg"/><Relationship Id="rId1" Type="http://schemas.openxmlformats.org/officeDocument/2006/relationships/slideLayout" Target="../slideLayouts/slideLayout2.xml"/><Relationship Id="rId15" Type="http://schemas.openxmlformats.org/officeDocument/2006/relationships/image" Target="../media/image247.png"/><Relationship Id="rId4" Type="http://schemas.openxmlformats.org/officeDocument/2006/relationships/customXml" Target="../ink/ink5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96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950.png"/><Relationship Id="rId4" Type="http://schemas.openxmlformats.org/officeDocument/2006/relationships/image" Target="../media/image850.png"/></Relationships>
</file>

<file path=ppt/slides/_rels/slide31.xml.rels><?xml version="1.0" encoding="UTF-8" standalone="yes"?>
<Relationships xmlns="http://schemas.openxmlformats.org/package/2006/relationships"><Relationship Id="rId13" Type="http://schemas.openxmlformats.org/officeDocument/2006/relationships/image" Target="../media/image2.jpeg"/><Relationship Id="rId3" Type="http://schemas.openxmlformats.org/officeDocument/2006/relationships/image" Target="../media/image970.png"/><Relationship Id="rId12" Type="http://schemas.openxmlformats.org/officeDocument/2006/relationships/image" Target="../media/image254.png"/><Relationship Id="rId2" Type="http://schemas.openxmlformats.org/officeDocument/2006/relationships/notesSlide" Target="../notesSlides/notesSlide31.xml"/><Relationship Id="rId1" Type="http://schemas.openxmlformats.org/officeDocument/2006/relationships/slideLayout" Target="../slideLayouts/slideLayout2.xml"/><Relationship Id="rId11" Type="http://schemas.openxmlformats.org/officeDocument/2006/relationships/customXml" Target="../ink/ink57.xml"/><Relationship Id="rId5" Type="http://schemas.openxmlformats.org/officeDocument/2006/relationships/customXml" Target="../ink/ink56.xml"/><Relationship Id="rId10" Type="http://schemas.openxmlformats.org/officeDocument/2006/relationships/image" Target="../media/image253.png"/><Relationship Id="rId4" Type="http://schemas.openxmlformats.org/officeDocument/2006/relationships/image" Target="../media/image1000.png"/><Relationship Id="rId14" Type="http://schemas.openxmlformats.org/officeDocument/2006/relationships/image" Target="../media/image980.png"/></Relationships>
</file>

<file path=ppt/slides/_rels/slide32.xml.rels><?xml version="1.0" encoding="UTF-8" standalone="yes"?>
<Relationships xmlns="http://schemas.openxmlformats.org/package/2006/relationships"><Relationship Id="rId8" Type="http://schemas.openxmlformats.org/officeDocument/2006/relationships/image" Target="../media/image1040.png"/><Relationship Id="rId13" Type="http://schemas.openxmlformats.org/officeDocument/2006/relationships/image" Target="../media/image1070.png"/><Relationship Id="rId18" Type="http://schemas.openxmlformats.org/officeDocument/2006/relationships/image" Target="../media/image116.png"/><Relationship Id="rId3" Type="http://schemas.openxmlformats.org/officeDocument/2006/relationships/customXml" Target="../ink/ink58.xml"/><Relationship Id="rId7" Type="http://schemas.openxmlformats.org/officeDocument/2006/relationships/customXml" Target="../ink/ink60.xml"/><Relationship Id="rId12" Type="http://schemas.openxmlformats.org/officeDocument/2006/relationships/image" Target="../media/image1060.png"/><Relationship Id="rId17" Type="http://schemas.openxmlformats.org/officeDocument/2006/relationships/image" Target="../media/image1110.png"/><Relationship Id="rId2" Type="http://schemas.openxmlformats.org/officeDocument/2006/relationships/notesSlide" Target="../notesSlides/notesSlide32.xml"/><Relationship Id="rId16" Type="http://schemas.openxmlformats.org/officeDocument/2006/relationships/image" Target="../media/image1100.png"/><Relationship Id="rId1" Type="http://schemas.openxmlformats.org/officeDocument/2006/relationships/slideLayout" Target="../slideLayouts/slideLayout2.xml"/><Relationship Id="rId6" Type="http://schemas.openxmlformats.org/officeDocument/2006/relationships/image" Target="../media/image1030.png"/><Relationship Id="rId11" Type="http://schemas.openxmlformats.org/officeDocument/2006/relationships/image" Target="../media/image2.jpeg"/><Relationship Id="rId5" Type="http://schemas.openxmlformats.org/officeDocument/2006/relationships/customXml" Target="../ink/ink59.xml"/><Relationship Id="rId15" Type="http://schemas.openxmlformats.org/officeDocument/2006/relationships/image" Target="../media/image1090.png"/><Relationship Id="rId10" Type="http://schemas.openxmlformats.org/officeDocument/2006/relationships/image" Target="../media/image1050.png"/><Relationship Id="rId4" Type="http://schemas.openxmlformats.org/officeDocument/2006/relationships/image" Target="../media/image1020.png"/><Relationship Id="rId9" Type="http://schemas.openxmlformats.org/officeDocument/2006/relationships/customXml" Target="../ink/ink61.xml"/><Relationship Id="rId14" Type="http://schemas.openxmlformats.org/officeDocument/2006/relationships/image" Target="../media/image1080.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34.xml.rels><?xml version="1.0" encoding="UTF-8" standalone="yes"?>
<Relationships xmlns="http://schemas.openxmlformats.org/package/2006/relationships"><Relationship Id="rId3" Type="http://schemas.openxmlformats.org/officeDocument/2006/relationships/customXml" Target="../ink/ink62.xml"/><Relationship Id="rId7"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620.png"/><Relationship Id="rId5" Type="http://schemas.openxmlformats.org/officeDocument/2006/relationships/customXml" Target="../ink/ink63.xml"/><Relationship Id="rId4" Type="http://schemas.openxmlformats.org/officeDocument/2006/relationships/image" Target="../media/image3610.png"/></Relationships>
</file>

<file path=ppt/slides/_rels/slide35.xml.rels><?xml version="1.0" encoding="UTF-8" standalone="yes"?>
<Relationships xmlns="http://schemas.openxmlformats.org/package/2006/relationships"><Relationship Id="rId8" Type="http://schemas.openxmlformats.org/officeDocument/2006/relationships/customXml" Target="../ink/ink66.xml"/><Relationship Id="rId13" Type="http://schemas.openxmlformats.org/officeDocument/2006/relationships/image" Target="../media/image126.png"/><Relationship Id="rId18" Type="http://schemas.openxmlformats.org/officeDocument/2006/relationships/image" Target="../media/image2.jpeg"/><Relationship Id="rId3" Type="http://schemas.openxmlformats.org/officeDocument/2006/relationships/image" Target="../media/image113.jpeg"/><Relationship Id="rId7" Type="http://schemas.openxmlformats.org/officeDocument/2006/relationships/image" Target="../media/image123.png"/><Relationship Id="rId12" Type="http://schemas.openxmlformats.org/officeDocument/2006/relationships/customXml" Target="../ink/ink68.xml"/><Relationship Id="rId17" Type="http://schemas.openxmlformats.org/officeDocument/2006/relationships/image" Target="../media/image128.png"/><Relationship Id="rId2" Type="http://schemas.openxmlformats.org/officeDocument/2006/relationships/notesSlide" Target="../notesSlides/notesSlide35.xml"/><Relationship Id="rId16" Type="http://schemas.openxmlformats.org/officeDocument/2006/relationships/customXml" Target="../ink/ink70.xml"/><Relationship Id="rId1" Type="http://schemas.openxmlformats.org/officeDocument/2006/relationships/slideLayout" Target="../slideLayouts/slideLayout2.xml"/><Relationship Id="rId6" Type="http://schemas.openxmlformats.org/officeDocument/2006/relationships/customXml" Target="../ink/ink65.xml"/><Relationship Id="rId11" Type="http://schemas.openxmlformats.org/officeDocument/2006/relationships/image" Target="../media/image125.png"/><Relationship Id="rId5" Type="http://schemas.openxmlformats.org/officeDocument/2006/relationships/image" Target="../media/image122.png"/><Relationship Id="rId15" Type="http://schemas.openxmlformats.org/officeDocument/2006/relationships/image" Target="../media/image127.png"/><Relationship Id="rId10" Type="http://schemas.openxmlformats.org/officeDocument/2006/relationships/customXml" Target="../ink/ink67.xml"/><Relationship Id="rId19" Type="http://schemas.openxmlformats.org/officeDocument/2006/relationships/image" Target="../media/image129.png"/><Relationship Id="rId4" Type="http://schemas.openxmlformats.org/officeDocument/2006/relationships/customXml" Target="../ink/ink64.xml"/><Relationship Id="rId9" Type="http://schemas.openxmlformats.org/officeDocument/2006/relationships/image" Target="../media/image124.png"/><Relationship Id="rId14" Type="http://schemas.openxmlformats.org/officeDocument/2006/relationships/customXml" Target="../ink/ink69.xml"/></Relationships>
</file>

<file path=ppt/slides/_rels/slide36.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53.png"/><Relationship Id="rId3" Type="http://schemas.openxmlformats.org/officeDocument/2006/relationships/customXml" Target="../ink/ink71.xml"/><Relationship Id="rId7" Type="http://schemas.openxmlformats.org/officeDocument/2006/relationships/image" Target="../media/image2.jpeg"/><Relationship Id="rId12" Type="http://schemas.openxmlformats.org/officeDocument/2006/relationships/image" Target="../media/image13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31.png"/><Relationship Id="rId11" Type="http://schemas.openxmlformats.org/officeDocument/2006/relationships/image" Target="../media/image135.png"/><Relationship Id="rId5" Type="http://schemas.openxmlformats.org/officeDocument/2006/relationships/customXml" Target="../ink/ink72.xml"/><Relationship Id="rId10" Type="http://schemas.openxmlformats.org/officeDocument/2006/relationships/image" Target="../media/image134.png"/><Relationship Id="rId4" Type="http://schemas.openxmlformats.org/officeDocument/2006/relationships/image" Target="../media/image130.png"/><Relationship Id="rId9" Type="http://schemas.openxmlformats.org/officeDocument/2006/relationships/image" Target="../media/image133.png"/><Relationship Id="rId14" Type="http://schemas.openxmlformats.org/officeDocument/2006/relationships/image" Target="../media/image154.png"/></Relationships>
</file>

<file path=ppt/slides/_rels/slide37.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2.jpeg"/><Relationship Id="rId7" Type="http://schemas.openxmlformats.org/officeDocument/2006/relationships/image" Target="../media/image15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 Id="rId9" Type="http://schemas.openxmlformats.org/officeDocument/2006/relationships/image" Target="../media/image160.png"/></Relationships>
</file>

<file path=ppt/slides/_rels/slide38.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customXml" Target="../ink/ink73.xml"/><Relationship Id="rId7" Type="http://schemas.openxmlformats.org/officeDocument/2006/relationships/image" Target="../media/image16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62.png"/><Relationship Id="rId5" Type="http://schemas.openxmlformats.org/officeDocument/2006/relationships/image" Target="../media/image2.jpeg"/><Relationship Id="rId4" Type="http://schemas.openxmlformats.org/officeDocument/2006/relationships/image" Target="../media/image161.png"/><Relationship Id="rId9" Type="http://schemas.openxmlformats.org/officeDocument/2006/relationships/image" Target="../media/image165.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18.png"/><Relationship Id="rId5" Type="http://schemas.openxmlformats.org/officeDocument/2006/relationships/image" Target="../media/image21.png"/><Relationship Id="rId15" Type="http://schemas.openxmlformats.org/officeDocument/2006/relationships/image" Target="../media/image27.png"/><Relationship Id="rId10" Type="http://schemas.openxmlformats.org/officeDocument/2006/relationships/image" Target="../media/image1710.png"/><Relationship Id="rId4" Type="http://schemas.openxmlformats.org/officeDocument/2006/relationships/image" Target="../media/image5.jpeg"/><Relationship Id="rId9" Type="http://schemas.openxmlformats.org/officeDocument/2006/relationships/image" Target="../media/image230.png"/><Relationship Id="rId14" Type="http://schemas.openxmlformats.org/officeDocument/2006/relationships/image" Target="../media/image2.jpeg"/></Relationships>
</file>

<file path=ppt/slides/_rels/slide40.xml.rels><?xml version="1.0" encoding="UTF-8" standalone="yes"?>
<Relationships xmlns="http://schemas.openxmlformats.org/package/2006/relationships"><Relationship Id="rId8" Type="http://schemas.openxmlformats.org/officeDocument/2006/relationships/customXml" Target="../ink/ink76.xml"/><Relationship Id="rId13" Type="http://schemas.openxmlformats.org/officeDocument/2006/relationships/image" Target="../media/image553.png"/><Relationship Id="rId18" Type="http://schemas.openxmlformats.org/officeDocument/2006/relationships/customXml" Target="../ink/ink81.xml"/><Relationship Id="rId3" Type="http://schemas.openxmlformats.org/officeDocument/2006/relationships/image" Target="../media/image114.jpeg"/><Relationship Id="rId7" Type="http://schemas.openxmlformats.org/officeDocument/2006/relationships/image" Target="../media/image5500.png"/><Relationship Id="rId12" Type="http://schemas.openxmlformats.org/officeDocument/2006/relationships/customXml" Target="../ink/ink78.xml"/><Relationship Id="rId17" Type="http://schemas.openxmlformats.org/officeDocument/2006/relationships/image" Target="../media/image555.png"/><Relationship Id="rId2" Type="http://schemas.openxmlformats.org/officeDocument/2006/relationships/notesSlide" Target="../notesSlides/notesSlide40.xml"/><Relationship Id="rId16" Type="http://schemas.openxmlformats.org/officeDocument/2006/relationships/customXml" Target="../ink/ink80.xml"/><Relationship Id="rId20"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customXml" Target="../ink/ink75.xml"/><Relationship Id="rId11" Type="http://schemas.openxmlformats.org/officeDocument/2006/relationships/image" Target="../media/image552.png"/><Relationship Id="rId5" Type="http://schemas.openxmlformats.org/officeDocument/2006/relationships/image" Target="../media/image5490.png"/><Relationship Id="rId15" Type="http://schemas.openxmlformats.org/officeDocument/2006/relationships/image" Target="../media/image554.png"/><Relationship Id="rId10" Type="http://schemas.openxmlformats.org/officeDocument/2006/relationships/customXml" Target="../ink/ink77.xml"/><Relationship Id="rId19" Type="http://schemas.openxmlformats.org/officeDocument/2006/relationships/image" Target="../media/image556.png"/><Relationship Id="rId4" Type="http://schemas.openxmlformats.org/officeDocument/2006/relationships/customXml" Target="../ink/ink74.xml"/><Relationship Id="rId9" Type="http://schemas.openxmlformats.org/officeDocument/2006/relationships/image" Target="../media/image5510.png"/><Relationship Id="rId14" Type="http://schemas.openxmlformats.org/officeDocument/2006/relationships/customXml" Target="../ink/ink79.xml"/></Relationships>
</file>

<file path=ppt/slides/_rels/slide41.xml.rels><?xml version="1.0" encoding="UTF-8" standalone="yes"?>
<Relationships xmlns="http://schemas.openxmlformats.org/package/2006/relationships"><Relationship Id="rId8" Type="http://schemas.openxmlformats.org/officeDocument/2006/relationships/customXml" Target="../ink/ink83.xml"/><Relationship Id="rId13" Type="http://schemas.openxmlformats.org/officeDocument/2006/relationships/image" Target="../media/image552.png"/><Relationship Id="rId18" Type="http://schemas.openxmlformats.org/officeDocument/2006/relationships/customXml" Target="../ink/ink88.xml"/><Relationship Id="rId26" Type="http://schemas.openxmlformats.org/officeDocument/2006/relationships/image" Target="../media/image170.png"/><Relationship Id="rId3" Type="http://schemas.openxmlformats.org/officeDocument/2006/relationships/image" Target="../media/image114.jpeg"/><Relationship Id="rId21" Type="http://schemas.openxmlformats.org/officeDocument/2006/relationships/image" Target="../media/image556.png"/><Relationship Id="rId7" Type="http://schemas.openxmlformats.org/officeDocument/2006/relationships/image" Target="../media/image5490.png"/><Relationship Id="rId12" Type="http://schemas.openxmlformats.org/officeDocument/2006/relationships/customXml" Target="../ink/ink85.xml"/><Relationship Id="rId17" Type="http://schemas.openxmlformats.org/officeDocument/2006/relationships/image" Target="../media/image554.png"/><Relationship Id="rId25" Type="http://schemas.openxmlformats.org/officeDocument/2006/relationships/image" Target="../media/image169.png"/><Relationship Id="rId2" Type="http://schemas.openxmlformats.org/officeDocument/2006/relationships/notesSlide" Target="../notesSlides/notesSlide41.xml"/><Relationship Id="rId16" Type="http://schemas.openxmlformats.org/officeDocument/2006/relationships/customXml" Target="../ink/ink87.xml"/><Relationship Id="rId20" Type="http://schemas.openxmlformats.org/officeDocument/2006/relationships/customXml" Target="../ink/ink89.xml"/><Relationship Id="rId29" Type="http://schemas.openxmlformats.org/officeDocument/2006/relationships/image" Target="../media/image172.png"/><Relationship Id="rId1" Type="http://schemas.openxmlformats.org/officeDocument/2006/relationships/slideLayout" Target="../slideLayouts/slideLayout2.xml"/><Relationship Id="rId11" Type="http://schemas.openxmlformats.org/officeDocument/2006/relationships/image" Target="../media/image5510.png"/><Relationship Id="rId24" Type="http://schemas.openxmlformats.org/officeDocument/2006/relationships/image" Target="../media/image168.png"/><Relationship Id="rId32" Type="http://schemas.openxmlformats.org/officeDocument/2006/relationships/image" Target="../media/image175.png"/><Relationship Id="rId15" Type="http://schemas.openxmlformats.org/officeDocument/2006/relationships/image" Target="../media/image553.png"/><Relationship Id="rId23" Type="http://schemas.openxmlformats.org/officeDocument/2006/relationships/image" Target="../media/image167.png"/><Relationship Id="rId28" Type="http://schemas.openxmlformats.org/officeDocument/2006/relationships/image" Target="../media/image565.png"/><Relationship Id="rId10" Type="http://schemas.openxmlformats.org/officeDocument/2006/relationships/customXml" Target="../ink/ink84.xml"/><Relationship Id="rId19" Type="http://schemas.openxmlformats.org/officeDocument/2006/relationships/image" Target="../media/image555.png"/><Relationship Id="rId31" Type="http://schemas.openxmlformats.org/officeDocument/2006/relationships/image" Target="../media/image174.png"/><Relationship Id="rId4" Type="http://schemas.openxmlformats.org/officeDocument/2006/relationships/customXml" Target="../ink/ink82.xml"/><Relationship Id="rId9" Type="http://schemas.openxmlformats.org/officeDocument/2006/relationships/image" Target="../media/image5500.png"/><Relationship Id="rId14" Type="http://schemas.openxmlformats.org/officeDocument/2006/relationships/customXml" Target="../ink/ink86.xml"/><Relationship Id="rId22" Type="http://schemas.openxmlformats.org/officeDocument/2006/relationships/image" Target="../media/image2.jpeg"/><Relationship Id="rId27" Type="http://schemas.openxmlformats.org/officeDocument/2006/relationships/image" Target="../media/image171.png"/><Relationship Id="rId30" Type="http://schemas.openxmlformats.org/officeDocument/2006/relationships/image" Target="../media/image173.png"/></Relationships>
</file>

<file path=ppt/slides/_rels/slide42.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620.png"/><Relationship Id="rId5" Type="http://schemas.openxmlformats.org/officeDocument/2006/relationships/customXml" Target="../ink/ink90.xml"/><Relationship Id="rId4" Type="http://schemas.openxmlformats.org/officeDocument/2006/relationships/image" Target="../media/image121.png"/></Relationships>
</file>

<file path=ppt/slides/_rels/slide43.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77.png"/><Relationship Id="rId5" Type="http://schemas.openxmlformats.org/officeDocument/2006/relationships/image" Target="../media/image576.pn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80.png"/><Relationship Id="rId5" Type="http://schemas.openxmlformats.org/officeDocument/2006/relationships/image" Target="../media/image579.png"/><Relationship Id="rId4" Type="http://schemas.openxmlformats.org/officeDocument/2006/relationships/image" Target="../media/image141.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83.png"/><Relationship Id="rId5" Type="http://schemas.openxmlformats.org/officeDocument/2006/relationships/image" Target="../media/image582.png"/><Relationship Id="rId4" Type="http://schemas.openxmlformats.org/officeDocument/2006/relationships/image" Target="../media/image142.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85.png"/><Relationship Id="rId4" Type="http://schemas.openxmlformats.org/officeDocument/2006/relationships/image" Target="../media/image143.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5.xml"/><Relationship Id="rId7" Type="http://schemas.openxmlformats.org/officeDocument/2006/relationships/image" Target="../media/image31.png"/><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0.pn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6.wmf"/><Relationship Id="rId4" Type="http://schemas.openxmlformats.org/officeDocument/2006/relationships/image" Target="../media/image28.png"/><Relationship Id="rId9"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87.png"/><Relationship Id="rId4" Type="http://schemas.openxmlformats.org/officeDocument/2006/relationships/image" Target="../media/image144.pn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91.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90.png"/><Relationship Id="rId5" Type="http://schemas.openxmlformats.org/officeDocument/2006/relationships/image" Target="../media/image589.png"/><Relationship Id="rId4" Type="http://schemas.openxmlformats.org/officeDocument/2006/relationships/image" Target="../media/image145.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93.png"/><Relationship Id="rId4" Type="http://schemas.openxmlformats.org/officeDocument/2006/relationships/image" Target="../media/image146.pn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2.jpeg"/><Relationship Id="rId7" Type="http://schemas.openxmlformats.org/officeDocument/2006/relationships/image" Target="../media/image147.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85.png"/></Relationships>
</file>

<file path=ppt/slides/_rels/slide55.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5620.png"/><Relationship Id="rId5" Type="http://schemas.openxmlformats.org/officeDocument/2006/relationships/customXml" Target="../ink/ink91.xml"/><Relationship Id="rId4" Type="http://schemas.openxmlformats.org/officeDocument/2006/relationships/image" Target="../media/image121.png"/></Relationships>
</file>

<file path=ppt/slides/_rels/slide56.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53.png"/><Relationship Id="rId3" Type="http://schemas.openxmlformats.org/officeDocument/2006/relationships/customXml" Target="../ink/ink92.xml"/><Relationship Id="rId7" Type="http://schemas.openxmlformats.org/officeDocument/2006/relationships/image" Target="../media/image2.jpeg"/><Relationship Id="rId12" Type="http://schemas.openxmlformats.org/officeDocument/2006/relationships/image" Target="../media/image136.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31.png"/><Relationship Id="rId11" Type="http://schemas.openxmlformats.org/officeDocument/2006/relationships/image" Target="../media/image135.png"/><Relationship Id="rId5" Type="http://schemas.openxmlformats.org/officeDocument/2006/relationships/customXml" Target="../ink/ink93.xml"/><Relationship Id="rId10" Type="http://schemas.openxmlformats.org/officeDocument/2006/relationships/image" Target="../media/image134.png"/><Relationship Id="rId4" Type="http://schemas.openxmlformats.org/officeDocument/2006/relationships/image" Target="../media/image130.png"/><Relationship Id="rId9" Type="http://schemas.openxmlformats.org/officeDocument/2006/relationships/image" Target="../media/image133.png"/><Relationship Id="rId14" Type="http://schemas.openxmlformats.org/officeDocument/2006/relationships/image" Target="../media/image154.png"/></Relationships>
</file>

<file path=ppt/slides/_rels/slide57.xml.rels><?xml version="1.0" encoding="UTF-8" standalone="yes"?>
<Relationships xmlns="http://schemas.openxmlformats.org/package/2006/relationships"><Relationship Id="rId8" Type="http://schemas.openxmlformats.org/officeDocument/2006/relationships/customXml" Target="../ink/ink95.xml"/><Relationship Id="rId13" Type="http://schemas.openxmlformats.org/officeDocument/2006/relationships/image" Target="../media/image552.png"/><Relationship Id="rId18" Type="http://schemas.openxmlformats.org/officeDocument/2006/relationships/customXml" Target="../ink/ink100.xml"/><Relationship Id="rId3" Type="http://schemas.openxmlformats.org/officeDocument/2006/relationships/image" Target="../media/image114.jpeg"/><Relationship Id="rId21" Type="http://schemas.openxmlformats.org/officeDocument/2006/relationships/image" Target="../media/image556.png"/><Relationship Id="rId7" Type="http://schemas.openxmlformats.org/officeDocument/2006/relationships/image" Target="../media/image5490.png"/><Relationship Id="rId12" Type="http://schemas.openxmlformats.org/officeDocument/2006/relationships/customXml" Target="../ink/ink97.xml"/><Relationship Id="rId17" Type="http://schemas.openxmlformats.org/officeDocument/2006/relationships/image" Target="../media/image554.png"/><Relationship Id="rId2" Type="http://schemas.openxmlformats.org/officeDocument/2006/relationships/notesSlide" Target="../notesSlides/notesSlide56.xml"/><Relationship Id="rId16" Type="http://schemas.openxmlformats.org/officeDocument/2006/relationships/customXml" Target="../ink/ink99.xml"/><Relationship Id="rId20" Type="http://schemas.openxmlformats.org/officeDocument/2006/relationships/customXml" Target="../ink/ink101.xml"/><Relationship Id="rId1" Type="http://schemas.openxmlformats.org/officeDocument/2006/relationships/slideLayout" Target="../slideLayouts/slideLayout2.xml"/><Relationship Id="rId11" Type="http://schemas.openxmlformats.org/officeDocument/2006/relationships/image" Target="../media/image5510.png"/><Relationship Id="rId15" Type="http://schemas.openxmlformats.org/officeDocument/2006/relationships/image" Target="../media/image553.png"/><Relationship Id="rId23" Type="http://schemas.openxmlformats.org/officeDocument/2006/relationships/image" Target="../media/image149.png"/><Relationship Id="rId10" Type="http://schemas.openxmlformats.org/officeDocument/2006/relationships/customXml" Target="../ink/ink96.xml"/><Relationship Id="rId19" Type="http://schemas.openxmlformats.org/officeDocument/2006/relationships/image" Target="../media/image555.png"/><Relationship Id="rId4" Type="http://schemas.openxmlformats.org/officeDocument/2006/relationships/customXml" Target="../ink/ink94.xml"/><Relationship Id="rId9" Type="http://schemas.openxmlformats.org/officeDocument/2006/relationships/image" Target="../media/image5500.png"/><Relationship Id="rId14" Type="http://schemas.openxmlformats.org/officeDocument/2006/relationships/customXml" Target="../ink/ink98.xml"/><Relationship Id="rId22"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3.jpeg"/><Relationship Id="rId10" Type="http://schemas.openxmlformats.org/officeDocument/2006/relationships/image" Target="../media/image2.jpeg"/><Relationship Id="rId4" Type="http://schemas.openxmlformats.org/officeDocument/2006/relationships/image" Target="../media/image13.png"/><Relationship Id="rId9" Type="http://schemas.openxmlformats.org/officeDocument/2006/relationships/image" Target="../media/image40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E079E4C-2A3A-1DF1-A900-CFA73E3097C9}"/>
              </a:ext>
            </a:extLst>
          </p:cNvPr>
          <p:cNvSpPr>
            <a:spLocks noGrp="1" noChangeArrowheads="1"/>
          </p:cNvSpPr>
          <p:nvPr>
            <p:ph type="ctrTitle"/>
          </p:nvPr>
        </p:nvSpPr>
        <p:spPr>
          <a:xfrm>
            <a:off x="2209800" y="2286000"/>
            <a:ext cx="7772400" cy="1143000"/>
          </a:xfrm>
        </p:spPr>
        <p:txBody>
          <a:bodyPr/>
          <a:lstStyle/>
          <a:p>
            <a:r>
              <a:rPr lang="en-US" altLang="en-US"/>
              <a:t>Manipulator Dynamics 2</a:t>
            </a:r>
            <a:br>
              <a:rPr lang="en-US" altLang="en-US"/>
            </a:br>
            <a:endParaRPr lang="en-US" altLang="en-US"/>
          </a:p>
        </p:txBody>
      </p:sp>
      <p:sp>
        <p:nvSpPr>
          <p:cNvPr id="15363" name="Rectangle 3">
            <a:extLst>
              <a:ext uri="{FF2B5EF4-FFF2-40B4-BE49-F238E27FC236}">
                <a16:creationId xmlns:a16="http://schemas.microsoft.com/office/drawing/2014/main" id="{D54BBAFB-5CF1-2BBC-7E91-8F51977AF089}"/>
              </a:ext>
            </a:extLst>
          </p:cNvPr>
          <p:cNvSpPr>
            <a:spLocks noGrp="1" noChangeArrowheads="1"/>
          </p:cNvSpPr>
          <p:nvPr>
            <p:ph type="subTitle" idx="1"/>
          </p:nvPr>
        </p:nvSpPr>
        <p:spPr/>
        <p:txBody>
          <a:bodyPr/>
          <a:lstStyle/>
          <a:p>
            <a:endParaRPr lang="en-US" altLang="en-US"/>
          </a:p>
        </p:txBody>
      </p:sp>
      <p:sp>
        <p:nvSpPr>
          <p:cNvPr id="7" name="Footer Placeholder 2">
            <a:extLst>
              <a:ext uri="{FF2B5EF4-FFF2-40B4-BE49-F238E27FC236}">
                <a16:creationId xmlns:a16="http://schemas.microsoft.com/office/drawing/2014/main" id="{CB95EBB0-19C6-EA89-4751-9EE235F6FB19}"/>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5365" name="Picture 2" descr="http://brand.ucla.edu/wp-content/uploads/2013/08/ucla-logotype-main-11.jpg">
            <a:extLst>
              <a:ext uri="{FF2B5EF4-FFF2-40B4-BE49-F238E27FC236}">
                <a16:creationId xmlns:a16="http://schemas.microsoft.com/office/drawing/2014/main" id="{3F5C3DB7-A3E6-8748-7806-2C2C32163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F0BA9FD-1C60-4C11-E923-098175E86A58}"/>
              </a:ext>
            </a:extLst>
          </p:cNvPr>
          <p:cNvSpPr>
            <a:spLocks noGrp="1" noChangeArrowheads="1"/>
          </p:cNvSpPr>
          <p:nvPr>
            <p:ph type="title"/>
          </p:nvPr>
        </p:nvSpPr>
        <p:spPr/>
        <p:txBody>
          <a:bodyPr/>
          <a:lstStyle/>
          <a:p>
            <a:r>
              <a:rPr lang="en-US" altLang="en-US"/>
              <a:t>Moment of Inertia – Intuitive Understanding </a:t>
            </a:r>
          </a:p>
        </p:txBody>
      </p:sp>
      <p:sp>
        <p:nvSpPr>
          <p:cNvPr id="33795" name="Rectangle 3">
            <a:extLst>
              <a:ext uri="{FF2B5EF4-FFF2-40B4-BE49-F238E27FC236}">
                <a16:creationId xmlns:a16="http://schemas.microsoft.com/office/drawing/2014/main" id="{A3450292-6894-1419-8831-47186669956A}"/>
              </a:ext>
            </a:extLst>
          </p:cNvPr>
          <p:cNvSpPr>
            <a:spLocks noGrp="1" noChangeArrowheads="1"/>
          </p:cNvSpPr>
          <p:nvPr>
            <p:ph type="body" idx="1"/>
          </p:nvPr>
        </p:nvSpPr>
        <p:spPr/>
        <p:txBody>
          <a:bodyPr/>
          <a:lstStyle/>
          <a:p>
            <a:endParaRPr lang="en-US" altLang="en-US"/>
          </a:p>
        </p:txBody>
      </p:sp>
      <p:sp>
        <p:nvSpPr>
          <p:cNvPr id="12" name="Footer Placeholder 2">
            <a:extLst>
              <a:ext uri="{FF2B5EF4-FFF2-40B4-BE49-F238E27FC236}">
                <a16:creationId xmlns:a16="http://schemas.microsoft.com/office/drawing/2014/main" id="{708D694D-29D8-409C-21FD-606AA1962E0D}"/>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3797" name="Picture 2" descr="http://brand.ucla.edu/wp-content/uploads/2013/08/ucla-logotype-main-11.jpg">
            <a:extLst>
              <a:ext uri="{FF2B5EF4-FFF2-40B4-BE49-F238E27FC236}">
                <a16:creationId xmlns:a16="http://schemas.microsoft.com/office/drawing/2014/main" id="{A9A98592-7882-39CD-5CD2-175850301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QLtcEAG9v0">
            <a:extLst>
              <a:ext uri="{FF2B5EF4-FFF2-40B4-BE49-F238E27FC236}">
                <a16:creationId xmlns:a16="http://schemas.microsoft.com/office/drawing/2014/main" id="{28632B51-2806-57B1-CE40-008CD23D4B54}"/>
              </a:ext>
            </a:extLst>
          </p:cNvPr>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2211388" y="1412875"/>
            <a:ext cx="8081962"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2F182C-F3A7-7A87-F880-696A4C082CDA}"/>
              </a:ext>
            </a:extLst>
          </p:cNvPr>
          <p:cNvSpPr>
            <a:spLocks noGrp="1" noChangeArrowheads="1"/>
          </p:cNvSpPr>
          <p:nvPr>
            <p:ph type="title"/>
          </p:nvPr>
        </p:nvSpPr>
        <p:spPr/>
        <p:txBody>
          <a:bodyPr/>
          <a:lstStyle/>
          <a:p>
            <a:r>
              <a:rPr lang="en-US" altLang="en-US"/>
              <a:t>Moment of Inertia – Intuitive Understanding </a:t>
            </a:r>
          </a:p>
        </p:txBody>
      </p:sp>
      <p:sp>
        <p:nvSpPr>
          <p:cNvPr id="35843" name="Rectangle 3">
            <a:extLst>
              <a:ext uri="{FF2B5EF4-FFF2-40B4-BE49-F238E27FC236}">
                <a16:creationId xmlns:a16="http://schemas.microsoft.com/office/drawing/2014/main" id="{642C4629-6FC1-9756-EC5A-1AE824D1871F}"/>
              </a:ext>
            </a:extLst>
          </p:cNvPr>
          <p:cNvSpPr>
            <a:spLocks noGrp="1" noChangeArrowheads="1"/>
          </p:cNvSpPr>
          <p:nvPr>
            <p:ph type="body" idx="1"/>
          </p:nvPr>
        </p:nvSpPr>
        <p:spPr/>
        <p:txBody>
          <a:bodyPr/>
          <a:lstStyle/>
          <a:p>
            <a:endParaRPr lang="en-US" altLang="en-US"/>
          </a:p>
        </p:txBody>
      </p:sp>
      <p:pic>
        <p:nvPicPr>
          <p:cNvPr id="35844" name="Picture 2" descr="https://encrypted-tbn3.gstatic.com/images?q=tbn:ANd9GcRaf3jMoJ-iPoAi9UqB5-8BM_SNpYMMyOuTMScX8E4XbOyMKHVy">
            <a:extLst>
              <a:ext uri="{FF2B5EF4-FFF2-40B4-BE49-F238E27FC236}">
                <a16:creationId xmlns:a16="http://schemas.microsoft.com/office/drawing/2014/main" id="{7C196289-F111-2761-C1F1-10DA8BE66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650" y="2027238"/>
            <a:ext cx="44767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2536" name="Ink 8">
                <a:extLst>
                  <a:ext uri="{FF2B5EF4-FFF2-40B4-BE49-F238E27FC236}">
                    <a16:creationId xmlns:a16="http://schemas.microsoft.com/office/drawing/2014/main" id="{8792EB0B-3099-7FCB-030D-E364842C37C3}"/>
                  </a:ext>
                </a:extLst>
              </p14:cNvPr>
              <p14:cNvContentPartPr>
                <a14:cpLocks xmlns:a14="http://schemas.microsoft.com/office/drawing/2010/main" noRot="1" noChangeAspect="1" noEditPoints="1" noChangeArrowheads="1" noChangeShapeType="1"/>
              </p14:cNvContentPartPr>
              <p14:nvPr/>
            </p14:nvContentPartPr>
            <p14:xfrm>
              <a:off x="2808289" y="2763838"/>
              <a:ext cx="314325" cy="1554162"/>
            </p14:xfrm>
          </p:contentPart>
        </mc:Choice>
        <mc:Fallback xmlns="">
          <p:pic>
            <p:nvPicPr>
              <p:cNvPr id="22536" name="Ink 8">
                <a:extLst>
                  <a:ext uri="{FF2B5EF4-FFF2-40B4-BE49-F238E27FC236}">
                    <a16:creationId xmlns:a16="http://schemas.microsoft.com/office/drawing/2014/main" id="{8792EB0B-3099-7FCB-030D-E364842C37C3}"/>
                  </a:ext>
                </a:extLst>
              </p:cNvPr>
              <p:cNvPicPr>
                <a:picLocks noRot="1" noChangeAspect="1" noEditPoints="1" noChangeArrowheads="1" noChangeShapeType="1"/>
              </p:cNvPicPr>
              <p:nvPr/>
            </p:nvPicPr>
            <p:blipFill>
              <a:blip r:embed="rId5"/>
              <a:stretch>
                <a:fillRect/>
              </a:stretch>
            </p:blipFill>
            <p:spPr>
              <a:xfrm>
                <a:off x="2790707" y="2746238"/>
                <a:ext cx="348772" cy="158864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537" name="Ink 9">
                <a:extLst>
                  <a:ext uri="{FF2B5EF4-FFF2-40B4-BE49-F238E27FC236}">
                    <a16:creationId xmlns:a16="http://schemas.microsoft.com/office/drawing/2014/main" id="{460A3F72-68B7-C981-9343-7E1A07CBE565}"/>
                  </a:ext>
                </a:extLst>
              </p14:cNvPr>
              <p14:cNvContentPartPr>
                <a14:cpLocks xmlns:a14="http://schemas.microsoft.com/office/drawing/2010/main" noRot="1" noChangeAspect="1" noEditPoints="1" noChangeArrowheads="1" noChangeShapeType="1"/>
              </p14:cNvContentPartPr>
              <p14:nvPr/>
            </p14:nvContentPartPr>
            <p14:xfrm>
              <a:off x="3487738" y="3151188"/>
              <a:ext cx="563562" cy="138112"/>
            </p14:xfrm>
          </p:contentPart>
        </mc:Choice>
        <mc:Fallback xmlns="">
          <p:pic>
            <p:nvPicPr>
              <p:cNvPr id="22537" name="Ink 9">
                <a:extLst>
                  <a:ext uri="{FF2B5EF4-FFF2-40B4-BE49-F238E27FC236}">
                    <a16:creationId xmlns:a16="http://schemas.microsoft.com/office/drawing/2014/main" id="{460A3F72-68B7-C981-9343-7E1A07CBE565}"/>
                  </a:ext>
                </a:extLst>
              </p:cNvPr>
              <p:cNvPicPr>
                <a:picLocks noRot="1" noChangeAspect="1" noEditPoints="1" noChangeArrowheads="1" noChangeShapeType="1"/>
              </p:cNvPicPr>
              <p:nvPr/>
            </p:nvPicPr>
            <p:blipFill>
              <a:blip r:embed="rId7"/>
              <a:stretch>
                <a:fillRect/>
              </a:stretch>
            </p:blipFill>
            <p:spPr>
              <a:xfrm>
                <a:off x="3470104" y="3133791"/>
                <a:ext cx="598110" cy="17219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538" name="Ink 10">
                <a:extLst>
                  <a:ext uri="{FF2B5EF4-FFF2-40B4-BE49-F238E27FC236}">
                    <a16:creationId xmlns:a16="http://schemas.microsoft.com/office/drawing/2014/main" id="{F598477F-279D-F5A9-C9A7-AE1B6512D627}"/>
                  </a:ext>
                </a:extLst>
              </p14:cNvPr>
              <p14:cNvContentPartPr>
                <a14:cpLocks xmlns:a14="http://schemas.microsoft.com/office/drawing/2010/main" noRot="1" noChangeAspect="1" noEditPoints="1" noChangeArrowheads="1" noChangeShapeType="1"/>
              </p14:cNvContentPartPr>
              <p14:nvPr/>
            </p14:nvContentPartPr>
            <p14:xfrm>
              <a:off x="8042276" y="1706564"/>
              <a:ext cx="1552575" cy="3203575"/>
            </p14:xfrm>
          </p:contentPart>
        </mc:Choice>
        <mc:Fallback xmlns="">
          <p:pic>
            <p:nvPicPr>
              <p:cNvPr id="22538" name="Ink 10">
                <a:extLst>
                  <a:ext uri="{FF2B5EF4-FFF2-40B4-BE49-F238E27FC236}">
                    <a16:creationId xmlns:a16="http://schemas.microsoft.com/office/drawing/2014/main" id="{F598477F-279D-F5A9-C9A7-AE1B6512D627}"/>
                  </a:ext>
                </a:extLst>
              </p:cNvPr>
              <p:cNvPicPr>
                <a:picLocks noRot="1" noChangeAspect="1" noEditPoints="1" noChangeArrowheads="1" noChangeShapeType="1"/>
              </p:cNvPicPr>
              <p:nvPr/>
            </p:nvPicPr>
            <p:blipFill>
              <a:blip r:embed="rId9"/>
              <a:stretch>
                <a:fillRect/>
              </a:stretch>
            </p:blipFill>
            <p:spPr>
              <a:xfrm>
                <a:off x="8024633" y="1688924"/>
                <a:ext cx="1587141" cy="323813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539" name="Ink 11">
                <a:extLst>
                  <a:ext uri="{FF2B5EF4-FFF2-40B4-BE49-F238E27FC236}">
                    <a16:creationId xmlns:a16="http://schemas.microsoft.com/office/drawing/2014/main" id="{632E0053-D941-F984-2191-0D31896FE9BC}"/>
                  </a:ext>
                </a:extLst>
              </p14:cNvPr>
              <p14:cNvContentPartPr>
                <a14:cpLocks xmlns:a14="http://schemas.microsoft.com/office/drawing/2010/main" noRot="1" noChangeAspect="1" noEditPoints="1" noChangeArrowheads="1" noChangeShapeType="1"/>
              </p14:cNvContentPartPr>
              <p14:nvPr/>
            </p14:nvContentPartPr>
            <p14:xfrm>
              <a:off x="8815388" y="3813175"/>
              <a:ext cx="1611312" cy="304800"/>
            </p14:xfrm>
          </p:contentPart>
        </mc:Choice>
        <mc:Fallback xmlns="">
          <p:pic>
            <p:nvPicPr>
              <p:cNvPr id="22539" name="Ink 11">
                <a:extLst>
                  <a:ext uri="{FF2B5EF4-FFF2-40B4-BE49-F238E27FC236}">
                    <a16:creationId xmlns:a16="http://schemas.microsoft.com/office/drawing/2014/main" id="{632E0053-D941-F984-2191-0D31896FE9BC}"/>
                  </a:ext>
                </a:extLst>
              </p:cNvPr>
              <p:cNvPicPr>
                <a:picLocks noRot="1" noChangeAspect="1" noEditPoints="1" noChangeArrowheads="1" noChangeShapeType="1"/>
              </p:cNvPicPr>
              <p:nvPr/>
            </p:nvPicPr>
            <p:blipFill>
              <a:blip r:embed="rId11"/>
              <a:stretch>
                <a:fillRect/>
              </a:stretch>
            </p:blipFill>
            <p:spPr>
              <a:xfrm>
                <a:off x="8797749" y="3795542"/>
                <a:ext cx="1645871" cy="33934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 name="Ink 1">
                <a:extLst>
                  <a:ext uri="{FF2B5EF4-FFF2-40B4-BE49-F238E27FC236}">
                    <a16:creationId xmlns:a16="http://schemas.microsoft.com/office/drawing/2014/main" id="{F67992AA-84FF-5043-DBD9-F93F9DC4F4FD}"/>
                  </a:ext>
                </a:extLst>
              </p14:cNvPr>
              <p14:cNvContentPartPr/>
              <p14:nvPr/>
            </p14:nvContentPartPr>
            <p14:xfrm>
              <a:off x="2691480" y="1298520"/>
              <a:ext cx="6421680" cy="2401200"/>
            </p14:xfrm>
          </p:contentPart>
        </mc:Choice>
        <mc:Fallback xmlns="">
          <p:pic>
            <p:nvPicPr>
              <p:cNvPr id="2" name="Ink 1">
                <a:extLst>
                  <a:ext uri="{FF2B5EF4-FFF2-40B4-BE49-F238E27FC236}">
                    <a16:creationId xmlns:a16="http://schemas.microsoft.com/office/drawing/2014/main" id="{F67992AA-84FF-5043-DBD9-F93F9DC4F4FD}"/>
                  </a:ext>
                </a:extLst>
              </p:cNvPr>
              <p:cNvPicPr/>
              <p:nvPr/>
            </p:nvPicPr>
            <p:blipFill>
              <a:blip r:embed="rId13"/>
              <a:stretch>
                <a:fillRect/>
              </a:stretch>
            </p:blipFill>
            <p:spPr>
              <a:xfrm>
                <a:off x="2682120" y="1289160"/>
                <a:ext cx="6440400" cy="2419920"/>
              </a:xfrm>
              <a:prstGeom prst="rect">
                <a:avLst/>
              </a:prstGeom>
            </p:spPr>
          </p:pic>
        </mc:Fallback>
      </mc:AlternateContent>
      <p:sp>
        <p:nvSpPr>
          <p:cNvPr id="12" name="Footer Placeholder 2">
            <a:extLst>
              <a:ext uri="{FF2B5EF4-FFF2-40B4-BE49-F238E27FC236}">
                <a16:creationId xmlns:a16="http://schemas.microsoft.com/office/drawing/2014/main" id="{31191656-2DCB-42FC-3ECF-1A6F51D29CA7}"/>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5851" name="Picture 2" descr="http://brand.ucla.edu/wp-content/uploads/2013/08/ucla-logotype-main-11.jpg">
            <a:extLst>
              <a:ext uri="{FF2B5EF4-FFF2-40B4-BE49-F238E27FC236}">
                <a16:creationId xmlns:a16="http://schemas.microsoft.com/office/drawing/2014/main" id="{919CE484-A416-EC06-079F-22BE0FF04C2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2B695E1-7785-EDFD-9DF8-C7F38A1597BA}"/>
              </a:ext>
            </a:extLst>
          </p:cNvPr>
          <p:cNvSpPr>
            <a:spLocks noGrp="1" noChangeArrowheads="1"/>
          </p:cNvSpPr>
          <p:nvPr>
            <p:ph type="title"/>
          </p:nvPr>
        </p:nvSpPr>
        <p:spPr/>
        <p:txBody>
          <a:bodyPr/>
          <a:lstStyle/>
          <a:p>
            <a:r>
              <a:rPr lang="en-US" altLang="en-US"/>
              <a:t>Moment of Inertia – Intuitive Understanding </a:t>
            </a:r>
          </a:p>
        </p:txBody>
      </p:sp>
      <p:sp>
        <p:nvSpPr>
          <p:cNvPr id="37891" name="Rectangle 3">
            <a:extLst>
              <a:ext uri="{FF2B5EF4-FFF2-40B4-BE49-F238E27FC236}">
                <a16:creationId xmlns:a16="http://schemas.microsoft.com/office/drawing/2014/main" id="{AC09D308-F122-C783-0BF8-CEA03A0721BC}"/>
              </a:ext>
            </a:extLst>
          </p:cNvPr>
          <p:cNvSpPr>
            <a:spLocks noGrp="1" noChangeArrowheads="1"/>
          </p:cNvSpPr>
          <p:nvPr>
            <p:ph type="body" idx="1"/>
          </p:nvPr>
        </p:nvSpPr>
        <p:spPr/>
        <p:txBody>
          <a:bodyPr/>
          <a:lstStyle/>
          <a:p>
            <a:endParaRPr lang="en-US" altLang="en-US"/>
          </a:p>
        </p:txBody>
      </p:sp>
      <p:pic>
        <p:nvPicPr>
          <p:cNvPr id="37892" name="Picture 2" descr="http://usa.chinadaily.com.cn/world/attachement/jpg/site1/20140319/0013729e42d2149336d207.jpg">
            <a:extLst>
              <a:ext uri="{FF2B5EF4-FFF2-40B4-BE49-F238E27FC236}">
                <a16:creationId xmlns:a16="http://schemas.microsoft.com/office/drawing/2014/main" id="{8391AD78-405A-D26C-87DB-6926B7C70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825" y="1731963"/>
            <a:ext cx="340042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3560" name="Ink 8">
                <a:extLst>
                  <a:ext uri="{FF2B5EF4-FFF2-40B4-BE49-F238E27FC236}">
                    <a16:creationId xmlns:a16="http://schemas.microsoft.com/office/drawing/2014/main" id="{054C82E2-68E7-3452-7889-188E67F5F568}"/>
                  </a:ext>
                </a:extLst>
              </p14:cNvPr>
              <p14:cNvContentPartPr>
                <a14:cpLocks xmlns:a14="http://schemas.microsoft.com/office/drawing/2010/main" noRot="1" noChangeAspect="1" noEditPoints="1" noChangeArrowheads="1" noChangeShapeType="1"/>
              </p14:cNvContentPartPr>
              <p14:nvPr/>
            </p14:nvContentPartPr>
            <p14:xfrm>
              <a:off x="4865688" y="3411539"/>
              <a:ext cx="1160462" cy="708025"/>
            </p14:xfrm>
          </p:contentPart>
        </mc:Choice>
        <mc:Fallback xmlns="">
          <p:pic>
            <p:nvPicPr>
              <p:cNvPr id="23560" name="Ink 8">
                <a:extLst>
                  <a:ext uri="{FF2B5EF4-FFF2-40B4-BE49-F238E27FC236}">
                    <a16:creationId xmlns:a16="http://schemas.microsoft.com/office/drawing/2014/main" id="{054C82E2-68E7-3452-7889-188E67F5F568}"/>
                  </a:ext>
                </a:extLst>
              </p:cNvPr>
              <p:cNvPicPr>
                <a:picLocks noRot="1" noChangeAspect="1" noEditPoints="1" noChangeArrowheads="1" noChangeShapeType="1"/>
              </p:cNvPicPr>
              <p:nvPr/>
            </p:nvPicPr>
            <p:blipFill>
              <a:blip r:embed="rId5"/>
              <a:stretch>
                <a:fillRect/>
              </a:stretch>
            </p:blipFill>
            <p:spPr>
              <a:xfrm>
                <a:off x="4856327" y="3402180"/>
                <a:ext cx="1179185" cy="72674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561" name="Ink 9">
                <a:extLst>
                  <a:ext uri="{FF2B5EF4-FFF2-40B4-BE49-F238E27FC236}">
                    <a16:creationId xmlns:a16="http://schemas.microsoft.com/office/drawing/2014/main" id="{2B572C3D-ECAA-8DB4-62E9-3D8DED3D5524}"/>
                  </a:ext>
                </a:extLst>
              </p14:cNvPr>
              <p14:cNvContentPartPr>
                <a14:cpLocks xmlns:a14="http://schemas.microsoft.com/office/drawing/2010/main" noRot="1" noChangeAspect="1" noEditPoints="1" noChangeArrowheads="1" noChangeShapeType="1"/>
              </p14:cNvContentPartPr>
              <p14:nvPr/>
            </p14:nvContentPartPr>
            <p14:xfrm>
              <a:off x="5656264" y="4232276"/>
              <a:ext cx="612775" cy="1852613"/>
            </p14:xfrm>
          </p:contentPart>
        </mc:Choice>
        <mc:Fallback xmlns="">
          <p:pic>
            <p:nvPicPr>
              <p:cNvPr id="23561" name="Ink 9">
                <a:extLst>
                  <a:ext uri="{FF2B5EF4-FFF2-40B4-BE49-F238E27FC236}">
                    <a16:creationId xmlns:a16="http://schemas.microsoft.com/office/drawing/2014/main" id="{2B572C3D-ECAA-8DB4-62E9-3D8DED3D5524}"/>
                  </a:ext>
                </a:extLst>
              </p:cNvPr>
              <p:cNvPicPr>
                <a:picLocks noRot="1" noChangeAspect="1" noEditPoints="1" noChangeArrowheads="1" noChangeShapeType="1"/>
              </p:cNvPicPr>
              <p:nvPr/>
            </p:nvPicPr>
            <p:blipFill>
              <a:blip r:embed="rId7"/>
              <a:stretch>
                <a:fillRect/>
              </a:stretch>
            </p:blipFill>
            <p:spPr>
              <a:xfrm>
                <a:off x="5646909" y="4222916"/>
                <a:ext cx="631486" cy="187133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562" name="Ink 10">
                <a:extLst>
                  <a:ext uri="{FF2B5EF4-FFF2-40B4-BE49-F238E27FC236}">
                    <a16:creationId xmlns:a16="http://schemas.microsoft.com/office/drawing/2014/main" id="{858D846A-BDA8-5E6A-0175-68F362E1DF08}"/>
                  </a:ext>
                </a:extLst>
              </p14:cNvPr>
              <p14:cNvContentPartPr>
                <a14:cpLocks xmlns:a14="http://schemas.microsoft.com/office/drawing/2010/main" noRot="1" noChangeAspect="1" noEditPoints="1" noChangeArrowheads="1" noChangeShapeType="1"/>
              </p14:cNvContentPartPr>
              <p14:nvPr/>
            </p14:nvContentPartPr>
            <p14:xfrm>
              <a:off x="5710239" y="2917826"/>
              <a:ext cx="1893887" cy="1444625"/>
            </p14:xfrm>
          </p:contentPart>
        </mc:Choice>
        <mc:Fallback xmlns="">
          <p:pic>
            <p:nvPicPr>
              <p:cNvPr id="23562" name="Ink 10">
                <a:extLst>
                  <a:ext uri="{FF2B5EF4-FFF2-40B4-BE49-F238E27FC236}">
                    <a16:creationId xmlns:a16="http://schemas.microsoft.com/office/drawing/2014/main" id="{858D846A-BDA8-5E6A-0175-68F362E1DF08}"/>
                  </a:ext>
                </a:extLst>
              </p:cNvPr>
              <p:cNvPicPr>
                <a:picLocks noRot="1" noChangeAspect="1" noEditPoints="1" noChangeArrowheads="1" noChangeShapeType="1"/>
              </p:cNvPicPr>
              <p:nvPr/>
            </p:nvPicPr>
            <p:blipFill>
              <a:blip r:embed="rId9"/>
              <a:stretch>
                <a:fillRect/>
              </a:stretch>
            </p:blipFill>
            <p:spPr>
              <a:xfrm>
                <a:off x="5700879" y="2908466"/>
                <a:ext cx="1912606" cy="146334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563" name="Ink 11">
                <a:extLst>
                  <a:ext uri="{FF2B5EF4-FFF2-40B4-BE49-F238E27FC236}">
                    <a16:creationId xmlns:a16="http://schemas.microsoft.com/office/drawing/2014/main" id="{28D2D936-CFE7-ED3C-5824-B6E0E11B3B25}"/>
                  </a:ext>
                </a:extLst>
              </p14:cNvPr>
              <p14:cNvContentPartPr>
                <a14:cpLocks xmlns:a14="http://schemas.microsoft.com/office/drawing/2010/main" noRot="1" noChangeAspect="1" noEditPoints="1" noChangeArrowheads="1" noChangeShapeType="1"/>
              </p14:cNvContentPartPr>
              <p14:nvPr/>
            </p14:nvContentPartPr>
            <p14:xfrm>
              <a:off x="2570164" y="4632325"/>
              <a:ext cx="1684337" cy="547688"/>
            </p14:xfrm>
          </p:contentPart>
        </mc:Choice>
        <mc:Fallback xmlns="">
          <p:pic>
            <p:nvPicPr>
              <p:cNvPr id="23563" name="Ink 11">
                <a:extLst>
                  <a:ext uri="{FF2B5EF4-FFF2-40B4-BE49-F238E27FC236}">
                    <a16:creationId xmlns:a16="http://schemas.microsoft.com/office/drawing/2014/main" id="{28D2D936-CFE7-ED3C-5824-B6E0E11B3B25}"/>
                  </a:ext>
                </a:extLst>
              </p:cNvPr>
              <p:cNvPicPr>
                <a:picLocks noRot="1" noChangeAspect="1" noEditPoints="1" noChangeArrowheads="1" noChangeShapeType="1"/>
              </p:cNvPicPr>
              <p:nvPr/>
            </p:nvPicPr>
            <p:blipFill>
              <a:blip r:embed="rId11"/>
              <a:stretch>
                <a:fillRect/>
              </a:stretch>
            </p:blipFill>
            <p:spPr>
              <a:xfrm>
                <a:off x="2560805" y="4622963"/>
                <a:ext cx="1703056" cy="56641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564" name="Ink 12">
                <a:extLst>
                  <a:ext uri="{FF2B5EF4-FFF2-40B4-BE49-F238E27FC236}">
                    <a16:creationId xmlns:a16="http://schemas.microsoft.com/office/drawing/2014/main" id="{7A242515-1E6F-0456-9FCE-9A0F18BE31DF}"/>
                  </a:ext>
                </a:extLst>
              </p14:cNvPr>
              <p14:cNvContentPartPr>
                <a14:cpLocks xmlns:a14="http://schemas.microsoft.com/office/drawing/2010/main" noRot="1" noChangeAspect="1" noEditPoints="1" noChangeArrowheads="1" noChangeShapeType="1"/>
              </p14:cNvContentPartPr>
              <p14:nvPr/>
            </p14:nvContentPartPr>
            <p14:xfrm>
              <a:off x="5014914" y="4086226"/>
              <a:ext cx="2154237" cy="1241425"/>
            </p14:xfrm>
          </p:contentPart>
        </mc:Choice>
        <mc:Fallback xmlns="">
          <p:pic>
            <p:nvPicPr>
              <p:cNvPr id="23564" name="Ink 12">
                <a:extLst>
                  <a:ext uri="{FF2B5EF4-FFF2-40B4-BE49-F238E27FC236}">
                    <a16:creationId xmlns:a16="http://schemas.microsoft.com/office/drawing/2014/main" id="{7A242515-1E6F-0456-9FCE-9A0F18BE31DF}"/>
                  </a:ext>
                </a:extLst>
              </p:cNvPr>
              <p:cNvPicPr>
                <a:picLocks noRot="1" noChangeAspect="1" noEditPoints="1" noChangeArrowheads="1" noChangeShapeType="1"/>
              </p:cNvPicPr>
              <p:nvPr/>
            </p:nvPicPr>
            <p:blipFill>
              <a:blip r:embed="rId13"/>
              <a:stretch>
                <a:fillRect/>
              </a:stretch>
            </p:blipFill>
            <p:spPr>
              <a:xfrm>
                <a:off x="5005554" y="4076868"/>
                <a:ext cx="2172957" cy="126014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565" name="Ink 13">
                <a:extLst>
                  <a:ext uri="{FF2B5EF4-FFF2-40B4-BE49-F238E27FC236}">
                    <a16:creationId xmlns:a16="http://schemas.microsoft.com/office/drawing/2014/main" id="{A751782F-3CE4-9ED9-6E70-1EC42275EC62}"/>
                  </a:ext>
                </a:extLst>
              </p14:cNvPr>
              <p14:cNvContentPartPr>
                <a14:cpLocks xmlns:a14="http://schemas.microsoft.com/office/drawing/2010/main" noRot="1" noChangeAspect="1" noEditPoints="1" noChangeArrowheads="1" noChangeShapeType="1"/>
              </p14:cNvContentPartPr>
              <p14:nvPr/>
            </p14:nvContentPartPr>
            <p14:xfrm>
              <a:off x="4637088" y="5302251"/>
              <a:ext cx="309562" cy="176213"/>
            </p14:xfrm>
          </p:contentPart>
        </mc:Choice>
        <mc:Fallback xmlns="">
          <p:pic>
            <p:nvPicPr>
              <p:cNvPr id="23565" name="Ink 13">
                <a:extLst>
                  <a:ext uri="{FF2B5EF4-FFF2-40B4-BE49-F238E27FC236}">
                    <a16:creationId xmlns:a16="http://schemas.microsoft.com/office/drawing/2014/main" id="{A751782F-3CE4-9ED9-6E70-1EC42275EC62}"/>
                  </a:ext>
                </a:extLst>
              </p:cNvPr>
              <p:cNvPicPr>
                <a:picLocks noRot="1" noChangeAspect="1" noEditPoints="1" noChangeArrowheads="1" noChangeShapeType="1"/>
              </p:cNvPicPr>
              <p:nvPr/>
            </p:nvPicPr>
            <p:blipFill>
              <a:blip r:embed="rId15"/>
              <a:stretch>
                <a:fillRect/>
              </a:stretch>
            </p:blipFill>
            <p:spPr>
              <a:xfrm>
                <a:off x="4627729" y="5292901"/>
                <a:ext cx="328280" cy="19491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566" name="Ink 14">
                <a:extLst>
                  <a:ext uri="{FF2B5EF4-FFF2-40B4-BE49-F238E27FC236}">
                    <a16:creationId xmlns:a16="http://schemas.microsoft.com/office/drawing/2014/main" id="{0E6B1723-1B44-6E45-53EE-3750F224E700}"/>
                  </a:ext>
                </a:extLst>
              </p14:cNvPr>
              <p14:cNvContentPartPr>
                <a14:cpLocks xmlns:a14="http://schemas.microsoft.com/office/drawing/2010/main" noRot="1" noChangeAspect="1" noEditPoints="1" noChangeArrowheads="1" noChangeShapeType="1"/>
              </p14:cNvContentPartPr>
              <p14:nvPr/>
            </p14:nvContentPartPr>
            <p14:xfrm>
              <a:off x="5038726" y="5268913"/>
              <a:ext cx="258763" cy="182562"/>
            </p14:xfrm>
          </p:contentPart>
        </mc:Choice>
        <mc:Fallback xmlns="">
          <p:pic>
            <p:nvPicPr>
              <p:cNvPr id="23566" name="Ink 14">
                <a:extLst>
                  <a:ext uri="{FF2B5EF4-FFF2-40B4-BE49-F238E27FC236}">
                    <a16:creationId xmlns:a16="http://schemas.microsoft.com/office/drawing/2014/main" id="{0E6B1723-1B44-6E45-53EE-3750F224E700}"/>
                  </a:ext>
                </a:extLst>
              </p:cNvPr>
              <p:cNvPicPr>
                <a:picLocks noRot="1" noChangeAspect="1" noEditPoints="1" noChangeArrowheads="1" noChangeShapeType="1"/>
              </p:cNvPicPr>
              <p:nvPr/>
            </p:nvPicPr>
            <p:blipFill>
              <a:blip r:embed="rId17"/>
              <a:stretch>
                <a:fillRect/>
              </a:stretch>
            </p:blipFill>
            <p:spPr>
              <a:xfrm>
                <a:off x="5029356" y="5259551"/>
                <a:ext cx="277503" cy="20128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567" name="Ink 15">
                <a:extLst>
                  <a:ext uri="{FF2B5EF4-FFF2-40B4-BE49-F238E27FC236}">
                    <a16:creationId xmlns:a16="http://schemas.microsoft.com/office/drawing/2014/main" id="{DAE42F21-4619-A0AC-555F-F9E5B69F90B9}"/>
                  </a:ext>
                </a:extLst>
              </p14:cNvPr>
              <p14:cNvContentPartPr>
                <a14:cpLocks xmlns:a14="http://schemas.microsoft.com/office/drawing/2010/main" noRot="1" noChangeAspect="1" noEditPoints="1" noChangeArrowheads="1" noChangeShapeType="1"/>
              </p14:cNvContentPartPr>
              <p14:nvPr/>
            </p14:nvContentPartPr>
            <p14:xfrm>
              <a:off x="6970713" y="2897188"/>
              <a:ext cx="114300" cy="139700"/>
            </p14:xfrm>
          </p:contentPart>
        </mc:Choice>
        <mc:Fallback xmlns="">
          <p:pic>
            <p:nvPicPr>
              <p:cNvPr id="23567" name="Ink 15">
                <a:extLst>
                  <a:ext uri="{FF2B5EF4-FFF2-40B4-BE49-F238E27FC236}">
                    <a16:creationId xmlns:a16="http://schemas.microsoft.com/office/drawing/2014/main" id="{DAE42F21-4619-A0AC-555F-F9E5B69F90B9}"/>
                  </a:ext>
                </a:extLst>
              </p:cNvPr>
              <p:cNvPicPr>
                <a:picLocks noRot="1" noChangeAspect="1" noEditPoints="1" noChangeArrowheads="1" noChangeShapeType="1"/>
              </p:cNvPicPr>
              <p:nvPr/>
            </p:nvPicPr>
            <p:blipFill>
              <a:blip r:embed="rId19"/>
              <a:stretch>
                <a:fillRect/>
              </a:stretch>
            </p:blipFill>
            <p:spPr>
              <a:xfrm>
                <a:off x="6961368" y="2887827"/>
                <a:ext cx="132991" cy="15842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568" name="Ink 16">
                <a:extLst>
                  <a:ext uri="{FF2B5EF4-FFF2-40B4-BE49-F238E27FC236}">
                    <a16:creationId xmlns:a16="http://schemas.microsoft.com/office/drawing/2014/main" id="{17934899-B7F0-0F7C-273A-CE51BD174968}"/>
                  </a:ext>
                </a:extLst>
              </p14:cNvPr>
              <p14:cNvContentPartPr>
                <a14:cpLocks xmlns:a14="http://schemas.microsoft.com/office/drawing/2010/main" noRot="1" noChangeAspect="1" noEditPoints="1" noChangeArrowheads="1" noChangeShapeType="1"/>
              </p14:cNvContentPartPr>
              <p14:nvPr/>
            </p14:nvContentPartPr>
            <p14:xfrm>
              <a:off x="7156450" y="2736851"/>
              <a:ext cx="152400" cy="174625"/>
            </p14:xfrm>
          </p:contentPart>
        </mc:Choice>
        <mc:Fallback xmlns="">
          <p:pic>
            <p:nvPicPr>
              <p:cNvPr id="23568" name="Ink 16">
                <a:extLst>
                  <a:ext uri="{FF2B5EF4-FFF2-40B4-BE49-F238E27FC236}">
                    <a16:creationId xmlns:a16="http://schemas.microsoft.com/office/drawing/2014/main" id="{17934899-B7F0-0F7C-273A-CE51BD174968}"/>
                  </a:ext>
                </a:extLst>
              </p:cNvPr>
              <p:cNvPicPr>
                <a:picLocks noRot="1" noChangeAspect="1" noEditPoints="1" noChangeArrowheads="1" noChangeShapeType="1"/>
              </p:cNvPicPr>
              <p:nvPr/>
            </p:nvPicPr>
            <p:blipFill>
              <a:blip r:embed="rId21"/>
              <a:stretch>
                <a:fillRect/>
              </a:stretch>
            </p:blipFill>
            <p:spPr>
              <a:xfrm>
                <a:off x="7147083" y="2727490"/>
                <a:ext cx="171135" cy="19334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569" name="Ink 17">
                <a:extLst>
                  <a:ext uri="{FF2B5EF4-FFF2-40B4-BE49-F238E27FC236}">
                    <a16:creationId xmlns:a16="http://schemas.microsoft.com/office/drawing/2014/main" id="{22399111-47AD-1536-4370-EF07A2D54E6E}"/>
                  </a:ext>
                </a:extLst>
              </p14:cNvPr>
              <p14:cNvContentPartPr>
                <a14:cpLocks xmlns:a14="http://schemas.microsoft.com/office/drawing/2010/main" noRot="1" noChangeAspect="1" noEditPoints="1" noChangeArrowheads="1" noChangeShapeType="1"/>
              </p14:cNvContentPartPr>
              <p14:nvPr/>
            </p14:nvContentPartPr>
            <p14:xfrm>
              <a:off x="7394575" y="2824164"/>
              <a:ext cx="58738" cy="117475"/>
            </p14:xfrm>
          </p:contentPart>
        </mc:Choice>
        <mc:Fallback xmlns="">
          <p:pic>
            <p:nvPicPr>
              <p:cNvPr id="23569" name="Ink 17">
                <a:extLst>
                  <a:ext uri="{FF2B5EF4-FFF2-40B4-BE49-F238E27FC236}">
                    <a16:creationId xmlns:a16="http://schemas.microsoft.com/office/drawing/2014/main" id="{22399111-47AD-1536-4370-EF07A2D54E6E}"/>
                  </a:ext>
                </a:extLst>
              </p:cNvPr>
              <p:cNvPicPr>
                <a:picLocks noRot="1" noChangeAspect="1" noEditPoints="1" noChangeArrowheads="1" noChangeShapeType="1"/>
              </p:cNvPicPr>
              <p:nvPr/>
            </p:nvPicPr>
            <p:blipFill>
              <a:blip r:embed="rId23"/>
              <a:stretch>
                <a:fillRect/>
              </a:stretch>
            </p:blipFill>
            <p:spPr>
              <a:xfrm>
                <a:off x="7385206" y="2814795"/>
                <a:ext cx="77477" cy="136213"/>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570" name="Ink 18">
                <a:extLst>
                  <a:ext uri="{FF2B5EF4-FFF2-40B4-BE49-F238E27FC236}">
                    <a16:creationId xmlns:a16="http://schemas.microsoft.com/office/drawing/2014/main" id="{A05F0638-58D8-98F2-80D8-555D9777800D}"/>
                  </a:ext>
                </a:extLst>
              </p14:cNvPr>
              <p14:cNvContentPartPr>
                <a14:cpLocks xmlns:a14="http://schemas.microsoft.com/office/drawing/2010/main" noRot="1" noChangeAspect="1" noEditPoints="1" noChangeArrowheads="1" noChangeShapeType="1"/>
              </p14:cNvContentPartPr>
              <p14:nvPr/>
            </p14:nvContentPartPr>
            <p14:xfrm>
              <a:off x="7545389" y="2690813"/>
              <a:ext cx="249237" cy="233362"/>
            </p14:xfrm>
          </p:contentPart>
        </mc:Choice>
        <mc:Fallback xmlns="">
          <p:pic>
            <p:nvPicPr>
              <p:cNvPr id="23570" name="Ink 18">
                <a:extLst>
                  <a:ext uri="{FF2B5EF4-FFF2-40B4-BE49-F238E27FC236}">
                    <a16:creationId xmlns:a16="http://schemas.microsoft.com/office/drawing/2014/main" id="{A05F0638-58D8-98F2-80D8-555D9777800D}"/>
                  </a:ext>
                </a:extLst>
              </p:cNvPr>
              <p:cNvPicPr>
                <a:picLocks noRot="1" noChangeAspect="1" noEditPoints="1" noChangeArrowheads="1" noChangeShapeType="1"/>
              </p:cNvPicPr>
              <p:nvPr/>
            </p:nvPicPr>
            <p:blipFill>
              <a:blip r:embed="rId25"/>
              <a:stretch>
                <a:fillRect/>
              </a:stretch>
            </p:blipFill>
            <p:spPr>
              <a:xfrm>
                <a:off x="7536038" y="2681464"/>
                <a:ext cx="267939" cy="2520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571" name="Ink 19">
                <a:extLst>
                  <a:ext uri="{FF2B5EF4-FFF2-40B4-BE49-F238E27FC236}">
                    <a16:creationId xmlns:a16="http://schemas.microsoft.com/office/drawing/2014/main" id="{651BA19C-B718-45EF-0AEE-855C732B566C}"/>
                  </a:ext>
                </a:extLst>
              </p14:cNvPr>
              <p14:cNvContentPartPr>
                <a14:cpLocks xmlns:a14="http://schemas.microsoft.com/office/drawing/2010/main" noRot="1" noChangeAspect="1" noEditPoints="1" noChangeArrowheads="1" noChangeShapeType="1"/>
              </p14:cNvContentPartPr>
              <p14:nvPr/>
            </p14:nvContentPartPr>
            <p14:xfrm>
              <a:off x="8874125" y="3436938"/>
              <a:ext cx="285750" cy="311150"/>
            </p14:xfrm>
          </p:contentPart>
        </mc:Choice>
        <mc:Fallback xmlns="">
          <p:pic>
            <p:nvPicPr>
              <p:cNvPr id="23571" name="Ink 19">
                <a:extLst>
                  <a:ext uri="{FF2B5EF4-FFF2-40B4-BE49-F238E27FC236}">
                    <a16:creationId xmlns:a16="http://schemas.microsoft.com/office/drawing/2014/main" id="{651BA19C-B718-45EF-0AEE-855C732B566C}"/>
                  </a:ext>
                </a:extLst>
              </p:cNvPr>
              <p:cNvPicPr>
                <a:picLocks noRot="1" noChangeAspect="1" noEditPoints="1" noChangeArrowheads="1" noChangeShapeType="1"/>
              </p:cNvPicPr>
              <p:nvPr/>
            </p:nvPicPr>
            <p:blipFill>
              <a:blip r:embed="rId27"/>
              <a:stretch>
                <a:fillRect/>
              </a:stretch>
            </p:blipFill>
            <p:spPr>
              <a:xfrm>
                <a:off x="8864756" y="3427575"/>
                <a:ext cx="304488" cy="32987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572" name="Ink 20">
                <a:extLst>
                  <a:ext uri="{FF2B5EF4-FFF2-40B4-BE49-F238E27FC236}">
                    <a16:creationId xmlns:a16="http://schemas.microsoft.com/office/drawing/2014/main" id="{85B67B83-4BCF-6ACF-801C-2FA6A59E0539}"/>
                  </a:ext>
                </a:extLst>
              </p14:cNvPr>
              <p14:cNvContentPartPr>
                <a14:cpLocks xmlns:a14="http://schemas.microsoft.com/office/drawing/2010/main" noRot="1" noChangeAspect="1" noEditPoints="1" noChangeArrowheads="1" noChangeShapeType="1"/>
              </p14:cNvContentPartPr>
              <p14:nvPr/>
            </p14:nvContentPartPr>
            <p14:xfrm>
              <a:off x="9304338" y="3548064"/>
              <a:ext cx="93662" cy="115887"/>
            </p14:xfrm>
          </p:contentPart>
        </mc:Choice>
        <mc:Fallback xmlns="">
          <p:pic>
            <p:nvPicPr>
              <p:cNvPr id="23572" name="Ink 20">
                <a:extLst>
                  <a:ext uri="{FF2B5EF4-FFF2-40B4-BE49-F238E27FC236}">
                    <a16:creationId xmlns:a16="http://schemas.microsoft.com/office/drawing/2014/main" id="{85B67B83-4BCF-6ACF-801C-2FA6A59E0539}"/>
                  </a:ext>
                </a:extLst>
              </p:cNvPr>
              <p:cNvPicPr>
                <a:picLocks noRot="1" noChangeAspect="1" noEditPoints="1" noChangeArrowheads="1" noChangeShapeType="1"/>
              </p:cNvPicPr>
              <p:nvPr/>
            </p:nvPicPr>
            <p:blipFill>
              <a:blip r:embed="rId29"/>
              <a:stretch>
                <a:fillRect/>
              </a:stretch>
            </p:blipFill>
            <p:spPr>
              <a:xfrm>
                <a:off x="9295008" y="3538707"/>
                <a:ext cx="112323" cy="13460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573" name="Ink 21">
                <a:extLst>
                  <a:ext uri="{FF2B5EF4-FFF2-40B4-BE49-F238E27FC236}">
                    <a16:creationId xmlns:a16="http://schemas.microsoft.com/office/drawing/2014/main" id="{71724D35-B879-DC88-2B39-96A31132D7AB}"/>
                  </a:ext>
                </a:extLst>
              </p14:cNvPr>
              <p14:cNvContentPartPr>
                <a14:cpLocks xmlns:a14="http://schemas.microsoft.com/office/drawing/2010/main" noRot="1" noChangeAspect="1" noEditPoints="1" noChangeArrowheads="1" noChangeShapeType="1"/>
              </p14:cNvContentPartPr>
              <p14:nvPr/>
            </p14:nvContentPartPr>
            <p14:xfrm>
              <a:off x="9566275" y="3495675"/>
              <a:ext cx="285750" cy="255588"/>
            </p14:xfrm>
          </p:contentPart>
        </mc:Choice>
        <mc:Fallback xmlns="">
          <p:pic>
            <p:nvPicPr>
              <p:cNvPr id="23573" name="Ink 21">
                <a:extLst>
                  <a:ext uri="{FF2B5EF4-FFF2-40B4-BE49-F238E27FC236}">
                    <a16:creationId xmlns:a16="http://schemas.microsoft.com/office/drawing/2014/main" id="{71724D35-B879-DC88-2B39-96A31132D7AB}"/>
                  </a:ext>
                </a:extLst>
              </p:cNvPr>
              <p:cNvPicPr>
                <a:picLocks noRot="1" noChangeAspect="1" noEditPoints="1" noChangeArrowheads="1" noChangeShapeType="1"/>
              </p:cNvPicPr>
              <p:nvPr/>
            </p:nvPicPr>
            <p:blipFill>
              <a:blip r:embed="rId31"/>
              <a:stretch>
                <a:fillRect/>
              </a:stretch>
            </p:blipFill>
            <p:spPr>
              <a:xfrm>
                <a:off x="9556918" y="3486315"/>
                <a:ext cx="304464" cy="274307"/>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574" name="Ink 22">
                <a:extLst>
                  <a:ext uri="{FF2B5EF4-FFF2-40B4-BE49-F238E27FC236}">
                    <a16:creationId xmlns:a16="http://schemas.microsoft.com/office/drawing/2014/main" id="{5BC2C74F-3591-9479-953D-8D6D9B7767A2}"/>
                  </a:ext>
                </a:extLst>
              </p14:cNvPr>
              <p14:cNvContentPartPr>
                <a14:cpLocks xmlns:a14="http://schemas.microsoft.com/office/drawing/2010/main" noRot="1" noChangeAspect="1" noEditPoints="1" noChangeArrowheads="1" noChangeShapeType="1"/>
              </p14:cNvContentPartPr>
              <p14:nvPr/>
            </p14:nvContentPartPr>
            <p14:xfrm>
              <a:off x="8920163" y="4087814"/>
              <a:ext cx="157162" cy="155575"/>
            </p14:xfrm>
          </p:contentPart>
        </mc:Choice>
        <mc:Fallback xmlns="">
          <p:pic>
            <p:nvPicPr>
              <p:cNvPr id="23574" name="Ink 22">
                <a:extLst>
                  <a:ext uri="{FF2B5EF4-FFF2-40B4-BE49-F238E27FC236}">
                    <a16:creationId xmlns:a16="http://schemas.microsoft.com/office/drawing/2014/main" id="{5BC2C74F-3591-9479-953D-8D6D9B7767A2}"/>
                  </a:ext>
                </a:extLst>
              </p:cNvPr>
              <p:cNvPicPr>
                <a:picLocks noRot="1" noChangeAspect="1" noEditPoints="1" noChangeArrowheads="1" noChangeShapeType="1"/>
              </p:cNvPicPr>
              <p:nvPr/>
            </p:nvPicPr>
            <p:blipFill>
              <a:blip r:embed="rId33"/>
              <a:stretch>
                <a:fillRect/>
              </a:stretch>
            </p:blipFill>
            <p:spPr>
              <a:xfrm>
                <a:off x="8910812" y="4078451"/>
                <a:ext cx="175863" cy="17430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575" name="Ink 23">
                <a:extLst>
                  <a:ext uri="{FF2B5EF4-FFF2-40B4-BE49-F238E27FC236}">
                    <a16:creationId xmlns:a16="http://schemas.microsoft.com/office/drawing/2014/main" id="{0DECB038-5267-AFB5-281B-1496AC209332}"/>
                  </a:ext>
                </a:extLst>
              </p14:cNvPr>
              <p14:cNvContentPartPr>
                <a14:cpLocks xmlns:a14="http://schemas.microsoft.com/office/drawing/2010/main" noRot="1" noChangeAspect="1" noEditPoints="1" noChangeArrowheads="1" noChangeShapeType="1"/>
              </p14:cNvContentPartPr>
              <p14:nvPr/>
            </p14:nvContentPartPr>
            <p14:xfrm>
              <a:off x="9163050" y="4119563"/>
              <a:ext cx="357188" cy="188912"/>
            </p14:xfrm>
          </p:contentPart>
        </mc:Choice>
        <mc:Fallback xmlns="">
          <p:pic>
            <p:nvPicPr>
              <p:cNvPr id="23575" name="Ink 23">
                <a:extLst>
                  <a:ext uri="{FF2B5EF4-FFF2-40B4-BE49-F238E27FC236}">
                    <a16:creationId xmlns:a16="http://schemas.microsoft.com/office/drawing/2014/main" id="{0DECB038-5267-AFB5-281B-1496AC209332}"/>
                  </a:ext>
                </a:extLst>
              </p:cNvPr>
              <p:cNvPicPr>
                <a:picLocks noRot="1" noChangeAspect="1" noEditPoints="1" noChangeArrowheads="1" noChangeShapeType="1"/>
              </p:cNvPicPr>
              <p:nvPr/>
            </p:nvPicPr>
            <p:blipFill>
              <a:blip r:embed="rId35"/>
              <a:stretch>
                <a:fillRect/>
              </a:stretch>
            </p:blipFill>
            <p:spPr>
              <a:xfrm>
                <a:off x="9153688" y="4110190"/>
                <a:ext cx="375912" cy="207659"/>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576" name="Ink 24">
                <a:extLst>
                  <a:ext uri="{FF2B5EF4-FFF2-40B4-BE49-F238E27FC236}">
                    <a16:creationId xmlns:a16="http://schemas.microsoft.com/office/drawing/2014/main" id="{FF790396-C59F-2595-23F7-95692FB3813F}"/>
                  </a:ext>
                </a:extLst>
              </p14:cNvPr>
              <p14:cNvContentPartPr>
                <a14:cpLocks xmlns:a14="http://schemas.microsoft.com/office/drawing/2010/main" noRot="1" noChangeAspect="1" noEditPoints="1" noChangeArrowheads="1" noChangeShapeType="1"/>
              </p14:cNvContentPartPr>
              <p14:nvPr/>
            </p14:nvContentPartPr>
            <p14:xfrm>
              <a:off x="9677400" y="4103689"/>
              <a:ext cx="344488" cy="282575"/>
            </p14:xfrm>
          </p:contentPart>
        </mc:Choice>
        <mc:Fallback xmlns="">
          <p:pic>
            <p:nvPicPr>
              <p:cNvPr id="23576" name="Ink 24">
                <a:extLst>
                  <a:ext uri="{FF2B5EF4-FFF2-40B4-BE49-F238E27FC236}">
                    <a16:creationId xmlns:a16="http://schemas.microsoft.com/office/drawing/2014/main" id="{FF790396-C59F-2595-23F7-95692FB3813F}"/>
                  </a:ext>
                </a:extLst>
              </p:cNvPr>
              <p:cNvPicPr>
                <a:picLocks noRot="1" noChangeAspect="1" noEditPoints="1" noChangeArrowheads="1" noChangeShapeType="1"/>
              </p:cNvPicPr>
              <p:nvPr/>
            </p:nvPicPr>
            <p:blipFill>
              <a:blip r:embed="rId37"/>
              <a:stretch>
                <a:fillRect/>
              </a:stretch>
            </p:blipFill>
            <p:spPr>
              <a:xfrm>
                <a:off x="9668041" y="4094330"/>
                <a:ext cx="363206" cy="30129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577" name="Ink 25">
                <a:extLst>
                  <a:ext uri="{FF2B5EF4-FFF2-40B4-BE49-F238E27FC236}">
                    <a16:creationId xmlns:a16="http://schemas.microsoft.com/office/drawing/2014/main" id="{48C1C79D-D9AC-9701-F4E3-5C06D7DBA585}"/>
                  </a:ext>
                </a:extLst>
              </p14:cNvPr>
              <p14:cNvContentPartPr>
                <a14:cpLocks xmlns:a14="http://schemas.microsoft.com/office/drawing/2010/main" noRot="1" noChangeAspect="1" noEditPoints="1" noChangeArrowheads="1" noChangeShapeType="1"/>
              </p14:cNvContentPartPr>
              <p14:nvPr/>
            </p14:nvContentPartPr>
            <p14:xfrm>
              <a:off x="2255839" y="2560639"/>
              <a:ext cx="338137" cy="339725"/>
            </p14:xfrm>
          </p:contentPart>
        </mc:Choice>
        <mc:Fallback xmlns="">
          <p:pic>
            <p:nvPicPr>
              <p:cNvPr id="23577" name="Ink 25">
                <a:extLst>
                  <a:ext uri="{FF2B5EF4-FFF2-40B4-BE49-F238E27FC236}">
                    <a16:creationId xmlns:a16="http://schemas.microsoft.com/office/drawing/2014/main" id="{48C1C79D-D9AC-9701-F4E3-5C06D7DBA585}"/>
                  </a:ext>
                </a:extLst>
              </p:cNvPr>
              <p:cNvPicPr>
                <a:picLocks noRot="1" noChangeAspect="1" noEditPoints="1" noChangeArrowheads="1" noChangeShapeType="1"/>
              </p:cNvPicPr>
              <p:nvPr/>
            </p:nvPicPr>
            <p:blipFill>
              <a:blip r:embed="rId39"/>
              <a:stretch>
                <a:fillRect/>
              </a:stretch>
            </p:blipFill>
            <p:spPr>
              <a:xfrm>
                <a:off x="2246476" y="2551282"/>
                <a:ext cx="356862" cy="358439"/>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578" name="Ink 26">
                <a:extLst>
                  <a:ext uri="{FF2B5EF4-FFF2-40B4-BE49-F238E27FC236}">
                    <a16:creationId xmlns:a16="http://schemas.microsoft.com/office/drawing/2014/main" id="{9879B483-8760-CDE6-8DB0-F9939348764D}"/>
                  </a:ext>
                </a:extLst>
              </p14:cNvPr>
              <p14:cNvContentPartPr>
                <a14:cpLocks xmlns:a14="http://schemas.microsoft.com/office/drawing/2010/main" noRot="1" noChangeAspect="1" noEditPoints="1" noChangeArrowheads="1" noChangeShapeType="1"/>
              </p14:cNvContentPartPr>
              <p14:nvPr/>
            </p14:nvContentPartPr>
            <p14:xfrm>
              <a:off x="3567114" y="2525713"/>
              <a:ext cx="446087" cy="354012"/>
            </p14:xfrm>
          </p:contentPart>
        </mc:Choice>
        <mc:Fallback xmlns="">
          <p:pic>
            <p:nvPicPr>
              <p:cNvPr id="23578" name="Ink 26">
                <a:extLst>
                  <a:ext uri="{FF2B5EF4-FFF2-40B4-BE49-F238E27FC236}">
                    <a16:creationId xmlns:a16="http://schemas.microsoft.com/office/drawing/2014/main" id="{9879B483-8760-CDE6-8DB0-F9939348764D}"/>
                  </a:ext>
                </a:extLst>
              </p:cNvPr>
              <p:cNvPicPr>
                <a:picLocks noRot="1" noChangeAspect="1" noEditPoints="1" noChangeArrowheads="1" noChangeShapeType="1"/>
              </p:cNvPicPr>
              <p:nvPr/>
            </p:nvPicPr>
            <p:blipFill>
              <a:blip r:embed="rId41"/>
              <a:stretch>
                <a:fillRect/>
              </a:stretch>
            </p:blipFill>
            <p:spPr>
              <a:xfrm>
                <a:off x="3557753" y="2516350"/>
                <a:ext cx="464809" cy="372739"/>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579" name="Ink 27">
                <a:extLst>
                  <a:ext uri="{FF2B5EF4-FFF2-40B4-BE49-F238E27FC236}">
                    <a16:creationId xmlns:a16="http://schemas.microsoft.com/office/drawing/2014/main" id="{CBBD9872-BA36-DEA4-3CD3-979BB8366174}"/>
                  </a:ext>
                </a:extLst>
              </p14:cNvPr>
              <p14:cNvContentPartPr>
                <a14:cpLocks xmlns:a14="http://schemas.microsoft.com/office/drawing/2010/main" noRot="1" noChangeAspect="1" noEditPoints="1" noChangeArrowheads="1" noChangeShapeType="1"/>
              </p14:cNvContentPartPr>
              <p14:nvPr/>
            </p14:nvContentPartPr>
            <p14:xfrm>
              <a:off x="2378076" y="2828926"/>
              <a:ext cx="1878013" cy="830263"/>
            </p14:xfrm>
          </p:contentPart>
        </mc:Choice>
        <mc:Fallback xmlns="">
          <p:pic>
            <p:nvPicPr>
              <p:cNvPr id="23579" name="Ink 27">
                <a:extLst>
                  <a:ext uri="{FF2B5EF4-FFF2-40B4-BE49-F238E27FC236}">
                    <a16:creationId xmlns:a16="http://schemas.microsoft.com/office/drawing/2014/main" id="{CBBD9872-BA36-DEA4-3CD3-979BB8366174}"/>
                  </a:ext>
                </a:extLst>
              </p:cNvPr>
              <p:cNvPicPr>
                <a:picLocks noRot="1" noChangeAspect="1" noEditPoints="1" noChangeArrowheads="1" noChangeShapeType="1"/>
              </p:cNvPicPr>
              <p:nvPr/>
            </p:nvPicPr>
            <p:blipFill>
              <a:blip r:embed="rId43"/>
              <a:stretch>
                <a:fillRect/>
              </a:stretch>
            </p:blipFill>
            <p:spPr>
              <a:xfrm>
                <a:off x="2368715" y="2819565"/>
                <a:ext cx="1896736" cy="84898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580" name="Ink 28">
                <a:extLst>
                  <a:ext uri="{FF2B5EF4-FFF2-40B4-BE49-F238E27FC236}">
                    <a16:creationId xmlns:a16="http://schemas.microsoft.com/office/drawing/2014/main" id="{BEE7F1A8-EFD7-12ED-D558-9D5F6102C6F0}"/>
                  </a:ext>
                </a:extLst>
              </p14:cNvPr>
              <p14:cNvContentPartPr>
                <a14:cpLocks xmlns:a14="http://schemas.microsoft.com/office/drawing/2010/main" noRot="1" noChangeAspect="1" noEditPoints="1" noChangeArrowheads="1" noChangeShapeType="1"/>
              </p14:cNvContentPartPr>
              <p14:nvPr/>
            </p14:nvContentPartPr>
            <p14:xfrm>
              <a:off x="3925889" y="5049839"/>
              <a:ext cx="33337" cy="428625"/>
            </p14:xfrm>
          </p:contentPart>
        </mc:Choice>
        <mc:Fallback xmlns="">
          <p:pic>
            <p:nvPicPr>
              <p:cNvPr id="23580" name="Ink 28">
                <a:extLst>
                  <a:ext uri="{FF2B5EF4-FFF2-40B4-BE49-F238E27FC236}">
                    <a16:creationId xmlns:a16="http://schemas.microsoft.com/office/drawing/2014/main" id="{BEE7F1A8-EFD7-12ED-D558-9D5F6102C6F0}"/>
                  </a:ext>
                </a:extLst>
              </p:cNvPr>
              <p:cNvPicPr>
                <a:picLocks noRot="1" noChangeAspect="1" noEditPoints="1" noChangeArrowheads="1" noChangeShapeType="1"/>
              </p:cNvPicPr>
              <p:nvPr/>
            </p:nvPicPr>
            <p:blipFill>
              <a:blip r:embed="rId45"/>
              <a:stretch>
                <a:fillRect/>
              </a:stretch>
            </p:blipFill>
            <p:spPr>
              <a:xfrm>
                <a:off x="3916569" y="5040482"/>
                <a:ext cx="51977" cy="447339"/>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3581" name="Ink 29">
                <a:extLst>
                  <a:ext uri="{FF2B5EF4-FFF2-40B4-BE49-F238E27FC236}">
                    <a16:creationId xmlns:a16="http://schemas.microsoft.com/office/drawing/2014/main" id="{4885227C-6FE4-19B3-5B04-216F6923EF9F}"/>
                  </a:ext>
                </a:extLst>
              </p14:cNvPr>
              <p14:cNvContentPartPr>
                <a14:cpLocks xmlns:a14="http://schemas.microsoft.com/office/drawing/2010/main" noRot="1" noChangeAspect="1" noEditPoints="1" noChangeArrowheads="1" noChangeShapeType="1"/>
              </p14:cNvContentPartPr>
              <p14:nvPr/>
            </p14:nvContentPartPr>
            <p14:xfrm>
              <a:off x="3827463" y="5033963"/>
              <a:ext cx="19050" cy="450850"/>
            </p14:xfrm>
          </p:contentPart>
        </mc:Choice>
        <mc:Fallback xmlns="">
          <p:pic>
            <p:nvPicPr>
              <p:cNvPr id="23581" name="Ink 29">
                <a:extLst>
                  <a:ext uri="{FF2B5EF4-FFF2-40B4-BE49-F238E27FC236}">
                    <a16:creationId xmlns:a16="http://schemas.microsoft.com/office/drawing/2014/main" id="{4885227C-6FE4-19B3-5B04-216F6923EF9F}"/>
                  </a:ext>
                </a:extLst>
              </p:cNvPr>
              <p:cNvPicPr>
                <a:picLocks noRot="1" noChangeAspect="1" noEditPoints="1" noChangeArrowheads="1" noChangeShapeType="1"/>
              </p:cNvPicPr>
              <p:nvPr/>
            </p:nvPicPr>
            <p:blipFill>
              <a:blip r:embed="rId47"/>
              <a:stretch>
                <a:fillRect/>
              </a:stretch>
            </p:blipFill>
            <p:spPr>
              <a:xfrm>
                <a:off x="3818118" y="5024600"/>
                <a:ext cx="37741" cy="469575"/>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3582" name="Ink 30">
                <a:extLst>
                  <a:ext uri="{FF2B5EF4-FFF2-40B4-BE49-F238E27FC236}">
                    <a16:creationId xmlns:a16="http://schemas.microsoft.com/office/drawing/2014/main" id="{933CD116-2A91-ACF1-BBA8-0C569FFEA448}"/>
                  </a:ext>
                </a:extLst>
              </p14:cNvPr>
              <p14:cNvContentPartPr>
                <a14:cpLocks xmlns:a14="http://schemas.microsoft.com/office/drawing/2010/main" noRot="1" noChangeAspect="1" noEditPoints="1" noChangeArrowheads="1" noChangeShapeType="1"/>
              </p14:cNvContentPartPr>
              <p14:nvPr/>
            </p14:nvContentPartPr>
            <p14:xfrm>
              <a:off x="2847976" y="5140326"/>
              <a:ext cx="17463" cy="352425"/>
            </p14:xfrm>
          </p:contentPart>
        </mc:Choice>
        <mc:Fallback xmlns="">
          <p:pic>
            <p:nvPicPr>
              <p:cNvPr id="23582" name="Ink 30">
                <a:extLst>
                  <a:ext uri="{FF2B5EF4-FFF2-40B4-BE49-F238E27FC236}">
                    <a16:creationId xmlns:a16="http://schemas.microsoft.com/office/drawing/2014/main" id="{933CD116-2A91-ACF1-BBA8-0C569FFEA448}"/>
                  </a:ext>
                </a:extLst>
              </p:cNvPr>
              <p:cNvPicPr>
                <a:picLocks noRot="1" noChangeAspect="1" noEditPoints="1" noChangeArrowheads="1" noChangeShapeType="1"/>
              </p:cNvPicPr>
              <p:nvPr/>
            </p:nvPicPr>
            <p:blipFill>
              <a:blip r:embed="rId49"/>
              <a:stretch>
                <a:fillRect/>
              </a:stretch>
            </p:blipFill>
            <p:spPr>
              <a:xfrm>
                <a:off x="2838710" y="5130966"/>
                <a:ext cx="35995" cy="371144"/>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3583" name="Ink 31">
                <a:extLst>
                  <a:ext uri="{FF2B5EF4-FFF2-40B4-BE49-F238E27FC236}">
                    <a16:creationId xmlns:a16="http://schemas.microsoft.com/office/drawing/2014/main" id="{2F2DF0A9-650F-4BF0-E392-5193787907BC}"/>
                  </a:ext>
                </a:extLst>
              </p14:cNvPr>
              <p14:cNvContentPartPr>
                <a14:cpLocks xmlns:a14="http://schemas.microsoft.com/office/drawing/2010/main" noRot="1" noChangeAspect="1" noEditPoints="1" noChangeArrowheads="1" noChangeShapeType="1"/>
              </p14:cNvContentPartPr>
              <p14:nvPr/>
            </p14:nvContentPartPr>
            <p14:xfrm>
              <a:off x="2724150" y="5157788"/>
              <a:ext cx="31750" cy="430212"/>
            </p14:xfrm>
          </p:contentPart>
        </mc:Choice>
        <mc:Fallback xmlns="">
          <p:pic>
            <p:nvPicPr>
              <p:cNvPr id="23583" name="Ink 31">
                <a:extLst>
                  <a:ext uri="{FF2B5EF4-FFF2-40B4-BE49-F238E27FC236}">
                    <a16:creationId xmlns:a16="http://schemas.microsoft.com/office/drawing/2014/main" id="{2F2DF0A9-650F-4BF0-E392-5193787907BC}"/>
                  </a:ext>
                </a:extLst>
              </p:cNvPr>
              <p:cNvPicPr>
                <a:picLocks noRot="1" noChangeAspect="1" noEditPoints="1" noChangeArrowheads="1" noChangeShapeType="1"/>
              </p:cNvPicPr>
              <p:nvPr/>
            </p:nvPicPr>
            <p:blipFill>
              <a:blip r:embed="rId51"/>
              <a:stretch>
                <a:fillRect/>
              </a:stretch>
            </p:blipFill>
            <p:spPr>
              <a:xfrm>
                <a:off x="2714769" y="5148428"/>
                <a:ext cx="50511" cy="448933"/>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3584" name="Ink 32">
                <a:extLst>
                  <a:ext uri="{FF2B5EF4-FFF2-40B4-BE49-F238E27FC236}">
                    <a16:creationId xmlns:a16="http://schemas.microsoft.com/office/drawing/2014/main" id="{26F3E0BF-8B80-65B5-F020-A0348538B01F}"/>
                  </a:ext>
                </a:extLst>
              </p14:cNvPr>
              <p14:cNvContentPartPr>
                <a14:cpLocks xmlns:a14="http://schemas.microsoft.com/office/drawing/2010/main" noRot="1" noChangeAspect="1" noEditPoints="1" noChangeArrowheads="1" noChangeShapeType="1"/>
              </p14:cNvContentPartPr>
              <p14:nvPr/>
            </p14:nvContentPartPr>
            <p14:xfrm>
              <a:off x="5838825" y="4111626"/>
              <a:ext cx="90488" cy="1604963"/>
            </p14:xfrm>
          </p:contentPart>
        </mc:Choice>
        <mc:Fallback xmlns="">
          <p:pic>
            <p:nvPicPr>
              <p:cNvPr id="23584" name="Ink 32">
                <a:extLst>
                  <a:ext uri="{FF2B5EF4-FFF2-40B4-BE49-F238E27FC236}">
                    <a16:creationId xmlns:a16="http://schemas.microsoft.com/office/drawing/2014/main" id="{26F3E0BF-8B80-65B5-F020-A0348538B01F}"/>
                  </a:ext>
                </a:extLst>
              </p:cNvPr>
              <p:cNvPicPr>
                <a:picLocks noRot="1" noChangeAspect="1" noEditPoints="1" noChangeArrowheads="1" noChangeShapeType="1"/>
              </p:cNvPicPr>
              <p:nvPr/>
            </p:nvPicPr>
            <p:blipFill>
              <a:blip r:embed="rId53"/>
              <a:stretch>
                <a:fillRect/>
              </a:stretch>
            </p:blipFill>
            <p:spPr>
              <a:xfrm>
                <a:off x="5829452" y="4102266"/>
                <a:ext cx="109235" cy="162368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 name="Ink 1">
                <a:extLst>
                  <a:ext uri="{FF2B5EF4-FFF2-40B4-BE49-F238E27FC236}">
                    <a16:creationId xmlns:a16="http://schemas.microsoft.com/office/drawing/2014/main" id="{D0B7FBB1-395C-9F54-1D9A-224F80E532F7}"/>
                  </a:ext>
                </a:extLst>
              </p14:cNvPr>
              <p14:cNvContentPartPr/>
              <p14:nvPr/>
            </p14:nvContentPartPr>
            <p14:xfrm>
              <a:off x="2076960" y="3781440"/>
              <a:ext cx="5161680" cy="1853280"/>
            </p14:xfrm>
          </p:contentPart>
        </mc:Choice>
        <mc:Fallback xmlns="">
          <p:pic>
            <p:nvPicPr>
              <p:cNvPr id="2" name="Ink 1">
                <a:extLst>
                  <a:ext uri="{FF2B5EF4-FFF2-40B4-BE49-F238E27FC236}">
                    <a16:creationId xmlns:a16="http://schemas.microsoft.com/office/drawing/2014/main" id="{D0B7FBB1-395C-9F54-1D9A-224F80E532F7}"/>
                  </a:ext>
                </a:extLst>
              </p:cNvPr>
              <p:cNvPicPr/>
              <p:nvPr/>
            </p:nvPicPr>
            <p:blipFill>
              <a:blip r:embed="rId55"/>
              <a:stretch>
                <a:fillRect/>
              </a:stretch>
            </p:blipFill>
            <p:spPr>
              <a:xfrm>
                <a:off x="2067600" y="3772080"/>
                <a:ext cx="5180400" cy="1872000"/>
              </a:xfrm>
              <a:prstGeom prst="rect">
                <a:avLst/>
              </a:prstGeom>
            </p:spPr>
          </p:pic>
        </mc:Fallback>
      </mc:AlternateContent>
      <p:sp>
        <p:nvSpPr>
          <p:cNvPr id="33" name="Footer Placeholder 2">
            <a:extLst>
              <a:ext uri="{FF2B5EF4-FFF2-40B4-BE49-F238E27FC236}">
                <a16:creationId xmlns:a16="http://schemas.microsoft.com/office/drawing/2014/main" id="{5BA3EACA-8D9B-D799-2C3D-A66A384C098C}"/>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7920" name="Picture 2" descr="http://brand.ucla.edu/wp-content/uploads/2013/08/ucla-logotype-main-11.jpg">
            <a:extLst>
              <a:ext uri="{FF2B5EF4-FFF2-40B4-BE49-F238E27FC236}">
                <a16:creationId xmlns:a16="http://schemas.microsoft.com/office/drawing/2014/main" id="{6327D760-363E-FD27-216D-CCEC695F1D5A}"/>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C77B9F5-8F17-567B-C71A-5CA1A8D47ADE}"/>
              </a:ext>
            </a:extLst>
          </p:cNvPr>
          <p:cNvSpPr>
            <a:spLocks noGrp="1" noChangeArrowheads="1"/>
          </p:cNvSpPr>
          <p:nvPr>
            <p:ph type="title"/>
          </p:nvPr>
        </p:nvSpPr>
        <p:spPr/>
        <p:txBody>
          <a:bodyPr/>
          <a:lstStyle/>
          <a:p>
            <a:r>
              <a:rPr lang="en-US" altLang="en-US"/>
              <a:t>Moment of Inertia – Intuitive Understanding </a:t>
            </a:r>
          </a:p>
        </p:txBody>
      </p:sp>
      <p:sp>
        <p:nvSpPr>
          <p:cNvPr id="39939" name="Rectangle 3">
            <a:extLst>
              <a:ext uri="{FF2B5EF4-FFF2-40B4-BE49-F238E27FC236}">
                <a16:creationId xmlns:a16="http://schemas.microsoft.com/office/drawing/2014/main" id="{DF2B3206-071F-6A15-D4BF-1B76CEDE8B67}"/>
              </a:ext>
            </a:extLst>
          </p:cNvPr>
          <p:cNvSpPr>
            <a:spLocks noGrp="1" noChangeArrowheads="1"/>
          </p:cNvSpPr>
          <p:nvPr>
            <p:ph type="body" idx="1"/>
          </p:nvPr>
        </p:nvSpPr>
        <p:spPr/>
        <p:txBody>
          <a:bodyPr/>
          <a:lstStyle/>
          <a:p>
            <a:endParaRPr lang="en-US" altLang="en-US"/>
          </a:p>
        </p:txBody>
      </p:sp>
      <p:sp>
        <p:nvSpPr>
          <p:cNvPr id="8" name="Footer Placeholder 2">
            <a:extLst>
              <a:ext uri="{FF2B5EF4-FFF2-40B4-BE49-F238E27FC236}">
                <a16:creationId xmlns:a16="http://schemas.microsoft.com/office/drawing/2014/main" id="{BB10A65E-7E7B-BDEF-EDB6-CE7486D36D57}"/>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9941" name="Picture 2" descr="http://brand.ucla.edu/wp-content/uploads/2013/08/ucla-logotype-main-11.jpg">
            <a:extLst>
              <a:ext uri="{FF2B5EF4-FFF2-40B4-BE49-F238E27FC236}">
                <a16:creationId xmlns:a16="http://schemas.microsoft.com/office/drawing/2014/main" id="{701B1072-2F3D-2A00-081A-EDFDA891F8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Xs87FijgVaA">
            <a:extLst>
              <a:ext uri="{FF2B5EF4-FFF2-40B4-BE49-F238E27FC236}">
                <a16:creationId xmlns:a16="http://schemas.microsoft.com/office/drawing/2014/main" id="{39635513-FD8E-0885-2FD0-3BBB97206DCE}"/>
              </a:ext>
            </a:extLst>
          </p:cNvPr>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2063750" y="1371600"/>
            <a:ext cx="83978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89038ED-00A8-FBB5-D977-808AFE534D43}"/>
              </a:ext>
            </a:extLst>
          </p:cNvPr>
          <p:cNvSpPr>
            <a:spLocks noGrp="1" noChangeArrowheads="1"/>
          </p:cNvSpPr>
          <p:nvPr>
            <p:ph type="title"/>
          </p:nvPr>
        </p:nvSpPr>
        <p:spPr/>
        <p:txBody>
          <a:bodyPr/>
          <a:lstStyle/>
          <a:p>
            <a:r>
              <a:rPr lang="en-US" altLang="en-US"/>
              <a:t>Moment of Inertia – Intuitive Understanding </a:t>
            </a:r>
          </a:p>
        </p:txBody>
      </p:sp>
      <p:sp>
        <p:nvSpPr>
          <p:cNvPr id="41987" name="Rectangle 3">
            <a:extLst>
              <a:ext uri="{FF2B5EF4-FFF2-40B4-BE49-F238E27FC236}">
                <a16:creationId xmlns:a16="http://schemas.microsoft.com/office/drawing/2014/main" id="{08842C51-9A1B-B3E1-6279-DFBF8C650EE6}"/>
              </a:ext>
            </a:extLst>
          </p:cNvPr>
          <p:cNvSpPr>
            <a:spLocks noGrp="1" noChangeArrowheads="1"/>
          </p:cNvSpPr>
          <p:nvPr>
            <p:ph type="body" idx="1"/>
          </p:nvPr>
        </p:nvSpPr>
        <p:spPr/>
        <p:txBody>
          <a:bodyPr/>
          <a:lstStyle/>
          <a:p>
            <a:endParaRPr lang="en-US" altLang="en-US"/>
          </a:p>
        </p:txBody>
      </p:sp>
      <p:sp>
        <p:nvSpPr>
          <p:cNvPr id="8" name="Footer Placeholder 2">
            <a:extLst>
              <a:ext uri="{FF2B5EF4-FFF2-40B4-BE49-F238E27FC236}">
                <a16:creationId xmlns:a16="http://schemas.microsoft.com/office/drawing/2014/main" id="{F06C83ED-3287-45EC-9B35-82DB607FE0CD}"/>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1989" name="Picture 2" descr="http://brand.ucla.edu/wp-content/uploads/2013/08/ucla-logotype-main-11.jpg">
            <a:extLst>
              <a:ext uri="{FF2B5EF4-FFF2-40B4-BE49-F238E27FC236}">
                <a16:creationId xmlns:a16="http://schemas.microsoft.com/office/drawing/2014/main" id="{5B7563DC-078C-305B-0476-9EDC973F67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yGusK69XVlk">
            <a:extLst>
              <a:ext uri="{FF2B5EF4-FFF2-40B4-BE49-F238E27FC236}">
                <a16:creationId xmlns:a16="http://schemas.microsoft.com/office/drawing/2014/main" id="{EAA38D5C-FE4A-6507-5800-4743FDB8874B}"/>
              </a:ext>
            </a:extLst>
          </p:cNvPr>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2184400" y="1371600"/>
            <a:ext cx="7945438"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B3B56DD-6691-24E3-E866-1E9465B8B71A}"/>
              </a:ext>
            </a:extLst>
          </p:cNvPr>
          <p:cNvSpPr>
            <a:spLocks noGrp="1" noChangeArrowheads="1"/>
          </p:cNvSpPr>
          <p:nvPr>
            <p:ph type="title"/>
          </p:nvPr>
        </p:nvSpPr>
        <p:spPr/>
        <p:txBody>
          <a:bodyPr/>
          <a:lstStyle/>
          <a:p>
            <a:r>
              <a:rPr lang="en-US" altLang="en-US"/>
              <a:t>Moment of Inertia – Intuitive Understanding </a:t>
            </a:r>
          </a:p>
        </p:txBody>
      </p:sp>
      <p:sp>
        <p:nvSpPr>
          <p:cNvPr id="44035" name="Rectangle 3">
            <a:extLst>
              <a:ext uri="{FF2B5EF4-FFF2-40B4-BE49-F238E27FC236}">
                <a16:creationId xmlns:a16="http://schemas.microsoft.com/office/drawing/2014/main" id="{C76F9DB5-61E8-4819-455D-6552D78E3C0D}"/>
              </a:ext>
            </a:extLst>
          </p:cNvPr>
          <p:cNvSpPr>
            <a:spLocks noGrp="1" noChangeArrowheads="1"/>
          </p:cNvSpPr>
          <p:nvPr>
            <p:ph type="body" idx="1"/>
          </p:nvPr>
        </p:nvSpPr>
        <p:spPr/>
        <p:txBody>
          <a:bodyPr/>
          <a:lstStyle/>
          <a:p>
            <a:r>
              <a:rPr lang="en-US" altLang="en-US">
                <a:hlinkClick r:id="rId3"/>
              </a:rPr>
              <a:t>https://www.youtube.com/watch?v=9SaShn8OkJI</a:t>
            </a:r>
            <a:endParaRPr lang="en-US" altLang="en-US"/>
          </a:p>
          <a:p>
            <a:endParaRPr lang="en-US" altLang="en-US"/>
          </a:p>
        </p:txBody>
      </p:sp>
      <p:sp>
        <p:nvSpPr>
          <p:cNvPr id="8" name="Footer Placeholder 2">
            <a:extLst>
              <a:ext uri="{FF2B5EF4-FFF2-40B4-BE49-F238E27FC236}">
                <a16:creationId xmlns:a16="http://schemas.microsoft.com/office/drawing/2014/main" id="{4DF8CC87-07FB-E5D3-A204-07E7BE3219A1}"/>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4037" name="Picture 2" descr="http://brand.ucla.edu/wp-content/uploads/2013/08/ucla-logotype-main-11.jpg">
            <a:extLst>
              <a:ext uri="{FF2B5EF4-FFF2-40B4-BE49-F238E27FC236}">
                <a16:creationId xmlns:a16="http://schemas.microsoft.com/office/drawing/2014/main" id="{54D3AA58-6DD3-F909-8193-DA5C576B6A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7818238-1FFA-1226-0852-D608CF5649ED}"/>
              </a:ext>
            </a:extLst>
          </p:cNvPr>
          <p:cNvSpPr>
            <a:spLocks noGrp="1" noChangeArrowheads="1"/>
          </p:cNvSpPr>
          <p:nvPr>
            <p:ph type="title"/>
          </p:nvPr>
        </p:nvSpPr>
        <p:spPr/>
        <p:txBody>
          <a:bodyPr/>
          <a:lstStyle/>
          <a:p>
            <a:r>
              <a:rPr lang="en-US" altLang="en-US"/>
              <a:t>Moment of Inertia – Intuitive Understanding </a:t>
            </a:r>
          </a:p>
        </p:txBody>
      </p:sp>
      <p:sp>
        <p:nvSpPr>
          <p:cNvPr id="46083" name="Rectangle 3">
            <a:extLst>
              <a:ext uri="{FF2B5EF4-FFF2-40B4-BE49-F238E27FC236}">
                <a16:creationId xmlns:a16="http://schemas.microsoft.com/office/drawing/2014/main" id="{29F2253F-E1FA-237B-5789-2DB8064B1666}"/>
              </a:ext>
            </a:extLst>
          </p:cNvPr>
          <p:cNvSpPr>
            <a:spLocks noGrp="1" noChangeArrowheads="1"/>
          </p:cNvSpPr>
          <p:nvPr>
            <p:ph type="body" idx="1"/>
          </p:nvPr>
        </p:nvSpPr>
        <p:spPr/>
        <p:txBody>
          <a:bodyPr/>
          <a:lstStyle/>
          <a:p>
            <a:endParaRPr lang="en-US" altLang="en-US"/>
          </a:p>
        </p:txBody>
      </p:sp>
      <p:pic>
        <p:nvPicPr>
          <p:cNvPr id="46084" name="Picture 2" descr="http://i.dailymail.co.uk/i/pix/2013/06/21/article-2346198-1A70E0E0000005DC-704_634x586.jpg">
            <a:extLst>
              <a:ext uri="{FF2B5EF4-FFF2-40B4-BE49-F238E27FC236}">
                <a16:creationId xmlns:a16="http://schemas.microsoft.com/office/drawing/2014/main" id="{2D8AEC22-5431-490F-A72F-05F49E0B7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275" y="1731963"/>
            <a:ext cx="431482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2C1FCFA-AC7E-176B-2E6B-F79DB6D03457}"/>
                  </a:ext>
                </a:extLst>
              </p14:cNvPr>
              <p14:cNvContentPartPr/>
              <p14:nvPr/>
            </p14:nvContentPartPr>
            <p14:xfrm>
              <a:off x="4160640" y="2850120"/>
              <a:ext cx="4471200" cy="1672560"/>
            </p14:xfrm>
          </p:contentPart>
        </mc:Choice>
        <mc:Fallback xmlns="">
          <p:pic>
            <p:nvPicPr>
              <p:cNvPr id="2" name="Ink 1">
                <a:extLst>
                  <a:ext uri="{FF2B5EF4-FFF2-40B4-BE49-F238E27FC236}">
                    <a16:creationId xmlns:a16="http://schemas.microsoft.com/office/drawing/2014/main" id="{B2C1FCFA-AC7E-176B-2E6B-F79DB6D03457}"/>
                  </a:ext>
                </a:extLst>
              </p:cNvPr>
              <p:cNvPicPr/>
              <p:nvPr/>
            </p:nvPicPr>
            <p:blipFill>
              <a:blip r:embed="rId5"/>
              <a:stretch>
                <a:fillRect/>
              </a:stretch>
            </p:blipFill>
            <p:spPr>
              <a:xfrm>
                <a:off x="4151280" y="2840760"/>
                <a:ext cx="4489920" cy="1691280"/>
              </a:xfrm>
              <a:prstGeom prst="rect">
                <a:avLst/>
              </a:prstGeom>
            </p:spPr>
          </p:pic>
        </mc:Fallback>
      </mc:AlternateContent>
      <p:sp>
        <p:nvSpPr>
          <p:cNvPr id="8" name="Footer Placeholder 2">
            <a:extLst>
              <a:ext uri="{FF2B5EF4-FFF2-40B4-BE49-F238E27FC236}">
                <a16:creationId xmlns:a16="http://schemas.microsoft.com/office/drawing/2014/main" id="{12BE9E2B-A0A2-3CDF-B0D8-DF356076E8BD}"/>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7" name="Picture 2" descr="http://brand.ucla.edu/wp-content/uploads/2013/08/ucla-logotype-main-11.jpg">
            <a:extLst>
              <a:ext uri="{FF2B5EF4-FFF2-40B4-BE49-F238E27FC236}">
                <a16:creationId xmlns:a16="http://schemas.microsoft.com/office/drawing/2014/main" id="{956E0FDC-FE7F-E492-E188-91F56CC9C3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7457840-DA99-AFC8-E185-A1745BE605F6}"/>
              </a:ext>
            </a:extLst>
          </p:cNvPr>
          <p:cNvSpPr>
            <a:spLocks noGrp="1" noChangeArrowheads="1"/>
          </p:cNvSpPr>
          <p:nvPr>
            <p:ph type="title"/>
          </p:nvPr>
        </p:nvSpPr>
        <p:spPr/>
        <p:txBody>
          <a:bodyPr/>
          <a:lstStyle/>
          <a:p>
            <a:r>
              <a:rPr lang="en-US" altLang="en-US"/>
              <a:t>Moment of Inertia – Particle – WRT Axis </a:t>
            </a:r>
          </a:p>
        </p:txBody>
      </p:sp>
      <p:sp>
        <p:nvSpPr>
          <p:cNvPr id="48131" name="Rectangle 3">
            <a:extLst>
              <a:ext uri="{FF2B5EF4-FFF2-40B4-BE49-F238E27FC236}">
                <a16:creationId xmlns:a16="http://schemas.microsoft.com/office/drawing/2014/main" id="{841C3C37-AB54-3EED-1C77-6A3718C4B4C5}"/>
              </a:ext>
            </a:extLst>
          </p:cNvPr>
          <p:cNvSpPr>
            <a:spLocks noGrp="1" noChangeArrowheads="1"/>
          </p:cNvSpPr>
          <p:nvPr>
            <p:ph type="body" idx="1"/>
          </p:nvPr>
        </p:nvSpPr>
        <p:spPr/>
        <p:txBody>
          <a:bodyPr/>
          <a:lstStyle/>
          <a:p>
            <a:endParaRPr lang="en-US" altLang="en-US" dirty="0"/>
          </a:p>
        </p:txBody>
      </p:sp>
      <p:pic>
        <p:nvPicPr>
          <p:cNvPr id="48132" name="Picture 3" descr="bee02286_0920.jpg">
            <a:extLst>
              <a:ext uri="{FF2B5EF4-FFF2-40B4-BE49-F238E27FC236}">
                <a16:creationId xmlns:a16="http://schemas.microsoft.com/office/drawing/2014/main" id="{96169A14-927D-3DC6-E57E-2B2DD3140A53}"/>
              </a:ext>
            </a:extLst>
          </p:cNvPr>
          <p:cNvPicPr>
            <a:picLocks noChangeAspect="1"/>
          </p:cNvPicPr>
          <p:nvPr/>
        </p:nvPicPr>
        <p:blipFill>
          <a:blip r:embed="rId3">
            <a:extLst>
              <a:ext uri="{28A0092B-C50C-407E-A947-70E740481C1C}">
                <a14:useLocalDpi xmlns:a14="http://schemas.microsoft.com/office/drawing/2010/main" val="0"/>
              </a:ext>
            </a:extLst>
          </a:blip>
          <a:srcRect t="2675" r="68196" b="5748"/>
          <a:stretch>
            <a:fillRect/>
          </a:stretch>
        </p:blipFill>
        <p:spPr bwMode="auto">
          <a:xfrm>
            <a:off x="2727325" y="1962150"/>
            <a:ext cx="2144713"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5608" name="Ink 8">
                <a:extLst>
                  <a:ext uri="{FF2B5EF4-FFF2-40B4-BE49-F238E27FC236}">
                    <a16:creationId xmlns:a16="http://schemas.microsoft.com/office/drawing/2014/main" id="{EB17A5A2-C49B-44B2-A3F9-6F4243550A85}"/>
                  </a:ext>
                </a:extLst>
              </p14:cNvPr>
              <p14:cNvContentPartPr>
                <a14:cpLocks xmlns:a14="http://schemas.microsoft.com/office/drawing/2010/main" noRot="1" noChangeAspect="1" noEditPoints="1" noChangeArrowheads="1" noChangeShapeType="1"/>
              </p14:cNvContentPartPr>
              <p14:nvPr/>
            </p14:nvContentPartPr>
            <p14:xfrm>
              <a:off x="4406900" y="4151313"/>
              <a:ext cx="109538" cy="119062"/>
            </p14:xfrm>
          </p:contentPart>
        </mc:Choice>
        <mc:Fallback xmlns="">
          <p:pic>
            <p:nvPicPr>
              <p:cNvPr id="25608" name="Ink 8">
                <a:extLst>
                  <a:ext uri="{FF2B5EF4-FFF2-40B4-BE49-F238E27FC236}">
                    <a16:creationId xmlns:a16="http://schemas.microsoft.com/office/drawing/2014/main" id="{EB17A5A2-C49B-44B2-A3F9-6F4243550A85}"/>
                  </a:ext>
                </a:extLst>
              </p:cNvPr>
              <p:cNvPicPr>
                <a:picLocks noRot="1" noChangeAspect="1" noEditPoints="1" noChangeArrowheads="1" noChangeShapeType="1"/>
              </p:cNvPicPr>
              <p:nvPr/>
            </p:nvPicPr>
            <p:blipFill>
              <a:blip r:embed="rId5"/>
              <a:stretch>
                <a:fillRect/>
              </a:stretch>
            </p:blipFill>
            <p:spPr>
              <a:xfrm>
                <a:off x="4389302" y="4133688"/>
                <a:ext cx="144016" cy="153594"/>
              </a:xfrm>
              <a:prstGeom prst="rect">
                <a:avLst/>
              </a:prstGeom>
            </p:spPr>
          </p:pic>
        </mc:Fallback>
      </mc:AlternateContent>
      <p:sp>
        <p:nvSpPr>
          <p:cNvPr id="12" name="Footer Placeholder 2">
            <a:extLst>
              <a:ext uri="{FF2B5EF4-FFF2-40B4-BE49-F238E27FC236}">
                <a16:creationId xmlns:a16="http://schemas.microsoft.com/office/drawing/2014/main" id="{7013E2E1-E197-8969-D447-5D53BB4773E2}"/>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8139" name="Picture 2" descr="http://brand.ucla.edu/wp-content/uploads/2013/08/ucla-logotype-main-11.jpg">
            <a:extLst>
              <a:ext uri="{FF2B5EF4-FFF2-40B4-BE49-F238E27FC236}">
                <a16:creationId xmlns:a16="http://schemas.microsoft.com/office/drawing/2014/main" id="{566A4F6E-F3BC-B62E-0A0A-F2E46CB84B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CDF0CA0-7450-6F08-FFE8-D1213F976A0D}"/>
                  </a:ext>
                </a:extLst>
              </p:cNvPr>
              <p:cNvSpPr txBox="1"/>
              <p:nvPr/>
            </p:nvSpPr>
            <p:spPr>
              <a:xfrm>
                <a:off x="5973859" y="2121853"/>
                <a:ext cx="1400640" cy="3077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𝐴𝐴</m:t>
                          </m:r>
                          <m:r>
                            <a:rPr lang="en-US" sz="2000" b="0" i="1" smtClean="0">
                              <a:latin typeface="Cambria Math" panose="02040503050406030204" pitchFamily="18" charset="0"/>
                            </a:rPr>
                            <m:t>′</m:t>
                          </m:r>
                        </m:sub>
                      </m:sSub>
                      <m:r>
                        <a:rPr lang="en-US" sz="2000" b="0" i="0" smtClean="0">
                          <a:latin typeface="Cambria Math" panose="02040503050406030204" pitchFamily="18" charset="0"/>
                        </a:rPr>
                        <m:t>=</m:t>
                      </m:r>
                      <m:sSup>
                        <m:sSupPr>
                          <m:ctrlPr>
                            <a:rPr lang="en-US" sz="2000" b="0" i="1" smtClean="0">
                              <a:latin typeface="Cambria Math" panose="02040503050406030204" pitchFamily="18" charset="0"/>
                            </a:rPr>
                          </m:ctrlPr>
                        </m:sSupPr>
                        <m:e>
                          <m:r>
                            <m:rPr>
                              <m:sty m:val="p"/>
                            </m:rPr>
                            <a:rPr lang="en-US" sz="2000" b="0" i="0" smtClean="0">
                              <a:latin typeface="Cambria Math" panose="02040503050406030204" pitchFamily="18" charset="0"/>
                            </a:rPr>
                            <m:t>r</m:t>
                          </m:r>
                        </m:e>
                        <m:sup>
                          <m:r>
                            <a:rPr lang="en-US" sz="2000" b="0" i="0" smtClean="0">
                              <a:latin typeface="Cambria Math" panose="02040503050406030204" pitchFamily="18" charset="0"/>
                            </a:rPr>
                            <m:t>2</m:t>
                          </m:r>
                        </m:sup>
                      </m:sSup>
                      <m:r>
                        <m:rPr>
                          <m:sty m:val="p"/>
                        </m:rPr>
                        <a:rPr lang="en-US" sz="2000" b="0" i="0" smtClean="0">
                          <a:latin typeface="Cambria Math" panose="02040503050406030204" pitchFamily="18" charset="0"/>
                        </a:rPr>
                        <m:t>Δ</m:t>
                      </m:r>
                      <m:r>
                        <a:rPr lang="en-US" sz="2000" b="0" i="1" smtClean="0">
                          <a:latin typeface="Cambria Math" panose="02040503050406030204" pitchFamily="18" charset="0"/>
                        </a:rPr>
                        <m:t>𝑚</m:t>
                      </m:r>
                    </m:oMath>
                  </m:oMathPara>
                </a14:m>
                <a:endParaRPr lang="en-US" sz="2000" dirty="0"/>
              </a:p>
            </p:txBody>
          </p:sp>
        </mc:Choice>
        <mc:Fallback xmlns="">
          <p:sp>
            <p:nvSpPr>
              <p:cNvPr id="2" name="TextBox 1">
                <a:extLst>
                  <a:ext uri="{FF2B5EF4-FFF2-40B4-BE49-F238E27FC236}">
                    <a16:creationId xmlns:a16="http://schemas.microsoft.com/office/drawing/2014/main" id="{8CDF0CA0-7450-6F08-FFE8-D1213F976A0D}"/>
                  </a:ext>
                </a:extLst>
              </p:cNvPr>
              <p:cNvSpPr txBox="1">
                <a:spLocks noRot="1" noChangeAspect="1" noMove="1" noResize="1" noEditPoints="1" noAdjustHandles="1" noChangeArrowheads="1" noChangeShapeType="1" noTextEdit="1"/>
              </p:cNvSpPr>
              <p:nvPr/>
            </p:nvSpPr>
            <p:spPr>
              <a:xfrm>
                <a:off x="5973859" y="2121853"/>
                <a:ext cx="1400640" cy="307777"/>
              </a:xfrm>
              <a:prstGeom prst="rect">
                <a:avLst/>
              </a:prstGeom>
              <a:blipFill>
                <a:blip r:embed="rId7"/>
                <a:stretch>
                  <a:fillRect l="-3913" r="-1739" b="-17647"/>
                </a:stretch>
              </a:blipFill>
            </p:spPr>
            <p:txBody>
              <a:bodyPr/>
              <a:lstStyle/>
              <a:p>
                <a:r>
                  <a:rPr lang="en-US">
                    <a:noFill/>
                  </a:rPr>
                  <a:t> </a:t>
                </a:r>
              </a:p>
            </p:txBody>
          </p:sp>
        </mc:Fallback>
      </mc:AlternateContent>
    </p:spTree>
    <p:extLst>
      <p:ext uri="{BB962C8B-B14F-4D97-AF65-F5344CB8AC3E}">
        <p14:creationId xmlns:p14="http://schemas.microsoft.com/office/powerpoint/2010/main" val="356559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1E464E8-1D74-5274-FBCC-08BFF0F293E2}"/>
              </a:ext>
            </a:extLst>
          </p:cNvPr>
          <p:cNvSpPr>
            <a:spLocks noGrp="1" noChangeArrowheads="1"/>
          </p:cNvSpPr>
          <p:nvPr>
            <p:ph type="title"/>
          </p:nvPr>
        </p:nvSpPr>
        <p:spPr/>
        <p:txBody>
          <a:bodyPr/>
          <a:lstStyle/>
          <a:p>
            <a:r>
              <a:rPr lang="en-US" altLang="en-US"/>
              <a:t>Moment of Inertia – Solid – WRT Axis</a:t>
            </a:r>
          </a:p>
        </p:txBody>
      </p:sp>
      <p:pic>
        <p:nvPicPr>
          <p:cNvPr id="50180" name="Picture 3" descr="bee02286_0920.jpg">
            <a:extLst>
              <a:ext uri="{FF2B5EF4-FFF2-40B4-BE49-F238E27FC236}">
                <a16:creationId xmlns:a16="http://schemas.microsoft.com/office/drawing/2014/main" id="{06CEE06B-8D8B-0703-15BD-3D19FBDE6EAB}"/>
              </a:ext>
            </a:extLst>
          </p:cNvPr>
          <p:cNvPicPr>
            <a:picLocks noChangeAspect="1"/>
          </p:cNvPicPr>
          <p:nvPr/>
        </p:nvPicPr>
        <p:blipFill>
          <a:blip r:embed="rId3">
            <a:extLst>
              <a:ext uri="{28A0092B-C50C-407E-A947-70E740481C1C}">
                <a14:useLocalDpi xmlns:a14="http://schemas.microsoft.com/office/drawing/2010/main" val="0"/>
              </a:ext>
            </a:extLst>
          </a:blip>
          <a:srcRect l="32268" t="2940" r="31187" b="5214"/>
          <a:stretch>
            <a:fillRect/>
          </a:stretch>
        </p:blipFill>
        <p:spPr bwMode="auto">
          <a:xfrm>
            <a:off x="7418302" y="1779366"/>
            <a:ext cx="2427288"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ooter Placeholder 2">
            <a:extLst>
              <a:ext uri="{FF2B5EF4-FFF2-40B4-BE49-F238E27FC236}">
                <a16:creationId xmlns:a16="http://schemas.microsoft.com/office/drawing/2014/main" id="{CF47468C-76B6-DD69-5086-FC3F4D23D5BC}"/>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0208" name="Picture 2" descr="http://brand.ucla.edu/wp-content/uploads/2013/08/ucla-logotype-main-11.jpg">
            <a:extLst>
              <a:ext uri="{FF2B5EF4-FFF2-40B4-BE49-F238E27FC236}">
                <a16:creationId xmlns:a16="http://schemas.microsoft.com/office/drawing/2014/main" id="{07C58461-8D22-9EE1-A847-AEE65D9021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632965C-DE16-2DFF-89FE-7FA45B846CF8}"/>
                  </a:ext>
                </a:extLst>
              </p:cNvPr>
              <p:cNvSpPr txBox="1"/>
              <p:nvPr/>
            </p:nvSpPr>
            <p:spPr>
              <a:xfrm>
                <a:off x="1601136" y="2029736"/>
                <a:ext cx="1861855" cy="74693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𝐴𝐴</m:t>
                          </m:r>
                          <m:r>
                            <a:rPr lang="en-US" sz="2000" b="0" i="1" smtClean="0">
                              <a:latin typeface="Cambria Math" panose="02040503050406030204" pitchFamily="18" charset="0"/>
                            </a:rPr>
                            <m:t>′</m:t>
                          </m:r>
                        </m:sub>
                      </m:sSub>
                      <m:r>
                        <a:rPr lang="en-US" sz="2000" b="0" i="0"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panose="02040503050406030204" pitchFamily="18" charset="0"/>
                            </a:rPr>
                            <m:t>𝑖</m:t>
                          </m:r>
                        </m:sub>
                        <m:sup/>
                        <m:e>
                          <m:sSubSup>
                            <m:sSubSupPr>
                              <m:ctrlPr>
                                <a:rPr lang="en-US" sz="2000" b="0" i="1" smtClean="0">
                                  <a:latin typeface="Cambria Math" panose="02040503050406030204" pitchFamily="18" charset="0"/>
                                </a:rPr>
                              </m:ctrlPr>
                            </m:sSubSupPr>
                            <m:e>
                              <m:r>
                                <m:rPr>
                                  <m:sty m:val="p"/>
                                </m:rPr>
                                <a:rPr lang="en-US" sz="2000">
                                  <a:latin typeface="Cambria Math" panose="02040503050406030204" pitchFamily="18" charset="0"/>
                                </a:rPr>
                                <m:t>r</m:t>
                              </m:r>
                            </m:e>
                            <m:sub>
                              <m:r>
                                <m:rPr>
                                  <m:sty m:val="p"/>
                                </m:rPr>
                                <a:rPr lang="en-US" sz="2000" b="0" i="0" smtClean="0">
                                  <a:latin typeface="Cambria Math" panose="02040503050406030204" pitchFamily="18" charset="0"/>
                                </a:rPr>
                                <m:t>i</m:t>
                              </m:r>
                            </m:sub>
                            <m:sup>
                              <m:r>
                                <a:rPr lang="en-US" sz="2000">
                                  <a:latin typeface="Cambria Math" panose="02040503050406030204" pitchFamily="18" charset="0"/>
                                </a:rPr>
                                <m:t>2</m:t>
                              </m:r>
                            </m:sup>
                          </m:sSubSup>
                          <m:r>
                            <m:rPr>
                              <m:sty m:val="p"/>
                            </m:rPr>
                            <a:rPr lang="en-US" sz="2000">
                              <a:latin typeface="Cambria Math" panose="02040503050406030204" pitchFamily="18" charset="0"/>
                            </a:rPr>
                            <m:t>Δ</m:t>
                          </m:r>
                          <m:sSub>
                            <m:sSubPr>
                              <m:ctrlPr>
                                <a:rPr lang="en-US" sz="2000" b="0" i="1" smtClean="0">
                                  <a:latin typeface="Cambria Math" panose="02040503050406030204" pitchFamily="18" charset="0"/>
                                </a:rPr>
                              </m:ctrlPr>
                            </m:sSubPr>
                            <m:e>
                              <m:r>
                                <a:rPr lang="en-US" sz="2000" i="1">
                                  <a:latin typeface="Cambria Math" panose="02040503050406030204" pitchFamily="18" charset="0"/>
                                </a:rPr>
                                <m:t>𝑚</m:t>
                              </m:r>
                            </m:e>
                            <m:sub>
                              <m:r>
                                <a:rPr lang="en-US" sz="2000" b="0" i="1" smtClean="0">
                                  <a:latin typeface="Cambria Math" panose="02040503050406030204" pitchFamily="18" charset="0"/>
                                </a:rPr>
                                <m:t>𝑖</m:t>
                              </m:r>
                            </m:sub>
                          </m:sSub>
                        </m:e>
                      </m:nary>
                    </m:oMath>
                  </m:oMathPara>
                </a14:m>
                <a:endParaRPr lang="en-US" sz="2000" dirty="0"/>
              </a:p>
            </p:txBody>
          </p:sp>
        </mc:Choice>
        <mc:Fallback xmlns="">
          <p:sp>
            <p:nvSpPr>
              <p:cNvPr id="5" name="TextBox 4">
                <a:extLst>
                  <a:ext uri="{FF2B5EF4-FFF2-40B4-BE49-F238E27FC236}">
                    <a16:creationId xmlns:a16="http://schemas.microsoft.com/office/drawing/2014/main" id="{6632965C-DE16-2DFF-89FE-7FA45B846CF8}"/>
                  </a:ext>
                </a:extLst>
              </p:cNvPr>
              <p:cNvSpPr txBox="1">
                <a:spLocks noRot="1" noChangeAspect="1" noMove="1" noResize="1" noEditPoints="1" noAdjustHandles="1" noChangeArrowheads="1" noChangeShapeType="1" noTextEdit="1"/>
              </p:cNvSpPr>
              <p:nvPr/>
            </p:nvSpPr>
            <p:spPr>
              <a:xfrm>
                <a:off x="1601136" y="2029736"/>
                <a:ext cx="1861855" cy="7469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6EA4C30-1B52-7C1F-8351-DB7004B436B9}"/>
                  </a:ext>
                </a:extLst>
              </p:cNvPr>
              <p:cNvSpPr txBox="1"/>
              <p:nvPr/>
            </p:nvSpPr>
            <p:spPr>
              <a:xfrm>
                <a:off x="1601136" y="3080786"/>
                <a:ext cx="3233834" cy="80881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𝐴𝐴</m:t>
                          </m:r>
                          <m:r>
                            <a:rPr lang="en-US" sz="2000" b="0" i="1" smtClean="0">
                              <a:latin typeface="Cambria Math" panose="02040503050406030204" pitchFamily="18" charset="0"/>
                            </a:rPr>
                            <m:t>′</m:t>
                          </m:r>
                        </m:sub>
                      </m:sSub>
                      <m:r>
                        <a:rPr lang="en-US" sz="2000" b="0" i="0" smtClean="0">
                          <a:latin typeface="Cambria Math" panose="02040503050406030204" pitchFamily="18" charset="0"/>
                        </a:rPr>
                        <m:t>=</m:t>
                      </m:r>
                      <m:nary>
                        <m:naryPr>
                          <m:limLoc m:val="undOvr"/>
                          <m:ctrlPr>
                            <a:rPr lang="en-US" sz="2000" b="0" i="1" smtClean="0">
                              <a:latin typeface="Cambria Math" panose="02040503050406030204" pitchFamily="18" charset="0"/>
                            </a:rPr>
                          </m:ctrlPr>
                        </m:naryPr>
                        <m:sub>
                          <m:r>
                            <m:rPr>
                              <m:brk m:alnAt="24"/>
                            </m:rPr>
                            <a:rPr lang="en-US" sz="2000" b="0" i="1" smtClean="0">
                              <a:latin typeface="Cambria Math" panose="02040503050406030204" pitchFamily="18" charset="0"/>
                            </a:rPr>
                            <m:t>𝑣</m:t>
                          </m:r>
                        </m:sub>
                        <m:sup>
                          <m:r>
                            <a:rPr lang="en-US" sz="2000" b="0" i="1" smtClean="0">
                              <a:latin typeface="Cambria Math" panose="02040503050406030204" pitchFamily="18" charset="0"/>
                            </a:rPr>
                            <m:t> </m:t>
                          </m:r>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2</m:t>
                              </m:r>
                            </m:sup>
                          </m:sSup>
                        </m:e>
                      </m:nary>
                      <m:r>
                        <a:rPr lang="en-US" sz="2000" b="0" i="1" smtClean="0">
                          <a:latin typeface="Cambria Math" panose="02040503050406030204" pitchFamily="18" charset="0"/>
                        </a:rPr>
                        <m:t>𝑑𝑚</m:t>
                      </m:r>
                      <m:r>
                        <a:rPr lang="en-US" sz="2000" b="0" i="1" smtClean="0">
                          <a:latin typeface="Cambria Math" panose="02040503050406030204" pitchFamily="18" charset="0"/>
                        </a:rPr>
                        <m:t>=</m:t>
                      </m:r>
                      <m:nary>
                        <m:naryPr>
                          <m:chr m:val="∭"/>
                          <m:limLoc m:val="undOvr"/>
                          <m:ctrlPr>
                            <a:rPr lang="en-US" sz="2000" b="0" i="1" smtClean="0">
                              <a:latin typeface="Cambria Math" panose="02040503050406030204" pitchFamily="18" charset="0"/>
                            </a:rPr>
                          </m:ctrlPr>
                        </m:naryPr>
                        <m:sub>
                          <m:r>
                            <m:rPr>
                              <m:brk m:alnAt="24"/>
                            </m:rPr>
                            <a:rPr lang="en-US" sz="2000" b="0" i="1" smtClean="0">
                              <a:latin typeface="Cambria Math" panose="02040503050406030204" pitchFamily="18" charset="0"/>
                            </a:rPr>
                            <m:t>𝑣</m:t>
                          </m:r>
                        </m:sub>
                        <m:sup>
                          <m:r>
                            <a:rPr lang="en-US" sz="2000" b="0" i="1" smtClean="0">
                              <a:latin typeface="Cambria Math" panose="02040503050406030204" pitchFamily="18" charset="0"/>
                            </a:rPr>
                            <m:t> </m:t>
                          </m:r>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2</m:t>
                              </m:r>
                            </m:sup>
                          </m:sSup>
                        </m:e>
                      </m:nary>
                      <m:r>
                        <a:rPr lang="en-US" sz="2000" b="0" i="1" smtClean="0">
                          <a:latin typeface="Cambria Math" panose="02040503050406030204" pitchFamily="18" charset="0"/>
                        </a:rPr>
                        <m:t>𝜌</m:t>
                      </m:r>
                      <m:r>
                        <a:rPr lang="en-US" sz="2000" b="0" i="1" smtClean="0">
                          <a:latin typeface="Cambria Math" panose="02040503050406030204" pitchFamily="18" charset="0"/>
                        </a:rPr>
                        <m:t>𝑑𝑣</m:t>
                      </m:r>
                    </m:oMath>
                  </m:oMathPara>
                </a14:m>
                <a:endParaRPr lang="en-US" sz="2000" dirty="0"/>
              </a:p>
            </p:txBody>
          </p:sp>
        </mc:Choice>
        <mc:Fallback xmlns="">
          <p:sp>
            <p:nvSpPr>
              <p:cNvPr id="6" name="TextBox 5">
                <a:extLst>
                  <a:ext uri="{FF2B5EF4-FFF2-40B4-BE49-F238E27FC236}">
                    <a16:creationId xmlns:a16="http://schemas.microsoft.com/office/drawing/2014/main" id="{D6EA4C30-1B52-7C1F-8351-DB7004B436B9}"/>
                  </a:ext>
                </a:extLst>
              </p:cNvPr>
              <p:cNvSpPr txBox="1">
                <a:spLocks noRot="1" noChangeAspect="1" noMove="1" noResize="1" noEditPoints="1" noAdjustHandles="1" noChangeArrowheads="1" noChangeShapeType="1" noTextEdit="1"/>
              </p:cNvSpPr>
              <p:nvPr/>
            </p:nvSpPr>
            <p:spPr>
              <a:xfrm>
                <a:off x="1601136" y="3080786"/>
                <a:ext cx="3233834" cy="80881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A280864-E45C-7CB3-737B-CE6BCF722C02}"/>
                  </a:ext>
                </a:extLst>
              </p:cNvPr>
              <p:cNvSpPr txBox="1"/>
              <p:nvPr/>
            </p:nvSpPr>
            <p:spPr>
              <a:xfrm>
                <a:off x="2767749" y="4342977"/>
                <a:ext cx="78842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𝜌</m:t>
                      </m:r>
                      <m:r>
                        <a:rPr lang="en-US" sz="2400" b="0" i="1" smtClean="0">
                          <a:latin typeface="Cambria Math" panose="02040503050406030204" pitchFamily="18" charset="0"/>
                        </a:rPr>
                        <m:t>𝑑𝑣</m:t>
                      </m:r>
                    </m:oMath>
                  </m:oMathPara>
                </a14:m>
                <a:endParaRPr lang="en-US" dirty="0"/>
              </a:p>
            </p:txBody>
          </p:sp>
        </mc:Choice>
        <mc:Fallback xmlns="">
          <p:sp>
            <p:nvSpPr>
              <p:cNvPr id="3" name="TextBox 2">
                <a:extLst>
                  <a:ext uri="{FF2B5EF4-FFF2-40B4-BE49-F238E27FC236}">
                    <a16:creationId xmlns:a16="http://schemas.microsoft.com/office/drawing/2014/main" id="{7A280864-E45C-7CB3-737B-CE6BCF722C02}"/>
                  </a:ext>
                </a:extLst>
              </p:cNvPr>
              <p:cNvSpPr txBox="1">
                <a:spLocks noRot="1" noChangeAspect="1" noMove="1" noResize="1" noEditPoints="1" noAdjustHandles="1" noChangeArrowheads="1" noChangeShapeType="1" noTextEdit="1"/>
              </p:cNvSpPr>
              <p:nvPr/>
            </p:nvSpPr>
            <p:spPr>
              <a:xfrm>
                <a:off x="2767749" y="4342977"/>
                <a:ext cx="788421" cy="461665"/>
              </a:xfrm>
              <a:prstGeom prst="rect">
                <a:avLst/>
              </a:prstGeom>
              <a:blipFill>
                <a:blip r:embed="rId7"/>
                <a:stretch>
                  <a:fillRect l="-775" r="-775" b="-18421"/>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11514A10-17ED-9F98-E4CC-EEA066FAAA62}"/>
              </a:ext>
            </a:extLst>
          </p:cNvPr>
          <p:cNvCxnSpPr/>
          <p:nvPr/>
        </p:nvCxnSpPr>
        <p:spPr bwMode="auto">
          <a:xfrm flipV="1">
            <a:off x="3111191" y="3693253"/>
            <a:ext cx="0" cy="55126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210925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EEC790D-A200-6401-62EC-F1B4504E916D}"/>
              </a:ext>
            </a:extLst>
          </p:cNvPr>
          <p:cNvSpPr>
            <a:spLocks noGrp="1" noChangeArrowheads="1"/>
          </p:cNvSpPr>
          <p:nvPr>
            <p:ph type="title"/>
          </p:nvPr>
        </p:nvSpPr>
        <p:spPr/>
        <p:txBody>
          <a:bodyPr/>
          <a:lstStyle/>
          <a:p>
            <a:r>
              <a:rPr lang="en-US" altLang="en-US" dirty="0"/>
              <a:t>Moment of Inertia – Solid – WRT Coordinate Frame</a:t>
            </a:r>
          </a:p>
        </p:txBody>
      </p:sp>
      <p:grpSp>
        <p:nvGrpSpPr>
          <p:cNvPr id="3" name="Group 2"/>
          <p:cNvGrpSpPr/>
          <p:nvPr/>
        </p:nvGrpSpPr>
        <p:grpSpPr>
          <a:xfrm>
            <a:off x="7757438" y="1868750"/>
            <a:ext cx="3227387" cy="3365500"/>
            <a:chOff x="2227263" y="2006600"/>
            <a:chExt cx="3227387" cy="3365500"/>
          </a:xfrm>
        </p:grpSpPr>
        <p:pic>
          <p:nvPicPr>
            <p:cNvPr id="52228" name="Picture 3" descr="bee02286_0921.jpg">
              <a:extLst>
                <a:ext uri="{FF2B5EF4-FFF2-40B4-BE49-F238E27FC236}">
                  <a16:creationId xmlns:a16="http://schemas.microsoft.com/office/drawing/2014/main" id="{BDC59E5A-7703-2102-9F07-0640089FB202}"/>
                </a:ext>
              </a:extLst>
            </p:cNvPr>
            <p:cNvPicPr>
              <a:picLocks noChangeAspect="1"/>
            </p:cNvPicPr>
            <p:nvPr/>
          </p:nvPicPr>
          <p:blipFill>
            <a:blip r:embed="rId3">
              <a:extLst>
                <a:ext uri="{28A0092B-C50C-407E-A947-70E740481C1C}">
                  <a14:useLocalDpi xmlns:a14="http://schemas.microsoft.com/office/drawing/2010/main" val="0"/>
                </a:ext>
              </a:extLst>
            </a:blip>
            <a:srcRect t="2415"/>
            <a:stretch>
              <a:fillRect/>
            </a:stretch>
          </p:blipFill>
          <p:spPr bwMode="auto">
            <a:xfrm>
              <a:off x="2227263" y="2006600"/>
              <a:ext cx="3227387"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7656" name="Ink 8">
                  <a:extLst>
                    <a:ext uri="{FF2B5EF4-FFF2-40B4-BE49-F238E27FC236}">
                      <a16:creationId xmlns:a16="http://schemas.microsoft.com/office/drawing/2014/main" id="{10DC2D9F-7572-9813-13EF-F1412E4E0B62}"/>
                    </a:ext>
                  </a:extLst>
                </p14:cNvPr>
                <p14:cNvContentPartPr>
                  <a14:cpLocks xmlns:a14="http://schemas.microsoft.com/office/drawing/2010/main" noRot="1" noChangeAspect="1" noEditPoints="1" noChangeArrowheads="1" noChangeShapeType="1"/>
                </p14:cNvContentPartPr>
                <p14:nvPr/>
              </p14:nvContentPartPr>
              <p14:xfrm>
                <a:off x="3373438" y="2520950"/>
                <a:ext cx="1911350" cy="1003300"/>
              </p14:xfrm>
            </p:contentPart>
          </mc:Choice>
          <mc:Fallback xmlns="">
            <p:pic>
              <p:nvPicPr>
                <p:cNvPr id="27656" name="Ink 8">
                  <a:extLst>
                    <a:ext uri="{FF2B5EF4-FFF2-40B4-BE49-F238E27FC236}">
                      <a16:creationId xmlns:a16="http://schemas.microsoft.com/office/drawing/2014/main" id="{10DC2D9F-7572-9813-13EF-F1412E4E0B62}"/>
                    </a:ext>
                  </a:extLst>
                </p:cNvPr>
                <p:cNvPicPr>
                  <a:picLocks noRot="1" noChangeAspect="1" noEditPoints="1" noChangeArrowheads="1" noChangeShapeType="1"/>
                </p:cNvPicPr>
                <p:nvPr/>
              </p:nvPicPr>
              <p:blipFill>
                <a:blip r:embed="rId5"/>
                <a:stretch>
                  <a:fillRect/>
                </a:stretch>
              </p:blipFill>
              <p:spPr>
                <a:xfrm>
                  <a:off x="3364079" y="2511590"/>
                  <a:ext cx="1930068" cy="10220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7657" name="Ink 9">
                  <a:extLst>
                    <a:ext uri="{FF2B5EF4-FFF2-40B4-BE49-F238E27FC236}">
                      <a16:creationId xmlns:a16="http://schemas.microsoft.com/office/drawing/2014/main" id="{158A3377-C4FD-8411-085C-0218F8ACA4C9}"/>
                    </a:ext>
                  </a:extLst>
                </p14:cNvPr>
                <p14:cNvContentPartPr>
                  <a14:cpLocks xmlns:a14="http://schemas.microsoft.com/office/drawing/2010/main" noRot="1" noChangeAspect="1" noEditPoints="1" noChangeArrowheads="1" noChangeShapeType="1"/>
                </p14:cNvContentPartPr>
                <p14:nvPr/>
              </p14:nvContentPartPr>
              <p14:xfrm>
                <a:off x="2536826" y="4632326"/>
                <a:ext cx="377825" cy="417513"/>
              </p14:xfrm>
            </p:contentPart>
          </mc:Choice>
          <mc:Fallback xmlns="">
            <p:pic>
              <p:nvPicPr>
                <p:cNvPr id="27657" name="Ink 9">
                  <a:extLst>
                    <a:ext uri="{FF2B5EF4-FFF2-40B4-BE49-F238E27FC236}">
                      <a16:creationId xmlns:a16="http://schemas.microsoft.com/office/drawing/2014/main" id="{158A3377-C4FD-8411-085C-0218F8ACA4C9}"/>
                    </a:ext>
                  </a:extLst>
                </p:cNvPr>
                <p:cNvPicPr>
                  <a:picLocks noRot="1" noChangeAspect="1" noEditPoints="1" noChangeArrowheads="1" noChangeShapeType="1"/>
                </p:cNvPicPr>
                <p:nvPr/>
              </p:nvPicPr>
              <p:blipFill>
                <a:blip r:embed="rId7"/>
                <a:stretch>
                  <a:fillRect/>
                </a:stretch>
              </p:blipFill>
              <p:spPr>
                <a:xfrm>
                  <a:off x="2527470" y="4622960"/>
                  <a:ext cx="396536" cy="43624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658" name="Ink 10">
                  <a:extLst>
                    <a:ext uri="{FF2B5EF4-FFF2-40B4-BE49-F238E27FC236}">
                      <a16:creationId xmlns:a16="http://schemas.microsoft.com/office/drawing/2014/main" id="{AA8408CB-25E0-808B-5EB4-DB9E979A0957}"/>
                    </a:ext>
                  </a:extLst>
                </p14:cNvPr>
                <p14:cNvContentPartPr>
                  <a14:cpLocks xmlns:a14="http://schemas.microsoft.com/office/drawing/2010/main" noRot="1" noChangeAspect="1" noEditPoints="1" noChangeArrowheads="1" noChangeShapeType="1"/>
                </p14:cNvContentPartPr>
                <p14:nvPr/>
              </p14:nvContentPartPr>
              <p14:xfrm>
                <a:off x="2357438" y="3836988"/>
                <a:ext cx="901700" cy="508000"/>
              </p14:xfrm>
            </p:contentPart>
          </mc:Choice>
          <mc:Fallback xmlns="">
            <p:pic>
              <p:nvPicPr>
                <p:cNvPr id="27658" name="Ink 10">
                  <a:extLst>
                    <a:ext uri="{FF2B5EF4-FFF2-40B4-BE49-F238E27FC236}">
                      <a16:creationId xmlns:a16="http://schemas.microsoft.com/office/drawing/2014/main" id="{AA8408CB-25E0-808B-5EB4-DB9E979A0957}"/>
                    </a:ext>
                  </a:extLst>
                </p:cNvPr>
                <p:cNvPicPr>
                  <a:picLocks noRot="1" noChangeAspect="1" noEditPoints="1" noChangeArrowheads="1" noChangeShapeType="1"/>
                </p:cNvPicPr>
                <p:nvPr/>
              </p:nvPicPr>
              <p:blipFill>
                <a:blip r:embed="rId9"/>
                <a:stretch>
                  <a:fillRect/>
                </a:stretch>
              </p:blipFill>
              <p:spPr>
                <a:xfrm>
                  <a:off x="2348079" y="3827627"/>
                  <a:ext cx="920418" cy="52672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680" name="Ink 32">
                  <a:extLst>
                    <a:ext uri="{FF2B5EF4-FFF2-40B4-BE49-F238E27FC236}">
                      <a16:creationId xmlns:a16="http://schemas.microsoft.com/office/drawing/2014/main" id="{591C71D3-E8F6-44CA-7754-68AA3B764D8B}"/>
                    </a:ext>
                  </a:extLst>
                </p14:cNvPr>
                <p14:cNvContentPartPr>
                  <a14:cpLocks xmlns:a14="http://schemas.microsoft.com/office/drawing/2010/main" noRot="1" noChangeAspect="1" noEditPoints="1" noChangeArrowheads="1" noChangeShapeType="1"/>
                </p14:cNvContentPartPr>
                <p14:nvPr/>
              </p14:nvContentPartPr>
              <p14:xfrm>
                <a:off x="4222751" y="3538538"/>
                <a:ext cx="631825" cy="704850"/>
              </p14:xfrm>
            </p:contentPart>
          </mc:Choice>
          <mc:Fallback xmlns="">
            <p:pic>
              <p:nvPicPr>
                <p:cNvPr id="27680" name="Ink 32">
                  <a:extLst>
                    <a:ext uri="{FF2B5EF4-FFF2-40B4-BE49-F238E27FC236}">
                      <a16:creationId xmlns:a16="http://schemas.microsoft.com/office/drawing/2014/main" id="{591C71D3-E8F6-44CA-7754-68AA3B764D8B}"/>
                    </a:ext>
                  </a:extLst>
                </p:cNvPr>
                <p:cNvPicPr>
                  <a:picLocks noRot="1" noChangeAspect="1" noEditPoints="1" noChangeArrowheads="1" noChangeShapeType="1"/>
                </p:cNvPicPr>
                <p:nvPr/>
              </p:nvPicPr>
              <p:blipFill>
                <a:blip r:embed="rId11"/>
                <a:stretch>
                  <a:fillRect/>
                </a:stretch>
              </p:blipFill>
              <p:spPr>
                <a:xfrm>
                  <a:off x="4213396" y="3529178"/>
                  <a:ext cx="650535" cy="72356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7681" name="Ink 33">
                  <a:extLst>
                    <a:ext uri="{FF2B5EF4-FFF2-40B4-BE49-F238E27FC236}">
                      <a16:creationId xmlns:a16="http://schemas.microsoft.com/office/drawing/2014/main" id="{6C0B255E-814E-8C6B-D88B-AFB0394F1D80}"/>
                    </a:ext>
                  </a:extLst>
                </p14:cNvPr>
                <p14:cNvContentPartPr>
                  <a14:cpLocks xmlns:a14="http://schemas.microsoft.com/office/drawing/2010/main" noRot="1" noChangeAspect="1" noEditPoints="1" noChangeArrowheads="1" noChangeShapeType="1"/>
                </p14:cNvContentPartPr>
                <p14:nvPr/>
              </p14:nvContentPartPr>
              <p14:xfrm>
                <a:off x="4791076" y="4132263"/>
                <a:ext cx="246063" cy="19050"/>
              </p14:xfrm>
            </p:contentPart>
          </mc:Choice>
          <mc:Fallback xmlns="">
            <p:pic>
              <p:nvPicPr>
                <p:cNvPr id="27681" name="Ink 33">
                  <a:extLst>
                    <a:ext uri="{FF2B5EF4-FFF2-40B4-BE49-F238E27FC236}">
                      <a16:creationId xmlns:a16="http://schemas.microsoft.com/office/drawing/2014/main" id="{6C0B255E-814E-8C6B-D88B-AFB0394F1D80}"/>
                    </a:ext>
                  </a:extLst>
                </p:cNvPr>
                <p:cNvPicPr>
                  <a:picLocks noRot="1" noChangeAspect="1" noEditPoints="1" noChangeArrowheads="1" noChangeShapeType="1"/>
                </p:cNvPicPr>
                <p:nvPr/>
              </p:nvPicPr>
              <p:blipFill>
                <a:blip r:embed="rId13"/>
                <a:stretch>
                  <a:fillRect/>
                </a:stretch>
              </p:blipFill>
              <p:spPr>
                <a:xfrm>
                  <a:off x="4781723" y="4122918"/>
                  <a:ext cx="264770" cy="3774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682" name="Ink 34">
                  <a:extLst>
                    <a:ext uri="{FF2B5EF4-FFF2-40B4-BE49-F238E27FC236}">
                      <a16:creationId xmlns:a16="http://schemas.microsoft.com/office/drawing/2014/main" id="{C66E923F-7B4A-742C-6F41-7481B58D9560}"/>
                    </a:ext>
                  </a:extLst>
                </p14:cNvPr>
                <p14:cNvContentPartPr>
                  <a14:cpLocks xmlns:a14="http://schemas.microsoft.com/office/drawing/2010/main" noRot="1" noChangeAspect="1" noEditPoints="1" noChangeArrowheads="1" noChangeShapeType="1"/>
                </p14:cNvContentPartPr>
                <p14:nvPr/>
              </p14:nvContentPartPr>
              <p14:xfrm>
                <a:off x="5013325" y="4133850"/>
                <a:ext cx="12700" cy="115888"/>
              </p14:xfrm>
            </p:contentPart>
          </mc:Choice>
          <mc:Fallback xmlns="">
            <p:pic>
              <p:nvPicPr>
                <p:cNvPr id="27682" name="Ink 34">
                  <a:extLst>
                    <a:ext uri="{FF2B5EF4-FFF2-40B4-BE49-F238E27FC236}">
                      <a16:creationId xmlns:a16="http://schemas.microsoft.com/office/drawing/2014/main" id="{C66E923F-7B4A-742C-6F41-7481B58D9560}"/>
                    </a:ext>
                  </a:extLst>
                </p:cNvPr>
                <p:cNvPicPr>
                  <a:picLocks noRot="1" noChangeAspect="1" noEditPoints="1" noChangeArrowheads="1" noChangeShapeType="1"/>
                </p:cNvPicPr>
                <p:nvPr/>
              </p:nvPicPr>
              <p:blipFill>
                <a:blip r:embed="rId15"/>
                <a:stretch>
                  <a:fillRect/>
                </a:stretch>
              </p:blipFill>
              <p:spPr>
                <a:xfrm>
                  <a:off x="5003891" y="4124493"/>
                  <a:ext cx="31569" cy="13460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683" name="Ink 35">
                  <a:extLst>
                    <a:ext uri="{FF2B5EF4-FFF2-40B4-BE49-F238E27FC236}">
                      <a16:creationId xmlns:a16="http://schemas.microsoft.com/office/drawing/2014/main" id="{B719FEF7-A974-EA3F-8459-69F24041F032}"/>
                    </a:ext>
                  </a:extLst>
                </p14:cNvPr>
                <p14:cNvContentPartPr>
                  <a14:cpLocks xmlns:a14="http://schemas.microsoft.com/office/drawing/2010/main" noRot="1" noChangeAspect="1" noEditPoints="1" noChangeArrowheads="1" noChangeShapeType="1"/>
                </p14:cNvContentPartPr>
                <p14:nvPr/>
              </p14:nvContentPartPr>
              <p14:xfrm>
                <a:off x="4927600" y="4203701"/>
                <a:ext cx="12700" cy="3175"/>
              </p14:xfrm>
            </p:contentPart>
          </mc:Choice>
          <mc:Fallback xmlns="">
            <p:pic>
              <p:nvPicPr>
                <p:cNvPr id="27683" name="Ink 35">
                  <a:extLst>
                    <a:ext uri="{FF2B5EF4-FFF2-40B4-BE49-F238E27FC236}">
                      <a16:creationId xmlns:a16="http://schemas.microsoft.com/office/drawing/2014/main" id="{B719FEF7-A974-EA3F-8459-69F24041F032}"/>
                    </a:ext>
                  </a:extLst>
                </p:cNvPr>
                <p:cNvPicPr>
                  <a:picLocks noRot="1" noChangeAspect="1" noEditPoints="1" noChangeArrowheads="1" noChangeShapeType="1"/>
                </p:cNvPicPr>
                <p:nvPr/>
              </p:nvPicPr>
              <p:blipFill>
                <a:blip r:embed="rId17"/>
                <a:stretch>
                  <a:fillRect/>
                </a:stretch>
              </p:blipFill>
              <p:spPr>
                <a:xfrm>
                  <a:off x="4918428" y="4194529"/>
                  <a:ext cx="31044" cy="2151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684" name="Ink 36">
                  <a:extLst>
                    <a:ext uri="{FF2B5EF4-FFF2-40B4-BE49-F238E27FC236}">
                      <a16:creationId xmlns:a16="http://schemas.microsoft.com/office/drawing/2014/main" id="{4872D3B4-8538-E227-095B-A90FCFB987B9}"/>
                    </a:ext>
                  </a:extLst>
                </p14:cNvPr>
                <p14:cNvContentPartPr>
                  <a14:cpLocks xmlns:a14="http://schemas.microsoft.com/office/drawing/2010/main" noRot="1" noChangeAspect="1" noEditPoints="1" noChangeArrowheads="1" noChangeShapeType="1"/>
                </p14:cNvContentPartPr>
                <p14:nvPr/>
              </p14:nvContentPartPr>
              <p14:xfrm>
                <a:off x="5019675" y="4135439"/>
                <a:ext cx="69850" cy="115887"/>
              </p14:xfrm>
            </p:contentPart>
          </mc:Choice>
          <mc:Fallback xmlns="">
            <p:pic>
              <p:nvPicPr>
                <p:cNvPr id="27684" name="Ink 36">
                  <a:extLst>
                    <a:ext uri="{FF2B5EF4-FFF2-40B4-BE49-F238E27FC236}">
                      <a16:creationId xmlns:a16="http://schemas.microsoft.com/office/drawing/2014/main" id="{4872D3B4-8538-E227-095B-A90FCFB987B9}"/>
                    </a:ext>
                  </a:extLst>
                </p:cNvPr>
                <p:cNvPicPr>
                  <a:picLocks noRot="1" noChangeAspect="1" noEditPoints="1" noChangeArrowheads="1" noChangeShapeType="1"/>
                </p:cNvPicPr>
                <p:nvPr/>
              </p:nvPicPr>
              <p:blipFill>
                <a:blip r:embed="rId19"/>
                <a:stretch>
                  <a:fillRect/>
                </a:stretch>
              </p:blipFill>
              <p:spPr>
                <a:xfrm>
                  <a:off x="5010314" y="4126082"/>
                  <a:ext cx="88573" cy="13460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685" name="Ink 37">
                  <a:extLst>
                    <a:ext uri="{FF2B5EF4-FFF2-40B4-BE49-F238E27FC236}">
                      <a16:creationId xmlns:a16="http://schemas.microsoft.com/office/drawing/2014/main" id="{7F3950D6-949B-48C0-90F9-8EC1B1BA2BAE}"/>
                    </a:ext>
                  </a:extLst>
                </p14:cNvPr>
                <p14:cNvContentPartPr>
                  <a14:cpLocks xmlns:a14="http://schemas.microsoft.com/office/drawing/2010/main" noRot="1" noChangeAspect="1" noEditPoints="1" noChangeArrowheads="1" noChangeShapeType="1"/>
                </p14:cNvContentPartPr>
                <p14:nvPr/>
              </p14:nvContentPartPr>
              <p14:xfrm>
                <a:off x="4933951" y="4206875"/>
                <a:ext cx="4763" cy="7938"/>
              </p14:xfrm>
            </p:contentPart>
          </mc:Choice>
          <mc:Fallback xmlns="">
            <p:pic>
              <p:nvPicPr>
                <p:cNvPr id="27685" name="Ink 37">
                  <a:extLst>
                    <a:ext uri="{FF2B5EF4-FFF2-40B4-BE49-F238E27FC236}">
                      <a16:creationId xmlns:a16="http://schemas.microsoft.com/office/drawing/2014/main" id="{7F3950D6-949B-48C0-90F9-8EC1B1BA2BAE}"/>
                    </a:ext>
                  </a:extLst>
                </p:cNvPr>
                <p:cNvPicPr>
                  <a:picLocks noRot="1" noChangeAspect="1" noEditPoints="1" noChangeArrowheads="1" noChangeShapeType="1"/>
                </p:cNvPicPr>
                <p:nvPr/>
              </p:nvPicPr>
              <p:blipFill>
                <a:blip r:embed="rId21"/>
                <a:stretch>
                  <a:fillRect/>
                </a:stretch>
              </p:blipFill>
              <p:spPr>
                <a:xfrm>
                  <a:off x="4924425" y="4197494"/>
                  <a:ext cx="23815" cy="2670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686" name="Ink 38">
                  <a:extLst>
                    <a:ext uri="{FF2B5EF4-FFF2-40B4-BE49-F238E27FC236}">
                      <a16:creationId xmlns:a16="http://schemas.microsoft.com/office/drawing/2014/main" id="{946D6AEE-D967-2D8F-843B-F02B1B15ABB6}"/>
                    </a:ext>
                  </a:extLst>
                </p14:cNvPr>
                <p14:cNvContentPartPr>
                  <a14:cpLocks xmlns:a14="http://schemas.microsoft.com/office/drawing/2010/main" noRot="1" noChangeAspect="1" noEditPoints="1" noChangeArrowheads="1" noChangeShapeType="1"/>
                </p14:cNvContentPartPr>
                <p14:nvPr/>
              </p14:nvContentPartPr>
              <p14:xfrm>
                <a:off x="4573588" y="3717926"/>
                <a:ext cx="266700" cy="150813"/>
              </p14:xfrm>
            </p:contentPart>
          </mc:Choice>
          <mc:Fallback xmlns="">
            <p:pic>
              <p:nvPicPr>
                <p:cNvPr id="27686" name="Ink 38">
                  <a:extLst>
                    <a:ext uri="{FF2B5EF4-FFF2-40B4-BE49-F238E27FC236}">
                      <a16:creationId xmlns:a16="http://schemas.microsoft.com/office/drawing/2014/main" id="{946D6AEE-D967-2D8F-843B-F02B1B15ABB6}"/>
                    </a:ext>
                  </a:extLst>
                </p:cNvPr>
                <p:cNvPicPr>
                  <a:picLocks noRot="1" noChangeAspect="1" noEditPoints="1" noChangeArrowheads="1" noChangeShapeType="1"/>
                </p:cNvPicPr>
                <p:nvPr/>
              </p:nvPicPr>
              <p:blipFill>
                <a:blip r:embed="rId23"/>
                <a:stretch>
                  <a:fillRect/>
                </a:stretch>
              </p:blipFill>
              <p:spPr>
                <a:xfrm>
                  <a:off x="4564230" y="3708568"/>
                  <a:ext cx="285416" cy="16953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687" name="Ink 39">
                  <a:extLst>
                    <a:ext uri="{FF2B5EF4-FFF2-40B4-BE49-F238E27FC236}">
                      <a16:creationId xmlns:a16="http://schemas.microsoft.com/office/drawing/2014/main" id="{A7420DFB-0AFB-E324-3FC8-5B3A10EFE2DE}"/>
                    </a:ext>
                  </a:extLst>
                </p14:cNvPr>
                <p14:cNvContentPartPr>
                  <a14:cpLocks xmlns:a14="http://schemas.microsoft.com/office/drawing/2010/main" noRot="1" noChangeAspect="1" noEditPoints="1" noChangeArrowheads="1" noChangeShapeType="1"/>
                </p14:cNvContentPartPr>
                <p14:nvPr/>
              </p14:nvContentPartPr>
              <p14:xfrm>
                <a:off x="4887914" y="3573464"/>
                <a:ext cx="53975" cy="58737"/>
              </p14:xfrm>
            </p:contentPart>
          </mc:Choice>
          <mc:Fallback xmlns="">
            <p:pic>
              <p:nvPicPr>
                <p:cNvPr id="27687" name="Ink 39">
                  <a:extLst>
                    <a:ext uri="{FF2B5EF4-FFF2-40B4-BE49-F238E27FC236}">
                      <a16:creationId xmlns:a16="http://schemas.microsoft.com/office/drawing/2014/main" id="{A7420DFB-0AFB-E324-3FC8-5B3A10EFE2DE}"/>
                    </a:ext>
                  </a:extLst>
                </p:cNvPr>
                <p:cNvPicPr>
                  <a:picLocks noRot="1" noChangeAspect="1" noEditPoints="1" noChangeArrowheads="1" noChangeShapeType="1"/>
                </p:cNvPicPr>
                <p:nvPr/>
              </p:nvPicPr>
              <p:blipFill>
                <a:blip r:embed="rId25"/>
                <a:stretch>
                  <a:fillRect/>
                </a:stretch>
              </p:blipFill>
              <p:spPr>
                <a:xfrm>
                  <a:off x="4878558" y="3564152"/>
                  <a:ext cx="72686" cy="7736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688" name="Ink 40">
                  <a:extLst>
                    <a:ext uri="{FF2B5EF4-FFF2-40B4-BE49-F238E27FC236}">
                      <a16:creationId xmlns:a16="http://schemas.microsoft.com/office/drawing/2014/main" id="{36597915-0B1D-A23D-989B-0F630F77FB3F}"/>
                    </a:ext>
                  </a:extLst>
                </p14:cNvPr>
                <p14:cNvContentPartPr>
                  <a14:cpLocks xmlns:a14="http://schemas.microsoft.com/office/drawing/2010/main" noRot="1" noChangeAspect="1" noEditPoints="1" noChangeArrowheads="1" noChangeShapeType="1"/>
                </p14:cNvContentPartPr>
                <p14:nvPr/>
              </p14:nvContentPartPr>
              <p14:xfrm>
                <a:off x="4900613" y="3578225"/>
                <a:ext cx="55562" cy="173038"/>
              </p14:xfrm>
            </p:contentPart>
          </mc:Choice>
          <mc:Fallback xmlns="">
            <p:pic>
              <p:nvPicPr>
                <p:cNvPr id="27688" name="Ink 40">
                  <a:extLst>
                    <a:ext uri="{FF2B5EF4-FFF2-40B4-BE49-F238E27FC236}">
                      <a16:creationId xmlns:a16="http://schemas.microsoft.com/office/drawing/2014/main" id="{36597915-0B1D-A23D-989B-0F630F77FB3F}"/>
                    </a:ext>
                  </a:extLst>
                </p:cNvPr>
                <p:cNvPicPr>
                  <a:picLocks noRot="1" noChangeAspect="1" noEditPoints="1" noChangeArrowheads="1" noChangeShapeType="1"/>
                </p:cNvPicPr>
                <p:nvPr/>
              </p:nvPicPr>
              <p:blipFill>
                <a:blip r:embed="rId27"/>
                <a:stretch>
                  <a:fillRect/>
                </a:stretch>
              </p:blipFill>
              <p:spPr>
                <a:xfrm>
                  <a:off x="4891293" y="3568852"/>
                  <a:ext cx="74202" cy="19178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689" name="Ink 41">
                  <a:extLst>
                    <a:ext uri="{FF2B5EF4-FFF2-40B4-BE49-F238E27FC236}">
                      <a16:creationId xmlns:a16="http://schemas.microsoft.com/office/drawing/2014/main" id="{AD179730-3BA3-0F60-CD2F-64BD3A72A838}"/>
                    </a:ext>
                  </a:extLst>
                </p14:cNvPr>
                <p14:cNvContentPartPr>
                  <a14:cpLocks xmlns:a14="http://schemas.microsoft.com/office/drawing/2010/main" noRot="1" noChangeAspect="1" noEditPoints="1" noChangeArrowheads="1" noChangeShapeType="1"/>
                </p14:cNvContentPartPr>
                <p14:nvPr/>
              </p14:nvContentPartPr>
              <p14:xfrm>
                <a:off x="5018088" y="3508375"/>
                <a:ext cx="63500" cy="58738"/>
              </p14:xfrm>
            </p:contentPart>
          </mc:Choice>
          <mc:Fallback xmlns="">
            <p:pic>
              <p:nvPicPr>
                <p:cNvPr id="27689" name="Ink 41">
                  <a:extLst>
                    <a:ext uri="{FF2B5EF4-FFF2-40B4-BE49-F238E27FC236}">
                      <a16:creationId xmlns:a16="http://schemas.microsoft.com/office/drawing/2014/main" id="{AD179730-3BA3-0F60-CD2F-64BD3A72A838}"/>
                    </a:ext>
                  </a:extLst>
                </p:cNvPr>
                <p:cNvPicPr>
                  <a:picLocks noRot="1" noChangeAspect="1" noEditPoints="1" noChangeArrowheads="1" noChangeShapeType="1"/>
                </p:cNvPicPr>
                <p:nvPr/>
              </p:nvPicPr>
              <p:blipFill>
                <a:blip r:embed="rId29"/>
                <a:stretch>
                  <a:fillRect/>
                </a:stretch>
              </p:blipFill>
              <p:spPr>
                <a:xfrm>
                  <a:off x="5008707" y="3499006"/>
                  <a:ext cx="82261" cy="7747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690" name="Ink 42">
                  <a:extLst>
                    <a:ext uri="{FF2B5EF4-FFF2-40B4-BE49-F238E27FC236}">
                      <a16:creationId xmlns:a16="http://schemas.microsoft.com/office/drawing/2014/main" id="{BFED1AFE-F0FB-75CE-3A56-74833FE43697}"/>
                    </a:ext>
                  </a:extLst>
                </p14:cNvPr>
                <p14:cNvContentPartPr>
                  <a14:cpLocks xmlns:a14="http://schemas.microsoft.com/office/drawing/2010/main" noRot="1" noChangeAspect="1" noEditPoints="1" noChangeArrowheads="1" noChangeShapeType="1"/>
                </p14:cNvContentPartPr>
                <p14:nvPr/>
              </p14:nvContentPartPr>
              <p14:xfrm>
                <a:off x="5121276" y="3603625"/>
                <a:ext cx="47625" cy="7938"/>
              </p14:xfrm>
            </p:contentPart>
          </mc:Choice>
          <mc:Fallback xmlns="">
            <p:pic>
              <p:nvPicPr>
                <p:cNvPr id="27690" name="Ink 42">
                  <a:extLst>
                    <a:ext uri="{FF2B5EF4-FFF2-40B4-BE49-F238E27FC236}">
                      <a16:creationId xmlns:a16="http://schemas.microsoft.com/office/drawing/2014/main" id="{BFED1AFE-F0FB-75CE-3A56-74833FE43697}"/>
                    </a:ext>
                  </a:extLst>
                </p:cNvPr>
                <p:cNvPicPr>
                  <a:picLocks noRot="1" noChangeAspect="1" noEditPoints="1" noChangeArrowheads="1" noChangeShapeType="1"/>
                </p:cNvPicPr>
                <p:nvPr/>
              </p:nvPicPr>
              <p:blipFill>
                <a:blip r:embed="rId31"/>
                <a:stretch>
                  <a:fillRect/>
                </a:stretch>
              </p:blipFill>
              <p:spPr>
                <a:xfrm>
                  <a:off x="5111895" y="3594244"/>
                  <a:ext cx="66386" cy="2670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691" name="Ink 43">
                  <a:extLst>
                    <a:ext uri="{FF2B5EF4-FFF2-40B4-BE49-F238E27FC236}">
                      <a16:creationId xmlns:a16="http://schemas.microsoft.com/office/drawing/2014/main" id="{B0B54DB7-AEA1-ABDA-9D54-163B3A6D39E3}"/>
                    </a:ext>
                  </a:extLst>
                </p14:cNvPr>
                <p14:cNvContentPartPr>
                  <a14:cpLocks xmlns:a14="http://schemas.microsoft.com/office/drawing/2010/main" noRot="1" noChangeAspect="1" noEditPoints="1" noChangeArrowheads="1" noChangeShapeType="1"/>
                </p14:cNvContentPartPr>
                <p14:nvPr/>
              </p14:nvContentPartPr>
              <p14:xfrm>
                <a:off x="5148264" y="3568700"/>
                <a:ext cx="14287" cy="71438"/>
              </p14:xfrm>
            </p:contentPart>
          </mc:Choice>
          <mc:Fallback xmlns="">
            <p:pic>
              <p:nvPicPr>
                <p:cNvPr id="27691" name="Ink 43">
                  <a:extLst>
                    <a:ext uri="{FF2B5EF4-FFF2-40B4-BE49-F238E27FC236}">
                      <a16:creationId xmlns:a16="http://schemas.microsoft.com/office/drawing/2014/main" id="{B0B54DB7-AEA1-ABDA-9D54-163B3A6D39E3}"/>
                    </a:ext>
                  </a:extLst>
                </p:cNvPr>
                <p:cNvPicPr>
                  <a:picLocks noRot="1" noChangeAspect="1" noEditPoints="1" noChangeArrowheads="1" noChangeShapeType="1"/>
                </p:cNvPicPr>
                <p:nvPr/>
              </p:nvPicPr>
              <p:blipFill>
                <a:blip r:embed="rId33"/>
                <a:stretch>
                  <a:fillRect/>
                </a:stretch>
              </p:blipFill>
              <p:spPr>
                <a:xfrm>
                  <a:off x="5138977" y="3559319"/>
                  <a:ext cx="32860" cy="9019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692" name="Ink 44">
                  <a:extLst>
                    <a:ext uri="{FF2B5EF4-FFF2-40B4-BE49-F238E27FC236}">
                      <a16:creationId xmlns:a16="http://schemas.microsoft.com/office/drawing/2014/main" id="{E4CFCD28-3562-D020-638C-845E24130EE4}"/>
                    </a:ext>
                  </a:extLst>
                </p14:cNvPr>
                <p14:cNvContentPartPr>
                  <a14:cpLocks xmlns:a14="http://schemas.microsoft.com/office/drawing/2010/main" noRot="1" noChangeAspect="1" noEditPoints="1" noChangeArrowheads="1" noChangeShapeType="1"/>
                </p14:cNvContentPartPr>
                <p14:nvPr/>
              </p14:nvContentPartPr>
              <p14:xfrm>
                <a:off x="5224464" y="3570289"/>
                <a:ext cx="71437" cy="84137"/>
              </p14:xfrm>
            </p:contentPart>
          </mc:Choice>
          <mc:Fallback xmlns="">
            <p:pic>
              <p:nvPicPr>
                <p:cNvPr id="27692" name="Ink 44">
                  <a:extLst>
                    <a:ext uri="{FF2B5EF4-FFF2-40B4-BE49-F238E27FC236}">
                      <a16:creationId xmlns:a16="http://schemas.microsoft.com/office/drawing/2014/main" id="{E4CFCD28-3562-D020-638C-845E24130EE4}"/>
                    </a:ext>
                  </a:extLst>
                </p:cNvPr>
                <p:cNvPicPr>
                  <a:picLocks noRot="1" noChangeAspect="1" noEditPoints="1" noChangeArrowheads="1" noChangeShapeType="1"/>
                </p:cNvPicPr>
                <p:nvPr/>
              </p:nvPicPr>
              <p:blipFill>
                <a:blip r:embed="rId35"/>
                <a:stretch>
                  <a:fillRect/>
                </a:stretch>
              </p:blipFill>
              <p:spPr>
                <a:xfrm>
                  <a:off x="5215083" y="3560940"/>
                  <a:ext cx="90198" cy="102834"/>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693" name="Ink 45">
                  <a:extLst>
                    <a:ext uri="{FF2B5EF4-FFF2-40B4-BE49-F238E27FC236}">
                      <a16:creationId xmlns:a16="http://schemas.microsoft.com/office/drawing/2014/main" id="{0C54EE59-507F-5020-74B5-AA430409D57A}"/>
                    </a:ext>
                  </a:extLst>
                </p14:cNvPr>
                <p14:cNvContentPartPr>
                  <a14:cpLocks xmlns:a14="http://schemas.microsoft.com/office/drawing/2010/main" noRot="1" noChangeAspect="1" noEditPoints="1" noChangeArrowheads="1" noChangeShapeType="1"/>
                </p14:cNvContentPartPr>
                <p14:nvPr/>
              </p14:nvContentPartPr>
              <p14:xfrm>
                <a:off x="5324475" y="3502025"/>
                <a:ext cx="65088" cy="65088"/>
              </p14:xfrm>
            </p:contentPart>
          </mc:Choice>
          <mc:Fallback xmlns="">
            <p:pic>
              <p:nvPicPr>
                <p:cNvPr id="27693" name="Ink 45">
                  <a:extLst>
                    <a:ext uri="{FF2B5EF4-FFF2-40B4-BE49-F238E27FC236}">
                      <a16:creationId xmlns:a16="http://schemas.microsoft.com/office/drawing/2014/main" id="{0C54EE59-507F-5020-74B5-AA430409D57A}"/>
                    </a:ext>
                  </a:extLst>
                </p:cNvPr>
                <p:cNvPicPr>
                  <a:picLocks noRot="1" noChangeAspect="1" noEditPoints="1" noChangeArrowheads="1" noChangeShapeType="1"/>
                </p:cNvPicPr>
                <p:nvPr/>
              </p:nvPicPr>
              <p:blipFill>
                <a:blip r:embed="rId37"/>
                <a:stretch>
                  <a:fillRect/>
                </a:stretch>
              </p:blipFill>
              <p:spPr>
                <a:xfrm>
                  <a:off x="5315125" y="3492675"/>
                  <a:ext cx="83787" cy="83787"/>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694" name="Ink 46">
                  <a:extLst>
                    <a:ext uri="{FF2B5EF4-FFF2-40B4-BE49-F238E27FC236}">
                      <a16:creationId xmlns:a16="http://schemas.microsoft.com/office/drawing/2014/main" id="{5B6FF7AD-9B36-6A51-443D-D74A7E16F31C}"/>
                    </a:ext>
                  </a:extLst>
                </p14:cNvPr>
                <p14:cNvContentPartPr>
                  <a14:cpLocks xmlns:a14="http://schemas.microsoft.com/office/drawing/2010/main" noRot="1" noChangeAspect="1" noEditPoints="1" noChangeArrowheads="1" noChangeShapeType="1"/>
                </p14:cNvContentPartPr>
                <p14:nvPr/>
              </p14:nvContentPartPr>
              <p14:xfrm>
                <a:off x="2728914" y="3522664"/>
                <a:ext cx="1443037" cy="1335087"/>
              </p14:xfrm>
            </p:contentPart>
          </mc:Choice>
          <mc:Fallback xmlns="">
            <p:pic>
              <p:nvPicPr>
                <p:cNvPr id="27694" name="Ink 46">
                  <a:extLst>
                    <a:ext uri="{FF2B5EF4-FFF2-40B4-BE49-F238E27FC236}">
                      <a16:creationId xmlns:a16="http://schemas.microsoft.com/office/drawing/2014/main" id="{5B6FF7AD-9B36-6A51-443D-D74A7E16F31C}"/>
                    </a:ext>
                  </a:extLst>
                </p:cNvPr>
                <p:cNvPicPr>
                  <a:picLocks noRot="1" noChangeAspect="1" noEditPoints="1" noChangeArrowheads="1" noChangeShapeType="1"/>
                </p:cNvPicPr>
                <p:nvPr/>
              </p:nvPicPr>
              <p:blipFill>
                <a:blip r:embed="rId39"/>
                <a:stretch>
                  <a:fillRect/>
                </a:stretch>
              </p:blipFill>
              <p:spPr>
                <a:xfrm>
                  <a:off x="2719553" y="3513305"/>
                  <a:ext cx="1461759" cy="1353805"/>
                </a:xfrm>
                <a:prstGeom prst="rect">
                  <a:avLst/>
                </a:prstGeom>
              </p:spPr>
            </p:pic>
          </mc:Fallback>
        </mc:AlternateContent>
      </p:grpSp>
      <p:sp>
        <p:nvSpPr>
          <p:cNvPr id="47" name="Footer Placeholder 2">
            <a:extLst>
              <a:ext uri="{FF2B5EF4-FFF2-40B4-BE49-F238E27FC236}">
                <a16:creationId xmlns:a16="http://schemas.microsoft.com/office/drawing/2014/main" id="{402910C1-1374-96AB-8469-BEA59DB2A694}"/>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2270" name="Picture 2" descr="http://brand.ucla.edu/wp-content/uploads/2013/08/ucla-logotype-main-11.jpg">
            <a:extLst>
              <a:ext uri="{FF2B5EF4-FFF2-40B4-BE49-F238E27FC236}">
                <a16:creationId xmlns:a16="http://schemas.microsoft.com/office/drawing/2014/main" id="{98E2B91D-43FA-7297-A1E9-F65E9A0151AB}"/>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45C24CF-7463-75AD-50A6-E355CD4EDC64}"/>
                  </a:ext>
                </a:extLst>
              </p:cNvPr>
              <p:cNvSpPr txBox="1"/>
              <p:nvPr/>
            </p:nvSpPr>
            <p:spPr>
              <a:xfrm>
                <a:off x="1168208" y="2139704"/>
                <a:ext cx="5919826" cy="80881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𝑦𝑦</m:t>
                          </m:r>
                        </m:sub>
                      </m:sSub>
                      <m:r>
                        <a:rPr lang="en-US" sz="2000" b="0" i="0" smtClean="0">
                          <a:latin typeface="Cambria Math" panose="02040503050406030204" pitchFamily="18" charset="0"/>
                        </a:rPr>
                        <m:t>=</m:t>
                      </m:r>
                      <m:nary>
                        <m:naryPr>
                          <m:limLoc m:val="undOvr"/>
                          <m:subHide m:val="on"/>
                          <m:supHide m:val="on"/>
                          <m:ctrlPr>
                            <a:rPr lang="en-US" sz="2000" b="0" i="1" smtClean="0">
                              <a:latin typeface="Cambria Math" panose="02040503050406030204" pitchFamily="18" charset="0"/>
                            </a:rPr>
                          </m:ctrlPr>
                        </m:naryPr>
                        <m:sub/>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2</m:t>
                              </m:r>
                            </m:sup>
                          </m:sSup>
                        </m:e>
                      </m:nary>
                      <m:r>
                        <a:rPr lang="en-US" sz="2000" b="0" i="1" smtClean="0">
                          <a:latin typeface="Cambria Math" panose="02040503050406030204" pitchFamily="18" charset="0"/>
                        </a:rPr>
                        <m:t>𝑑𝑚</m:t>
                      </m:r>
                      <m:r>
                        <a:rPr lang="en-US" sz="2000" b="0" i="1" smtClean="0">
                          <a:latin typeface="Cambria Math" panose="02040503050406030204" pitchFamily="18" charset="0"/>
                        </a:rPr>
                        <m:t>=</m:t>
                      </m:r>
                      <m:nary>
                        <m:naryPr>
                          <m:limLoc m:val="undOvr"/>
                          <m:subHide m:val="on"/>
                          <m:supHide m:val="on"/>
                          <m:ctrlPr>
                            <a:rPr lang="en-US" sz="2000" b="0" i="1" smtClean="0">
                              <a:latin typeface="Cambria Math" panose="02040503050406030204" pitchFamily="18" charset="0"/>
                            </a:rPr>
                          </m:ctrlPr>
                        </m:naryPr>
                        <m:sub/>
                        <m:sup/>
                        <m:e>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𝑧</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e>
                          </m:d>
                        </m:e>
                      </m:nary>
                      <m:r>
                        <a:rPr lang="en-US" sz="2000" b="0" i="1" smtClean="0">
                          <a:latin typeface="Cambria Math" panose="02040503050406030204" pitchFamily="18" charset="0"/>
                        </a:rPr>
                        <m:t>𝑑𝑚</m:t>
                      </m:r>
                      <m:r>
                        <a:rPr lang="en-US" sz="2000" b="0" i="1" smtClean="0">
                          <a:latin typeface="Cambria Math" panose="02040503050406030204" pitchFamily="18" charset="0"/>
                        </a:rPr>
                        <m:t>=</m:t>
                      </m:r>
                      <m:nary>
                        <m:naryPr>
                          <m:chr m:val="∭"/>
                          <m:limLoc m:val="undOvr"/>
                          <m:ctrlPr>
                            <a:rPr lang="en-US" sz="2000" b="0" i="1" smtClean="0">
                              <a:latin typeface="Cambria Math" panose="02040503050406030204" pitchFamily="18" charset="0"/>
                            </a:rPr>
                          </m:ctrlPr>
                        </m:naryPr>
                        <m:sub>
                          <m:r>
                            <m:rPr>
                              <m:brk m:alnAt="24"/>
                            </m:rPr>
                            <a:rPr lang="en-US" sz="2000" b="0" i="1" smtClean="0">
                              <a:latin typeface="Cambria Math" panose="02040503050406030204" pitchFamily="18" charset="0"/>
                            </a:rPr>
                            <m:t>𝑣</m:t>
                          </m:r>
                        </m:sub>
                        <m:sup>
                          <m:r>
                            <a:rPr lang="en-US" sz="2000" b="0" i="1" smtClean="0">
                              <a:latin typeface="Cambria Math" panose="02040503050406030204" pitchFamily="18" charset="0"/>
                            </a:rPr>
                            <m:t> </m:t>
                          </m:r>
                        </m:sup>
                        <m:e>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𝑧</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e>
                          </m:d>
                        </m:e>
                      </m:nary>
                      <m:r>
                        <a:rPr lang="en-US" sz="2000" b="0" i="1" smtClean="0">
                          <a:latin typeface="Cambria Math" panose="02040503050406030204" pitchFamily="18" charset="0"/>
                        </a:rPr>
                        <m:t>𝜌</m:t>
                      </m:r>
                      <m:r>
                        <a:rPr lang="en-US" sz="2000" b="0" i="1" smtClean="0">
                          <a:latin typeface="Cambria Math" panose="02040503050406030204" pitchFamily="18" charset="0"/>
                        </a:rPr>
                        <m:t>𝑑𝑣</m:t>
                      </m:r>
                    </m:oMath>
                  </m:oMathPara>
                </a14:m>
                <a:endParaRPr lang="en-US" sz="2000" dirty="0"/>
              </a:p>
            </p:txBody>
          </p:sp>
        </mc:Choice>
        <mc:Fallback xmlns="">
          <p:sp>
            <p:nvSpPr>
              <p:cNvPr id="6" name="TextBox 5">
                <a:extLst>
                  <a:ext uri="{FF2B5EF4-FFF2-40B4-BE49-F238E27FC236}">
                    <a16:creationId xmlns:a16="http://schemas.microsoft.com/office/drawing/2014/main" id="{045C24CF-7463-75AD-50A6-E355CD4EDC64}"/>
                  </a:ext>
                </a:extLst>
              </p:cNvPr>
              <p:cNvSpPr txBox="1">
                <a:spLocks noRot="1" noChangeAspect="1" noMove="1" noResize="1" noEditPoints="1" noAdjustHandles="1" noChangeArrowheads="1" noChangeShapeType="1" noTextEdit="1"/>
              </p:cNvSpPr>
              <p:nvPr/>
            </p:nvSpPr>
            <p:spPr>
              <a:xfrm>
                <a:off x="1168208" y="2139704"/>
                <a:ext cx="5919826" cy="808811"/>
              </a:xfrm>
              <a:prstGeom prst="rect">
                <a:avLst/>
              </a:prstGeom>
              <a:blipFill>
                <a:blip r:embed="rId4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E5A7C22-BA00-AC54-33A2-0B96717E2D38}"/>
                  </a:ext>
                </a:extLst>
              </p:cNvPr>
              <p:cNvSpPr txBox="1"/>
              <p:nvPr/>
            </p:nvSpPr>
            <p:spPr>
              <a:xfrm>
                <a:off x="1177589" y="3518016"/>
                <a:ext cx="2640338" cy="80881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𝑧𝑧</m:t>
                          </m:r>
                        </m:sub>
                      </m:sSub>
                      <m:r>
                        <a:rPr lang="en-US" sz="2000" b="0" i="0" smtClean="0">
                          <a:latin typeface="Cambria Math" panose="02040503050406030204" pitchFamily="18" charset="0"/>
                        </a:rPr>
                        <m:t>=</m:t>
                      </m:r>
                      <m:nary>
                        <m:naryPr>
                          <m:chr m:val="∭"/>
                          <m:limLoc m:val="undOvr"/>
                          <m:ctrlPr>
                            <a:rPr lang="en-US" sz="2000" b="0" i="1" smtClean="0">
                              <a:latin typeface="Cambria Math" panose="02040503050406030204" pitchFamily="18" charset="0"/>
                            </a:rPr>
                          </m:ctrlPr>
                        </m:naryPr>
                        <m:sub>
                          <m:r>
                            <m:rPr>
                              <m:brk m:alnAt="24"/>
                            </m:rPr>
                            <a:rPr lang="en-US" sz="2000" b="0" i="1" smtClean="0">
                              <a:latin typeface="Cambria Math" panose="02040503050406030204" pitchFamily="18" charset="0"/>
                            </a:rPr>
                            <m:t>𝑣</m:t>
                          </m:r>
                        </m:sub>
                        <m:sup>
                          <m:r>
                            <a:rPr lang="en-US" sz="2000" b="0" i="1" smtClean="0">
                              <a:latin typeface="Cambria Math" panose="02040503050406030204" pitchFamily="18" charset="0"/>
                            </a:rPr>
                            <m:t> </m:t>
                          </m:r>
                        </m:sup>
                        <m:e>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𝑦</m:t>
                                  </m:r>
                                </m:e>
                                <m:sup>
                                  <m:r>
                                    <a:rPr lang="en-US" sz="2000" b="0" i="1" smtClean="0">
                                      <a:latin typeface="Cambria Math" panose="02040503050406030204" pitchFamily="18" charset="0"/>
                                    </a:rPr>
                                    <m:t>2</m:t>
                                  </m:r>
                                </m:sup>
                              </m:sSup>
                            </m:e>
                          </m:d>
                        </m:e>
                      </m:nary>
                      <m:r>
                        <a:rPr lang="en-US" sz="2000" b="0" i="1" smtClean="0">
                          <a:latin typeface="Cambria Math" panose="02040503050406030204" pitchFamily="18" charset="0"/>
                        </a:rPr>
                        <m:t>𝜌</m:t>
                      </m:r>
                      <m:r>
                        <a:rPr lang="en-US" sz="2000" b="0" i="1" smtClean="0">
                          <a:latin typeface="Cambria Math" panose="02040503050406030204" pitchFamily="18" charset="0"/>
                        </a:rPr>
                        <m:t>𝑑𝑣</m:t>
                      </m:r>
                    </m:oMath>
                  </m:oMathPara>
                </a14:m>
                <a:endParaRPr lang="en-US" sz="2000" dirty="0"/>
              </a:p>
            </p:txBody>
          </p:sp>
        </mc:Choice>
        <mc:Fallback xmlns="">
          <p:sp>
            <p:nvSpPr>
              <p:cNvPr id="7" name="TextBox 6">
                <a:extLst>
                  <a:ext uri="{FF2B5EF4-FFF2-40B4-BE49-F238E27FC236}">
                    <a16:creationId xmlns:a16="http://schemas.microsoft.com/office/drawing/2014/main" id="{5E5A7C22-BA00-AC54-33A2-0B96717E2D38}"/>
                  </a:ext>
                </a:extLst>
              </p:cNvPr>
              <p:cNvSpPr txBox="1">
                <a:spLocks noRot="1" noChangeAspect="1" noMove="1" noResize="1" noEditPoints="1" noAdjustHandles="1" noChangeArrowheads="1" noChangeShapeType="1" noTextEdit="1"/>
              </p:cNvSpPr>
              <p:nvPr/>
            </p:nvSpPr>
            <p:spPr>
              <a:xfrm>
                <a:off x="1177589" y="3518016"/>
                <a:ext cx="2640338" cy="808811"/>
              </a:xfrm>
              <a:prstGeom prst="rect">
                <a:avLst/>
              </a:prstGeom>
              <a:blipFill>
                <a:blip r:embed="rId4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867D44A-ADC4-EBD0-912C-B47754AF4AFA}"/>
                  </a:ext>
                </a:extLst>
              </p:cNvPr>
              <p:cNvSpPr txBox="1"/>
              <p:nvPr/>
            </p:nvSpPr>
            <p:spPr>
              <a:xfrm>
                <a:off x="1198526" y="2742689"/>
                <a:ext cx="2657202" cy="80881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𝑥𝑥</m:t>
                          </m:r>
                        </m:sub>
                      </m:sSub>
                      <m:r>
                        <a:rPr lang="en-US" sz="2000" b="0" i="0" smtClean="0">
                          <a:latin typeface="Cambria Math" panose="02040503050406030204" pitchFamily="18" charset="0"/>
                        </a:rPr>
                        <m:t>=</m:t>
                      </m:r>
                      <m:nary>
                        <m:naryPr>
                          <m:chr m:val="∭"/>
                          <m:limLoc m:val="undOvr"/>
                          <m:ctrlPr>
                            <a:rPr lang="en-US" sz="2000" b="0" i="1" smtClean="0">
                              <a:latin typeface="Cambria Math" panose="02040503050406030204" pitchFamily="18" charset="0"/>
                            </a:rPr>
                          </m:ctrlPr>
                        </m:naryPr>
                        <m:sub>
                          <m:r>
                            <m:rPr>
                              <m:brk m:alnAt="24"/>
                            </m:rPr>
                            <a:rPr lang="en-US" sz="2000" b="0" i="1" smtClean="0">
                              <a:latin typeface="Cambria Math" panose="02040503050406030204" pitchFamily="18" charset="0"/>
                            </a:rPr>
                            <m:t>𝑣</m:t>
                          </m:r>
                        </m:sub>
                        <m:sup>
                          <m:r>
                            <a:rPr lang="en-US" sz="2000" b="0" i="1" smtClean="0">
                              <a:latin typeface="Cambria Math" panose="02040503050406030204" pitchFamily="18" charset="0"/>
                            </a:rPr>
                            <m:t> </m:t>
                          </m:r>
                        </m:sup>
                        <m:e>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𝑧</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𝑦</m:t>
                                  </m:r>
                                </m:e>
                                <m:sup>
                                  <m:r>
                                    <a:rPr lang="en-US" sz="2000" b="0" i="1" smtClean="0">
                                      <a:latin typeface="Cambria Math" panose="02040503050406030204" pitchFamily="18" charset="0"/>
                                    </a:rPr>
                                    <m:t>2</m:t>
                                  </m:r>
                                </m:sup>
                              </m:sSup>
                            </m:e>
                          </m:d>
                        </m:e>
                      </m:nary>
                      <m:r>
                        <a:rPr lang="en-US" sz="2000" b="0" i="1" smtClean="0">
                          <a:latin typeface="Cambria Math" panose="02040503050406030204" pitchFamily="18" charset="0"/>
                        </a:rPr>
                        <m:t>𝜌</m:t>
                      </m:r>
                      <m:r>
                        <a:rPr lang="en-US" sz="2000" b="0" i="1" smtClean="0">
                          <a:latin typeface="Cambria Math" panose="02040503050406030204" pitchFamily="18" charset="0"/>
                        </a:rPr>
                        <m:t>𝑑𝑣</m:t>
                      </m:r>
                    </m:oMath>
                  </m:oMathPara>
                </a14:m>
                <a:endParaRPr lang="en-US" sz="2000" dirty="0"/>
              </a:p>
            </p:txBody>
          </p:sp>
        </mc:Choice>
        <mc:Fallback xmlns="">
          <p:sp>
            <p:nvSpPr>
              <p:cNvPr id="8" name="TextBox 7">
                <a:extLst>
                  <a:ext uri="{FF2B5EF4-FFF2-40B4-BE49-F238E27FC236}">
                    <a16:creationId xmlns:a16="http://schemas.microsoft.com/office/drawing/2014/main" id="{3867D44A-ADC4-EBD0-912C-B47754AF4AFA}"/>
                  </a:ext>
                </a:extLst>
              </p:cNvPr>
              <p:cNvSpPr txBox="1">
                <a:spLocks noRot="1" noChangeAspect="1" noMove="1" noResize="1" noEditPoints="1" noAdjustHandles="1" noChangeArrowheads="1" noChangeShapeType="1" noTextEdit="1"/>
              </p:cNvSpPr>
              <p:nvPr/>
            </p:nvSpPr>
            <p:spPr>
              <a:xfrm>
                <a:off x="1198526" y="2742689"/>
                <a:ext cx="2657202" cy="808811"/>
              </a:xfrm>
              <a:prstGeom prst="rect">
                <a:avLst/>
              </a:prstGeom>
              <a:blipFill>
                <a:blip r:embed="rId4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39697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E13BAD0-A7F9-13E7-DAFD-3732B0F22F7B}"/>
              </a:ext>
            </a:extLst>
          </p:cNvPr>
          <p:cNvSpPr>
            <a:spLocks noGrp="1" noChangeArrowheads="1"/>
          </p:cNvSpPr>
          <p:nvPr>
            <p:ph type="title"/>
          </p:nvPr>
        </p:nvSpPr>
        <p:spPr/>
        <p:txBody>
          <a:bodyPr/>
          <a:lstStyle/>
          <a:p>
            <a:r>
              <a:rPr lang="en-US" altLang="en-US"/>
              <a:t>Forward Dynamics</a:t>
            </a:r>
          </a:p>
        </p:txBody>
      </p:sp>
      <p:sp>
        <p:nvSpPr>
          <p:cNvPr id="17411" name="Rectangle 3">
            <a:extLst>
              <a:ext uri="{FF2B5EF4-FFF2-40B4-BE49-F238E27FC236}">
                <a16:creationId xmlns:a16="http://schemas.microsoft.com/office/drawing/2014/main" id="{04455CE7-E788-3D8B-4123-260C1CF3AC17}"/>
              </a:ext>
            </a:extLst>
          </p:cNvPr>
          <p:cNvSpPr>
            <a:spLocks noGrp="1" noChangeArrowheads="1"/>
          </p:cNvSpPr>
          <p:nvPr>
            <p:ph type="body" idx="1"/>
          </p:nvPr>
        </p:nvSpPr>
        <p:spPr>
          <a:xfrm>
            <a:off x="2209800" y="1371600"/>
            <a:ext cx="3886200" cy="4724400"/>
          </a:xfrm>
        </p:spPr>
        <p:txBody>
          <a:bodyPr/>
          <a:lstStyle/>
          <a:p>
            <a:pPr marL="0" indent="0">
              <a:buFontTx/>
              <a:buNone/>
            </a:pPr>
            <a:endParaRPr lang="en-US" altLang="en-US" sz="1000" b="1"/>
          </a:p>
          <a:p>
            <a:pPr marL="0" indent="0">
              <a:buFontTx/>
              <a:buNone/>
            </a:pPr>
            <a:r>
              <a:rPr lang="en-US" altLang="en-US" b="1"/>
              <a:t>Problem</a:t>
            </a:r>
          </a:p>
          <a:p>
            <a:pPr marL="0" indent="0">
              <a:buFontTx/>
              <a:buNone/>
            </a:pPr>
            <a:r>
              <a:rPr lang="en-US" altLang="en-US" sz="1400">
                <a:solidFill>
                  <a:srgbClr val="FF3300"/>
                </a:solidFill>
              </a:rPr>
              <a:t>	</a:t>
            </a:r>
          </a:p>
          <a:p>
            <a:pPr marL="0" indent="0">
              <a:buFontTx/>
              <a:buNone/>
            </a:pPr>
            <a:r>
              <a:rPr lang="en-US" altLang="en-US" sz="1400" i="1">
                <a:solidFill>
                  <a:srgbClr val="FF3300"/>
                </a:solidFill>
              </a:rPr>
              <a:t>Given:</a:t>
            </a:r>
            <a:r>
              <a:rPr lang="en-US" altLang="en-US" sz="1400"/>
              <a:t>      </a:t>
            </a:r>
            <a:r>
              <a:rPr lang="en-US" altLang="en-US" sz="1400" i="1"/>
              <a:t>Joint torques and links </a:t>
            </a:r>
          </a:p>
          <a:p>
            <a:pPr marL="0" indent="0">
              <a:buFontTx/>
              <a:buNone/>
            </a:pPr>
            <a:r>
              <a:rPr lang="en-US" altLang="en-US" sz="1400" i="1"/>
              <a:t>                geometry, mass, inertia,  </a:t>
            </a:r>
          </a:p>
          <a:p>
            <a:pPr marL="0" indent="0">
              <a:buFontTx/>
              <a:buNone/>
            </a:pPr>
            <a:r>
              <a:rPr lang="en-US" altLang="en-US" sz="1400" i="1"/>
              <a:t>                 friction, joint torques </a:t>
            </a:r>
            <a:endParaRPr lang="en-US" altLang="en-US" sz="1400"/>
          </a:p>
          <a:p>
            <a:pPr marL="0" indent="0">
              <a:buFontTx/>
              <a:buNone/>
            </a:pPr>
            <a:r>
              <a:rPr lang="en-US" altLang="en-US" sz="1400" i="1">
                <a:solidFill>
                  <a:srgbClr val="FF3300"/>
                </a:solidFill>
              </a:rPr>
              <a:t>Compute:</a:t>
            </a:r>
            <a:r>
              <a:rPr lang="en-US" altLang="en-US" sz="1400" i="1"/>
              <a:t> Angular acceleration of the </a:t>
            </a:r>
          </a:p>
          <a:p>
            <a:pPr marL="0" indent="0">
              <a:buFontTx/>
              <a:buNone/>
            </a:pPr>
            <a:r>
              <a:rPr lang="en-US" altLang="en-US" sz="1400" i="1"/>
              <a:t>                links (solve differential</a:t>
            </a:r>
          </a:p>
          <a:p>
            <a:pPr marL="0" indent="0">
              <a:buFontTx/>
              <a:buNone/>
            </a:pPr>
            <a:r>
              <a:rPr lang="en-US" altLang="en-US" sz="1400" i="1"/>
              <a:t>                 equations)</a:t>
            </a:r>
            <a:endParaRPr lang="en-US" altLang="en-US" sz="1400"/>
          </a:p>
          <a:p>
            <a:pPr marL="0" indent="0">
              <a:buFontTx/>
              <a:buNone/>
            </a:pPr>
            <a:endParaRPr lang="en-US" altLang="en-US" sz="1400" b="1"/>
          </a:p>
          <a:p>
            <a:pPr marL="0" indent="0">
              <a:buFontTx/>
              <a:buNone/>
            </a:pPr>
            <a:r>
              <a:rPr lang="en-US" altLang="en-US" b="1"/>
              <a:t>Solution</a:t>
            </a:r>
          </a:p>
          <a:p>
            <a:pPr marL="0" indent="0">
              <a:buFontTx/>
              <a:buNone/>
            </a:pPr>
            <a:r>
              <a:rPr lang="en-US" altLang="en-US" sz="1400" i="1"/>
              <a:t>solve a set of differential equations</a:t>
            </a:r>
            <a:endParaRPr lang="en-US" altLang="en-US" sz="1400"/>
          </a:p>
          <a:p>
            <a:pPr marL="0" indent="0">
              <a:buFontTx/>
              <a:buNone/>
            </a:pPr>
            <a:endParaRPr lang="en-US" altLang="en-US" sz="1400" b="1"/>
          </a:p>
          <a:p>
            <a:pPr marL="0" indent="0">
              <a:buFontTx/>
              <a:buNone/>
            </a:pPr>
            <a:r>
              <a:rPr lang="en-US" altLang="en-US" sz="1400"/>
              <a:t>Dynamic Equations - Newton-Euler method or Lagrangian Dynamics</a:t>
            </a:r>
          </a:p>
        </p:txBody>
      </p:sp>
      <mc:AlternateContent xmlns:mc="http://schemas.openxmlformats.org/markup-compatibility/2006" xmlns:a14="http://schemas.microsoft.com/office/drawing/2010/main">
        <mc:Choice Requires="a14">
          <p:sp>
            <p:nvSpPr>
              <p:cNvPr id="17412" name="Object 4">
                <a:extLst>
                  <a:ext uri="{FF2B5EF4-FFF2-40B4-BE49-F238E27FC236}">
                    <a16:creationId xmlns:a16="http://schemas.microsoft.com/office/drawing/2014/main" id="{4D87878E-A23B-94D5-4C4E-8D4EF07AE9C8}"/>
                  </a:ext>
                </a:extLst>
              </p:cNvPr>
              <p:cNvSpPr txBox="1"/>
              <p:nvPr/>
            </p:nvSpPr>
            <p:spPr bwMode="auto">
              <a:xfrm>
                <a:off x="2332038" y="5407025"/>
                <a:ext cx="3998912" cy="363538"/>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𝛕</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Θ</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m:rPr>
                              <m:sty m:val="p"/>
                            </m:rPr>
                            <a:rPr lang="en-US" i="1">
                              <a:solidFill>
                                <a:srgbClr val="000000"/>
                              </a:solidFill>
                              <a:latin typeface="Cambria Math" panose="02040503050406030204" pitchFamily="18" charset="0"/>
                            </a:rPr>
                            <m:t>Θ</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𝑉</m:t>
                      </m:r>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Θ</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m:rPr>
                              <m:sty m:val="p"/>
                            </m:rPr>
                            <a:rPr lang="en-US" i="1">
                              <a:solidFill>
                                <a:srgbClr val="000000"/>
                              </a:solidFill>
                              <a:latin typeface="Cambria Math" panose="02040503050406030204" pitchFamily="18" charset="0"/>
                            </a:rPr>
                            <m:t>Θ</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𝐺</m:t>
                      </m:r>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Θ</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Θ</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m:rPr>
                              <m:sty m:val="p"/>
                            </m:rPr>
                            <a:rPr lang="en-US" i="1">
                              <a:solidFill>
                                <a:srgbClr val="000000"/>
                              </a:solidFill>
                              <a:latin typeface="Cambria Math" panose="02040503050406030204" pitchFamily="18" charset="0"/>
                            </a:rPr>
                            <m:t>Θ</m:t>
                          </m:r>
                        </m:e>
                      </m:acc>
                      <m:r>
                        <a:rPr lang="en-US" i="1">
                          <a:solidFill>
                            <a:srgbClr val="000000"/>
                          </a:solidFill>
                          <a:latin typeface="Cambria Math" panose="02040503050406030204" pitchFamily="18" charset="0"/>
                        </a:rPr>
                        <m:t>)</m:t>
                      </m:r>
                    </m:oMath>
                  </m:oMathPara>
                </a14:m>
                <a:endParaRPr lang="en-US"/>
              </a:p>
            </p:txBody>
          </p:sp>
        </mc:Choice>
        <mc:Fallback xmlns="">
          <p:sp>
            <p:nvSpPr>
              <p:cNvPr id="17412" name="Object 4">
                <a:extLst>
                  <a:ext uri="{FF2B5EF4-FFF2-40B4-BE49-F238E27FC236}">
                    <a16:creationId xmlns:a16="http://schemas.microsoft.com/office/drawing/2014/main" id="{4D87878E-A23B-94D5-4C4E-8D4EF07AE9C8}"/>
                  </a:ext>
                </a:extLst>
              </p:cNvPr>
              <p:cNvSpPr txBox="1">
                <a:spLocks noRot="1" noChangeAspect="1" noMove="1" noResize="1" noEditPoints="1" noAdjustHandles="1" noChangeArrowheads="1" noChangeShapeType="1" noTextEdit="1"/>
              </p:cNvSpPr>
              <p:nvPr/>
            </p:nvSpPr>
            <p:spPr bwMode="auto">
              <a:xfrm>
                <a:off x="2332038" y="5407025"/>
                <a:ext cx="3998912" cy="363538"/>
              </a:xfrm>
              <a:prstGeom prst="rect">
                <a:avLst/>
              </a:prstGeom>
              <a:blipFill>
                <a:blip r:embed="rId3"/>
                <a:stretch>
                  <a:fillRect b="-13333"/>
                </a:stretch>
              </a:blipFill>
              <a:ln>
                <a:noFill/>
              </a:ln>
              <a:effectLst/>
            </p:spPr>
            <p:txBody>
              <a:bodyPr/>
              <a:lstStyle/>
              <a:p>
                <a:r>
                  <a:rPr lang="en-US">
                    <a:noFill/>
                  </a:rPr>
                  <a:t> </a:t>
                </a:r>
              </a:p>
            </p:txBody>
          </p:sp>
        </mc:Fallback>
      </mc:AlternateContent>
      <p:pic>
        <p:nvPicPr>
          <p:cNvPr id="17413" name="Picture 5" descr="I:\EE534\Fig_1.09.tif">
            <a:extLst>
              <a:ext uri="{FF2B5EF4-FFF2-40B4-BE49-F238E27FC236}">
                <a16:creationId xmlns:a16="http://schemas.microsoft.com/office/drawing/2014/main" id="{591D73CF-8895-25EA-4123-2E2AD1D1ED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875" y="1692275"/>
            <a:ext cx="3543300"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37898A01-1B3B-D19F-6FC1-9E0C1665556F}"/>
                  </a:ext>
                </a:extLst>
              </p14:cNvPr>
              <p14:cNvContentPartPr/>
              <p14:nvPr/>
            </p14:nvContentPartPr>
            <p14:xfrm>
              <a:off x="7487040" y="2001240"/>
              <a:ext cx="1317600" cy="2115360"/>
            </p14:xfrm>
          </p:contentPart>
        </mc:Choice>
        <mc:Fallback xmlns="">
          <p:pic>
            <p:nvPicPr>
              <p:cNvPr id="2" name="Ink 1">
                <a:extLst>
                  <a:ext uri="{FF2B5EF4-FFF2-40B4-BE49-F238E27FC236}">
                    <a16:creationId xmlns:a16="http://schemas.microsoft.com/office/drawing/2014/main" id="{37898A01-1B3B-D19F-6FC1-9E0C1665556F}"/>
                  </a:ext>
                </a:extLst>
              </p:cNvPr>
              <p:cNvPicPr/>
              <p:nvPr/>
            </p:nvPicPr>
            <p:blipFill>
              <a:blip r:embed="rId7"/>
              <a:stretch>
                <a:fillRect/>
              </a:stretch>
            </p:blipFill>
            <p:spPr>
              <a:xfrm>
                <a:off x="7477680" y="1991880"/>
                <a:ext cx="1336320" cy="2134080"/>
              </a:xfrm>
              <a:prstGeom prst="rect">
                <a:avLst/>
              </a:prstGeom>
            </p:spPr>
          </p:pic>
        </mc:Fallback>
      </mc:AlternateContent>
      <mc:AlternateContent xmlns:mc="http://schemas.openxmlformats.org/markup-compatibility/2006" xmlns:a14="http://schemas.microsoft.com/office/drawing/2010/main">
        <mc:Choice Requires="a14">
          <p:sp>
            <p:nvSpPr>
              <p:cNvPr id="17415" name="Object 4">
                <a:extLst>
                  <a:ext uri="{FF2B5EF4-FFF2-40B4-BE49-F238E27FC236}">
                    <a16:creationId xmlns:a16="http://schemas.microsoft.com/office/drawing/2014/main" id="{B7287663-AAC9-D52A-EFB4-50034F4B80AB}"/>
                  </a:ext>
                </a:extLst>
              </p:cNvPr>
              <p:cNvSpPr txBox="1"/>
              <p:nvPr/>
            </p:nvSpPr>
            <p:spPr bwMode="auto">
              <a:xfrm>
                <a:off x="5661025" y="1214438"/>
                <a:ext cx="995363" cy="1820862"/>
              </a:xfrm>
              <a:prstGeom prst="rect">
                <a:avLst/>
              </a:prstGeom>
              <a:noFill/>
              <a:ln>
                <a:noFill/>
              </a:ln>
            </p:spPr>
            <p:txBody>
              <a:bodyPr>
                <a:normAutofit fontScale="475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eqArr>
                            <m:eqArrPr>
                              <m:ctrlPr>
                                <a:rPr lang="en-US"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𝛕</m:t>
                                  </m:r>
                                </m:e>
                                <m:sub>
                                  <m:r>
                                    <a:rPr lang="en-US" i="1">
                                      <a:solidFill>
                                        <a:srgbClr val="000000"/>
                                      </a:solidFill>
                                      <a:latin typeface="Cambria Math" panose="02040503050406030204" pitchFamily="18" charset="0"/>
                                    </a:rPr>
                                    <m:t>𝑖</m:t>
                                  </m:r>
                                </m:sub>
                              </m:sSub>
                            </m:e>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𝐿𝑖𝑛</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𝑧</m:t>
                              </m:r>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a:rPr lang="en-US" i="1">
                                      <a:solidFill>
                                        <a:srgbClr val="000000"/>
                                      </a:solidFill>
                                      <a:latin typeface="Cambria Math" panose="02040503050406030204" pitchFamily="18" charset="0"/>
                                    </a:rPr>
                                    <m:t>𝑖</m:t>
                                  </m:r>
                                </m:sub>
                              </m:sSub>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𝑖</m:t>
                                  </m:r>
                                </m:sub>
                              </m:sSub>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𝐶𝑖</m:t>
                                  </m:r>
                                </m:sub>
                              </m:sSub>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𝑖</m:t>
                                  </m:r>
                                </m:sub>
                              </m:sSub>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𝑖</m:t>
                                  </m:r>
                                </m:sub>
                              </m:sSub>
                            </m:e>
                          </m:eqArr>
                        </m:e>
                      </m:d>
                    </m:oMath>
                  </m:oMathPara>
                </a14:m>
                <a:endParaRPr lang="en-US"/>
              </a:p>
            </p:txBody>
          </p:sp>
        </mc:Choice>
        <mc:Fallback xmlns="">
          <p:sp>
            <p:nvSpPr>
              <p:cNvPr id="17415" name="Object 4">
                <a:extLst>
                  <a:ext uri="{FF2B5EF4-FFF2-40B4-BE49-F238E27FC236}">
                    <a16:creationId xmlns:a16="http://schemas.microsoft.com/office/drawing/2014/main" id="{B7287663-AAC9-D52A-EFB4-50034F4B80AB}"/>
                  </a:ext>
                </a:extLst>
              </p:cNvPr>
              <p:cNvSpPr txBox="1">
                <a:spLocks noRot="1" noChangeAspect="1" noMove="1" noResize="1" noEditPoints="1" noAdjustHandles="1" noChangeArrowheads="1" noChangeShapeType="1" noTextEdit="1"/>
              </p:cNvSpPr>
              <p:nvPr/>
            </p:nvSpPr>
            <p:spPr bwMode="auto">
              <a:xfrm>
                <a:off x="5661025" y="1214438"/>
                <a:ext cx="995363" cy="1820862"/>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416" name="Object 4">
                <a:extLst>
                  <a:ext uri="{FF2B5EF4-FFF2-40B4-BE49-F238E27FC236}">
                    <a16:creationId xmlns:a16="http://schemas.microsoft.com/office/drawing/2014/main" id="{DE671AD5-38A1-DB14-429A-BCB7C5143702}"/>
                  </a:ext>
                </a:extLst>
              </p:cNvPr>
              <p:cNvSpPr txBox="1"/>
              <p:nvPr/>
            </p:nvSpPr>
            <p:spPr bwMode="auto">
              <a:xfrm>
                <a:off x="5686425" y="3059113"/>
                <a:ext cx="276225" cy="841375"/>
              </a:xfrm>
              <a:prstGeom prst="rect">
                <a:avLst/>
              </a:prstGeom>
              <a:noFill/>
              <a:ln>
                <a:noFill/>
              </a:ln>
            </p:spPr>
            <p:txBody>
              <a:bodyPr>
                <a:normAutofit fontScale="550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eqArr>
                            <m:eqArrPr>
                              <m:ctrlPr>
                                <a:rPr lang="en-US"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&amp;</m:t>
                              </m:r>
                              <m:r>
                                <m:rPr>
                                  <m:sty m:val="p"/>
                                </m:rPr>
                                <a:rPr lang="en-US" i="1">
                                  <a:solidFill>
                                    <a:srgbClr val="000000"/>
                                  </a:solidFill>
                                  <a:latin typeface="Cambria Math" panose="02040503050406030204" pitchFamily="18" charset="0"/>
                                </a:rPr>
                                <m:t>Θ</m:t>
                              </m:r>
                            </m:e>
                            <m:e>
                              <m:r>
                                <a:rPr lang="en-US" i="1">
                                  <a:solidFill>
                                    <a:srgbClr val="000000"/>
                                  </a:solidFill>
                                  <a:latin typeface="Cambria Math" panose="02040503050406030204" pitchFamily="18" charset="0"/>
                                </a:rPr>
                                <m:t>&amp;</m:t>
                              </m:r>
                              <m:acc>
                                <m:accPr>
                                  <m:chr m:val="̇"/>
                                  <m:ctrlPr>
                                    <a:rPr lang="en-US" i="1">
                                      <a:solidFill>
                                        <a:srgbClr val="000000"/>
                                      </a:solidFill>
                                      <a:latin typeface="Cambria Math" panose="02040503050406030204" pitchFamily="18" charset="0"/>
                                    </a:rPr>
                                  </m:ctrlPr>
                                </m:accPr>
                                <m:e>
                                  <m:r>
                                    <m:rPr>
                                      <m:sty m:val="p"/>
                                    </m:rPr>
                                    <a:rPr lang="en-US" i="1">
                                      <a:solidFill>
                                        <a:srgbClr val="000000"/>
                                      </a:solidFill>
                                      <a:latin typeface="Cambria Math" panose="02040503050406030204" pitchFamily="18" charset="0"/>
                                    </a:rPr>
                                    <m:t>Θ</m:t>
                                  </m:r>
                                </m:e>
                              </m:acc>
                            </m:e>
                            <m:e>
                              <m:r>
                                <a:rPr lang="en-US" i="1">
                                  <a:solidFill>
                                    <a:srgbClr val="000000"/>
                                  </a:solidFill>
                                  <a:latin typeface="Cambria Math" panose="02040503050406030204" pitchFamily="18" charset="0"/>
                                </a:rPr>
                                <m:t>&amp;</m:t>
                              </m:r>
                              <m:acc>
                                <m:accPr>
                                  <m:chr m:val="̈"/>
                                  <m:ctrlPr>
                                    <a:rPr lang="en-US" i="1">
                                      <a:solidFill>
                                        <a:srgbClr val="000000"/>
                                      </a:solidFill>
                                      <a:latin typeface="Cambria Math" panose="02040503050406030204" pitchFamily="18" charset="0"/>
                                    </a:rPr>
                                  </m:ctrlPr>
                                </m:accPr>
                                <m:e>
                                  <m:r>
                                    <m:rPr>
                                      <m:sty m:val="p"/>
                                    </m:rPr>
                                    <a:rPr lang="en-US" i="1">
                                      <a:solidFill>
                                        <a:srgbClr val="000000"/>
                                      </a:solidFill>
                                      <a:latin typeface="Cambria Math" panose="02040503050406030204" pitchFamily="18" charset="0"/>
                                    </a:rPr>
                                    <m:t>Θ</m:t>
                                  </m:r>
                                </m:e>
                              </m:acc>
                            </m:e>
                          </m:eqArr>
                        </m:e>
                      </m:d>
                    </m:oMath>
                  </m:oMathPara>
                </a14:m>
                <a:endParaRPr lang="en-US"/>
              </a:p>
            </p:txBody>
          </p:sp>
        </mc:Choice>
        <mc:Fallback xmlns="">
          <p:sp>
            <p:nvSpPr>
              <p:cNvPr id="17416" name="Object 4">
                <a:extLst>
                  <a:ext uri="{FF2B5EF4-FFF2-40B4-BE49-F238E27FC236}">
                    <a16:creationId xmlns:a16="http://schemas.microsoft.com/office/drawing/2014/main" id="{DE671AD5-38A1-DB14-429A-BCB7C5143702}"/>
                  </a:ext>
                </a:extLst>
              </p:cNvPr>
              <p:cNvSpPr txBox="1">
                <a:spLocks noRot="1" noChangeAspect="1" noMove="1" noResize="1" noEditPoints="1" noAdjustHandles="1" noChangeArrowheads="1" noChangeShapeType="1" noTextEdit="1"/>
              </p:cNvSpPr>
              <p:nvPr/>
            </p:nvSpPr>
            <p:spPr bwMode="auto">
              <a:xfrm>
                <a:off x="5686425" y="3059113"/>
                <a:ext cx="276225" cy="841375"/>
              </a:xfrm>
              <a:prstGeom prst="rect">
                <a:avLst/>
              </a:prstGeom>
              <a:blipFill>
                <a:blip r:embed="rId9"/>
                <a:stretch>
                  <a:fillRect r="-4444"/>
                </a:stretch>
              </a:blipFill>
              <a:ln>
                <a:noFill/>
              </a:ln>
            </p:spPr>
            <p:txBody>
              <a:bodyPr/>
              <a:lstStyle/>
              <a:p>
                <a:r>
                  <a:rPr lang="en-US">
                    <a:noFill/>
                  </a:rPr>
                  <a:t> </a:t>
                </a:r>
              </a:p>
            </p:txBody>
          </p:sp>
        </mc:Fallback>
      </mc:AlternateContent>
      <p:sp>
        <p:nvSpPr>
          <p:cNvPr id="11" name="Footer Placeholder 2">
            <a:extLst>
              <a:ext uri="{FF2B5EF4-FFF2-40B4-BE49-F238E27FC236}">
                <a16:creationId xmlns:a16="http://schemas.microsoft.com/office/drawing/2014/main" id="{0FB783B5-B300-B453-3B81-9F31583067CF}"/>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7418" name="Picture 2" descr="http://brand.ucla.edu/wp-content/uploads/2013/08/ucla-logotype-main-11.jpg">
            <a:extLst>
              <a:ext uri="{FF2B5EF4-FFF2-40B4-BE49-F238E27FC236}">
                <a16:creationId xmlns:a16="http://schemas.microsoft.com/office/drawing/2014/main" id="{A64432DB-6FC3-038A-9176-49C6800D47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C6C3DD20-6C13-8B8B-2C53-5A06A7F13190}"/>
              </a:ext>
            </a:extLst>
          </p:cNvPr>
          <p:cNvSpPr>
            <a:spLocks noGrp="1" noChangeArrowheads="1"/>
          </p:cNvSpPr>
          <p:nvPr>
            <p:ph type="title"/>
          </p:nvPr>
        </p:nvSpPr>
        <p:spPr/>
        <p:txBody>
          <a:bodyPr/>
          <a:lstStyle/>
          <a:p>
            <a:r>
              <a:rPr lang="en-US" altLang="en-US"/>
              <a:t>Moment of Inertia – Solid – WRT an Arbitrary Axis</a:t>
            </a:r>
          </a:p>
        </p:txBody>
      </p:sp>
      <p:pic>
        <p:nvPicPr>
          <p:cNvPr id="54276" name="Picture 3" descr="bee02286_0929.jpg">
            <a:extLst>
              <a:ext uri="{FF2B5EF4-FFF2-40B4-BE49-F238E27FC236}">
                <a16:creationId xmlns:a16="http://schemas.microsoft.com/office/drawing/2014/main" id="{1030DB59-64CB-147B-5356-A06342ADFAA4}"/>
              </a:ext>
            </a:extLst>
          </p:cNvPr>
          <p:cNvPicPr>
            <a:picLocks noChangeAspect="1"/>
          </p:cNvPicPr>
          <p:nvPr/>
        </p:nvPicPr>
        <p:blipFill>
          <a:blip r:embed="rId3">
            <a:extLst>
              <a:ext uri="{28A0092B-C50C-407E-A947-70E740481C1C}">
                <a14:useLocalDpi xmlns:a14="http://schemas.microsoft.com/office/drawing/2010/main" val="0"/>
              </a:ext>
            </a:extLst>
          </a:blip>
          <a:srcRect t="2286"/>
          <a:stretch>
            <a:fillRect/>
          </a:stretch>
        </p:blipFill>
        <p:spPr bwMode="auto">
          <a:xfrm>
            <a:off x="8601865" y="2065721"/>
            <a:ext cx="27654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ooter Placeholder 2">
            <a:extLst>
              <a:ext uri="{FF2B5EF4-FFF2-40B4-BE49-F238E27FC236}">
                <a16:creationId xmlns:a16="http://schemas.microsoft.com/office/drawing/2014/main" id="{2D654798-3722-ED4F-7558-AEB04B2F2BBF}"/>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4314" name="Picture 2" descr="http://brand.ucla.edu/wp-content/uploads/2013/08/ucla-logotype-main-11.jpg">
            <a:extLst>
              <a:ext uri="{FF2B5EF4-FFF2-40B4-BE49-F238E27FC236}">
                <a16:creationId xmlns:a16="http://schemas.microsoft.com/office/drawing/2014/main" id="{243FA22A-2AF8-4F7A-B6F5-61BEA9EC83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7AB8A98-EC63-34FD-C4E2-6AB4576A7CB8}"/>
                  </a:ext>
                </a:extLst>
              </p:cNvPr>
              <p:cNvSpPr txBox="1"/>
              <p:nvPr/>
            </p:nvSpPr>
            <p:spPr>
              <a:xfrm>
                <a:off x="1044932" y="1619480"/>
                <a:ext cx="2085314" cy="61555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rsin</m:t>
                      </m:r>
                      <m:r>
                        <a:rPr lang="en-US" sz="2000" b="0" i="1" smtClean="0">
                          <a:latin typeface="Cambria Math" panose="02040503050406030204" pitchFamily="18" charset="0"/>
                        </a:rPr>
                        <m:t>𝜃</m:t>
                      </m:r>
                      <m:r>
                        <a:rPr lang="en-US" sz="2000" i="1">
                          <a:latin typeface="Cambria Math" panose="02040503050406030204" pitchFamily="18" charset="0"/>
                        </a:rPr>
                        <m:t>=</m:t>
                      </m:r>
                      <m:r>
                        <a:rPr lang="en-US" sz="2000" i="1">
                          <a:latin typeface="Cambria Math" panose="02040503050406030204" pitchFamily="18" charset="0"/>
                        </a:rPr>
                        <m:t>𝜆</m:t>
                      </m:r>
                      <m:r>
                        <a:rPr lang="en-US" sz="2000" i="1">
                          <a:latin typeface="Cambria Math" panose="02040503050406030204" pitchFamily="18" charset="0"/>
                        </a:rPr>
                        <m:t>×</m:t>
                      </m:r>
                      <m:r>
                        <a:rPr lang="en-US" sz="2000" i="1">
                          <a:latin typeface="Cambria Math" panose="02040503050406030204" pitchFamily="18" charset="0"/>
                        </a:rPr>
                        <m:t>𝑟</m:t>
                      </m:r>
                    </m:oMath>
                  </m:oMathPara>
                </a14:m>
                <a:endParaRPr lang="en-US" sz="2000" dirty="0"/>
              </a:p>
              <a:p>
                <a:endParaRPr lang="en-US" sz="2000" dirty="0"/>
              </a:p>
            </p:txBody>
          </p:sp>
        </mc:Choice>
        <mc:Fallback xmlns="">
          <p:sp>
            <p:nvSpPr>
              <p:cNvPr id="10" name="TextBox 9">
                <a:extLst>
                  <a:ext uri="{FF2B5EF4-FFF2-40B4-BE49-F238E27FC236}">
                    <a16:creationId xmlns:a16="http://schemas.microsoft.com/office/drawing/2014/main" id="{47AB8A98-EC63-34FD-C4E2-6AB4576A7CB8}"/>
                  </a:ext>
                </a:extLst>
              </p:cNvPr>
              <p:cNvSpPr txBox="1">
                <a:spLocks noRot="1" noChangeAspect="1" noMove="1" noResize="1" noEditPoints="1" noAdjustHandles="1" noChangeArrowheads="1" noChangeShapeType="1" noTextEdit="1"/>
              </p:cNvSpPr>
              <p:nvPr/>
            </p:nvSpPr>
            <p:spPr>
              <a:xfrm>
                <a:off x="1044932" y="1619480"/>
                <a:ext cx="2085314" cy="615553"/>
              </a:xfrm>
              <a:prstGeom prst="rect">
                <a:avLst/>
              </a:prstGeom>
              <a:blipFill>
                <a:blip r:embed="rId5"/>
                <a:stretch>
                  <a:fillRect l="-8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75FDABC-C552-3525-18F3-B7781DA64C98}"/>
                  </a:ext>
                </a:extLst>
              </p:cNvPr>
              <p:cNvSpPr txBox="1"/>
              <p:nvPr/>
            </p:nvSpPr>
            <p:spPr>
              <a:xfrm>
                <a:off x="1044932" y="2235033"/>
                <a:ext cx="6261201" cy="111511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I</m:t>
                          </m:r>
                        </m:e>
                        <m:sub>
                          <m:r>
                            <m:rPr>
                              <m:sty m:val="p"/>
                            </m:rPr>
                            <a:rPr lang="en-US" sz="2000" b="0" i="0" smtClean="0">
                              <a:latin typeface="Cambria Math" panose="02040503050406030204" pitchFamily="18" charset="0"/>
                            </a:rPr>
                            <m:t>OL</m:t>
                          </m:r>
                        </m:sub>
                      </m:sSub>
                      <m:r>
                        <a:rPr lang="en-US" sz="2000" b="0" i="0" smtClean="0">
                          <a:latin typeface="Cambria Math" panose="02040503050406030204" pitchFamily="18" charset="0"/>
                        </a:rPr>
                        <m:t>=</m:t>
                      </m:r>
                      <m:nary>
                        <m:naryPr>
                          <m:limLoc m:val="undOvr"/>
                          <m:subHide m:val="on"/>
                          <m:supHide m:val="on"/>
                          <m:ctrlPr>
                            <a:rPr lang="en-US" sz="2000" b="0" i="1" smtClean="0">
                              <a:latin typeface="Cambria Math" panose="02040503050406030204" pitchFamily="18" charset="0"/>
                            </a:rPr>
                          </m:ctrlPr>
                        </m:naryPr>
                        <m:sub/>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𝑝</m:t>
                              </m:r>
                            </m:e>
                            <m:sup>
                              <m:r>
                                <a:rPr lang="en-US" sz="2000" b="0" i="1" smtClean="0">
                                  <a:latin typeface="Cambria Math" panose="02040503050406030204" pitchFamily="18" charset="0"/>
                                </a:rPr>
                                <m:t>2</m:t>
                              </m:r>
                            </m:sup>
                          </m:sSup>
                        </m:e>
                      </m:nary>
                      <m:r>
                        <a:rPr lang="en-US" sz="2000" b="0" i="1" smtClean="0">
                          <a:latin typeface="Cambria Math" panose="02040503050406030204" pitchFamily="18" charset="0"/>
                        </a:rPr>
                        <m:t>𝑑𝑚</m:t>
                      </m:r>
                      <m:r>
                        <a:rPr lang="en-US" sz="2000" b="0" i="1" smtClean="0">
                          <a:latin typeface="Cambria Math" panose="02040503050406030204" pitchFamily="18" charset="0"/>
                        </a:rPr>
                        <m:t>=</m:t>
                      </m:r>
                      <m:nary>
                        <m:naryPr>
                          <m:limLoc m:val="undOvr"/>
                          <m:subHide m:val="on"/>
                          <m:supHide m:val="on"/>
                          <m:ctrlPr>
                            <a:rPr lang="en-US" sz="2000" i="1">
                              <a:latin typeface="Cambria Math" panose="02040503050406030204" pitchFamily="18" charset="0"/>
                            </a:rPr>
                          </m:ctrlPr>
                        </m:naryPr>
                        <m:sub/>
                        <m:sup/>
                        <m:e>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𝜆</m:t>
                                  </m:r>
                                  <m:r>
                                    <a:rPr lang="en-US" sz="2000" i="1">
                                      <a:latin typeface="Cambria Math" panose="02040503050406030204" pitchFamily="18" charset="0"/>
                                    </a:rPr>
                                    <m:t>×</m:t>
                                  </m:r>
                                  <m:r>
                                    <a:rPr lang="en-US" sz="2000" i="1">
                                      <a:latin typeface="Cambria Math" panose="02040503050406030204" pitchFamily="18" charset="0"/>
                                    </a:rPr>
                                    <m:t>𝑟</m:t>
                                  </m:r>
                                </m:e>
                              </m:d>
                            </m:e>
                            <m:sup>
                              <m:r>
                                <a:rPr lang="en-US" sz="2000" b="0" i="1" smtClean="0">
                                  <a:latin typeface="Cambria Math" panose="02040503050406030204" pitchFamily="18" charset="0"/>
                                </a:rPr>
                                <m:t>2</m:t>
                              </m:r>
                            </m:sup>
                          </m:sSup>
                        </m:e>
                      </m:nary>
                      <m:r>
                        <a:rPr lang="en-US" sz="2000" i="1">
                          <a:latin typeface="Cambria Math" panose="02040503050406030204" pitchFamily="18" charset="0"/>
                        </a:rPr>
                        <m:t>𝑑𝑚</m:t>
                      </m:r>
                      <m:r>
                        <a:rPr lang="en-US" sz="2000" i="1">
                          <a:latin typeface="Cambria Math" panose="02040503050406030204" pitchFamily="18" charset="0"/>
                        </a:rPr>
                        <m:t>=</m:t>
                      </m:r>
                      <m:nary>
                        <m:naryPr>
                          <m:limLoc m:val="undOvr"/>
                          <m:subHide m:val="on"/>
                          <m:supHide m:val="on"/>
                          <m:ctrlPr>
                            <a:rPr lang="en-US" sz="2000" i="1">
                              <a:latin typeface="Cambria Math" panose="02040503050406030204" pitchFamily="18" charset="0"/>
                            </a:rPr>
                          </m:ctrlPr>
                        </m:naryPr>
                        <m:sub/>
                        <m:sup/>
                        <m:e>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𝜆</m:t>
                                  </m:r>
                                  <m:r>
                                    <a:rPr lang="en-US" sz="2000" i="1">
                                      <a:latin typeface="Cambria Math" panose="02040503050406030204" pitchFamily="18" charset="0"/>
                                    </a:rPr>
                                    <m:t>×</m:t>
                                  </m:r>
                                  <m:r>
                                    <a:rPr lang="en-US" sz="2000" i="1">
                                      <a:latin typeface="Cambria Math" panose="02040503050406030204" pitchFamily="18" charset="0"/>
                                    </a:rPr>
                                    <m:t>𝑟</m:t>
                                  </m:r>
                                </m:e>
                              </m:d>
                            </m:e>
                            <m:sup>
                              <m:r>
                                <a:rPr lang="en-US" sz="2000" i="1">
                                  <a:latin typeface="Cambria Math" panose="02040503050406030204" pitchFamily="18" charset="0"/>
                                </a:rPr>
                                <m:t>𝑇</m:t>
                              </m:r>
                            </m:sup>
                          </m:sSup>
                          <m:d>
                            <m:dPr>
                              <m:ctrlPr>
                                <a:rPr lang="en-US" sz="2000" i="1">
                                  <a:latin typeface="Cambria Math" panose="02040503050406030204" pitchFamily="18" charset="0"/>
                                </a:rPr>
                              </m:ctrlPr>
                            </m:dPr>
                            <m:e>
                              <m:r>
                                <a:rPr lang="en-US" sz="2000" i="1">
                                  <a:latin typeface="Cambria Math" panose="02040503050406030204" pitchFamily="18" charset="0"/>
                                </a:rPr>
                                <m:t>𝜆</m:t>
                              </m:r>
                              <m:r>
                                <a:rPr lang="en-US" sz="2000" i="1">
                                  <a:latin typeface="Cambria Math" panose="02040503050406030204" pitchFamily="18" charset="0"/>
                                </a:rPr>
                                <m:t>×</m:t>
                              </m:r>
                              <m:r>
                                <a:rPr lang="en-US" sz="2000" i="1">
                                  <a:latin typeface="Cambria Math" panose="02040503050406030204" pitchFamily="18" charset="0"/>
                                </a:rPr>
                                <m:t>𝑟</m:t>
                              </m:r>
                            </m:e>
                          </m:d>
                        </m:e>
                      </m:nary>
                      <m:r>
                        <a:rPr lang="en-US" sz="2000" i="1">
                          <a:latin typeface="Cambria Math" panose="02040503050406030204" pitchFamily="18" charset="0"/>
                        </a:rPr>
                        <m:t>𝑑𝑚</m:t>
                      </m:r>
                    </m:oMath>
                  </m:oMathPara>
                </a14:m>
                <a:endParaRPr lang="en-US" sz="2000" dirty="0"/>
              </a:p>
              <a:p>
                <a:endParaRPr lang="en-US" sz="2000" dirty="0"/>
              </a:p>
            </p:txBody>
          </p:sp>
        </mc:Choice>
        <mc:Fallback xmlns="">
          <p:sp>
            <p:nvSpPr>
              <p:cNvPr id="12" name="TextBox 11">
                <a:extLst>
                  <a:ext uri="{FF2B5EF4-FFF2-40B4-BE49-F238E27FC236}">
                    <a16:creationId xmlns:a16="http://schemas.microsoft.com/office/drawing/2014/main" id="{375FDABC-C552-3525-18F3-B7781DA64C98}"/>
                  </a:ext>
                </a:extLst>
              </p:cNvPr>
              <p:cNvSpPr txBox="1">
                <a:spLocks noRot="1" noChangeAspect="1" noMove="1" noResize="1" noEditPoints="1" noAdjustHandles="1" noChangeArrowheads="1" noChangeShapeType="1" noTextEdit="1"/>
              </p:cNvSpPr>
              <p:nvPr/>
            </p:nvSpPr>
            <p:spPr>
              <a:xfrm>
                <a:off x="1044932" y="2235033"/>
                <a:ext cx="6261201" cy="1115113"/>
              </a:xfrm>
              <a:prstGeom prst="rect">
                <a:avLst/>
              </a:prstGeom>
              <a:blipFill>
                <a:blip r:embed="rId6"/>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7686B72D-9644-1891-0307-0FF5C8F6DA6F}"/>
              </a:ext>
            </a:extLst>
          </p:cNvPr>
          <p:cNvSpPr txBox="1"/>
          <p:nvPr/>
        </p:nvSpPr>
        <p:spPr>
          <a:xfrm>
            <a:off x="6073776" y="3090324"/>
            <a:ext cx="65" cy="307777"/>
          </a:xfrm>
          <a:prstGeom prst="rect">
            <a:avLst/>
          </a:prstGeom>
          <a:solidFill>
            <a:schemeClr val="bg1"/>
          </a:solidFill>
        </p:spPr>
        <p:txBody>
          <a:bodyPr wrap="none" lIns="0" tIns="0" rIns="0" bIns="0" rtlCol="0">
            <a:spAutoFit/>
          </a:bodyPr>
          <a:lstStyle/>
          <a:p>
            <a:endParaRPr lang="en-US" sz="2000"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B4A7B2E-A3F3-4418-0B57-1A8889BF6C73}"/>
                  </a:ext>
                </a:extLst>
              </p:cNvPr>
              <p:cNvSpPr txBox="1"/>
              <p:nvPr/>
            </p:nvSpPr>
            <p:spPr>
              <a:xfrm>
                <a:off x="1153679" y="3204030"/>
                <a:ext cx="7494680" cy="978217"/>
              </a:xfrm>
              <a:prstGeom prst="rect">
                <a:avLst/>
              </a:prstGeom>
              <a:solidFill>
                <a:schemeClr val="bg1"/>
              </a:solidFill>
            </p:spPr>
            <p:txBody>
              <a:bodyPr wrap="none" lIns="0" tIns="0" rIns="0" bIns="0" rtlCol="0">
                <a:spAutoFit/>
              </a:bodyPr>
              <a:lstStyle/>
              <a:p>
                <a14:m>
                  <m:oMath xmlns:m="http://schemas.openxmlformats.org/officeDocument/2006/math">
                    <m:r>
                      <a:rPr lang="en-US" sz="2000" b="0" i="1" smtClean="0">
                        <a:latin typeface="Cambria Math" panose="02040503050406030204" pitchFamily="18" charset="0"/>
                      </a:rPr>
                      <m:t>𝜆</m:t>
                    </m:r>
                    <m:r>
                      <a:rPr lang="en-US" sz="2000" b="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𝑖</m:t>
                              </m:r>
                            </m:e>
                            <m:e>
                              <m:r>
                                <a:rPr lang="en-US" sz="2000" b="0" i="1" smtClean="0">
                                  <a:latin typeface="Cambria Math" panose="02040503050406030204" pitchFamily="18" charset="0"/>
                                </a:rPr>
                                <m:t>𝑗</m:t>
                              </m:r>
                            </m:e>
                            <m:e>
                              <m:r>
                                <a:rPr lang="en-US" sz="2000" b="0" i="1" smtClean="0">
                                  <a:latin typeface="Cambria Math" panose="02040503050406030204" pitchFamily="18" charset="0"/>
                                </a:rPr>
                                <m:t>𝑘</m:t>
                              </m:r>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𝜆</m:t>
                                  </m:r>
                                </m:e>
                                <m:sub>
                                  <m:r>
                                    <a:rPr lang="en-US" sz="2000" b="0" i="1" smtClean="0">
                                      <a:latin typeface="Cambria Math" panose="02040503050406030204" pitchFamily="18" charset="0"/>
                                    </a:rPr>
                                    <m:t>𝑥</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𝜆</m:t>
                                  </m:r>
                                </m:e>
                                <m:sub>
                                  <m:r>
                                    <a:rPr lang="en-US" sz="2000" b="0" i="1" smtClean="0">
                                      <a:latin typeface="Cambria Math" panose="02040503050406030204" pitchFamily="18" charset="0"/>
                                    </a:rPr>
                                    <m:t>𝑦</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𝜆</m:t>
                                  </m:r>
                                </m:e>
                                <m:sub>
                                  <m:r>
                                    <a:rPr lang="en-US" sz="2000" b="0" i="1" smtClean="0">
                                      <a:latin typeface="Cambria Math" panose="02040503050406030204" pitchFamily="18" charset="0"/>
                                    </a:rPr>
                                    <m:t>𝑧</m:t>
                                  </m:r>
                                </m:sub>
                              </m:sSub>
                            </m:e>
                          </m:mr>
                          <m:mr>
                            <m:e>
                              <m:r>
                                <a:rPr lang="en-US" sz="2000" b="0" i="1" smtClean="0">
                                  <a:latin typeface="Cambria Math" panose="02040503050406030204" pitchFamily="18" charset="0"/>
                                </a:rPr>
                                <m:t>𝑥</m:t>
                              </m:r>
                            </m:e>
                            <m:e>
                              <m:r>
                                <a:rPr lang="en-US" sz="2000" b="0" i="1" smtClean="0">
                                  <a:latin typeface="Cambria Math" panose="02040503050406030204" pitchFamily="18" charset="0"/>
                                </a:rPr>
                                <m:t>𝑦</m:t>
                              </m:r>
                            </m:e>
                            <m:e>
                              <m:r>
                                <a:rPr lang="en-US" sz="2000" b="0" i="1" smtClean="0">
                                  <a:latin typeface="Cambria Math" panose="02040503050406030204" pitchFamily="18" charset="0"/>
                                </a:rPr>
                                <m:t>𝑧</m:t>
                              </m:r>
                            </m:e>
                          </m:mr>
                        </m:m>
                      </m:e>
                    </m:d>
                  </m:oMath>
                </a14:m>
                <a:r>
                  <a:rPr lang="en-US" sz="2000" dirty="0"/>
                  <a:t>= </a:t>
                </a:r>
                <a14:m>
                  <m:oMath xmlns:m="http://schemas.openxmlformats.org/officeDocument/2006/math">
                    <m:r>
                      <a:rPr lang="en-US" sz="2000" i="1">
                        <a:latin typeface="Cambria Math" panose="02040503050406030204" pitchFamily="18" charset="0"/>
                      </a:rPr>
                      <m:t>𝑖</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𝑦</m:t>
                            </m:r>
                          </m:sub>
                        </m:sSub>
                        <m:r>
                          <a:rPr lang="en-US" sz="2000" i="1">
                            <a:latin typeface="Cambria Math" panose="02040503050406030204" pitchFamily="18" charset="0"/>
                          </a:rPr>
                          <m:t>𝑧</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𝑧</m:t>
                            </m:r>
                          </m:sub>
                        </m:sSub>
                        <m:r>
                          <a:rPr lang="en-US" sz="2000" i="1">
                            <a:latin typeface="Cambria Math" panose="02040503050406030204" pitchFamily="18" charset="0"/>
                          </a:rPr>
                          <m:t>𝑦</m:t>
                        </m:r>
                      </m:e>
                    </m:d>
                    <m:r>
                      <a:rPr lang="en-US" sz="2000" i="1">
                        <a:latin typeface="Cambria Math" panose="02040503050406030204" pitchFamily="18" charset="0"/>
                      </a:rPr>
                      <m:t>+</m:t>
                    </m:r>
                    <m:r>
                      <a:rPr lang="en-US" sz="2000" i="1">
                        <a:latin typeface="Cambria Math" panose="02040503050406030204" pitchFamily="18" charset="0"/>
                      </a:rPr>
                      <m:t>𝑗</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𝑧</m:t>
                            </m:r>
                          </m:sub>
                        </m:sSub>
                        <m:r>
                          <a:rPr lang="en-US" sz="2000" i="1">
                            <a:latin typeface="Cambria Math" panose="02040503050406030204" pitchFamily="18" charset="0"/>
                          </a:rPr>
                          <m:t>𝑥</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𝑥</m:t>
                            </m:r>
                          </m:sub>
                        </m:sSub>
                        <m:r>
                          <a:rPr lang="en-US" sz="2000" i="1">
                            <a:latin typeface="Cambria Math" panose="02040503050406030204" pitchFamily="18" charset="0"/>
                          </a:rPr>
                          <m:t>𝑧</m:t>
                        </m:r>
                      </m:e>
                    </m:d>
                    <m:r>
                      <a:rPr lang="en-US" sz="2000" i="1">
                        <a:latin typeface="Cambria Math" panose="02040503050406030204" pitchFamily="18" charset="0"/>
                      </a:rPr>
                      <m:t>+</m:t>
                    </m:r>
                    <m:r>
                      <a:rPr lang="en-US" sz="2000" i="1">
                        <a:latin typeface="Cambria Math" panose="02040503050406030204" pitchFamily="18" charset="0"/>
                      </a:rPr>
                      <m:t>𝑘</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𝑥</m:t>
                            </m:r>
                          </m:sub>
                        </m:sSub>
                        <m:r>
                          <a:rPr lang="en-US" sz="2000" i="1">
                            <a:latin typeface="Cambria Math" panose="02040503050406030204" pitchFamily="18" charset="0"/>
                          </a:rPr>
                          <m:t>𝑦</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𝑦</m:t>
                            </m:r>
                          </m:sub>
                        </m:sSub>
                        <m:r>
                          <a:rPr lang="en-US" sz="2000" i="1">
                            <a:latin typeface="Cambria Math" panose="02040503050406030204" pitchFamily="18" charset="0"/>
                          </a:rPr>
                          <m:t>𝑥</m:t>
                        </m:r>
                      </m:e>
                    </m:d>
                  </m:oMath>
                </a14:m>
                <a:endParaRPr lang="en-US" sz="2000" dirty="0"/>
              </a:p>
            </p:txBody>
          </p:sp>
        </mc:Choice>
        <mc:Fallback xmlns="">
          <p:sp>
            <p:nvSpPr>
              <p:cNvPr id="14" name="TextBox 13">
                <a:extLst>
                  <a:ext uri="{FF2B5EF4-FFF2-40B4-BE49-F238E27FC236}">
                    <a16:creationId xmlns:a16="http://schemas.microsoft.com/office/drawing/2014/main" id="{4B4A7B2E-A3F3-4418-0B57-1A8889BF6C73}"/>
                  </a:ext>
                </a:extLst>
              </p:cNvPr>
              <p:cNvSpPr txBox="1">
                <a:spLocks noRot="1" noChangeAspect="1" noMove="1" noResize="1" noEditPoints="1" noAdjustHandles="1" noChangeArrowheads="1" noChangeShapeType="1" noTextEdit="1"/>
              </p:cNvSpPr>
              <p:nvPr/>
            </p:nvSpPr>
            <p:spPr>
              <a:xfrm>
                <a:off x="1153679" y="3204030"/>
                <a:ext cx="7494680" cy="97821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A95CD5C-64F6-ACE5-074A-AC2FDD5BADDC}"/>
                  </a:ext>
                </a:extLst>
              </p:cNvPr>
              <p:cNvSpPr txBox="1"/>
              <p:nvPr/>
            </p:nvSpPr>
            <p:spPr>
              <a:xfrm>
                <a:off x="1188555" y="4693430"/>
                <a:ext cx="6309868" cy="80733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I</m:t>
                          </m:r>
                        </m:e>
                        <m:sub>
                          <m:r>
                            <m:rPr>
                              <m:sty m:val="p"/>
                            </m:rPr>
                            <a:rPr lang="en-US" sz="2000" b="0" i="0" smtClean="0">
                              <a:latin typeface="Cambria Math" panose="02040503050406030204" pitchFamily="18" charset="0"/>
                            </a:rPr>
                            <m:t>OL</m:t>
                          </m:r>
                        </m:sub>
                      </m:sSub>
                      <m:r>
                        <a:rPr lang="en-US" sz="2000" b="0" i="0" smtClean="0">
                          <a:latin typeface="Cambria Math" panose="02040503050406030204" pitchFamily="18" charset="0"/>
                        </a:rPr>
                        <m:t>=</m:t>
                      </m:r>
                      <m:nary>
                        <m:naryPr>
                          <m:limLoc m:val="undOvr"/>
                          <m:subHide m:val="on"/>
                          <m:supHide m:val="on"/>
                          <m:ctrlPr>
                            <a:rPr lang="en-US" sz="2000" b="0" i="1" smtClean="0">
                              <a:latin typeface="Cambria Math" panose="02040503050406030204" pitchFamily="18" charset="0"/>
                            </a:rPr>
                          </m:ctrlPr>
                        </m:naryPr>
                        <m:sub/>
                        <m:sup/>
                        <m:e>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𝜆</m:t>
                                      </m:r>
                                    </m:e>
                                    <m:sub>
                                      <m:r>
                                        <a:rPr lang="en-US" sz="2000" b="0" i="1" smtClean="0">
                                          <a:latin typeface="Cambria Math" panose="02040503050406030204" pitchFamily="18" charset="0"/>
                                        </a:rPr>
                                        <m:t>𝑥</m:t>
                                      </m:r>
                                    </m:sub>
                                  </m:sSub>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𝜆</m:t>
                                      </m:r>
                                    </m:e>
                                    <m:sub>
                                      <m:r>
                                        <a:rPr lang="en-US" sz="2000" b="0" i="1" smtClean="0">
                                          <a:latin typeface="Cambria Math" panose="02040503050406030204" pitchFamily="18" charset="0"/>
                                        </a:rPr>
                                        <m:t>𝑦</m:t>
                                      </m:r>
                                    </m:sub>
                                  </m:sSub>
                                  <m:r>
                                    <a:rPr lang="en-US" sz="2000" b="0" i="1" smtClean="0">
                                      <a:latin typeface="Cambria Math" panose="02040503050406030204" pitchFamily="18" charset="0"/>
                                    </a:rPr>
                                    <m:t>𝑥</m:t>
                                  </m:r>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𝜆</m:t>
                                      </m:r>
                                    </m:e>
                                    <m:sub>
                                      <m:r>
                                        <a:rPr lang="en-US" sz="2000" b="0" i="1" smtClean="0">
                                          <a:latin typeface="Cambria Math" panose="02040503050406030204" pitchFamily="18" charset="0"/>
                                        </a:rPr>
                                        <m:t>𝑦</m:t>
                                      </m:r>
                                    </m:sub>
                                  </m:sSub>
                                  <m:r>
                                    <a:rPr lang="en-US" sz="2000" b="0" i="1" smtClean="0">
                                      <a:latin typeface="Cambria Math" panose="02040503050406030204" pitchFamily="18" charset="0"/>
                                    </a:rPr>
                                    <m:t>𝑧</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𝜆</m:t>
                                      </m:r>
                                    </m:e>
                                    <m:sub>
                                      <m:r>
                                        <a:rPr lang="en-US" sz="2000" b="0" i="1" smtClean="0">
                                          <a:latin typeface="Cambria Math" panose="02040503050406030204" pitchFamily="18" charset="0"/>
                                        </a:rPr>
                                        <m:t>𝑧</m:t>
                                      </m:r>
                                    </m:sub>
                                  </m:sSub>
                                  <m:r>
                                    <a:rPr lang="en-US" sz="2000" b="0" i="1" smtClean="0">
                                      <a:latin typeface="Cambria Math" panose="02040503050406030204" pitchFamily="18" charset="0"/>
                                    </a:rPr>
                                    <m:t>𝑦</m:t>
                                  </m:r>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𝜆</m:t>
                                      </m:r>
                                    </m:e>
                                    <m:sub>
                                      <m:r>
                                        <a:rPr lang="en-US" sz="2000" b="0" i="1" smtClean="0">
                                          <a:latin typeface="Cambria Math" panose="02040503050406030204" pitchFamily="18" charset="0"/>
                                        </a:rPr>
                                        <m:t>𝑧</m:t>
                                      </m:r>
                                    </m:sub>
                                  </m:sSub>
                                  <m:r>
                                    <a:rPr lang="en-US" sz="2000" b="0" i="1" smtClean="0">
                                      <a:latin typeface="Cambria Math" panose="02040503050406030204" pitchFamily="18" charset="0"/>
                                    </a:rPr>
                                    <m:t>𝑥</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𝜆</m:t>
                                      </m:r>
                                    </m:e>
                                    <m:sub>
                                      <m:r>
                                        <a:rPr lang="en-US" sz="2000" b="0" i="1" smtClean="0">
                                          <a:latin typeface="Cambria Math" panose="02040503050406030204" pitchFamily="18" charset="0"/>
                                        </a:rPr>
                                        <m:t>𝑥</m:t>
                                      </m:r>
                                    </m:sub>
                                  </m:sSub>
                                  <m:r>
                                    <a:rPr lang="en-US" sz="2000" b="0" i="1" smtClean="0">
                                      <a:latin typeface="Cambria Math" panose="02040503050406030204" pitchFamily="18" charset="0"/>
                                    </a:rPr>
                                    <m:t>𝑧</m:t>
                                  </m:r>
                                </m:e>
                              </m:d>
                            </m:e>
                            <m:sup>
                              <m:r>
                                <a:rPr lang="en-US" sz="2000" b="0" i="1" smtClean="0">
                                  <a:latin typeface="Cambria Math" panose="02040503050406030204" pitchFamily="18" charset="0"/>
                                </a:rPr>
                                <m:t>2</m:t>
                              </m:r>
                            </m:sup>
                          </m:sSup>
                        </m:e>
                      </m:nary>
                      <m:r>
                        <a:rPr lang="en-US" sz="2000" b="0" i="1" smtClean="0">
                          <a:latin typeface="Cambria Math" panose="02040503050406030204" pitchFamily="18" charset="0"/>
                        </a:rPr>
                        <m:t>𝑑𝑚</m:t>
                      </m:r>
                    </m:oMath>
                  </m:oMathPara>
                </a14:m>
                <a:endParaRPr lang="en-US" sz="2000" dirty="0"/>
              </a:p>
            </p:txBody>
          </p:sp>
        </mc:Choice>
        <mc:Fallback xmlns="">
          <p:sp>
            <p:nvSpPr>
              <p:cNvPr id="3" name="TextBox 2">
                <a:extLst>
                  <a:ext uri="{FF2B5EF4-FFF2-40B4-BE49-F238E27FC236}">
                    <a16:creationId xmlns:a16="http://schemas.microsoft.com/office/drawing/2014/main" id="{8A95CD5C-64F6-ACE5-074A-AC2FDD5BADDC}"/>
                  </a:ext>
                </a:extLst>
              </p:cNvPr>
              <p:cNvSpPr txBox="1">
                <a:spLocks noRot="1" noChangeAspect="1" noMove="1" noResize="1" noEditPoints="1" noAdjustHandles="1" noChangeArrowheads="1" noChangeShapeType="1" noTextEdit="1"/>
              </p:cNvSpPr>
              <p:nvPr/>
            </p:nvSpPr>
            <p:spPr>
              <a:xfrm>
                <a:off x="1188555" y="4693430"/>
                <a:ext cx="6309868" cy="807337"/>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10598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B428FF0-7347-A813-68A4-D92B31C9F0C8}"/>
              </a:ext>
            </a:extLst>
          </p:cNvPr>
          <p:cNvSpPr>
            <a:spLocks noGrp="1" noChangeArrowheads="1"/>
          </p:cNvSpPr>
          <p:nvPr>
            <p:ph type="title"/>
          </p:nvPr>
        </p:nvSpPr>
        <p:spPr/>
        <p:txBody>
          <a:bodyPr/>
          <a:lstStyle/>
          <a:p>
            <a:r>
              <a:rPr lang="en-US" altLang="en-US"/>
              <a:t>Moment of Inertia – Solid – WRT an Arbitrary Axis</a:t>
            </a:r>
          </a:p>
        </p:txBody>
      </p:sp>
      <p:sp>
        <p:nvSpPr>
          <p:cNvPr id="6" name="Footer Placeholder 2">
            <a:extLst>
              <a:ext uri="{FF2B5EF4-FFF2-40B4-BE49-F238E27FC236}">
                <a16:creationId xmlns:a16="http://schemas.microsoft.com/office/drawing/2014/main" id="{D435BFE8-C49C-B832-D1BC-9140E073AE97}"/>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6325" name="Picture 2" descr="http://brand.ucla.edu/wp-content/uploads/2013/08/ucla-logotype-main-11.jpg">
            <a:extLst>
              <a:ext uri="{FF2B5EF4-FFF2-40B4-BE49-F238E27FC236}">
                <a16:creationId xmlns:a16="http://schemas.microsoft.com/office/drawing/2014/main" id="{0F802212-0832-F40F-6F29-B0EC84168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FE21675-28CD-FBB8-731F-CEE570E0D929}"/>
                  </a:ext>
                </a:extLst>
              </p:cNvPr>
              <p:cNvSpPr txBox="1"/>
              <p:nvPr/>
            </p:nvSpPr>
            <p:spPr>
              <a:xfrm>
                <a:off x="2509722" y="1696101"/>
                <a:ext cx="6309868" cy="80733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I</m:t>
                          </m:r>
                        </m:e>
                        <m:sub>
                          <m:r>
                            <m:rPr>
                              <m:sty m:val="p"/>
                            </m:rPr>
                            <a:rPr lang="en-US" sz="2000" b="0" i="0" smtClean="0">
                              <a:latin typeface="Cambria Math" panose="02040503050406030204" pitchFamily="18" charset="0"/>
                            </a:rPr>
                            <m:t>OL</m:t>
                          </m:r>
                        </m:sub>
                      </m:sSub>
                      <m:r>
                        <a:rPr lang="en-US" sz="2000" b="0" i="0" smtClean="0">
                          <a:latin typeface="Cambria Math" panose="02040503050406030204" pitchFamily="18" charset="0"/>
                        </a:rPr>
                        <m:t>=</m:t>
                      </m:r>
                      <m:nary>
                        <m:naryPr>
                          <m:limLoc m:val="undOvr"/>
                          <m:subHide m:val="on"/>
                          <m:supHide m:val="on"/>
                          <m:ctrlPr>
                            <a:rPr lang="en-US" sz="2000" b="0" i="1" smtClean="0">
                              <a:latin typeface="Cambria Math" panose="02040503050406030204" pitchFamily="18" charset="0"/>
                            </a:rPr>
                          </m:ctrlPr>
                        </m:naryPr>
                        <m:sub/>
                        <m:sup/>
                        <m:e>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𝜆</m:t>
                                      </m:r>
                                    </m:e>
                                    <m:sub>
                                      <m:r>
                                        <a:rPr lang="en-US" sz="2000" b="0" i="1" smtClean="0">
                                          <a:latin typeface="Cambria Math" panose="02040503050406030204" pitchFamily="18" charset="0"/>
                                        </a:rPr>
                                        <m:t>𝑥</m:t>
                                      </m:r>
                                    </m:sub>
                                  </m:sSub>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𝜆</m:t>
                                      </m:r>
                                    </m:e>
                                    <m:sub>
                                      <m:r>
                                        <a:rPr lang="en-US" sz="2000" b="0" i="1" smtClean="0">
                                          <a:latin typeface="Cambria Math" panose="02040503050406030204" pitchFamily="18" charset="0"/>
                                        </a:rPr>
                                        <m:t>𝑦</m:t>
                                      </m:r>
                                    </m:sub>
                                  </m:sSub>
                                  <m:r>
                                    <a:rPr lang="en-US" sz="2000" b="0" i="1" smtClean="0">
                                      <a:latin typeface="Cambria Math" panose="02040503050406030204" pitchFamily="18" charset="0"/>
                                    </a:rPr>
                                    <m:t>𝑥</m:t>
                                  </m:r>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𝜆</m:t>
                                      </m:r>
                                    </m:e>
                                    <m:sub>
                                      <m:r>
                                        <a:rPr lang="en-US" sz="2000" b="0" i="1" smtClean="0">
                                          <a:latin typeface="Cambria Math" panose="02040503050406030204" pitchFamily="18" charset="0"/>
                                        </a:rPr>
                                        <m:t>𝑦</m:t>
                                      </m:r>
                                    </m:sub>
                                  </m:sSub>
                                  <m:r>
                                    <a:rPr lang="en-US" sz="2000" b="0" i="1" smtClean="0">
                                      <a:latin typeface="Cambria Math" panose="02040503050406030204" pitchFamily="18" charset="0"/>
                                    </a:rPr>
                                    <m:t>𝑧</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𝜆</m:t>
                                      </m:r>
                                    </m:e>
                                    <m:sub>
                                      <m:r>
                                        <a:rPr lang="en-US" sz="2000" b="0" i="1" smtClean="0">
                                          <a:latin typeface="Cambria Math" panose="02040503050406030204" pitchFamily="18" charset="0"/>
                                        </a:rPr>
                                        <m:t>𝑧</m:t>
                                      </m:r>
                                    </m:sub>
                                  </m:sSub>
                                  <m:r>
                                    <a:rPr lang="en-US" sz="2000" b="0" i="1" smtClean="0">
                                      <a:latin typeface="Cambria Math" panose="02040503050406030204" pitchFamily="18" charset="0"/>
                                    </a:rPr>
                                    <m:t>𝑦</m:t>
                                  </m:r>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𝜆</m:t>
                                      </m:r>
                                    </m:e>
                                    <m:sub>
                                      <m:r>
                                        <a:rPr lang="en-US" sz="2000" b="0" i="1" smtClean="0">
                                          <a:latin typeface="Cambria Math" panose="02040503050406030204" pitchFamily="18" charset="0"/>
                                        </a:rPr>
                                        <m:t>𝑧</m:t>
                                      </m:r>
                                    </m:sub>
                                  </m:sSub>
                                  <m:r>
                                    <a:rPr lang="en-US" sz="2000" b="0" i="1" smtClean="0">
                                      <a:latin typeface="Cambria Math" panose="02040503050406030204" pitchFamily="18" charset="0"/>
                                    </a:rPr>
                                    <m:t>𝑥</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𝜆</m:t>
                                      </m:r>
                                    </m:e>
                                    <m:sub>
                                      <m:r>
                                        <a:rPr lang="en-US" sz="2000" b="0" i="1" smtClean="0">
                                          <a:latin typeface="Cambria Math" panose="02040503050406030204" pitchFamily="18" charset="0"/>
                                        </a:rPr>
                                        <m:t>𝑥</m:t>
                                      </m:r>
                                    </m:sub>
                                  </m:sSub>
                                  <m:r>
                                    <a:rPr lang="en-US" sz="2000" b="0" i="1" smtClean="0">
                                      <a:latin typeface="Cambria Math" panose="02040503050406030204" pitchFamily="18" charset="0"/>
                                    </a:rPr>
                                    <m:t>𝑧</m:t>
                                  </m:r>
                                </m:e>
                              </m:d>
                            </m:e>
                            <m:sup>
                              <m:r>
                                <a:rPr lang="en-US" sz="2000" b="0" i="1" smtClean="0">
                                  <a:latin typeface="Cambria Math" panose="02040503050406030204" pitchFamily="18" charset="0"/>
                                </a:rPr>
                                <m:t>2</m:t>
                              </m:r>
                            </m:sup>
                          </m:sSup>
                        </m:e>
                      </m:nary>
                      <m:r>
                        <a:rPr lang="en-US" sz="2000" b="0" i="1" smtClean="0">
                          <a:latin typeface="Cambria Math" panose="02040503050406030204" pitchFamily="18" charset="0"/>
                        </a:rPr>
                        <m:t>𝑑𝑚</m:t>
                      </m:r>
                    </m:oMath>
                  </m:oMathPara>
                </a14:m>
                <a:endParaRPr lang="en-US" sz="2000" dirty="0"/>
              </a:p>
            </p:txBody>
          </p:sp>
        </mc:Choice>
        <mc:Fallback xmlns="">
          <p:sp>
            <p:nvSpPr>
              <p:cNvPr id="7" name="TextBox 6">
                <a:extLst>
                  <a:ext uri="{FF2B5EF4-FFF2-40B4-BE49-F238E27FC236}">
                    <a16:creationId xmlns:a16="http://schemas.microsoft.com/office/drawing/2014/main" id="{9FE21675-28CD-FBB8-731F-CEE570E0D929}"/>
                  </a:ext>
                </a:extLst>
              </p:cNvPr>
              <p:cNvSpPr txBox="1">
                <a:spLocks noRot="1" noChangeAspect="1" noMove="1" noResize="1" noEditPoints="1" noAdjustHandles="1" noChangeArrowheads="1" noChangeShapeType="1" noTextEdit="1"/>
              </p:cNvSpPr>
              <p:nvPr/>
            </p:nvSpPr>
            <p:spPr>
              <a:xfrm>
                <a:off x="2509722" y="1696101"/>
                <a:ext cx="6309868" cy="80733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93EA746-06C9-48DC-9D6D-11AC6E012F46}"/>
                  </a:ext>
                </a:extLst>
              </p:cNvPr>
              <p:cNvSpPr txBox="1"/>
              <p:nvPr/>
            </p:nvSpPr>
            <p:spPr>
              <a:xfrm>
                <a:off x="2179388" y="2842339"/>
                <a:ext cx="7535011" cy="161467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I</m:t>
                          </m:r>
                        </m:e>
                        <m:sub>
                          <m:r>
                            <m:rPr>
                              <m:sty m:val="p"/>
                            </m:rPr>
                            <a:rPr lang="en-US" sz="2000" b="0" i="0" smtClean="0">
                              <a:latin typeface="Cambria Math" panose="02040503050406030204" pitchFamily="18" charset="0"/>
                            </a:rPr>
                            <m:t>OL</m:t>
                          </m:r>
                        </m:sub>
                      </m:sSub>
                      <m:r>
                        <a:rPr lang="en-US" sz="2000" b="0" i="0" smtClean="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𝜆</m:t>
                          </m:r>
                        </m:e>
                        <m:sub>
                          <m:r>
                            <a:rPr lang="en-US" sz="2000" i="1">
                              <a:latin typeface="Cambria Math" panose="02040503050406030204" pitchFamily="18" charset="0"/>
                            </a:rPr>
                            <m:t>𝑥</m:t>
                          </m:r>
                        </m:sub>
                        <m:sup>
                          <m:r>
                            <a:rPr lang="en-US" sz="2000" i="1">
                              <a:latin typeface="Cambria Math" panose="02040503050406030204" pitchFamily="18" charset="0"/>
                            </a:rPr>
                            <m:t>2</m:t>
                          </m:r>
                        </m:sup>
                      </m:sSubSup>
                      <m:nary>
                        <m:naryPr>
                          <m:limLoc m:val="undOvr"/>
                          <m:subHide m:val="on"/>
                          <m:supHide m:val="on"/>
                          <m:ctrlPr>
                            <a:rPr lang="en-US" sz="2000" i="1">
                              <a:latin typeface="Cambria Math" panose="02040503050406030204" pitchFamily="18" charset="0"/>
                            </a:rPr>
                          </m:ctrlPr>
                        </m:naryPr>
                        <m:sub/>
                        <m:sup/>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𝑦</m:t>
                                  </m:r>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𝑧</m:t>
                                  </m:r>
                                </m:e>
                                <m:sup>
                                  <m:r>
                                    <a:rPr lang="en-US" sz="2000" i="1">
                                      <a:latin typeface="Cambria Math" panose="02040503050406030204" pitchFamily="18" charset="0"/>
                                    </a:rPr>
                                    <m:t>2</m:t>
                                  </m:r>
                                </m:sup>
                              </m:sSup>
                            </m:e>
                          </m:d>
                        </m:e>
                      </m:nary>
                      <m:r>
                        <a:rPr lang="en-US" sz="2000" i="1">
                          <a:latin typeface="Cambria Math" panose="02040503050406030204" pitchFamily="18" charset="0"/>
                        </a:rPr>
                        <m:t>𝑑𝑚</m:t>
                      </m:r>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𝜆</m:t>
                          </m:r>
                        </m:e>
                        <m:sub>
                          <m:r>
                            <a:rPr lang="en-US" sz="2000" b="0" i="1" smtClean="0">
                              <a:latin typeface="Cambria Math" panose="02040503050406030204" pitchFamily="18" charset="0"/>
                            </a:rPr>
                            <m:t>𝑦</m:t>
                          </m:r>
                        </m:sub>
                        <m:sup>
                          <m:r>
                            <a:rPr lang="en-US" sz="2000" i="1">
                              <a:latin typeface="Cambria Math" panose="02040503050406030204" pitchFamily="18" charset="0"/>
                            </a:rPr>
                            <m:t>2</m:t>
                          </m:r>
                        </m:sup>
                      </m:sSubSup>
                      <m:nary>
                        <m:naryPr>
                          <m:limLoc m:val="undOvr"/>
                          <m:subHide m:val="on"/>
                          <m:supHide m:val="on"/>
                          <m:ctrlPr>
                            <a:rPr lang="en-US" sz="2000" i="1">
                              <a:latin typeface="Cambria Math" panose="02040503050406030204" pitchFamily="18" charset="0"/>
                            </a:rPr>
                          </m:ctrlPr>
                        </m:naryPr>
                        <m:sub/>
                        <m:sup/>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0" i="1" smtClean="0">
                                      <a:latin typeface="Cambria Math" panose="02040503050406030204" pitchFamily="18" charset="0"/>
                                    </a:rPr>
                                    <m:t>𝑧</m:t>
                                  </m:r>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0" i="1" smtClean="0">
                                      <a:latin typeface="Cambria Math" panose="02040503050406030204" pitchFamily="18" charset="0"/>
                                    </a:rPr>
                                    <m:t>𝑥</m:t>
                                  </m:r>
                                </m:e>
                                <m:sup>
                                  <m:r>
                                    <a:rPr lang="en-US" sz="2000" i="1">
                                      <a:latin typeface="Cambria Math" panose="02040503050406030204" pitchFamily="18" charset="0"/>
                                    </a:rPr>
                                    <m:t>2</m:t>
                                  </m:r>
                                </m:sup>
                              </m:sSup>
                            </m:e>
                          </m:d>
                        </m:e>
                      </m:nary>
                      <m:r>
                        <a:rPr lang="en-US" sz="2000" i="1">
                          <a:latin typeface="Cambria Math" panose="02040503050406030204" pitchFamily="18" charset="0"/>
                        </a:rPr>
                        <m:t>𝑑𝑚</m:t>
                      </m:r>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𝜆</m:t>
                          </m:r>
                        </m:e>
                        <m:sub>
                          <m:r>
                            <a:rPr lang="en-US" sz="2000" b="0" i="1" smtClean="0">
                              <a:latin typeface="Cambria Math" panose="02040503050406030204" pitchFamily="18" charset="0"/>
                            </a:rPr>
                            <m:t>𝑧</m:t>
                          </m:r>
                        </m:sub>
                        <m:sup>
                          <m:r>
                            <a:rPr lang="en-US" sz="2000" i="1">
                              <a:latin typeface="Cambria Math" panose="02040503050406030204" pitchFamily="18" charset="0"/>
                            </a:rPr>
                            <m:t>2</m:t>
                          </m:r>
                        </m:sup>
                      </m:sSubSup>
                      <m:nary>
                        <m:naryPr>
                          <m:limLoc m:val="undOvr"/>
                          <m:subHide m:val="on"/>
                          <m:supHide m:val="on"/>
                          <m:ctrlPr>
                            <a:rPr lang="en-US" sz="2000" i="1">
                              <a:latin typeface="Cambria Math" panose="02040503050406030204" pitchFamily="18" charset="0"/>
                            </a:rPr>
                          </m:ctrlPr>
                        </m:naryPr>
                        <m:sub/>
                        <m:sup/>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0" i="1" smtClean="0">
                                      <a:latin typeface="Cambria Math" panose="02040503050406030204" pitchFamily="18" charset="0"/>
                                    </a:rPr>
                                    <m:t>𝑥</m:t>
                                  </m:r>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0" i="1" smtClean="0">
                                      <a:latin typeface="Cambria Math" panose="02040503050406030204" pitchFamily="18" charset="0"/>
                                    </a:rPr>
                                    <m:t>𝑦</m:t>
                                  </m:r>
                                </m:e>
                                <m:sup>
                                  <m:r>
                                    <a:rPr lang="en-US" sz="2000" i="1">
                                      <a:latin typeface="Cambria Math" panose="02040503050406030204" pitchFamily="18" charset="0"/>
                                    </a:rPr>
                                    <m:t>2</m:t>
                                  </m:r>
                                </m:sup>
                              </m:sSup>
                            </m:e>
                          </m:d>
                        </m:e>
                      </m:nary>
                      <m:r>
                        <a:rPr lang="en-US" sz="2000" i="1">
                          <a:latin typeface="Cambria Math" panose="02040503050406030204" pitchFamily="18" charset="0"/>
                        </a:rPr>
                        <m:t>𝑑𝑚</m:t>
                      </m:r>
                    </m:oMath>
                  </m:oMathPara>
                </a14:m>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𝑥</m:t>
                          </m:r>
                        </m:sub>
                      </m:sSub>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𝑦</m:t>
                          </m:r>
                        </m:sub>
                      </m:sSub>
                      <m:nary>
                        <m:naryPr>
                          <m:limLoc m:val="undOvr"/>
                          <m:subHide m:val="on"/>
                          <m:supHide m:val="on"/>
                          <m:ctrlPr>
                            <a:rPr lang="en-US" sz="2000" i="1">
                              <a:latin typeface="Cambria Math" panose="02040503050406030204" pitchFamily="18" charset="0"/>
                            </a:rPr>
                          </m:ctrlPr>
                        </m:naryPr>
                        <m:sub/>
                        <m:sup/>
                        <m:e>
                          <m:r>
                            <a:rPr lang="en-US" sz="2000" i="1">
                              <a:latin typeface="Cambria Math" panose="02040503050406030204" pitchFamily="18" charset="0"/>
                            </a:rPr>
                            <m:t>𝑥𝑦</m:t>
                          </m:r>
                        </m:e>
                      </m:nary>
                      <m:r>
                        <a:rPr lang="en-US" sz="2000" i="1">
                          <a:latin typeface="Cambria Math" panose="02040503050406030204" pitchFamily="18" charset="0"/>
                        </a:rPr>
                        <m:t>𝑑𝑚</m:t>
                      </m:r>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b="0" i="1" smtClean="0">
                              <a:latin typeface="Cambria Math" panose="02040503050406030204" pitchFamily="18" charset="0"/>
                            </a:rPr>
                            <m:t>𝑦</m:t>
                          </m:r>
                        </m:sub>
                      </m:sSub>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b="0" i="1" smtClean="0">
                              <a:latin typeface="Cambria Math" panose="02040503050406030204" pitchFamily="18" charset="0"/>
                            </a:rPr>
                            <m:t>𝑧</m:t>
                          </m:r>
                        </m:sub>
                      </m:sSub>
                      <m:nary>
                        <m:naryPr>
                          <m:limLoc m:val="undOvr"/>
                          <m:subHide m:val="on"/>
                          <m:supHide m:val="on"/>
                          <m:ctrlPr>
                            <a:rPr lang="en-US" sz="2000" i="1">
                              <a:latin typeface="Cambria Math" panose="02040503050406030204" pitchFamily="18" charset="0"/>
                            </a:rPr>
                          </m:ctrlPr>
                        </m:naryPr>
                        <m:sub/>
                        <m:sup/>
                        <m:e>
                          <m:r>
                            <a:rPr lang="en-US" sz="2000" b="0" i="1" smtClean="0">
                              <a:latin typeface="Cambria Math" panose="02040503050406030204" pitchFamily="18" charset="0"/>
                            </a:rPr>
                            <m:t>𝑦𝑧</m:t>
                          </m:r>
                        </m:e>
                      </m:nary>
                      <m:r>
                        <a:rPr lang="en-US" sz="2000" i="1">
                          <a:latin typeface="Cambria Math" panose="02040503050406030204" pitchFamily="18" charset="0"/>
                        </a:rPr>
                        <m:t>𝑑𝑚</m:t>
                      </m:r>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b="0" i="1" smtClean="0">
                              <a:latin typeface="Cambria Math" panose="02040503050406030204" pitchFamily="18" charset="0"/>
                            </a:rPr>
                            <m:t>𝑧</m:t>
                          </m:r>
                        </m:sub>
                      </m:sSub>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b="0" i="1" smtClean="0">
                              <a:latin typeface="Cambria Math" panose="02040503050406030204" pitchFamily="18" charset="0"/>
                            </a:rPr>
                            <m:t>𝑥</m:t>
                          </m:r>
                        </m:sub>
                      </m:sSub>
                      <m:nary>
                        <m:naryPr>
                          <m:limLoc m:val="undOvr"/>
                          <m:subHide m:val="on"/>
                          <m:supHide m:val="on"/>
                          <m:ctrlPr>
                            <a:rPr lang="en-US" sz="2000" i="1">
                              <a:latin typeface="Cambria Math" panose="02040503050406030204" pitchFamily="18" charset="0"/>
                            </a:rPr>
                          </m:ctrlPr>
                        </m:naryPr>
                        <m:sub/>
                        <m:sup/>
                        <m:e>
                          <m:r>
                            <a:rPr lang="en-US" sz="2000" b="0" i="1" smtClean="0">
                              <a:latin typeface="Cambria Math" panose="02040503050406030204" pitchFamily="18" charset="0"/>
                            </a:rPr>
                            <m:t>𝑧𝑥</m:t>
                          </m:r>
                        </m:e>
                      </m:nary>
                      <m:r>
                        <a:rPr lang="en-US" sz="2000" i="1">
                          <a:latin typeface="Cambria Math" panose="02040503050406030204" pitchFamily="18" charset="0"/>
                        </a:rPr>
                        <m:t>𝑑𝑚</m:t>
                      </m:r>
                    </m:oMath>
                  </m:oMathPara>
                </a14:m>
                <a:endParaRPr lang="en-US" sz="2000" dirty="0"/>
              </a:p>
            </p:txBody>
          </p:sp>
        </mc:Choice>
        <mc:Fallback xmlns="">
          <p:sp>
            <p:nvSpPr>
              <p:cNvPr id="8" name="TextBox 7">
                <a:extLst>
                  <a:ext uri="{FF2B5EF4-FFF2-40B4-BE49-F238E27FC236}">
                    <a16:creationId xmlns:a16="http://schemas.microsoft.com/office/drawing/2014/main" id="{D93EA746-06C9-48DC-9D6D-11AC6E012F46}"/>
                  </a:ext>
                </a:extLst>
              </p:cNvPr>
              <p:cNvSpPr txBox="1">
                <a:spLocks noRot="1" noChangeAspect="1" noMove="1" noResize="1" noEditPoints="1" noAdjustHandles="1" noChangeArrowheads="1" noChangeShapeType="1" noTextEdit="1"/>
              </p:cNvSpPr>
              <p:nvPr/>
            </p:nvSpPr>
            <p:spPr>
              <a:xfrm>
                <a:off x="2179388" y="2842339"/>
                <a:ext cx="7535011" cy="161467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7D14DC6-C27F-7807-EFF0-F5ABDB670B19}"/>
                  </a:ext>
                </a:extLst>
              </p:cNvPr>
              <p:cNvSpPr txBox="1"/>
              <p:nvPr/>
            </p:nvSpPr>
            <p:spPr>
              <a:xfrm>
                <a:off x="2206786" y="5004218"/>
                <a:ext cx="6915739" cy="33816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I</m:t>
                          </m:r>
                        </m:e>
                        <m:sub>
                          <m:r>
                            <m:rPr>
                              <m:sty m:val="p"/>
                            </m:rPr>
                            <a:rPr lang="en-US" sz="2000" b="0" i="0" smtClean="0">
                              <a:latin typeface="Cambria Math" panose="02040503050406030204" pitchFamily="18" charset="0"/>
                            </a:rPr>
                            <m:t>OL</m:t>
                          </m:r>
                        </m:sub>
                      </m:sSub>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𝑥𝑥</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𝜆</m:t>
                          </m:r>
                        </m:e>
                        <m:sub>
                          <m:r>
                            <a:rPr lang="en-US" sz="2000" i="1">
                              <a:latin typeface="Cambria Math" panose="02040503050406030204" pitchFamily="18" charset="0"/>
                            </a:rPr>
                            <m:t>𝑥</m:t>
                          </m:r>
                        </m:sub>
                        <m:sup>
                          <m:r>
                            <a:rPr lang="en-US" sz="2000" i="1">
                              <a:latin typeface="Cambria Math" panose="02040503050406030204" pitchFamily="18" charset="0"/>
                            </a:rPr>
                            <m:t>2</m:t>
                          </m:r>
                        </m:sup>
                      </m:sSubSup>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𝑦𝑦</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𝜆</m:t>
                          </m:r>
                        </m:e>
                        <m:sub>
                          <m:r>
                            <a:rPr lang="en-US" sz="2000" b="0" i="1" smtClean="0">
                              <a:latin typeface="Cambria Math" panose="02040503050406030204" pitchFamily="18" charset="0"/>
                            </a:rPr>
                            <m:t>𝑦</m:t>
                          </m:r>
                        </m:sub>
                        <m:sup>
                          <m:r>
                            <a:rPr lang="en-US" sz="2000" i="1">
                              <a:latin typeface="Cambria Math" panose="02040503050406030204" pitchFamily="18" charset="0"/>
                            </a:rPr>
                            <m:t>2</m:t>
                          </m:r>
                        </m:sup>
                      </m:sSubSup>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𝑧𝑧</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𝜆</m:t>
                          </m:r>
                        </m:e>
                        <m:sub>
                          <m:r>
                            <a:rPr lang="en-US" sz="2000" b="0" i="1" smtClean="0">
                              <a:latin typeface="Cambria Math" panose="02040503050406030204" pitchFamily="18" charset="0"/>
                            </a:rPr>
                            <m:t>𝑧</m:t>
                          </m:r>
                        </m:sub>
                        <m:sup>
                          <m:r>
                            <a:rPr lang="en-US" sz="2000" i="1">
                              <a:latin typeface="Cambria Math" panose="02040503050406030204" pitchFamily="18" charset="0"/>
                            </a:rPr>
                            <m:t>2</m:t>
                          </m:r>
                        </m:sup>
                      </m:sSubSup>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𝑥𝑦</m:t>
                          </m:r>
                        </m:sub>
                      </m:sSub>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𝑥</m:t>
                          </m:r>
                        </m:sub>
                      </m:sSub>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𝑦</m:t>
                          </m:r>
                        </m:sub>
                      </m:sSub>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𝑦𝑧</m:t>
                          </m:r>
                        </m:sub>
                      </m:sSub>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b="0" i="1" smtClean="0">
                              <a:latin typeface="Cambria Math" panose="02040503050406030204" pitchFamily="18" charset="0"/>
                            </a:rPr>
                            <m:t>𝑦</m:t>
                          </m:r>
                        </m:sub>
                      </m:sSub>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b="0" i="1" smtClean="0">
                              <a:latin typeface="Cambria Math" panose="02040503050406030204" pitchFamily="18" charset="0"/>
                            </a:rPr>
                            <m:t>𝑧</m:t>
                          </m:r>
                        </m:sub>
                      </m:sSub>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𝑧𝑥</m:t>
                          </m:r>
                        </m:sub>
                      </m:sSub>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b="0" i="1" smtClean="0">
                              <a:latin typeface="Cambria Math" panose="02040503050406030204" pitchFamily="18" charset="0"/>
                            </a:rPr>
                            <m:t>𝑧</m:t>
                          </m:r>
                        </m:sub>
                      </m:sSub>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b="0" i="1" smtClean="0">
                              <a:latin typeface="Cambria Math" panose="02040503050406030204" pitchFamily="18" charset="0"/>
                            </a:rPr>
                            <m:t>𝑥</m:t>
                          </m:r>
                        </m:sub>
                      </m:sSub>
                    </m:oMath>
                  </m:oMathPara>
                </a14:m>
                <a:endParaRPr lang="en-US" sz="2000" i="1" dirty="0">
                  <a:latin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37D14DC6-C27F-7807-EFF0-F5ABDB670B19}"/>
                  </a:ext>
                </a:extLst>
              </p:cNvPr>
              <p:cNvSpPr txBox="1">
                <a:spLocks noRot="1" noChangeAspect="1" noMove="1" noResize="1" noEditPoints="1" noAdjustHandles="1" noChangeArrowheads="1" noChangeShapeType="1" noTextEdit="1"/>
              </p:cNvSpPr>
              <p:nvPr/>
            </p:nvSpPr>
            <p:spPr>
              <a:xfrm>
                <a:off x="2206786" y="5004218"/>
                <a:ext cx="6915739" cy="338169"/>
              </a:xfrm>
              <a:prstGeom prst="rect">
                <a:avLst/>
              </a:prstGeom>
              <a:blipFill>
                <a:blip r:embed="rId6"/>
                <a:stretch>
                  <a:fillRect l="-353" b="-21818"/>
                </a:stretch>
              </a:blipFill>
            </p:spPr>
            <p:txBody>
              <a:bodyPr/>
              <a:lstStyle/>
              <a:p>
                <a:r>
                  <a:rPr lang="en-US">
                    <a:noFill/>
                  </a:rPr>
                  <a:t> </a:t>
                </a:r>
              </a:p>
            </p:txBody>
          </p:sp>
        </mc:Fallback>
      </mc:AlternateContent>
      <p:sp>
        <p:nvSpPr>
          <p:cNvPr id="2" name="Rectangle 8">
            <a:extLst>
              <a:ext uri="{FF2B5EF4-FFF2-40B4-BE49-F238E27FC236}">
                <a16:creationId xmlns:a16="http://schemas.microsoft.com/office/drawing/2014/main" id="{8087E668-2B4E-2A35-9955-D0CF64B36418}"/>
              </a:ext>
            </a:extLst>
          </p:cNvPr>
          <p:cNvSpPr>
            <a:spLocks noChangeArrowheads="1"/>
          </p:cNvSpPr>
          <p:nvPr/>
        </p:nvSpPr>
        <p:spPr bwMode="auto">
          <a:xfrm>
            <a:off x="3339640" y="2885774"/>
            <a:ext cx="1715891" cy="65213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 name="Rectangle 8">
            <a:extLst>
              <a:ext uri="{FF2B5EF4-FFF2-40B4-BE49-F238E27FC236}">
                <a16:creationId xmlns:a16="http://schemas.microsoft.com/office/drawing/2014/main" id="{DE9ACD52-18B3-B7F1-6C6A-C494B9B24746}"/>
              </a:ext>
            </a:extLst>
          </p:cNvPr>
          <p:cNvSpPr>
            <a:spLocks noChangeArrowheads="1"/>
          </p:cNvSpPr>
          <p:nvPr/>
        </p:nvSpPr>
        <p:spPr bwMode="auto">
          <a:xfrm>
            <a:off x="5618163" y="2870842"/>
            <a:ext cx="1715891" cy="65213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 name="Rectangle 8">
            <a:extLst>
              <a:ext uri="{FF2B5EF4-FFF2-40B4-BE49-F238E27FC236}">
                <a16:creationId xmlns:a16="http://schemas.microsoft.com/office/drawing/2014/main" id="{83FE6C7B-024A-7324-B4A2-8A45F3F03E5F}"/>
              </a:ext>
            </a:extLst>
          </p:cNvPr>
          <p:cNvSpPr>
            <a:spLocks noChangeArrowheads="1"/>
          </p:cNvSpPr>
          <p:nvPr/>
        </p:nvSpPr>
        <p:spPr bwMode="auto">
          <a:xfrm>
            <a:off x="7824373" y="2858019"/>
            <a:ext cx="1715891" cy="65213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 name="Rectangle 8">
            <a:extLst>
              <a:ext uri="{FF2B5EF4-FFF2-40B4-BE49-F238E27FC236}">
                <a16:creationId xmlns:a16="http://schemas.microsoft.com/office/drawing/2014/main" id="{30780BFF-C0C3-4B38-655B-126686F007A0}"/>
              </a:ext>
            </a:extLst>
          </p:cNvPr>
          <p:cNvSpPr>
            <a:spLocks noChangeArrowheads="1"/>
          </p:cNvSpPr>
          <p:nvPr/>
        </p:nvSpPr>
        <p:spPr bwMode="auto">
          <a:xfrm>
            <a:off x="3994720" y="3671393"/>
            <a:ext cx="993787" cy="652139"/>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0" name="Rectangle 8">
            <a:extLst>
              <a:ext uri="{FF2B5EF4-FFF2-40B4-BE49-F238E27FC236}">
                <a16:creationId xmlns:a16="http://schemas.microsoft.com/office/drawing/2014/main" id="{E88D244D-6A74-5DC0-5A3A-CC31A8C9AE37}"/>
              </a:ext>
            </a:extLst>
          </p:cNvPr>
          <p:cNvSpPr>
            <a:spLocks noChangeArrowheads="1"/>
          </p:cNvSpPr>
          <p:nvPr/>
        </p:nvSpPr>
        <p:spPr bwMode="auto">
          <a:xfrm>
            <a:off x="5946893" y="3675861"/>
            <a:ext cx="993787" cy="652139"/>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 name="Rectangle 8">
            <a:extLst>
              <a:ext uri="{FF2B5EF4-FFF2-40B4-BE49-F238E27FC236}">
                <a16:creationId xmlns:a16="http://schemas.microsoft.com/office/drawing/2014/main" id="{57E089EC-96DF-6C8A-16F2-89046FABC6D4}"/>
              </a:ext>
            </a:extLst>
          </p:cNvPr>
          <p:cNvSpPr>
            <a:spLocks noChangeArrowheads="1"/>
          </p:cNvSpPr>
          <p:nvPr/>
        </p:nvSpPr>
        <p:spPr bwMode="auto">
          <a:xfrm>
            <a:off x="7829543" y="3671393"/>
            <a:ext cx="993787" cy="652139"/>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45B8D35-A524-598B-E468-38680F5F6EEE}"/>
                  </a:ext>
                </a:extLst>
              </p:cNvPr>
              <p:cNvSpPr txBox="1"/>
              <p:nvPr/>
            </p:nvSpPr>
            <p:spPr>
              <a:xfrm>
                <a:off x="3940059" y="2357369"/>
                <a:ext cx="64549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𝐼</m:t>
                          </m:r>
                        </m:e>
                        <m:sub>
                          <m:r>
                            <a:rPr lang="en-US" sz="2400" i="1">
                              <a:solidFill>
                                <a:srgbClr val="FF0000"/>
                              </a:solidFill>
                              <a:latin typeface="Cambria Math" panose="02040503050406030204" pitchFamily="18" charset="0"/>
                            </a:rPr>
                            <m:t>𝑥𝑥</m:t>
                          </m:r>
                        </m:sub>
                      </m:sSub>
                    </m:oMath>
                  </m:oMathPara>
                </a14:m>
                <a:endParaRPr lang="en-US" dirty="0"/>
              </a:p>
            </p:txBody>
          </p:sp>
        </mc:Choice>
        <mc:Fallback xmlns="">
          <p:sp>
            <p:nvSpPr>
              <p:cNvPr id="12" name="TextBox 11">
                <a:extLst>
                  <a:ext uri="{FF2B5EF4-FFF2-40B4-BE49-F238E27FC236}">
                    <a16:creationId xmlns:a16="http://schemas.microsoft.com/office/drawing/2014/main" id="{345B8D35-A524-598B-E468-38680F5F6EEE}"/>
                  </a:ext>
                </a:extLst>
              </p:cNvPr>
              <p:cNvSpPr txBox="1">
                <a:spLocks noRot="1" noChangeAspect="1" noMove="1" noResize="1" noEditPoints="1" noAdjustHandles="1" noChangeArrowheads="1" noChangeShapeType="1" noTextEdit="1"/>
              </p:cNvSpPr>
              <p:nvPr/>
            </p:nvSpPr>
            <p:spPr>
              <a:xfrm>
                <a:off x="3940059" y="2357369"/>
                <a:ext cx="645498"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923FB50-9D3C-02C5-488E-CFA44ECDF2AE}"/>
                  </a:ext>
                </a:extLst>
              </p:cNvPr>
              <p:cNvSpPr txBox="1"/>
              <p:nvPr/>
            </p:nvSpPr>
            <p:spPr>
              <a:xfrm>
                <a:off x="6057075" y="2357368"/>
                <a:ext cx="664156" cy="490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𝐼</m:t>
                          </m:r>
                        </m:e>
                        <m:sub>
                          <m:r>
                            <a:rPr lang="en-US" sz="2400" b="0" i="1" smtClean="0">
                              <a:solidFill>
                                <a:srgbClr val="FF0000"/>
                              </a:solidFill>
                              <a:latin typeface="Cambria Math" panose="02040503050406030204" pitchFamily="18" charset="0"/>
                            </a:rPr>
                            <m:t>𝑦𝑦</m:t>
                          </m:r>
                        </m:sub>
                      </m:sSub>
                    </m:oMath>
                  </m:oMathPara>
                </a14:m>
                <a:endParaRPr lang="en-US" dirty="0"/>
              </a:p>
            </p:txBody>
          </p:sp>
        </mc:Choice>
        <mc:Fallback xmlns="">
          <p:sp>
            <p:nvSpPr>
              <p:cNvPr id="13" name="TextBox 12">
                <a:extLst>
                  <a:ext uri="{FF2B5EF4-FFF2-40B4-BE49-F238E27FC236}">
                    <a16:creationId xmlns:a16="http://schemas.microsoft.com/office/drawing/2014/main" id="{B923FB50-9D3C-02C5-488E-CFA44ECDF2AE}"/>
                  </a:ext>
                </a:extLst>
              </p:cNvPr>
              <p:cNvSpPr txBox="1">
                <a:spLocks noRot="1" noChangeAspect="1" noMove="1" noResize="1" noEditPoints="1" noAdjustHandles="1" noChangeArrowheads="1" noChangeShapeType="1" noTextEdit="1"/>
              </p:cNvSpPr>
              <p:nvPr/>
            </p:nvSpPr>
            <p:spPr>
              <a:xfrm>
                <a:off x="6057075" y="2357368"/>
                <a:ext cx="664156" cy="490840"/>
              </a:xfrm>
              <a:prstGeom prst="rect">
                <a:avLst/>
              </a:prstGeom>
              <a:blipFill>
                <a:blip r:embed="rId8"/>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7419571-7EF6-3FFA-27C5-2F6F3BA7676A}"/>
                  </a:ext>
                </a:extLst>
              </p:cNvPr>
              <p:cNvSpPr txBox="1"/>
              <p:nvPr/>
            </p:nvSpPr>
            <p:spPr>
              <a:xfrm>
                <a:off x="8277647" y="2338636"/>
                <a:ext cx="65723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𝐼</m:t>
                          </m:r>
                        </m:e>
                        <m:sub>
                          <m:r>
                            <a:rPr lang="en-US" sz="2400" b="0" i="1" smtClean="0">
                              <a:solidFill>
                                <a:srgbClr val="FF0000"/>
                              </a:solidFill>
                              <a:latin typeface="Cambria Math" panose="02040503050406030204" pitchFamily="18" charset="0"/>
                            </a:rPr>
                            <m:t>𝑍𝑍</m:t>
                          </m:r>
                        </m:sub>
                      </m:sSub>
                    </m:oMath>
                  </m:oMathPara>
                </a14:m>
                <a:endParaRPr lang="en-US" dirty="0"/>
              </a:p>
            </p:txBody>
          </p:sp>
        </mc:Choice>
        <mc:Fallback xmlns="">
          <p:sp>
            <p:nvSpPr>
              <p:cNvPr id="14" name="TextBox 13">
                <a:extLst>
                  <a:ext uri="{FF2B5EF4-FFF2-40B4-BE49-F238E27FC236}">
                    <a16:creationId xmlns:a16="http://schemas.microsoft.com/office/drawing/2014/main" id="{67419571-7EF6-3FFA-27C5-2F6F3BA7676A}"/>
                  </a:ext>
                </a:extLst>
              </p:cNvPr>
              <p:cNvSpPr txBox="1">
                <a:spLocks noRot="1" noChangeAspect="1" noMove="1" noResize="1" noEditPoints="1" noAdjustHandles="1" noChangeArrowheads="1" noChangeShapeType="1" noTextEdit="1"/>
              </p:cNvSpPr>
              <p:nvPr/>
            </p:nvSpPr>
            <p:spPr>
              <a:xfrm>
                <a:off x="8277647" y="2338636"/>
                <a:ext cx="657231" cy="461665"/>
              </a:xfrm>
              <a:prstGeom prst="rect">
                <a:avLst/>
              </a:prstGeom>
              <a:blipFill>
                <a:blip r:embed="rId9"/>
                <a:stretch>
                  <a:fillRect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EF1CF74-A44C-2578-FE15-50B837515BD7}"/>
                  </a:ext>
                </a:extLst>
              </p:cNvPr>
              <p:cNvSpPr txBox="1"/>
              <p:nvPr/>
            </p:nvSpPr>
            <p:spPr>
              <a:xfrm>
                <a:off x="4078097" y="4268217"/>
                <a:ext cx="654538" cy="490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𝐼</m:t>
                          </m:r>
                        </m:e>
                        <m:sub>
                          <m:r>
                            <a:rPr lang="en-US" sz="2400" i="1">
                              <a:solidFill>
                                <a:srgbClr val="0070C0"/>
                              </a:solidFill>
                              <a:latin typeface="Cambria Math" panose="02040503050406030204" pitchFamily="18" charset="0"/>
                            </a:rPr>
                            <m:t>𝑥</m:t>
                          </m:r>
                          <m:r>
                            <a:rPr lang="en-US" sz="2400" b="0" i="1" smtClean="0">
                              <a:solidFill>
                                <a:srgbClr val="0070C0"/>
                              </a:solidFill>
                              <a:latin typeface="Cambria Math" panose="02040503050406030204" pitchFamily="18" charset="0"/>
                            </a:rPr>
                            <m:t>𝑦</m:t>
                          </m:r>
                        </m:sub>
                      </m:sSub>
                    </m:oMath>
                  </m:oMathPara>
                </a14:m>
                <a:endParaRPr lang="en-US" dirty="0"/>
              </a:p>
            </p:txBody>
          </p:sp>
        </mc:Choice>
        <mc:Fallback xmlns="">
          <p:sp>
            <p:nvSpPr>
              <p:cNvPr id="15" name="TextBox 14">
                <a:extLst>
                  <a:ext uri="{FF2B5EF4-FFF2-40B4-BE49-F238E27FC236}">
                    <a16:creationId xmlns:a16="http://schemas.microsoft.com/office/drawing/2014/main" id="{1EF1CF74-A44C-2578-FE15-50B837515BD7}"/>
                  </a:ext>
                </a:extLst>
              </p:cNvPr>
              <p:cNvSpPr txBox="1">
                <a:spLocks noRot="1" noChangeAspect="1" noMove="1" noResize="1" noEditPoints="1" noAdjustHandles="1" noChangeArrowheads="1" noChangeShapeType="1" noTextEdit="1"/>
              </p:cNvSpPr>
              <p:nvPr/>
            </p:nvSpPr>
            <p:spPr>
              <a:xfrm>
                <a:off x="4078097" y="4268217"/>
                <a:ext cx="654538" cy="490840"/>
              </a:xfrm>
              <a:prstGeom prst="rect">
                <a:avLst/>
              </a:prstGeom>
              <a:blipFill>
                <a:blip r:embed="rId10"/>
                <a:stretch>
                  <a:fillRect b="-61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A5D46CB-2DE3-E887-5058-4BC76241C15D}"/>
                  </a:ext>
                </a:extLst>
              </p:cNvPr>
              <p:cNvSpPr txBox="1"/>
              <p:nvPr/>
            </p:nvSpPr>
            <p:spPr>
              <a:xfrm>
                <a:off x="6066693" y="4267090"/>
                <a:ext cx="639599" cy="490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𝐼</m:t>
                          </m:r>
                        </m:e>
                        <m:sub>
                          <m:r>
                            <a:rPr lang="en-US" sz="2400" b="0" i="1" smtClean="0">
                              <a:solidFill>
                                <a:srgbClr val="0070C0"/>
                              </a:solidFill>
                              <a:latin typeface="Cambria Math" panose="02040503050406030204" pitchFamily="18" charset="0"/>
                            </a:rPr>
                            <m:t>𝑦𝑧</m:t>
                          </m:r>
                        </m:sub>
                      </m:sSub>
                    </m:oMath>
                  </m:oMathPara>
                </a14:m>
                <a:endParaRPr lang="en-US" dirty="0"/>
              </a:p>
            </p:txBody>
          </p:sp>
        </mc:Choice>
        <mc:Fallback xmlns="">
          <p:sp>
            <p:nvSpPr>
              <p:cNvPr id="16" name="TextBox 15">
                <a:extLst>
                  <a:ext uri="{FF2B5EF4-FFF2-40B4-BE49-F238E27FC236}">
                    <a16:creationId xmlns:a16="http://schemas.microsoft.com/office/drawing/2014/main" id="{9A5D46CB-2DE3-E887-5058-4BC76241C15D}"/>
                  </a:ext>
                </a:extLst>
              </p:cNvPr>
              <p:cNvSpPr txBox="1">
                <a:spLocks noRot="1" noChangeAspect="1" noMove="1" noResize="1" noEditPoints="1" noAdjustHandles="1" noChangeArrowheads="1" noChangeShapeType="1" noTextEdit="1"/>
              </p:cNvSpPr>
              <p:nvPr/>
            </p:nvSpPr>
            <p:spPr>
              <a:xfrm>
                <a:off x="6066693" y="4267090"/>
                <a:ext cx="639599" cy="490840"/>
              </a:xfrm>
              <a:prstGeom prst="rect">
                <a:avLst/>
              </a:prstGeom>
              <a:blipFill>
                <a:blip r:embed="rId11"/>
                <a:stretch>
                  <a:fillRect b="-4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ABA4C87-C31A-C06E-6514-1CE4A1F230AE}"/>
                  </a:ext>
                </a:extLst>
              </p:cNvPr>
              <p:cNvSpPr txBox="1"/>
              <p:nvPr/>
            </p:nvSpPr>
            <p:spPr>
              <a:xfrm>
                <a:off x="7954938" y="4253630"/>
                <a:ext cx="63107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𝐼</m:t>
                          </m:r>
                        </m:e>
                        <m:sub>
                          <m:r>
                            <a:rPr lang="en-US" sz="2400" b="0" i="1" smtClean="0">
                              <a:solidFill>
                                <a:srgbClr val="0070C0"/>
                              </a:solidFill>
                              <a:latin typeface="Cambria Math" panose="02040503050406030204" pitchFamily="18" charset="0"/>
                            </a:rPr>
                            <m:t>𝑧𝑥</m:t>
                          </m:r>
                        </m:sub>
                      </m:sSub>
                    </m:oMath>
                  </m:oMathPara>
                </a14:m>
                <a:endParaRPr lang="en-US" dirty="0"/>
              </a:p>
            </p:txBody>
          </p:sp>
        </mc:Choice>
        <mc:Fallback xmlns="">
          <p:sp>
            <p:nvSpPr>
              <p:cNvPr id="17" name="TextBox 16">
                <a:extLst>
                  <a:ext uri="{FF2B5EF4-FFF2-40B4-BE49-F238E27FC236}">
                    <a16:creationId xmlns:a16="http://schemas.microsoft.com/office/drawing/2014/main" id="{BABA4C87-C31A-C06E-6514-1CE4A1F230AE}"/>
                  </a:ext>
                </a:extLst>
              </p:cNvPr>
              <p:cNvSpPr txBox="1">
                <a:spLocks noRot="1" noChangeAspect="1" noMove="1" noResize="1" noEditPoints="1" noAdjustHandles="1" noChangeArrowheads="1" noChangeShapeType="1" noTextEdit="1"/>
              </p:cNvSpPr>
              <p:nvPr/>
            </p:nvSpPr>
            <p:spPr>
              <a:xfrm>
                <a:off x="7954938" y="4253630"/>
                <a:ext cx="631070" cy="461665"/>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24854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AD58C63-97F8-0D55-1071-EBA2C0120D14}"/>
              </a:ext>
            </a:extLst>
          </p:cNvPr>
          <p:cNvSpPr>
            <a:spLocks noGrp="1" noChangeArrowheads="1"/>
          </p:cNvSpPr>
          <p:nvPr>
            <p:ph type="title"/>
          </p:nvPr>
        </p:nvSpPr>
        <p:spPr/>
        <p:txBody>
          <a:bodyPr/>
          <a:lstStyle/>
          <a:p>
            <a:r>
              <a:rPr lang="en-US" altLang="en-US" dirty="0"/>
              <a:t>Inertia Tensor – WRT a Coordinate Frame at the CM</a:t>
            </a:r>
          </a:p>
        </p:txBody>
      </p:sp>
      <mc:AlternateContent xmlns:mc="http://schemas.openxmlformats.org/markup-compatibility/2006" xmlns:a14="http://schemas.microsoft.com/office/drawing/2010/main">
        <mc:Choice Requires="a14">
          <p:sp>
            <p:nvSpPr>
              <p:cNvPr id="58371" name="Rectangle 3">
                <a:extLst>
                  <a:ext uri="{FF2B5EF4-FFF2-40B4-BE49-F238E27FC236}">
                    <a16:creationId xmlns:a16="http://schemas.microsoft.com/office/drawing/2014/main" id="{F691E060-314A-133E-225A-B91BC9450169}"/>
                  </a:ext>
                </a:extLst>
              </p:cNvPr>
              <p:cNvSpPr>
                <a:spLocks noGrp="1" noChangeArrowheads="1"/>
              </p:cNvSpPr>
              <p:nvPr>
                <p:ph type="body" idx="1"/>
              </p:nvPr>
            </p:nvSpPr>
            <p:spPr>
              <a:xfrm>
                <a:off x="945627" y="1323181"/>
                <a:ext cx="6537133" cy="4724400"/>
              </a:xfrm>
            </p:spPr>
            <p:txBody>
              <a:bodyPr/>
              <a:lstStyle/>
              <a:p>
                <a:r>
                  <a:rPr lang="en-US" dirty="0"/>
                  <a:t>Expression of the angular momentum of a system of particles about the center of mass, the angular momentum </a:t>
                </a:r>
                <a14:m>
                  <m:oMath xmlns:m="http://schemas.openxmlformats.org/officeDocument/2006/math">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H</m:t>
                        </m:r>
                      </m:e>
                      <m:sub>
                        <m:r>
                          <m:rPr>
                            <m:sty m:val="p"/>
                          </m:rPr>
                          <a:rPr lang="en-US" sz="1600" b="0" i="0" smtClean="0">
                            <a:latin typeface="Cambria Math" panose="02040503050406030204" pitchFamily="18" charset="0"/>
                          </a:rPr>
                          <m:t>G</m:t>
                        </m:r>
                      </m:sub>
                    </m:sSub>
                  </m:oMath>
                </a14:m>
                <a:r>
                  <a:rPr lang="en-US" dirty="0"/>
                  <a:t> is defined as </a:t>
                </a:r>
              </a:p>
              <a:p>
                <a:endParaRPr lang="en-US" dirty="0"/>
              </a:p>
              <a:p>
                <a:endParaRPr lang="en-US" dirty="0"/>
              </a:p>
              <a:p>
                <a:endParaRPr lang="en-US" dirty="0"/>
              </a:p>
              <a:p>
                <a:pPr marL="0" indent="0">
                  <a:buNone/>
                </a:pPr>
                <a:endParaRPr lang="en-US" dirty="0"/>
              </a:p>
              <a:p>
                <a:pPr marL="0" indent="0">
                  <a:buNone/>
                </a:pPr>
                <a:endParaRPr lang="en-US" dirty="0"/>
              </a:p>
              <a:p>
                <a:pPr marL="344488" indent="0">
                  <a:buNone/>
                </a:pPr>
                <a:r>
                  <a:rPr lang="en-US" dirty="0"/>
                  <a:t>Where, </a:t>
                </a:r>
                <a14:m>
                  <m:oMath xmlns:m="http://schemas.openxmlformats.org/officeDocument/2006/math">
                    <m:sSub>
                      <m:sSubPr>
                        <m:ctrlPr>
                          <a:rPr lang="en-US" sz="1600" b="0" i="1" smtClean="0">
                            <a:latin typeface="Cambria Math" panose="02040503050406030204" pitchFamily="18" charset="0"/>
                          </a:rPr>
                        </m:ctrlPr>
                      </m:sSubPr>
                      <m:e>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𝑟</m:t>
                            </m:r>
                          </m:e>
                          <m:sub>
                            <m:r>
                              <a:rPr lang="en-US" sz="1600" b="0" i="1" smtClean="0">
                                <a:latin typeface="Cambria Math" panose="02040503050406030204" pitchFamily="18" charset="0"/>
                              </a:rPr>
                              <m:t> </m:t>
                            </m:r>
                          </m:sub>
                          <m:sup>
                            <m:r>
                              <a:rPr lang="en-US" sz="1600" b="0" i="1" smtClean="0">
                                <a:latin typeface="Cambria Math" panose="02040503050406030204" pitchFamily="18" charset="0"/>
                              </a:rPr>
                              <m:t>′</m:t>
                            </m:r>
                          </m:sup>
                        </m:sSubSup>
                      </m:e>
                      <m:sub>
                        <m:r>
                          <a:rPr lang="en-US" sz="1600" b="0" i="1" smtClean="0">
                            <a:latin typeface="Cambria Math" panose="02040503050406030204" pitchFamily="18" charset="0"/>
                          </a:rPr>
                          <m:t> </m:t>
                        </m:r>
                      </m:sub>
                    </m:sSub>
                  </m:oMath>
                </a14:m>
                <a:r>
                  <a:rPr lang="en-US" dirty="0"/>
                  <a:t> is the position vector relative to the center of mass, </a:t>
                </a:r>
                <a14:m>
                  <m:oMath xmlns:m="http://schemas.openxmlformats.org/officeDocument/2006/math">
                    <m:sSub>
                      <m:sSubPr>
                        <m:ctrlPr>
                          <a:rPr lang="en-US" i="1">
                            <a:latin typeface="Cambria Math" panose="02040503050406030204" pitchFamily="18" charset="0"/>
                          </a:rPr>
                        </m:ctrlPr>
                      </m:sSubPr>
                      <m:e>
                        <m:sSubSup>
                          <m:sSubSupPr>
                            <m:ctrlPr>
                              <a:rPr lang="en-US" i="1">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 </m:t>
                            </m:r>
                          </m:sub>
                          <m:sup>
                            <m:r>
                              <a:rPr lang="en-US" i="1">
                                <a:latin typeface="Cambria Math" panose="02040503050406030204" pitchFamily="18" charset="0"/>
                              </a:rPr>
                              <m:t>′</m:t>
                            </m:r>
                          </m:sup>
                        </m:sSubSup>
                      </m:e>
                      <m:sub>
                        <m:r>
                          <a:rPr lang="en-US" i="1">
                            <a:latin typeface="Cambria Math" panose="02040503050406030204" pitchFamily="18" charset="0"/>
                          </a:rPr>
                          <m:t> </m:t>
                        </m:r>
                      </m:sub>
                    </m:sSub>
                  </m:oMath>
                </a14:m>
                <a:r>
                  <a:rPr lang="en-US" dirty="0"/>
                  <a:t> is the velocity relative to the center of mass. </a:t>
                </a:r>
              </a:p>
              <a:p>
                <a:endParaRPr lang="en-US" dirty="0"/>
              </a:p>
              <a:p>
                <a:r>
                  <a:rPr lang="en-US" dirty="0"/>
                  <a:t>For a 3D continuum mass of a rigid body, the summation can be replaced by an integration over the entire mass. </a:t>
                </a:r>
                <a:endParaRPr lang="en-US" altLang="en-US" dirty="0"/>
              </a:p>
            </p:txBody>
          </p:sp>
        </mc:Choice>
        <mc:Fallback xmlns="">
          <p:sp>
            <p:nvSpPr>
              <p:cNvPr id="58371" name="Rectangle 3">
                <a:extLst>
                  <a:ext uri="{FF2B5EF4-FFF2-40B4-BE49-F238E27FC236}">
                    <a16:creationId xmlns:a16="http://schemas.microsoft.com/office/drawing/2014/main" id="{F691E060-314A-133E-225A-B91BC9450169}"/>
                  </a:ext>
                </a:extLst>
              </p:cNvPr>
              <p:cNvSpPr>
                <a:spLocks noGrp="1" noRot="1" noChangeAspect="1" noMove="1" noResize="1" noEditPoints="1" noAdjustHandles="1" noChangeArrowheads="1" noChangeShapeType="1" noTextEdit="1"/>
              </p:cNvSpPr>
              <p:nvPr>
                <p:ph type="body" idx="1"/>
              </p:nvPr>
            </p:nvSpPr>
            <p:spPr>
              <a:xfrm>
                <a:off x="945627" y="1323181"/>
                <a:ext cx="6537133" cy="4724400"/>
              </a:xfrm>
              <a:blipFill>
                <a:blip r:embed="rId3"/>
                <a:stretch>
                  <a:fillRect l="-373" t="-387" r="-466"/>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7F5AC2E-61CB-C8EE-1F6D-FAD996B0D323}"/>
                  </a:ext>
                </a:extLst>
              </p14:cNvPr>
              <p14:cNvContentPartPr/>
              <p14:nvPr/>
            </p14:nvContentPartPr>
            <p14:xfrm>
              <a:off x="6946680" y="4051800"/>
              <a:ext cx="106200" cy="90360"/>
            </p14:xfrm>
          </p:contentPart>
        </mc:Choice>
        <mc:Fallback xmlns="">
          <p:pic>
            <p:nvPicPr>
              <p:cNvPr id="2" name="Ink 1">
                <a:extLst>
                  <a:ext uri="{FF2B5EF4-FFF2-40B4-BE49-F238E27FC236}">
                    <a16:creationId xmlns:a16="http://schemas.microsoft.com/office/drawing/2014/main" id="{E7F5AC2E-61CB-C8EE-1F6D-FAD996B0D323}"/>
                  </a:ext>
                </a:extLst>
              </p:cNvPr>
              <p:cNvPicPr/>
              <p:nvPr/>
            </p:nvPicPr>
            <p:blipFill>
              <a:blip r:embed="rId15"/>
              <a:stretch>
                <a:fillRect/>
              </a:stretch>
            </p:blipFill>
            <p:spPr>
              <a:xfrm>
                <a:off x="6937320" y="4042440"/>
                <a:ext cx="124920" cy="109080"/>
              </a:xfrm>
              <a:prstGeom prst="rect">
                <a:avLst/>
              </a:prstGeom>
            </p:spPr>
          </p:pic>
        </mc:Fallback>
      </mc:AlternateContent>
      <p:sp>
        <p:nvSpPr>
          <p:cNvPr id="13" name="Footer Placeholder 2">
            <a:extLst>
              <a:ext uri="{FF2B5EF4-FFF2-40B4-BE49-F238E27FC236}">
                <a16:creationId xmlns:a16="http://schemas.microsoft.com/office/drawing/2014/main" id="{8DF7A876-46B0-C357-7420-8281BBFB9BA2}"/>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8380" name="Picture 2" descr="http://brand.ucla.edu/wp-content/uploads/2013/08/ucla-logotype-main-11.jpg">
            <a:extLst>
              <a:ext uri="{FF2B5EF4-FFF2-40B4-BE49-F238E27FC236}">
                <a16:creationId xmlns:a16="http://schemas.microsoft.com/office/drawing/2014/main" id="{2ACFABFF-329B-23A8-13A6-69E22AA3CC8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7F3DB4B-C7E7-7BD9-AD25-BCE7A674C927}"/>
              </a:ext>
            </a:extLst>
          </p:cNvPr>
          <p:cNvPicPr>
            <a:picLocks noChangeAspect="1"/>
          </p:cNvPicPr>
          <p:nvPr/>
        </p:nvPicPr>
        <p:blipFill>
          <a:blip r:embed="rId17"/>
          <a:stretch>
            <a:fillRect/>
          </a:stretch>
        </p:blipFill>
        <p:spPr>
          <a:xfrm>
            <a:off x="7876184" y="1674389"/>
            <a:ext cx="3646539" cy="3509221"/>
          </a:xfrm>
          <a:prstGeom prst="rect">
            <a:avLst/>
          </a:prstGeom>
        </p:spPr>
      </p:pic>
      <p:pic>
        <p:nvPicPr>
          <p:cNvPr id="6" name="Picture 5">
            <a:extLst>
              <a:ext uri="{FF2B5EF4-FFF2-40B4-BE49-F238E27FC236}">
                <a16:creationId xmlns:a16="http://schemas.microsoft.com/office/drawing/2014/main" id="{71483CD5-D11A-36F5-9DE6-A2811C1AB2EF}"/>
              </a:ext>
            </a:extLst>
          </p:cNvPr>
          <p:cNvPicPr>
            <a:picLocks noChangeAspect="1"/>
          </p:cNvPicPr>
          <p:nvPr/>
        </p:nvPicPr>
        <p:blipFill>
          <a:blip r:embed="rId18"/>
          <a:stretch>
            <a:fillRect/>
          </a:stretch>
        </p:blipFill>
        <p:spPr>
          <a:xfrm>
            <a:off x="2070583" y="2254828"/>
            <a:ext cx="4445228" cy="749339"/>
          </a:xfrm>
          <a:prstGeom prst="rect">
            <a:avLst/>
          </a:prstGeom>
        </p:spPr>
      </p:pic>
      <p:pic>
        <p:nvPicPr>
          <p:cNvPr id="8" name="Picture 7">
            <a:extLst>
              <a:ext uri="{FF2B5EF4-FFF2-40B4-BE49-F238E27FC236}">
                <a16:creationId xmlns:a16="http://schemas.microsoft.com/office/drawing/2014/main" id="{15012FA4-67AC-87D7-D65F-C6920F10CD03}"/>
              </a:ext>
            </a:extLst>
          </p:cNvPr>
          <p:cNvPicPr>
            <a:picLocks noChangeAspect="1"/>
          </p:cNvPicPr>
          <p:nvPr/>
        </p:nvPicPr>
        <p:blipFill rotWithShape="1">
          <a:blip r:embed="rId19"/>
          <a:srcRect t="9495"/>
          <a:stretch/>
        </p:blipFill>
        <p:spPr>
          <a:xfrm>
            <a:off x="3307576" y="5089042"/>
            <a:ext cx="2254366" cy="655199"/>
          </a:xfrm>
          <a:prstGeom prst="rect">
            <a:avLst/>
          </a:prstGeom>
        </p:spPr>
      </p:pic>
    </p:spTree>
    <p:extLst>
      <p:ext uri="{BB962C8B-B14F-4D97-AF65-F5344CB8AC3E}">
        <p14:creationId xmlns:p14="http://schemas.microsoft.com/office/powerpoint/2010/main" val="1979742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AD58C63-97F8-0D55-1071-EBA2C0120D14}"/>
              </a:ext>
            </a:extLst>
          </p:cNvPr>
          <p:cNvSpPr>
            <a:spLocks noGrp="1" noChangeArrowheads="1"/>
          </p:cNvSpPr>
          <p:nvPr>
            <p:ph type="title"/>
          </p:nvPr>
        </p:nvSpPr>
        <p:spPr/>
        <p:txBody>
          <a:bodyPr/>
          <a:lstStyle/>
          <a:p>
            <a:r>
              <a:rPr lang="en-US" altLang="en-US" dirty="0"/>
              <a:t>Inertia Tensor – WRT a Coordinate Frame at the CM</a:t>
            </a:r>
          </a:p>
        </p:txBody>
      </p:sp>
      <mc:AlternateContent xmlns:mc="http://schemas.openxmlformats.org/markup-compatibility/2006" xmlns:a14="http://schemas.microsoft.com/office/drawing/2010/main">
        <mc:Choice Requires="a14">
          <p:sp>
            <p:nvSpPr>
              <p:cNvPr id="58371" name="Rectangle 3">
                <a:extLst>
                  <a:ext uri="{FF2B5EF4-FFF2-40B4-BE49-F238E27FC236}">
                    <a16:creationId xmlns:a16="http://schemas.microsoft.com/office/drawing/2014/main" id="{F691E060-314A-133E-225A-B91BC9450169}"/>
                  </a:ext>
                </a:extLst>
              </p:cNvPr>
              <p:cNvSpPr>
                <a:spLocks noGrp="1" noChangeArrowheads="1"/>
              </p:cNvSpPr>
              <p:nvPr>
                <p:ph type="body" idx="1"/>
              </p:nvPr>
            </p:nvSpPr>
            <p:spPr>
              <a:xfrm>
                <a:off x="945627" y="1323181"/>
                <a:ext cx="6537133" cy="4724400"/>
              </a:xfrm>
            </p:spPr>
            <p:txBody>
              <a:bodyPr/>
              <a:lstStyle/>
              <a:p>
                <a:r>
                  <a:rPr lang="en-US" dirty="0"/>
                  <a:t>For a 3D rigid body, the distance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 </m:t>
                        </m:r>
                      </m:sub>
                      <m:sup>
                        <m:r>
                          <a:rPr lang="en-US" i="1">
                            <a:latin typeface="Cambria Math" panose="02040503050406030204" pitchFamily="18" charset="0"/>
                          </a:rPr>
                          <m:t>′</m:t>
                        </m:r>
                      </m:sup>
                    </m:sSubSup>
                  </m:oMath>
                </a14:m>
                <a:r>
                  <a:rPr lang="en-US" dirty="0"/>
                  <a:t> between infinitesimal mass </a:t>
                </a:r>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𝑑𝑚</m:t>
                        </m:r>
                      </m:e>
                      <m:sub>
                        <m:r>
                          <a:rPr lang="en-US" sz="1600" b="0" i="1" smtClean="0">
                            <a:latin typeface="Cambria Math" panose="02040503050406030204" pitchFamily="18" charset="0"/>
                          </a:rPr>
                          <m:t> </m:t>
                        </m:r>
                      </m:sub>
                      <m:sup>
                        <m:r>
                          <a:rPr lang="en-US" sz="1600" b="0" i="1" smtClean="0">
                            <a:latin typeface="Cambria Math" panose="02040503050406030204" pitchFamily="18" charset="0"/>
                          </a:rPr>
                          <m:t> </m:t>
                        </m:r>
                      </m:sup>
                    </m:sSubSup>
                  </m:oMath>
                </a14:m>
                <a:r>
                  <a:rPr lang="en-US" dirty="0"/>
                  <a:t> and the center of mass G remains constant, and the infinitesimal mass velocity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 </m:t>
                        </m:r>
                      </m:sub>
                      <m:sup>
                        <m:r>
                          <a:rPr lang="en-US" i="1">
                            <a:latin typeface="Cambria Math" panose="02040503050406030204" pitchFamily="18" charset="0"/>
                          </a:rPr>
                          <m:t>′</m:t>
                        </m:r>
                      </m:sup>
                    </m:sSubSup>
                  </m:oMath>
                </a14:m>
                <a:r>
                  <a:rPr lang="en-US" dirty="0"/>
                  <a:t>, relative to the center of mass G, due to the rotation of the rigid body by an angular velocity </a:t>
                </a:r>
                <a14:m>
                  <m:oMath xmlns:m="http://schemas.openxmlformats.org/officeDocument/2006/math">
                    <m:r>
                      <a:rPr lang="en-US" i="1">
                        <a:solidFill>
                          <a:srgbClr val="000000"/>
                        </a:solidFill>
                        <a:latin typeface="Cambria Math" panose="02040503050406030204" pitchFamily="18" charset="0"/>
                      </a:rPr>
                      <m:t>𝜔</m:t>
                    </m:r>
                  </m:oMath>
                </a14:m>
                <a:r>
                  <a:rPr lang="en-US" dirty="0"/>
                  <a:t>  is expressed by </a:t>
                </a:r>
              </a:p>
              <a:p>
                <a:endParaRPr lang="en-US" dirty="0"/>
              </a:p>
              <a:p>
                <a:endParaRPr lang="en-US" dirty="0"/>
              </a:p>
              <a:p>
                <a:endParaRPr lang="en-US" dirty="0"/>
              </a:p>
              <a:p>
                <a:r>
                  <a:rPr lang="en-US" dirty="0"/>
                  <a:t>Using the vector identity </a:t>
                </a:r>
              </a:p>
              <a:p>
                <a:endParaRPr lang="en-US" dirty="0"/>
              </a:p>
              <a:p>
                <a:endParaRPr lang="en-US" dirty="0"/>
              </a:p>
              <a:p>
                <a:pPr marL="0" indent="0">
                  <a:buNone/>
                </a:pPr>
                <a:r>
                  <a:rPr lang="en-US" dirty="0"/>
                  <a:t>        </a:t>
                </a:r>
              </a:p>
              <a:p>
                <a:pPr marL="0" indent="0">
                  <a:buNone/>
                </a:pPr>
                <a:r>
                  <a:rPr lang="en-US" dirty="0"/>
                  <a:t>        the expression the angular momentum </a:t>
                </a:r>
                <a14:m>
                  <m:oMath xmlns:m="http://schemas.openxmlformats.org/officeDocument/2006/math">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H</m:t>
                        </m:r>
                      </m:e>
                      <m:sub>
                        <m:r>
                          <m:rPr>
                            <m:sty m:val="p"/>
                          </m:rPr>
                          <a:rPr lang="en-US" sz="1600" b="0" i="0" smtClean="0">
                            <a:latin typeface="Cambria Math" panose="02040503050406030204" pitchFamily="18" charset="0"/>
                          </a:rPr>
                          <m:t>G</m:t>
                        </m:r>
                      </m:sub>
                    </m:sSub>
                  </m:oMath>
                </a14:m>
                <a:r>
                  <a:rPr lang="en-US" dirty="0"/>
                  <a:t> is rewritten as </a:t>
                </a:r>
              </a:p>
              <a:p>
                <a:pPr marL="0" indent="0">
                  <a:buNone/>
                </a:pPr>
                <a:endParaRPr lang="en-US" dirty="0"/>
              </a:p>
              <a:p>
                <a:endParaRPr lang="en-US" dirty="0"/>
              </a:p>
            </p:txBody>
          </p:sp>
        </mc:Choice>
        <mc:Fallback xmlns="">
          <p:sp>
            <p:nvSpPr>
              <p:cNvPr id="58371" name="Rectangle 3">
                <a:extLst>
                  <a:ext uri="{FF2B5EF4-FFF2-40B4-BE49-F238E27FC236}">
                    <a16:creationId xmlns:a16="http://schemas.microsoft.com/office/drawing/2014/main" id="{F691E060-314A-133E-225A-B91BC9450169}"/>
                  </a:ext>
                </a:extLst>
              </p:cNvPr>
              <p:cNvSpPr>
                <a:spLocks noGrp="1" noRot="1" noChangeAspect="1" noMove="1" noResize="1" noEditPoints="1" noAdjustHandles="1" noChangeArrowheads="1" noChangeShapeType="1" noTextEdit="1"/>
              </p:cNvSpPr>
              <p:nvPr>
                <p:ph type="body" idx="1"/>
              </p:nvPr>
            </p:nvSpPr>
            <p:spPr>
              <a:xfrm>
                <a:off x="945627" y="1323181"/>
                <a:ext cx="6537133" cy="4724400"/>
              </a:xfrm>
              <a:blipFill>
                <a:blip r:embed="rId3"/>
                <a:stretch>
                  <a:fillRect l="-373" t="-387" r="-840"/>
                </a:stretch>
              </a:blipFill>
            </p:spPr>
            <p:txBody>
              <a:bodyPr/>
              <a:lstStyle/>
              <a:p>
                <a:r>
                  <a:rPr lang="en-US">
                    <a:noFill/>
                  </a:rPr>
                  <a:t> </a:t>
                </a:r>
              </a:p>
            </p:txBody>
          </p:sp>
        </mc:Fallback>
      </mc:AlternateContent>
      <p:sp>
        <p:nvSpPr>
          <p:cNvPr id="13" name="Footer Placeholder 2">
            <a:extLst>
              <a:ext uri="{FF2B5EF4-FFF2-40B4-BE49-F238E27FC236}">
                <a16:creationId xmlns:a16="http://schemas.microsoft.com/office/drawing/2014/main" id="{8DF7A876-46B0-C357-7420-8281BBFB9BA2}"/>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8380" name="Picture 2" descr="http://brand.ucla.edu/wp-content/uploads/2013/08/ucla-logotype-main-11.jpg">
            <a:extLst>
              <a:ext uri="{FF2B5EF4-FFF2-40B4-BE49-F238E27FC236}">
                <a16:creationId xmlns:a16="http://schemas.microsoft.com/office/drawing/2014/main" id="{2ACFABFF-329B-23A8-13A6-69E22AA3C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7F3DB4B-C7E7-7BD9-AD25-BCE7A674C927}"/>
              </a:ext>
            </a:extLst>
          </p:cNvPr>
          <p:cNvPicPr>
            <a:picLocks noChangeAspect="1"/>
          </p:cNvPicPr>
          <p:nvPr/>
        </p:nvPicPr>
        <p:blipFill>
          <a:blip r:embed="rId5"/>
          <a:stretch>
            <a:fillRect/>
          </a:stretch>
        </p:blipFill>
        <p:spPr>
          <a:xfrm>
            <a:off x="7876184" y="1674389"/>
            <a:ext cx="3646539" cy="3509221"/>
          </a:xfrm>
          <a:prstGeom prst="rect">
            <a:avLst/>
          </a:prstGeom>
        </p:spPr>
      </p:pic>
      <p:pic>
        <p:nvPicPr>
          <p:cNvPr id="5" name="Picture 4">
            <a:extLst>
              <a:ext uri="{FF2B5EF4-FFF2-40B4-BE49-F238E27FC236}">
                <a16:creationId xmlns:a16="http://schemas.microsoft.com/office/drawing/2014/main" id="{4B51CA68-1F36-14FF-8FDC-C70489503A6E}"/>
              </a:ext>
            </a:extLst>
          </p:cNvPr>
          <p:cNvPicPr>
            <a:picLocks noChangeAspect="1"/>
          </p:cNvPicPr>
          <p:nvPr/>
        </p:nvPicPr>
        <p:blipFill>
          <a:blip r:embed="rId6"/>
          <a:stretch>
            <a:fillRect/>
          </a:stretch>
        </p:blipFill>
        <p:spPr>
          <a:xfrm>
            <a:off x="3434319" y="2699222"/>
            <a:ext cx="1282766" cy="425472"/>
          </a:xfrm>
          <a:prstGeom prst="rect">
            <a:avLst/>
          </a:prstGeom>
        </p:spPr>
      </p:pic>
      <p:pic>
        <p:nvPicPr>
          <p:cNvPr id="10" name="Picture 9">
            <a:extLst>
              <a:ext uri="{FF2B5EF4-FFF2-40B4-BE49-F238E27FC236}">
                <a16:creationId xmlns:a16="http://schemas.microsoft.com/office/drawing/2014/main" id="{04DF0907-A3FB-61CB-A6CC-A34DB4E25EB6}"/>
              </a:ext>
            </a:extLst>
          </p:cNvPr>
          <p:cNvPicPr>
            <a:picLocks noChangeAspect="1"/>
          </p:cNvPicPr>
          <p:nvPr/>
        </p:nvPicPr>
        <p:blipFill>
          <a:blip r:embed="rId7"/>
          <a:stretch>
            <a:fillRect/>
          </a:stretch>
        </p:blipFill>
        <p:spPr>
          <a:xfrm>
            <a:off x="3054168" y="3922346"/>
            <a:ext cx="3549832" cy="349268"/>
          </a:xfrm>
          <a:prstGeom prst="rect">
            <a:avLst/>
          </a:prstGeom>
        </p:spPr>
      </p:pic>
      <p:pic>
        <p:nvPicPr>
          <p:cNvPr id="12" name="Picture 11">
            <a:extLst>
              <a:ext uri="{FF2B5EF4-FFF2-40B4-BE49-F238E27FC236}">
                <a16:creationId xmlns:a16="http://schemas.microsoft.com/office/drawing/2014/main" id="{D3B51AC7-97FB-2D7E-C636-509D0E655A99}"/>
              </a:ext>
            </a:extLst>
          </p:cNvPr>
          <p:cNvPicPr>
            <a:picLocks noChangeAspect="1"/>
          </p:cNvPicPr>
          <p:nvPr/>
        </p:nvPicPr>
        <p:blipFill>
          <a:blip r:embed="rId8"/>
          <a:stretch>
            <a:fillRect/>
          </a:stretch>
        </p:blipFill>
        <p:spPr>
          <a:xfrm>
            <a:off x="1821336" y="5231150"/>
            <a:ext cx="5791498" cy="609631"/>
          </a:xfrm>
          <a:prstGeom prst="rect">
            <a:avLst/>
          </a:prstGeom>
        </p:spPr>
      </p:pic>
    </p:spTree>
    <p:extLst>
      <p:ext uri="{BB962C8B-B14F-4D97-AF65-F5344CB8AC3E}">
        <p14:creationId xmlns:p14="http://schemas.microsoft.com/office/powerpoint/2010/main" val="1189810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AD58C63-97F8-0D55-1071-EBA2C0120D14}"/>
              </a:ext>
            </a:extLst>
          </p:cNvPr>
          <p:cNvSpPr>
            <a:spLocks noGrp="1" noChangeArrowheads="1"/>
          </p:cNvSpPr>
          <p:nvPr>
            <p:ph type="title"/>
          </p:nvPr>
        </p:nvSpPr>
        <p:spPr/>
        <p:txBody>
          <a:bodyPr/>
          <a:lstStyle/>
          <a:p>
            <a:r>
              <a:rPr lang="en-US" altLang="en-US" dirty="0"/>
              <a:t>Inertia Tensor – WRT a Coordinate Frame at the CM</a:t>
            </a:r>
          </a:p>
        </p:txBody>
      </p:sp>
      <mc:AlternateContent xmlns:mc="http://schemas.openxmlformats.org/markup-compatibility/2006" xmlns:a14="http://schemas.microsoft.com/office/drawing/2010/main">
        <mc:Choice Requires="a14">
          <p:sp>
            <p:nvSpPr>
              <p:cNvPr id="58371" name="Rectangle 3">
                <a:extLst>
                  <a:ext uri="{FF2B5EF4-FFF2-40B4-BE49-F238E27FC236}">
                    <a16:creationId xmlns:a16="http://schemas.microsoft.com/office/drawing/2014/main" id="{F691E060-314A-133E-225A-B91BC9450169}"/>
                  </a:ext>
                </a:extLst>
              </p:cNvPr>
              <p:cNvSpPr>
                <a:spLocks noGrp="1" noChangeArrowheads="1"/>
              </p:cNvSpPr>
              <p:nvPr>
                <p:ph type="body" idx="1"/>
              </p:nvPr>
            </p:nvSpPr>
            <p:spPr>
              <a:xfrm>
                <a:off x="945627" y="1323181"/>
                <a:ext cx="6537133" cy="4724400"/>
              </a:xfrm>
            </p:spPr>
            <p:txBody>
              <a:bodyPr/>
              <a:lstStyle/>
              <a:p>
                <a:r>
                  <a:rPr lang="en-US" dirty="0"/>
                  <a:t>For a </a:t>
                </a:r>
                <a:r>
                  <a:rPr lang="en-US" dirty="0">
                    <a:solidFill>
                      <a:srgbClr val="FF0000"/>
                    </a:solidFill>
                  </a:rPr>
                  <a:t>2D rigid body</a:t>
                </a:r>
                <a:r>
                  <a:rPr lang="en-US" dirty="0"/>
                  <a:t>, rotating in its own plane the distance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 </m:t>
                        </m:r>
                      </m:sub>
                      <m:sup>
                        <m:r>
                          <a:rPr lang="en-US" i="1">
                            <a:latin typeface="Cambria Math" panose="02040503050406030204" pitchFamily="18" charset="0"/>
                          </a:rPr>
                          <m:t>′</m:t>
                        </m:r>
                      </m:sup>
                    </m:sSubSup>
                  </m:oMath>
                </a14:m>
                <a:r>
                  <a:rPr lang="en-US" dirty="0"/>
                  <a:t> between infinitesimal mass </a:t>
                </a:r>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𝑑𝑚</m:t>
                        </m:r>
                      </m:e>
                      <m:sub>
                        <m:r>
                          <a:rPr lang="en-US" sz="1600" b="0" i="1" smtClean="0">
                            <a:latin typeface="Cambria Math" panose="02040503050406030204" pitchFamily="18" charset="0"/>
                          </a:rPr>
                          <m:t> </m:t>
                        </m:r>
                      </m:sub>
                      <m:sup>
                        <m:r>
                          <a:rPr lang="en-US" sz="1600" b="0" i="1" smtClean="0">
                            <a:latin typeface="Cambria Math" panose="02040503050406030204" pitchFamily="18" charset="0"/>
                          </a:rPr>
                          <m:t> </m:t>
                        </m:r>
                      </m:sup>
                    </m:sSubSup>
                  </m:oMath>
                </a14:m>
                <a:r>
                  <a:rPr lang="en-US" dirty="0"/>
                  <a:t> is perpendicular to the angular velocity </a:t>
                </a:r>
                <a14:m>
                  <m:oMath xmlns:m="http://schemas.openxmlformats.org/officeDocument/2006/math">
                    <m:r>
                      <a:rPr lang="en-US" i="1">
                        <a:solidFill>
                          <a:srgbClr val="000000"/>
                        </a:solidFill>
                        <a:latin typeface="Cambria Math" panose="02040503050406030204" pitchFamily="18" charset="0"/>
                      </a:rPr>
                      <m:t>𝜔</m:t>
                    </m:r>
                  </m:oMath>
                </a14:m>
                <a:r>
                  <a:rPr lang="en-US" dirty="0"/>
                  <a:t> , therefore the term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 </m:t>
                        </m:r>
                      </m:sub>
                      <m:sup>
                        <m:r>
                          <a:rPr lang="en-US" i="1">
                            <a:latin typeface="Cambria Math" panose="02040503050406030204" pitchFamily="18" charset="0"/>
                          </a:rPr>
                          <m:t>′</m:t>
                        </m:r>
                      </m:sup>
                    </m:sSubSup>
                    <m:r>
                      <a:rPr lang="en-US" i="1">
                        <a:latin typeface="Cambria Math" panose="02040503050406030204" pitchFamily="18" charset="0"/>
                        <a:ea typeface="Cambria Math" panose="02040503050406030204" pitchFamily="18" charset="0"/>
                      </a:rPr>
                      <m:t>∙</m:t>
                    </m:r>
                    <m:r>
                      <a:rPr lang="en-US" i="1">
                        <a:solidFill>
                          <a:srgbClr val="000000"/>
                        </a:solidFill>
                        <a:latin typeface="Cambria Math" panose="02040503050406030204" pitchFamily="18" charset="0"/>
                      </a:rPr>
                      <m:t>𝜔</m:t>
                    </m:r>
                  </m:oMath>
                </a14:m>
                <a:r>
                  <a:rPr lang="en-US" dirty="0"/>
                  <a:t> is zero, as a result the angular velocity vector </a:t>
                </a:r>
                <a14:m>
                  <m:oMath xmlns:m="http://schemas.openxmlformats.org/officeDocument/2006/math">
                    <m:r>
                      <a:rPr lang="en-US" i="1">
                        <a:solidFill>
                          <a:srgbClr val="000000"/>
                        </a:solidFill>
                        <a:latin typeface="Cambria Math" panose="02040503050406030204" pitchFamily="18" charset="0"/>
                      </a:rPr>
                      <m:t>𝜔</m:t>
                    </m:r>
                  </m:oMath>
                </a14:m>
                <a:r>
                  <a:rPr lang="en-US" dirty="0"/>
                  <a:t> is parallel to the angular momentum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H</m:t>
                        </m:r>
                      </m:e>
                      <m:sub>
                        <m:r>
                          <m:rPr>
                            <m:sty m:val="p"/>
                          </m:rPr>
                          <a:rPr lang="en-US">
                            <a:latin typeface="Cambria Math" panose="02040503050406030204" pitchFamily="18" charset="0"/>
                          </a:rPr>
                          <m:t>G</m:t>
                        </m:r>
                      </m:sub>
                    </m:sSub>
                  </m:oMath>
                </a14:m>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In the three-dimensional case however, this simplification does not occur, and as a consequence, the angular velocity vector, </a:t>
                </a:r>
                <a14:m>
                  <m:oMath xmlns:m="http://schemas.openxmlformats.org/officeDocument/2006/math">
                    <m:r>
                      <a:rPr lang="en-US" i="1" smtClean="0">
                        <a:solidFill>
                          <a:srgbClr val="000000"/>
                        </a:solidFill>
                        <a:latin typeface="Cambria Math" panose="02040503050406030204" pitchFamily="18" charset="0"/>
                      </a:rPr>
                      <m:t>𝜔</m:t>
                    </m:r>
                  </m:oMath>
                </a14:m>
                <a:r>
                  <a:rPr lang="en-US" dirty="0"/>
                  <a:t>, and the angular momentum vector,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H</m:t>
                        </m:r>
                      </m:e>
                      <m:sub>
                        <m:r>
                          <m:rPr>
                            <m:sty m:val="p"/>
                          </m:rPr>
                          <a:rPr lang="en-US">
                            <a:latin typeface="Cambria Math" panose="02040503050406030204" pitchFamily="18" charset="0"/>
                          </a:rPr>
                          <m:t>G</m:t>
                        </m:r>
                      </m:sub>
                    </m:sSub>
                  </m:oMath>
                </a14:m>
                <a:r>
                  <a:rPr lang="en-US" dirty="0"/>
                  <a:t>, are in general, not parallel. </a:t>
                </a:r>
              </a:p>
              <a:p>
                <a:endParaRPr lang="en-US" dirty="0"/>
              </a:p>
              <a:p>
                <a:endParaRPr lang="en-US" dirty="0"/>
              </a:p>
              <a:p>
                <a:endParaRPr lang="en-US" dirty="0"/>
              </a:p>
              <a:p>
                <a:endParaRPr lang="en-US" dirty="0"/>
              </a:p>
              <a:p>
                <a:endParaRPr lang="en-US" dirty="0"/>
              </a:p>
              <a:p>
                <a:endParaRPr lang="en-US" dirty="0"/>
              </a:p>
              <a:p>
                <a:pPr marL="0" indent="0">
                  <a:buNone/>
                </a:pPr>
                <a:r>
                  <a:rPr lang="en-US" dirty="0"/>
                  <a:t>        </a:t>
                </a:r>
              </a:p>
              <a:p>
                <a:pPr marL="0" indent="0">
                  <a:buNone/>
                </a:pPr>
                <a:r>
                  <a:rPr lang="en-US" dirty="0"/>
                  <a:t>        </a:t>
                </a:r>
              </a:p>
              <a:p>
                <a:pPr marL="0" indent="0">
                  <a:buNone/>
                </a:pPr>
                <a:endParaRPr lang="en-US" dirty="0"/>
              </a:p>
              <a:p>
                <a:endParaRPr lang="en-US" dirty="0"/>
              </a:p>
            </p:txBody>
          </p:sp>
        </mc:Choice>
        <mc:Fallback xmlns="">
          <p:sp>
            <p:nvSpPr>
              <p:cNvPr id="58371" name="Rectangle 3">
                <a:extLst>
                  <a:ext uri="{FF2B5EF4-FFF2-40B4-BE49-F238E27FC236}">
                    <a16:creationId xmlns:a16="http://schemas.microsoft.com/office/drawing/2014/main" id="{F691E060-314A-133E-225A-B91BC9450169}"/>
                  </a:ext>
                </a:extLst>
              </p:cNvPr>
              <p:cNvSpPr>
                <a:spLocks noGrp="1" noRot="1" noChangeAspect="1" noMove="1" noResize="1" noEditPoints="1" noAdjustHandles="1" noChangeArrowheads="1" noChangeShapeType="1" noTextEdit="1"/>
              </p:cNvSpPr>
              <p:nvPr>
                <p:ph type="body" idx="1"/>
              </p:nvPr>
            </p:nvSpPr>
            <p:spPr>
              <a:xfrm>
                <a:off x="945627" y="1323181"/>
                <a:ext cx="6537133" cy="4724400"/>
              </a:xfrm>
              <a:blipFill>
                <a:blip r:embed="rId3"/>
                <a:stretch>
                  <a:fillRect l="-373" t="-387" r="-1026"/>
                </a:stretch>
              </a:blipFill>
            </p:spPr>
            <p:txBody>
              <a:bodyPr/>
              <a:lstStyle/>
              <a:p>
                <a:r>
                  <a:rPr lang="en-US">
                    <a:noFill/>
                  </a:rPr>
                  <a:t> </a:t>
                </a:r>
              </a:p>
            </p:txBody>
          </p:sp>
        </mc:Fallback>
      </mc:AlternateContent>
      <p:sp>
        <p:nvSpPr>
          <p:cNvPr id="13" name="Footer Placeholder 2">
            <a:extLst>
              <a:ext uri="{FF2B5EF4-FFF2-40B4-BE49-F238E27FC236}">
                <a16:creationId xmlns:a16="http://schemas.microsoft.com/office/drawing/2014/main" id="{8DF7A876-46B0-C357-7420-8281BBFB9BA2}"/>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8380" name="Picture 2" descr="http://brand.ucla.edu/wp-content/uploads/2013/08/ucla-logotype-main-11.jpg">
            <a:extLst>
              <a:ext uri="{FF2B5EF4-FFF2-40B4-BE49-F238E27FC236}">
                <a16:creationId xmlns:a16="http://schemas.microsoft.com/office/drawing/2014/main" id="{2ACFABFF-329B-23A8-13A6-69E22AA3C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7F3DB4B-C7E7-7BD9-AD25-BCE7A674C927}"/>
              </a:ext>
            </a:extLst>
          </p:cNvPr>
          <p:cNvPicPr>
            <a:picLocks noChangeAspect="1"/>
          </p:cNvPicPr>
          <p:nvPr/>
        </p:nvPicPr>
        <p:blipFill>
          <a:blip r:embed="rId5"/>
          <a:stretch>
            <a:fillRect/>
          </a:stretch>
        </p:blipFill>
        <p:spPr>
          <a:xfrm>
            <a:off x="7876184" y="1674389"/>
            <a:ext cx="3646539" cy="3509221"/>
          </a:xfrm>
          <a:prstGeom prst="rect">
            <a:avLst/>
          </a:prstGeom>
        </p:spPr>
      </p:pic>
      <p:pic>
        <p:nvPicPr>
          <p:cNvPr id="2" name="Picture 1">
            <a:extLst>
              <a:ext uri="{FF2B5EF4-FFF2-40B4-BE49-F238E27FC236}">
                <a16:creationId xmlns:a16="http://schemas.microsoft.com/office/drawing/2014/main" id="{2748D8C7-9254-0C54-2A8E-61E5F1C50C1B}"/>
              </a:ext>
            </a:extLst>
          </p:cNvPr>
          <p:cNvPicPr>
            <a:picLocks noChangeAspect="1"/>
          </p:cNvPicPr>
          <p:nvPr/>
        </p:nvPicPr>
        <p:blipFill>
          <a:blip r:embed="rId6"/>
          <a:stretch>
            <a:fillRect/>
          </a:stretch>
        </p:blipFill>
        <p:spPr>
          <a:xfrm>
            <a:off x="1265196" y="2630838"/>
            <a:ext cx="5791498" cy="609631"/>
          </a:xfrm>
          <a:prstGeom prst="rect">
            <a:avLst/>
          </a:prstGeom>
        </p:spPr>
      </p:pic>
      <p:cxnSp>
        <p:nvCxnSpPr>
          <p:cNvPr id="6" name="Straight Arrow Connector 5">
            <a:extLst>
              <a:ext uri="{FF2B5EF4-FFF2-40B4-BE49-F238E27FC236}">
                <a16:creationId xmlns:a16="http://schemas.microsoft.com/office/drawing/2014/main" id="{37B18B68-CE69-80B6-B4E5-549862A80388}"/>
              </a:ext>
            </a:extLst>
          </p:cNvPr>
          <p:cNvCxnSpPr/>
          <p:nvPr/>
        </p:nvCxnSpPr>
        <p:spPr bwMode="auto">
          <a:xfrm flipV="1">
            <a:off x="5835883" y="2575640"/>
            <a:ext cx="382994" cy="85335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 name="TextBox 6">
            <a:extLst>
              <a:ext uri="{FF2B5EF4-FFF2-40B4-BE49-F238E27FC236}">
                <a16:creationId xmlns:a16="http://schemas.microsoft.com/office/drawing/2014/main" id="{227739E8-72C5-388C-6EDE-04102DE241A5}"/>
              </a:ext>
            </a:extLst>
          </p:cNvPr>
          <p:cNvSpPr txBox="1"/>
          <p:nvPr/>
        </p:nvSpPr>
        <p:spPr>
          <a:xfrm>
            <a:off x="6218530" y="2406363"/>
            <a:ext cx="287258" cy="338554"/>
          </a:xfrm>
          <a:prstGeom prst="rect">
            <a:avLst/>
          </a:prstGeom>
          <a:noFill/>
        </p:spPr>
        <p:txBody>
          <a:bodyPr wrap="none" rtlCol="0">
            <a:spAutoFit/>
          </a:bodyPr>
          <a:lstStyle/>
          <a:p>
            <a:r>
              <a:rPr lang="en-US" sz="1600" dirty="0"/>
              <a:t>0</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C60682D-5621-2034-FF08-D6879F998884}"/>
                  </a:ext>
                </a:extLst>
              </p:cNvPr>
              <p:cNvSpPr txBox="1"/>
              <p:nvPr/>
            </p:nvSpPr>
            <p:spPr>
              <a:xfrm>
                <a:off x="2781499" y="3561236"/>
                <a:ext cx="2203039" cy="7232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b="0" i="1" smtClean="0">
                              <a:latin typeface="Cambria Math" panose="02040503050406030204" pitchFamily="18" charset="0"/>
                            </a:rPr>
                            <m:t>𝐺</m:t>
                          </m:r>
                        </m:sub>
                      </m:sSub>
                      <m:r>
                        <a:rPr lang="en-US" sz="2000" b="0" i="1" smtClean="0">
                          <a:latin typeface="Cambria Math" panose="02040503050406030204" pitchFamily="18" charset="0"/>
                        </a:rPr>
                        <m:t>=</m:t>
                      </m:r>
                      <m:nary>
                        <m:naryPr>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𝑚</m:t>
                          </m:r>
                        </m:sub>
                        <m:sup>
                          <m:r>
                            <a:rPr lang="en-US" sz="2000" b="0" i="1" smtClean="0">
                              <a:latin typeface="Cambria Math" panose="02040503050406030204" pitchFamily="18" charset="0"/>
                            </a:rPr>
                            <m:t> </m:t>
                          </m:r>
                        </m:sup>
                        <m:e>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𝑟</m:t>
                              </m:r>
                            </m:e>
                            <m:sub>
                              <m:r>
                                <a:rPr lang="en-US" sz="2000" i="1">
                                  <a:latin typeface="Cambria Math" panose="02040503050406030204" pitchFamily="18" charset="0"/>
                                </a:rPr>
                                <m:t> </m:t>
                              </m:r>
                            </m:sub>
                            <m:sup>
                              <m:r>
                                <a:rPr lang="en-US" sz="2000" i="1">
                                  <a:latin typeface="Cambria Math" panose="02040503050406030204" pitchFamily="18" charset="0"/>
                                </a:rPr>
                                <m:t>′</m:t>
                              </m:r>
                            </m:sup>
                          </m:sSubSup>
                          <m:r>
                            <a:rPr lang="en-US" sz="2000" i="1">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𝑟</m:t>
                              </m:r>
                            </m:e>
                            <m:sub>
                              <m:r>
                                <a:rPr lang="en-US" sz="2000" i="1">
                                  <a:latin typeface="Cambria Math" panose="02040503050406030204" pitchFamily="18" charset="0"/>
                                </a:rPr>
                                <m:t> </m:t>
                              </m:r>
                            </m:sub>
                            <m:sup>
                              <m:r>
                                <a:rPr lang="en-US" sz="2000" i="1">
                                  <a:latin typeface="Cambria Math" panose="02040503050406030204" pitchFamily="18" charset="0"/>
                                </a:rPr>
                                <m:t>′</m:t>
                              </m:r>
                            </m:sup>
                          </m:sSubSup>
                          <m:r>
                            <a:rPr lang="en-US" sz="2000" b="0" i="1" smtClean="0">
                              <a:latin typeface="Cambria Math" panose="02040503050406030204" pitchFamily="18" charset="0"/>
                              <a:ea typeface="Cambria Math" panose="02040503050406030204" pitchFamily="18" charset="0"/>
                            </a:rPr>
                            <m:t>)</m:t>
                          </m:r>
                          <m:r>
                            <a:rPr lang="en-US" sz="2000" i="1">
                              <a:solidFill>
                                <a:srgbClr val="000000"/>
                              </a:solidFill>
                              <a:latin typeface="Cambria Math" panose="02040503050406030204" pitchFamily="18" charset="0"/>
                            </a:rPr>
                            <m:t>𝜔</m:t>
                          </m:r>
                        </m:e>
                      </m:nary>
                    </m:oMath>
                  </m:oMathPara>
                </a14:m>
                <a:endParaRPr lang="en-US" sz="2000" dirty="0"/>
              </a:p>
            </p:txBody>
          </p:sp>
        </mc:Choice>
        <mc:Fallback xmlns="">
          <p:sp>
            <p:nvSpPr>
              <p:cNvPr id="8" name="TextBox 7">
                <a:extLst>
                  <a:ext uri="{FF2B5EF4-FFF2-40B4-BE49-F238E27FC236}">
                    <a16:creationId xmlns:a16="http://schemas.microsoft.com/office/drawing/2014/main" id="{DC60682D-5621-2034-FF08-D6879F998884}"/>
                  </a:ext>
                </a:extLst>
              </p:cNvPr>
              <p:cNvSpPr txBox="1">
                <a:spLocks noRot="1" noChangeAspect="1" noMove="1" noResize="1" noEditPoints="1" noAdjustHandles="1" noChangeArrowheads="1" noChangeShapeType="1" noTextEdit="1"/>
              </p:cNvSpPr>
              <p:nvPr/>
            </p:nvSpPr>
            <p:spPr>
              <a:xfrm>
                <a:off x="2781499" y="3561236"/>
                <a:ext cx="2203039" cy="72327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25107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AD58C63-97F8-0D55-1071-EBA2C0120D14}"/>
              </a:ext>
            </a:extLst>
          </p:cNvPr>
          <p:cNvSpPr>
            <a:spLocks noGrp="1" noChangeArrowheads="1"/>
          </p:cNvSpPr>
          <p:nvPr>
            <p:ph type="title"/>
          </p:nvPr>
        </p:nvSpPr>
        <p:spPr/>
        <p:txBody>
          <a:bodyPr/>
          <a:lstStyle/>
          <a:p>
            <a:r>
              <a:rPr lang="en-US" altLang="en-US" dirty="0"/>
              <a:t>Inertia Tensor – WRT a Coordinate Frame at the CM</a:t>
            </a:r>
          </a:p>
        </p:txBody>
      </p:sp>
      <mc:AlternateContent xmlns:mc="http://schemas.openxmlformats.org/markup-compatibility/2006" xmlns:a14="http://schemas.microsoft.com/office/drawing/2010/main">
        <mc:Choice Requires="a14">
          <p:sp>
            <p:nvSpPr>
              <p:cNvPr id="58371" name="Rectangle 3">
                <a:extLst>
                  <a:ext uri="{FF2B5EF4-FFF2-40B4-BE49-F238E27FC236}">
                    <a16:creationId xmlns:a16="http://schemas.microsoft.com/office/drawing/2014/main" id="{F691E060-314A-133E-225A-B91BC9450169}"/>
                  </a:ext>
                </a:extLst>
              </p:cNvPr>
              <p:cNvSpPr>
                <a:spLocks noGrp="1" noChangeArrowheads="1"/>
              </p:cNvSpPr>
              <p:nvPr>
                <p:ph type="body" idx="1"/>
              </p:nvPr>
            </p:nvSpPr>
            <p:spPr>
              <a:xfrm>
                <a:off x="945627" y="1323181"/>
                <a:ext cx="6537133" cy="4724400"/>
              </a:xfrm>
            </p:spPr>
            <p:txBody>
              <a:bodyPr/>
              <a:lstStyle/>
              <a:p>
                <a:r>
                  <a:rPr lang="en-US" dirty="0"/>
                  <a:t>In cartesian coordinates, the distance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 </m:t>
                        </m:r>
                      </m:sub>
                      <m:sup>
                        <m:r>
                          <a:rPr lang="en-US" i="1">
                            <a:latin typeface="Cambria Math" panose="02040503050406030204" pitchFamily="18" charset="0"/>
                          </a:rPr>
                          <m:t>′</m:t>
                        </m:r>
                      </m:sup>
                    </m:sSubSup>
                  </m:oMath>
                </a14:m>
                <a:r>
                  <a:rPr lang="en-US" dirty="0"/>
                  <a:t> between infinitesimal mass </a:t>
                </a:r>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𝑑𝑚</m:t>
                        </m:r>
                      </m:e>
                      <m:sub>
                        <m:r>
                          <a:rPr lang="en-US" sz="1600" b="0" i="1" smtClean="0">
                            <a:latin typeface="Cambria Math" panose="02040503050406030204" pitchFamily="18" charset="0"/>
                          </a:rPr>
                          <m:t> </m:t>
                        </m:r>
                      </m:sub>
                      <m:sup>
                        <m:r>
                          <a:rPr lang="en-US" sz="1600" b="0" i="1" smtClean="0">
                            <a:latin typeface="Cambria Math" panose="02040503050406030204" pitchFamily="18" charset="0"/>
                          </a:rPr>
                          <m:t> </m:t>
                        </m:r>
                      </m:sup>
                    </m:sSubSup>
                  </m:oMath>
                </a14:m>
                <a:r>
                  <a:rPr lang="en-US" dirty="0"/>
                  <a:t> and the center of mass G and the angular velocity vector, </a:t>
                </a:r>
                <a14:m>
                  <m:oMath xmlns:m="http://schemas.openxmlformats.org/officeDocument/2006/math">
                    <m:r>
                      <a:rPr lang="en-US" i="1">
                        <a:solidFill>
                          <a:srgbClr val="000000"/>
                        </a:solidFill>
                        <a:latin typeface="Cambria Math" panose="02040503050406030204" pitchFamily="18" charset="0"/>
                      </a:rPr>
                      <m:t>𝜔</m:t>
                    </m:r>
                  </m:oMath>
                </a14:m>
                <a:r>
                  <a:rPr lang="en-US" dirty="0"/>
                  <a:t> are defined as </a:t>
                </a:r>
              </a:p>
              <a:p>
                <a:endParaRPr lang="en-US" dirty="0"/>
              </a:p>
              <a:p>
                <a:pPr marL="0" indent="0">
                  <a:buNone/>
                </a:pPr>
                <a:endParaRPr lang="en-US" dirty="0"/>
              </a:p>
              <a:p>
                <a:pPr marL="0" indent="0">
                  <a:buNone/>
                </a:pPr>
                <a:endParaRPr lang="en-US" dirty="0"/>
              </a:p>
              <a:p>
                <a:r>
                  <a:rPr lang="en-US" dirty="0"/>
                  <a:t>The expression for the the angular momentum </a:t>
                </a:r>
                <a14:m>
                  <m:oMath xmlns:m="http://schemas.openxmlformats.org/officeDocument/2006/math">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H</m:t>
                        </m:r>
                      </m:e>
                      <m:sub>
                        <m:r>
                          <m:rPr>
                            <m:sty m:val="p"/>
                          </m:rPr>
                          <a:rPr lang="en-US" sz="1600" b="0" i="0" smtClean="0">
                            <a:latin typeface="Cambria Math" panose="02040503050406030204" pitchFamily="18" charset="0"/>
                          </a:rPr>
                          <m:t>G</m:t>
                        </m:r>
                      </m:sub>
                    </m:sSub>
                  </m:oMath>
                </a14:m>
                <a:r>
                  <a:rPr lang="en-US" dirty="0"/>
                  <a:t> can be expended to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        </a:t>
                </a:r>
              </a:p>
              <a:p>
                <a:pPr marL="0" indent="0">
                  <a:buNone/>
                </a:pPr>
                <a:r>
                  <a:rPr lang="en-US" dirty="0"/>
                  <a:t>        </a:t>
                </a:r>
              </a:p>
              <a:p>
                <a:pPr marL="0" indent="0">
                  <a:buNone/>
                </a:pPr>
                <a:endParaRPr lang="en-US" dirty="0"/>
              </a:p>
              <a:p>
                <a:endParaRPr lang="en-US" dirty="0"/>
              </a:p>
            </p:txBody>
          </p:sp>
        </mc:Choice>
        <mc:Fallback xmlns="">
          <p:sp>
            <p:nvSpPr>
              <p:cNvPr id="58371" name="Rectangle 3">
                <a:extLst>
                  <a:ext uri="{FF2B5EF4-FFF2-40B4-BE49-F238E27FC236}">
                    <a16:creationId xmlns:a16="http://schemas.microsoft.com/office/drawing/2014/main" id="{F691E060-314A-133E-225A-B91BC9450169}"/>
                  </a:ext>
                </a:extLst>
              </p:cNvPr>
              <p:cNvSpPr>
                <a:spLocks noGrp="1" noRot="1" noChangeAspect="1" noMove="1" noResize="1" noEditPoints="1" noAdjustHandles="1" noChangeArrowheads="1" noChangeShapeType="1" noTextEdit="1"/>
              </p:cNvSpPr>
              <p:nvPr>
                <p:ph type="body" idx="1"/>
              </p:nvPr>
            </p:nvSpPr>
            <p:spPr>
              <a:xfrm>
                <a:off x="945627" y="1323181"/>
                <a:ext cx="6537133" cy="4724400"/>
              </a:xfrm>
              <a:blipFill>
                <a:blip r:embed="rId3"/>
                <a:stretch>
                  <a:fillRect l="-373" t="-387"/>
                </a:stretch>
              </a:blipFill>
            </p:spPr>
            <p:txBody>
              <a:bodyPr/>
              <a:lstStyle/>
              <a:p>
                <a:r>
                  <a:rPr lang="en-US">
                    <a:noFill/>
                  </a:rPr>
                  <a:t> </a:t>
                </a:r>
              </a:p>
            </p:txBody>
          </p:sp>
        </mc:Fallback>
      </mc:AlternateContent>
      <p:sp>
        <p:nvSpPr>
          <p:cNvPr id="13" name="Footer Placeholder 2">
            <a:extLst>
              <a:ext uri="{FF2B5EF4-FFF2-40B4-BE49-F238E27FC236}">
                <a16:creationId xmlns:a16="http://schemas.microsoft.com/office/drawing/2014/main" id="{8DF7A876-46B0-C357-7420-8281BBFB9BA2}"/>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8380" name="Picture 2" descr="http://brand.ucla.edu/wp-content/uploads/2013/08/ucla-logotype-main-11.jpg">
            <a:extLst>
              <a:ext uri="{FF2B5EF4-FFF2-40B4-BE49-F238E27FC236}">
                <a16:creationId xmlns:a16="http://schemas.microsoft.com/office/drawing/2014/main" id="{2ACFABFF-329B-23A8-13A6-69E22AA3C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7F3DB4B-C7E7-7BD9-AD25-BCE7A674C927}"/>
              </a:ext>
            </a:extLst>
          </p:cNvPr>
          <p:cNvPicPr>
            <a:picLocks noChangeAspect="1"/>
          </p:cNvPicPr>
          <p:nvPr/>
        </p:nvPicPr>
        <p:blipFill>
          <a:blip r:embed="rId5"/>
          <a:stretch>
            <a:fillRect/>
          </a:stretch>
        </p:blipFill>
        <p:spPr>
          <a:xfrm>
            <a:off x="7876184" y="1674389"/>
            <a:ext cx="3646539" cy="3509221"/>
          </a:xfrm>
          <a:prstGeom prst="rect">
            <a:avLst/>
          </a:prstGeom>
        </p:spPr>
      </p:pic>
      <p:pic>
        <p:nvPicPr>
          <p:cNvPr id="11" name="Picture 10">
            <a:extLst>
              <a:ext uri="{FF2B5EF4-FFF2-40B4-BE49-F238E27FC236}">
                <a16:creationId xmlns:a16="http://schemas.microsoft.com/office/drawing/2014/main" id="{E21DDB6C-5381-BDC6-ED42-59F7FEA93FE5}"/>
              </a:ext>
            </a:extLst>
          </p:cNvPr>
          <p:cNvPicPr>
            <a:picLocks noChangeAspect="1"/>
          </p:cNvPicPr>
          <p:nvPr/>
        </p:nvPicPr>
        <p:blipFill>
          <a:blip r:embed="rId6"/>
          <a:stretch>
            <a:fillRect/>
          </a:stretch>
        </p:blipFill>
        <p:spPr>
          <a:xfrm>
            <a:off x="3321248" y="2146521"/>
            <a:ext cx="1987652" cy="349268"/>
          </a:xfrm>
          <a:prstGeom prst="rect">
            <a:avLst/>
          </a:prstGeom>
        </p:spPr>
      </p:pic>
      <p:pic>
        <p:nvPicPr>
          <p:cNvPr id="15" name="Picture 14">
            <a:extLst>
              <a:ext uri="{FF2B5EF4-FFF2-40B4-BE49-F238E27FC236}">
                <a16:creationId xmlns:a16="http://schemas.microsoft.com/office/drawing/2014/main" id="{CCB80CB2-ECA6-740C-1E93-F866248FB440}"/>
              </a:ext>
            </a:extLst>
          </p:cNvPr>
          <p:cNvPicPr>
            <a:picLocks noChangeAspect="1"/>
          </p:cNvPicPr>
          <p:nvPr/>
        </p:nvPicPr>
        <p:blipFill>
          <a:blip r:embed="rId7"/>
          <a:stretch>
            <a:fillRect/>
          </a:stretch>
        </p:blipFill>
        <p:spPr>
          <a:xfrm>
            <a:off x="3303348" y="2495789"/>
            <a:ext cx="2121009" cy="330217"/>
          </a:xfrm>
          <a:prstGeom prst="rect">
            <a:avLst/>
          </a:prstGeom>
        </p:spPr>
      </p:pic>
      <p:pic>
        <p:nvPicPr>
          <p:cNvPr id="17" name="Picture 16">
            <a:extLst>
              <a:ext uri="{FF2B5EF4-FFF2-40B4-BE49-F238E27FC236}">
                <a16:creationId xmlns:a16="http://schemas.microsoft.com/office/drawing/2014/main" id="{F80D48D2-680A-6C84-3152-4FD761EA0F95}"/>
              </a:ext>
            </a:extLst>
          </p:cNvPr>
          <p:cNvPicPr>
            <a:picLocks noChangeAspect="1"/>
          </p:cNvPicPr>
          <p:nvPr/>
        </p:nvPicPr>
        <p:blipFill>
          <a:blip r:embed="rId8"/>
          <a:stretch>
            <a:fillRect/>
          </a:stretch>
        </p:blipFill>
        <p:spPr>
          <a:xfrm>
            <a:off x="1829864" y="3581001"/>
            <a:ext cx="5213347" cy="2466580"/>
          </a:xfrm>
          <a:prstGeom prst="rect">
            <a:avLst/>
          </a:prstGeom>
        </p:spPr>
      </p:pic>
    </p:spTree>
    <p:extLst>
      <p:ext uri="{BB962C8B-B14F-4D97-AF65-F5344CB8AC3E}">
        <p14:creationId xmlns:p14="http://schemas.microsoft.com/office/powerpoint/2010/main" val="496173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AD58C63-97F8-0D55-1071-EBA2C0120D14}"/>
              </a:ext>
            </a:extLst>
          </p:cNvPr>
          <p:cNvSpPr>
            <a:spLocks noGrp="1" noChangeArrowheads="1"/>
          </p:cNvSpPr>
          <p:nvPr>
            <p:ph type="title"/>
          </p:nvPr>
        </p:nvSpPr>
        <p:spPr/>
        <p:txBody>
          <a:bodyPr/>
          <a:lstStyle/>
          <a:p>
            <a:r>
              <a:rPr lang="en-US" altLang="en-US" dirty="0"/>
              <a:t>Inertia Tensor – WRT a Coordinate Frame at the CM</a:t>
            </a:r>
          </a:p>
        </p:txBody>
      </p:sp>
      <mc:AlternateContent xmlns:mc="http://schemas.openxmlformats.org/markup-compatibility/2006" xmlns:a14="http://schemas.microsoft.com/office/drawing/2010/main">
        <mc:Choice Requires="a14">
          <p:sp>
            <p:nvSpPr>
              <p:cNvPr id="58371" name="Rectangle 3">
                <a:extLst>
                  <a:ext uri="{FF2B5EF4-FFF2-40B4-BE49-F238E27FC236}">
                    <a16:creationId xmlns:a16="http://schemas.microsoft.com/office/drawing/2014/main" id="{F691E060-314A-133E-225A-B91BC9450169}"/>
                  </a:ext>
                </a:extLst>
              </p:cNvPr>
              <p:cNvSpPr>
                <a:spLocks noGrp="1" noChangeArrowheads="1"/>
              </p:cNvSpPr>
              <p:nvPr>
                <p:ph type="body" idx="1"/>
              </p:nvPr>
            </p:nvSpPr>
            <p:spPr>
              <a:xfrm>
                <a:off x="945627" y="1323181"/>
                <a:ext cx="6537133" cy="4724400"/>
              </a:xfrm>
            </p:spPr>
            <p:txBody>
              <a:bodyPr/>
              <a:lstStyle/>
              <a:p>
                <a:r>
                  <a:rPr lang="en-US" dirty="0"/>
                  <a:t>The quantities </a:t>
                </a:r>
                <a14:m>
                  <m:oMath xmlns:m="http://schemas.openxmlformats.org/officeDocument/2006/math">
                    <m:sSub>
                      <m:sSubPr>
                        <m:ctrlPr>
                          <a:rPr lang="en-US" sz="1600" i="1" smtClean="0">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𝑥𝑥</m:t>
                        </m:r>
                      </m:sub>
                    </m:sSub>
                  </m:oMath>
                </a14:m>
                <a:r>
                  <a:rPr lang="en-US" dirty="0"/>
                  <a:t>,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𝑦𝑦</m:t>
                        </m:r>
                      </m:sub>
                    </m:sSub>
                  </m:oMath>
                </a14:m>
                <a:r>
                  <a:rPr lang="en-US" dirty="0"/>
                  <a:t>, and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𝑧𝑧</m:t>
                        </m:r>
                      </m:sub>
                    </m:sSub>
                  </m:oMath>
                </a14:m>
                <a:r>
                  <a:rPr lang="en-US" dirty="0"/>
                  <a:t> are called the mass moments of inertia with respect to the x, y and z axis, respectively, and are given by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We observe that the quantity in the integrand is precisely the square of the distance to the x, y and z axis, respectively.</a:t>
                </a:r>
              </a:p>
              <a:p>
                <a:endParaRPr lang="en-US" dirty="0"/>
              </a:p>
              <a:p>
                <a:r>
                  <a:rPr lang="en-US" dirty="0"/>
                  <a:t>It is also clear, from their expressions, that the moments of inertia are always positive</a:t>
                </a:r>
              </a:p>
              <a:p>
                <a:pPr marL="0"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        </a:t>
                </a:r>
              </a:p>
              <a:p>
                <a:pPr marL="0" indent="0">
                  <a:buNone/>
                </a:pPr>
                <a:r>
                  <a:rPr lang="en-US" dirty="0"/>
                  <a:t>        </a:t>
                </a:r>
              </a:p>
              <a:p>
                <a:pPr marL="0" indent="0">
                  <a:buNone/>
                </a:pPr>
                <a:endParaRPr lang="en-US" dirty="0"/>
              </a:p>
              <a:p>
                <a:endParaRPr lang="en-US" dirty="0"/>
              </a:p>
            </p:txBody>
          </p:sp>
        </mc:Choice>
        <mc:Fallback xmlns="">
          <p:sp>
            <p:nvSpPr>
              <p:cNvPr id="58371" name="Rectangle 3">
                <a:extLst>
                  <a:ext uri="{FF2B5EF4-FFF2-40B4-BE49-F238E27FC236}">
                    <a16:creationId xmlns:a16="http://schemas.microsoft.com/office/drawing/2014/main" id="{F691E060-314A-133E-225A-B91BC9450169}"/>
                  </a:ext>
                </a:extLst>
              </p:cNvPr>
              <p:cNvSpPr>
                <a:spLocks noGrp="1" noRot="1" noChangeAspect="1" noMove="1" noResize="1" noEditPoints="1" noAdjustHandles="1" noChangeArrowheads="1" noChangeShapeType="1" noTextEdit="1"/>
              </p:cNvSpPr>
              <p:nvPr>
                <p:ph type="body" idx="1"/>
              </p:nvPr>
            </p:nvSpPr>
            <p:spPr>
              <a:xfrm>
                <a:off x="945627" y="1323181"/>
                <a:ext cx="6537133" cy="4724400"/>
              </a:xfrm>
              <a:blipFill>
                <a:blip r:embed="rId3"/>
                <a:stretch>
                  <a:fillRect l="-373" t="-387" b="-4258"/>
                </a:stretch>
              </a:blipFill>
            </p:spPr>
            <p:txBody>
              <a:bodyPr/>
              <a:lstStyle/>
              <a:p>
                <a:r>
                  <a:rPr lang="en-US">
                    <a:noFill/>
                  </a:rPr>
                  <a:t> </a:t>
                </a:r>
              </a:p>
            </p:txBody>
          </p:sp>
        </mc:Fallback>
      </mc:AlternateContent>
      <p:sp>
        <p:nvSpPr>
          <p:cNvPr id="13" name="Footer Placeholder 2">
            <a:extLst>
              <a:ext uri="{FF2B5EF4-FFF2-40B4-BE49-F238E27FC236}">
                <a16:creationId xmlns:a16="http://schemas.microsoft.com/office/drawing/2014/main" id="{8DF7A876-46B0-C357-7420-8281BBFB9BA2}"/>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8380" name="Picture 2" descr="http://brand.ucla.edu/wp-content/uploads/2013/08/ucla-logotype-main-11.jpg">
            <a:extLst>
              <a:ext uri="{FF2B5EF4-FFF2-40B4-BE49-F238E27FC236}">
                <a16:creationId xmlns:a16="http://schemas.microsoft.com/office/drawing/2014/main" id="{2ACFABFF-329B-23A8-13A6-69E22AA3C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7F3DB4B-C7E7-7BD9-AD25-BCE7A674C927}"/>
              </a:ext>
            </a:extLst>
          </p:cNvPr>
          <p:cNvPicPr>
            <a:picLocks noChangeAspect="1"/>
          </p:cNvPicPr>
          <p:nvPr/>
        </p:nvPicPr>
        <p:blipFill>
          <a:blip r:embed="rId5"/>
          <a:stretch>
            <a:fillRect/>
          </a:stretch>
        </p:blipFill>
        <p:spPr>
          <a:xfrm>
            <a:off x="7876184" y="1674389"/>
            <a:ext cx="3646539" cy="3509221"/>
          </a:xfrm>
          <a:prstGeom prst="rect">
            <a:avLst/>
          </a:prstGeom>
        </p:spPr>
      </p:pic>
      <mc:AlternateContent xmlns:mc="http://schemas.openxmlformats.org/markup-compatibility/2006" xmlns:a14="http://schemas.microsoft.com/office/drawing/2010/main">
        <mc:Choice Requires="a14">
          <p:sp>
            <p:nvSpPr>
              <p:cNvPr id="2" name="Object 2">
                <a:extLst>
                  <a:ext uri="{FF2B5EF4-FFF2-40B4-BE49-F238E27FC236}">
                    <a16:creationId xmlns:a16="http://schemas.microsoft.com/office/drawing/2014/main" id="{8C182A72-33D3-3C24-F176-CB15F9E2654E}"/>
                  </a:ext>
                </a:extLst>
              </p:cNvPr>
              <p:cNvSpPr txBox="1"/>
              <p:nvPr/>
            </p:nvSpPr>
            <p:spPr bwMode="auto">
              <a:xfrm>
                <a:off x="1580410" y="2447633"/>
                <a:ext cx="7036972" cy="233566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d>
                        <m:dPr>
                          <m:begChr m:val=""/>
                          <m:endChr m:val="}"/>
                          <m:ctrlPr>
                            <a:rPr lang="en-US" sz="1600" i="1" smtClean="0">
                              <a:solidFill>
                                <a:srgbClr val="000000"/>
                              </a:solidFill>
                              <a:latin typeface="Cambria Math" panose="02040503050406030204" pitchFamily="18" charset="0"/>
                            </a:rPr>
                          </m:ctrlPr>
                        </m:dPr>
                        <m:e>
                          <m:eqArr>
                            <m:eqArrPr>
                              <m:ctrlPr>
                                <a:rPr lang="en-US" sz="1600" i="1">
                                  <a:solidFill>
                                    <a:srgbClr val="000000"/>
                                  </a:solidFill>
                                  <a:latin typeface="Cambria Math" panose="02040503050406030204" pitchFamily="18" charset="0"/>
                                </a:rPr>
                              </m:ctrlPr>
                            </m:eqArrPr>
                            <m:e>
                              <m:r>
                                <a:rPr lang="en-US" sz="1600" i="1">
                                  <a:solidFill>
                                    <a:srgbClr val="000000"/>
                                  </a:solidFill>
                                  <a:latin typeface="Cambria Math" panose="02040503050406030204" pitchFamily="18" charset="0"/>
                                </a:rPr>
                                <m:t>&amp;</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𝑥𝑥</m:t>
                                  </m:r>
                                </m:sub>
                              </m:sSub>
                              <m:r>
                                <a:rPr lang="en-US" sz="1600" i="1">
                                  <a:solidFill>
                                    <a:srgbClr val="000000"/>
                                  </a:solidFill>
                                  <a:latin typeface="Cambria Math" panose="02040503050406030204" pitchFamily="18" charset="0"/>
                                </a:rPr>
                                <m:t>=</m:t>
                              </m:r>
                              <m:nary>
                                <m:naryPr>
                                  <m:ctrlPr>
                                    <a:rPr lang="en-US" sz="1600" i="1" smtClean="0">
                                      <a:solidFill>
                                        <a:srgbClr val="000000"/>
                                      </a:solidFill>
                                      <a:latin typeface="Cambria Math" panose="02040503050406030204" pitchFamily="18" charset="0"/>
                                    </a:rPr>
                                  </m:ctrlPr>
                                </m:naryPr>
                                <m:sub>
                                  <m:r>
                                    <m:rPr>
                                      <m:brk m:alnAt="23"/>
                                    </m:rPr>
                                    <a:rPr lang="en-US" sz="1600" b="0" i="1" smtClean="0">
                                      <a:solidFill>
                                        <a:srgbClr val="000000"/>
                                      </a:solidFill>
                                      <a:latin typeface="Cambria Math" panose="02040503050406030204" pitchFamily="18" charset="0"/>
                                    </a:rPr>
                                    <m:t>𝑚</m:t>
                                  </m:r>
                                </m:sub>
                                <m:sup>
                                  <m:r>
                                    <a:rPr lang="en-US" sz="1600" b="0" i="1" smtClean="0">
                                      <a:solidFill>
                                        <a:srgbClr val="000000"/>
                                      </a:solidFill>
                                      <a:latin typeface="Cambria Math" panose="02040503050406030204" pitchFamily="18" charset="0"/>
                                    </a:rPr>
                                    <m:t> </m:t>
                                  </m:r>
                                </m:sup>
                                <m:e>
                                  <m:d>
                                    <m:dPr>
                                      <m:ctrlPr>
                                        <a:rPr lang="en-US" sz="1600" i="1">
                                          <a:solidFill>
                                            <a:srgbClr val="000000"/>
                                          </a:solidFill>
                                          <a:latin typeface="Cambria Math" panose="02040503050406030204" pitchFamily="18" charset="0"/>
                                        </a:rPr>
                                      </m:ctrlPr>
                                    </m:dPr>
                                    <m:e>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𝑦</m:t>
                                          </m:r>
                                        </m:e>
                                        <m:sup>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𝑧</m:t>
                                          </m:r>
                                        </m:e>
                                        <m:sup>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2</m:t>
                                          </m:r>
                                        </m:sup>
                                      </m:sSup>
                                    </m:e>
                                  </m:d>
                                  <m:r>
                                    <a:rPr lang="en-US" sz="1600" b="0" i="1" smtClean="0">
                                      <a:solidFill>
                                        <a:srgbClr val="000000"/>
                                      </a:solidFill>
                                      <a:latin typeface="Cambria Math" panose="02040503050406030204" pitchFamily="18" charset="0"/>
                                    </a:rPr>
                                    <m:t>𝑑𝑚</m:t>
                                  </m:r>
                                </m:e>
                              </m:nary>
                              <m:r>
                                <a:rPr lang="en-US" sz="1600" b="0" i="1" smtClean="0">
                                  <a:solidFill>
                                    <a:srgbClr val="000000"/>
                                  </a:solidFill>
                                  <a:latin typeface="Cambria Math" panose="02040503050406030204" pitchFamily="18" charset="0"/>
                                </a:rPr>
                                <m:t>=</m:t>
                              </m:r>
                              <m:nary>
                                <m:naryPr>
                                  <m:chr m:val="∭"/>
                                  <m:limLoc m:val="undOvr"/>
                                  <m:supHide m:val="on"/>
                                  <m:ctrlPr>
                                    <a:rPr lang="en-US" sz="1600" i="1">
                                      <a:solidFill>
                                        <a:srgbClr val="000000"/>
                                      </a:solidFill>
                                      <a:latin typeface="Cambria Math" panose="02040503050406030204" pitchFamily="18" charset="0"/>
                                    </a:rPr>
                                  </m:ctrlPr>
                                </m:naryPr>
                                <m:sub>
                                  <m:r>
                                    <a:rPr lang="en-US" sz="1600" i="1">
                                      <a:solidFill>
                                        <a:srgbClr val="000000"/>
                                      </a:solidFill>
                                      <a:latin typeface="Cambria Math" panose="02040503050406030204" pitchFamily="18" charset="0"/>
                                    </a:rPr>
                                    <m:t>𝑉</m:t>
                                  </m:r>
                                </m:sub>
                                <m:sup/>
                                <m:e>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𝑦</m:t>
                                      </m:r>
                                    </m:e>
                                    <m:sup>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𝑧</m:t>
                                      </m:r>
                                    </m:e>
                                    <m:sup>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e>
                              </m:nary>
                              <m:r>
                                <a:rPr lang="en-US" sz="1600" i="1">
                                  <a:solidFill>
                                    <a:srgbClr val="000000"/>
                                  </a:solidFill>
                                  <a:latin typeface="Cambria Math" panose="02040503050406030204" pitchFamily="18" charset="0"/>
                                </a:rPr>
                                <m:t>𝜌</m:t>
                              </m:r>
                              <m:r>
                                <a:rPr lang="en-US" sz="1600" i="1">
                                  <a:solidFill>
                                    <a:srgbClr val="000000"/>
                                  </a:solidFill>
                                  <a:latin typeface="Cambria Math" panose="02040503050406030204" pitchFamily="18" charset="0"/>
                                </a:rPr>
                                <m:t>𝑑𝑣</m:t>
                              </m:r>
                            </m:e>
                            <m:e>
                              <m:r>
                                <a:rPr lang="en-US" sz="1600" i="1">
                                  <a:solidFill>
                                    <a:srgbClr val="000000"/>
                                  </a:solidFill>
                                  <a:latin typeface="Cambria Math" panose="02040503050406030204" pitchFamily="18" charset="0"/>
                                </a:rPr>
                                <m:t>&amp;</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𝑦𝑦</m:t>
                                  </m:r>
                                </m:sub>
                              </m:sSub>
                              <m:r>
                                <a:rPr lang="en-US" sz="1600" i="1">
                                  <a:solidFill>
                                    <a:srgbClr val="000000"/>
                                  </a:solidFill>
                                  <a:latin typeface="Cambria Math" panose="02040503050406030204" pitchFamily="18" charset="0"/>
                                </a:rPr>
                                <m:t>=</m:t>
                              </m:r>
                              <m:nary>
                                <m:naryPr>
                                  <m:ctrlPr>
                                    <a:rPr lang="en-US" sz="1600" i="1">
                                      <a:solidFill>
                                        <a:srgbClr val="000000"/>
                                      </a:solidFill>
                                      <a:latin typeface="Cambria Math" panose="02040503050406030204" pitchFamily="18" charset="0"/>
                                    </a:rPr>
                                  </m:ctrlPr>
                                </m:naryPr>
                                <m:sub>
                                  <m:r>
                                    <m:rPr>
                                      <m:brk m:alnAt="23"/>
                                    </m:rPr>
                                    <a:rPr lang="en-US" sz="1600" i="1">
                                      <a:solidFill>
                                        <a:srgbClr val="000000"/>
                                      </a:solidFill>
                                      <a:latin typeface="Cambria Math" panose="02040503050406030204" pitchFamily="18" charset="0"/>
                                    </a:rPr>
                                    <m:t>𝑚</m:t>
                                  </m:r>
                                </m:sub>
                                <m:sup>
                                  <m:r>
                                    <a:rPr lang="en-US" sz="1600" i="1">
                                      <a:solidFill>
                                        <a:srgbClr val="000000"/>
                                      </a:solidFill>
                                      <a:latin typeface="Cambria Math" panose="02040503050406030204" pitchFamily="18" charset="0"/>
                                    </a:rPr>
                                    <m:t> </m:t>
                                  </m:r>
                                </m:sup>
                                <m:e>
                                  <m:d>
                                    <m:dPr>
                                      <m:ctrlPr>
                                        <a:rPr lang="en-US" sz="1600" i="1">
                                          <a:solidFill>
                                            <a:srgbClr val="000000"/>
                                          </a:solidFill>
                                          <a:latin typeface="Cambria Math" panose="02040503050406030204" pitchFamily="18" charset="0"/>
                                        </a:rPr>
                                      </m:ctrlPr>
                                    </m:dPr>
                                    <m:e>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𝑥</m:t>
                                          </m:r>
                                        </m:e>
                                        <m:sup>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𝑧</m:t>
                                          </m:r>
                                        </m:e>
                                        <m:sup>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2</m:t>
                                          </m:r>
                                        </m:sup>
                                      </m:sSup>
                                    </m:e>
                                  </m:d>
                                  <m:r>
                                    <a:rPr lang="en-US" sz="1600" i="1">
                                      <a:solidFill>
                                        <a:srgbClr val="000000"/>
                                      </a:solidFill>
                                      <a:latin typeface="Cambria Math" panose="02040503050406030204" pitchFamily="18" charset="0"/>
                                    </a:rPr>
                                    <m:t>𝑑𝑚</m:t>
                                  </m:r>
                                </m:e>
                              </m:nary>
                              <m:r>
                                <a:rPr lang="en-US" sz="1600" i="1">
                                  <a:solidFill>
                                    <a:srgbClr val="000000"/>
                                  </a:solidFill>
                                  <a:latin typeface="Cambria Math" panose="02040503050406030204" pitchFamily="18" charset="0"/>
                                </a:rPr>
                                <m:t>=</m:t>
                              </m:r>
                              <m:nary>
                                <m:naryPr>
                                  <m:chr m:val="∭"/>
                                  <m:limLoc m:val="undOvr"/>
                                  <m:supHide m:val="on"/>
                                  <m:ctrlPr>
                                    <a:rPr lang="en-US" sz="1600" i="1">
                                      <a:solidFill>
                                        <a:srgbClr val="000000"/>
                                      </a:solidFill>
                                      <a:latin typeface="Cambria Math" panose="02040503050406030204" pitchFamily="18" charset="0"/>
                                    </a:rPr>
                                  </m:ctrlPr>
                                </m:naryPr>
                                <m:sub>
                                  <m:r>
                                    <a:rPr lang="en-US" sz="1600" i="1">
                                      <a:solidFill>
                                        <a:srgbClr val="000000"/>
                                      </a:solidFill>
                                      <a:latin typeface="Cambria Math" panose="02040503050406030204" pitchFamily="18" charset="0"/>
                                    </a:rPr>
                                    <m:t>𝑉</m:t>
                                  </m:r>
                                </m:sub>
                                <m:sup/>
                                <m:e>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𝑥</m:t>
                                      </m:r>
                                    </m:e>
                                    <m:sup>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𝑧</m:t>
                                      </m:r>
                                    </m:e>
                                    <m:sup>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e>
                              </m:nary>
                              <m:r>
                                <a:rPr lang="en-US" sz="1600" i="1">
                                  <a:solidFill>
                                    <a:srgbClr val="000000"/>
                                  </a:solidFill>
                                  <a:latin typeface="Cambria Math" panose="02040503050406030204" pitchFamily="18" charset="0"/>
                                </a:rPr>
                                <m:t>𝜌</m:t>
                              </m:r>
                              <m:r>
                                <a:rPr lang="en-US" sz="1600" i="1">
                                  <a:solidFill>
                                    <a:srgbClr val="000000"/>
                                  </a:solidFill>
                                  <a:latin typeface="Cambria Math" panose="02040503050406030204" pitchFamily="18" charset="0"/>
                                </a:rPr>
                                <m:t>𝑑</m:t>
                              </m:r>
                            </m:e>
                            <m:e>
                              <m:r>
                                <a:rPr lang="en-US" sz="1600" i="1">
                                  <a:solidFill>
                                    <a:srgbClr val="000000"/>
                                  </a:solidFill>
                                  <a:latin typeface="Cambria Math" panose="02040503050406030204" pitchFamily="18" charset="0"/>
                                </a:rPr>
                                <m:t>&amp;</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𝑧𝑧</m:t>
                                  </m:r>
                                </m:sub>
                              </m:sSub>
                              <m:r>
                                <a:rPr lang="en-US" sz="1600" i="1">
                                  <a:solidFill>
                                    <a:srgbClr val="000000"/>
                                  </a:solidFill>
                                  <a:latin typeface="Cambria Math" panose="02040503050406030204" pitchFamily="18" charset="0"/>
                                </a:rPr>
                                <m:t>=</m:t>
                              </m:r>
                              <m:nary>
                                <m:naryPr>
                                  <m:ctrlPr>
                                    <a:rPr lang="en-US" sz="1600" i="1">
                                      <a:solidFill>
                                        <a:srgbClr val="000000"/>
                                      </a:solidFill>
                                      <a:latin typeface="Cambria Math" panose="02040503050406030204" pitchFamily="18" charset="0"/>
                                    </a:rPr>
                                  </m:ctrlPr>
                                </m:naryPr>
                                <m:sub>
                                  <m:r>
                                    <m:rPr>
                                      <m:brk m:alnAt="23"/>
                                    </m:rPr>
                                    <a:rPr lang="en-US" sz="1600" i="1">
                                      <a:solidFill>
                                        <a:srgbClr val="000000"/>
                                      </a:solidFill>
                                      <a:latin typeface="Cambria Math" panose="02040503050406030204" pitchFamily="18" charset="0"/>
                                    </a:rPr>
                                    <m:t>𝑚</m:t>
                                  </m:r>
                                </m:sub>
                                <m:sup>
                                  <m:r>
                                    <a:rPr lang="en-US" sz="1600" i="1">
                                      <a:solidFill>
                                        <a:srgbClr val="000000"/>
                                      </a:solidFill>
                                      <a:latin typeface="Cambria Math" panose="02040503050406030204" pitchFamily="18" charset="0"/>
                                    </a:rPr>
                                    <m:t> </m:t>
                                  </m:r>
                                </m:sup>
                                <m:e>
                                  <m:d>
                                    <m:dPr>
                                      <m:ctrlPr>
                                        <a:rPr lang="en-US" sz="1600" i="1">
                                          <a:solidFill>
                                            <a:srgbClr val="000000"/>
                                          </a:solidFill>
                                          <a:latin typeface="Cambria Math" panose="02040503050406030204" pitchFamily="18" charset="0"/>
                                        </a:rPr>
                                      </m:ctrlPr>
                                    </m:dPr>
                                    <m:e>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𝑥</m:t>
                                          </m:r>
                                        </m:e>
                                        <m:sup>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𝑦</m:t>
                                          </m:r>
                                        </m:e>
                                        <m:sup>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2</m:t>
                                          </m:r>
                                        </m:sup>
                                      </m:sSup>
                                    </m:e>
                                  </m:d>
                                  <m:r>
                                    <a:rPr lang="en-US" sz="1600" i="1">
                                      <a:solidFill>
                                        <a:srgbClr val="000000"/>
                                      </a:solidFill>
                                      <a:latin typeface="Cambria Math" panose="02040503050406030204" pitchFamily="18" charset="0"/>
                                    </a:rPr>
                                    <m:t>𝑑𝑚</m:t>
                                  </m:r>
                                </m:e>
                              </m:nary>
                              <m:r>
                                <a:rPr lang="en-US" sz="1600" i="1">
                                  <a:solidFill>
                                    <a:srgbClr val="000000"/>
                                  </a:solidFill>
                                  <a:latin typeface="Cambria Math" panose="02040503050406030204" pitchFamily="18" charset="0"/>
                                </a:rPr>
                                <m:t>=</m:t>
                              </m:r>
                              <m:nary>
                                <m:naryPr>
                                  <m:chr m:val="∭"/>
                                  <m:limLoc m:val="undOvr"/>
                                  <m:supHide m:val="on"/>
                                  <m:ctrlPr>
                                    <a:rPr lang="en-US" sz="1600" i="1">
                                      <a:solidFill>
                                        <a:srgbClr val="000000"/>
                                      </a:solidFill>
                                      <a:latin typeface="Cambria Math" panose="02040503050406030204" pitchFamily="18" charset="0"/>
                                    </a:rPr>
                                  </m:ctrlPr>
                                </m:naryPr>
                                <m:sub>
                                  <m:r>
                                    <a:rPr lang="en-US" sz="1600" i="1">
                                      <a:solidFill>
                                        <a:srgbClr val="000000"/>
                                      </a:solidFill>
                                      <a:latin typeface="Cambria Math" panose="02040503050406030204" pitchFamily="18" charset="0"/>
                                    </a:rPr>
                                    <m:t>𝑉</m:t>
                                  </m:r>
                                </m:sub>
                                <m:sup/>
                                <m:e>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𝑥</m:t>
                                      </m:r>
                                    </m:e>
                                    <m:sup>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𝑦</m:t>
                                      </m:r>
                                    </m:e>
                                    <m:sup>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e>
                              </m:nary>
                              <m:r>
                                <a:rPr lang="en-US" sz="1600" i="1">
                                  <a:solidFill>
                                    <a:srgbClr val="000000"/>
                                  </a:solidFill>
                                  <a:latin typeface="Cambria Math" panose="02040503050406030204" pitchFamily="18" charset="0"/>
                                </a:rPr>
                                <m:t>𝜌</m:t>
                              </m:r>
                              <m:r>
                                <a:rPr lang="en-US" sz="1600" i="1">
                                  <a:solidFill>
                                    <a:srgbClr val="000000"/>
                                  </a:solidFill>
                                  <a:latin typeface="Cambria Math" panose="02040503050406030204" pitchFamily="18" charset="0"/>
                                </a:rPr>
                                <m:t>𝑑</m:t>
                              </m:r>
                            </m:e>
                          </m:eqArr>
                        </m:e>
                      </m:d>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Mass</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moments</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of</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inertia</m:t>
                      </m:r>
                    </m:oMath>
                  </m:oMathPara>
                </a14:m>
                <a:r>
                  <a:rPr lang="en-US" sz="1600" dirty="0">
                    <a:solidFill>
                      <a:srgbClr val="000000"/>
                    </a:solidFill>
                  </a:rPr>
                  <a:t/>
                </a:r>
                <a:br>
                  <a:rPr lang="en-US" sz="1600" dirty="0">
                    <a:solidFill>
                      <a:srgbClr val="000000"/>
                    </a:solidFill>
                  </a:rPr>
                </a:br>
                <a:endParaRPr lang="en-US" sz="1600" dirty="0"/>
              </a:p>
            </p:txBody>
          </p:sp>
        </mc:Choice>
        <mc:Fallback xmlns="">
          <p:sp>
            <p:nvSpPr>
              <p:cNvPr id="2" name="Object 2">
                <a:extLst>
                  <a:ext uri="{FF2B5EF4-FFF2-40B4-BE49-F238E27FC236}">
                    <a16:creationId xmlns:a16="http://schemas.microsoft.com/office/drawing/2014/main" id="{8C182A72-33D3-3C24-F176-CB15F9E2654E}"/>
                  </a:ext>
                </a:extLst>
              </p:cNvPr>
              <p:cNvSpPr txBox="1">
                <a:spLocks noRot="1" noChangeAspect="1" noMove="1" noResize="1" noEditPoints="1" noAdjustHandles="1" noChangeArrowheads="1" noChangeShapeType="1" noTextEdit="1"/>
              </p:cNvSpPr>
              <p:nvPr/>
            </p:nvSpPr>
            <p:spPr bwMode="auto">
              <a:xfrm>
                <a:off x="1580410" y="2447633"/>
                <a:ext cx="7036972" cy="2335665"/>
              </a:xfrm>
              <a:prstGeom prst="rect">
                <a:avLst/>
              </a:prstGeom>
              <a:blipFill>
                <a:blip r:embed="rId6"/>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343872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AD58C63-97F8-0D55-1071-EBA2C0120D14}"/>
              </a:ext>
            </a:extLst>
          </p:cNvPr>
          <p:cNvSpPr>
            <a:spLocks noGrp="1" noChangeArrowheads="1"/>
          </p:cNvSpPr>
          <p:nvPr>
            <p:ph type="title"/>
          </p:nvPr>
        </p:nvSpPr>
        <p:spPr/>
        <p:txBody>
          <a:bodyPr/>
          <a:lstStyle/>
          <a:p>
            <a:r>
              <a:rPr lang="en-US" altLang="en-US" dirty="0"/>
              <a:t>Inertia Tensor – WRT a Coordinate Frame at the CM</a:t>
            </a:r>
          </a:p>
        </p:txBody>
      </p:sp>
      <mc:AlternateContent xmlns:mc="http://schemas.openxmlformats.org/markup-compatibility/2006" xmlns:a14="http://schemas.microsoft.com/office/drawing/2010/main">
        <mc:Choice Requires="a14">
          <p:sp>
            <p:nvSpPr>
              <p:cNvPr id="58371" name="Rectangle 3">
                <a:extLst>
                  <a:ext uri="{FF2B5EF4-FFF2-40B4-BE49-F238E27FC236}">
                    <a16:creationId xmlns:a16="http://schemas.microsoft.com/office/drawing/2014/main" id="{F691E060-314A-133E-225A-B91BC9450169}"/>
                  </a:ext>
                </a:extLst>
              </p:cNvPr>
              <p:cNvSpPr>
                <a:spLocks noGrp="1" noChangeArrowheads="1"/>
              </p:cNvSpPr>
              <p:nvPr>
                <p:ph type="body" idx="1"/>
              </p:nvPr>
            </p:nvSpPr>
            <p:spPr>
              <a:xfrm>
                <a:off x="945627" y="1323181"/>
                <a:ext cx="6537133" cy="4724400"/>
              </a:xfrm>
            </p:spPr>
            <p:txBody>
              <a:bodyPr/>
              <a:lstStyle/>
              <a:p>
                <a:r>
                  <a:rPr lang="en-US" dirty="0"/>
                  <a:t>The quantities </a:t>
                </a:r>
                <a14:m>
                  <m:oMath xmlns:m="http://schemas.openxmlformats.org/officeDocument/2006/math">
                    <m:sSub>
                      <m:sSubPr>
                        <m:ctrlPr>
                          <a:rPr lang="en-US" sz="1600" i="1" smtClean="0">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𝑥</m:t>
                        </m:r>
                        <m:r>
                          <a:rPr lang="en-US" sz="1600" b="0" i="1" smtClean="0">
                            <a:solidFill>
                              <a:srgbClr val="000000"/>
                            </a:solidFill>
                            <a:latin typeface="Cambria Math" panose="02040503050406030204" pitchFamily="18" charset="0"/>
                          </a:rPr>
                          <m:t>𝑦</m:t>
                        </m:r>
                      </m:sub>
                    </m:sSub>
                  </m:oMath>
                </a14:m>
                <a:r>
                  <a:rPr lang="en-US" dirty="0"/>
                  <a:t>,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𝑦</m:t>
                        </m:r>
                        <m:r>
                          <a:rPr lang="en-US" b="0" i="1" smtClean="0">
                            <a:solidFill>
                              <a:srgbClr val="000000"/>
                            </a:solidFill>
                            <a:latin typeface="Cambria Math" panose="02040503050406030204" pitchFamily="18" charset="0"/>
                          </a:rPr>
                          <m:t>𝑥</m:t>
                        </m:r>
                      </m:sub>
                    </m:sSub>
                  </m:oMath>
                </a14:m>
                <a:r>
                  <a:rPr lang="en-US" dirty="0"/>
                  <a:t>,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b="0" i="1" smtClean="0">
                            <a:solidFill>
                              <a:srgbClr val="000000"/>
                            </a:solidFill>
                            <a:latin typeface="Cambria Math" panose="02040503050406030204" pitchFamily="18" charset="0"/>
                          </a:rPr>
                          <m:t>𝑥𝑧</m:t>
                        </m:r>
                      </m:sub>
                    </m:sSub>
                  </m:oMath>
                </a14:m>
                <a:r>
                  <a:rPr lang="en-US" dirty="0"/>
                  <a:t>,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b="0" i="1" smtClean="0">
                            <a:solidFill>
                              <a:srgbClr val="000000"/>
                            </a:solidFill>
                            <a:latin typeface="Cambria Math" panose="02040503050406030204" pitchFamily="18" charset="0"/>
                          </a:rPr>
                          <m:t>𝑧𝑥</m:t>
                        </m:r>
                      </m:sub>
                    </m:sSub>
                  </m:oMath>
                </a14:m>
                <a:r>
                  <a:rPr lang="en-US" dirty="0"/>
                  <a:t>,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b="0" i="1" smtClean="0">
                            <a:solidFill>
                              <a:srgbClr val="000000"/>
                            </a:solidFill>
                            <a:latin typeface="Cambria Math" panose="02040503050406030204" pitchFamily="18" charset="0"/>
                          </a:rPr>
                          <m:t>𝑦𝑧</m:t>
                        </m:r>
                      </m:sub>
                    </m:sSub>
                  </m:oMath>
                </a14:m>
                <a:r>
                  <a:rPr lang="en-US" dirty="0"/>
                  <a:t>, and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𝑧</m:t>
                        </m:r>
                        <m:r>
                          <a:rPr lang="en-US" b="0" i="1" smtClean="0">
                            <a:solidFill>
                              <a:srgbClr val="000000"/>
                            </a:solidFill>
                            <a:latin typeface="Cambria Math" panose="02040503050406030204" pitchFamily="18" charset="0"/>
                          </a:rPr>
                          <m:t>𝑦</m:t>
                        </m:r>
                      </m:sub>
                    </m:sSub>
                  </m:oMath>
                </a14:m>
                <a:r>
                  <a:rPr lang="en-US" dirty="0"/>
                  <a:t> are called mass products of inertia and they can be positive, negative, or zero, and are given by,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They are a measure of the imbalance in the mass distribution.</a:t>
                </a:r>
              </a:p>
              <a:p>
                <a:pPr marL="0"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        </a:t>
                </a:r>
              </a:p>
              <a:p>
                <a:pPr marL="0" indent="0">
                  <a:buNone/>
                </a:pPr>
                <a:r>
                  <a:rPr lang="en-US" dirty="0"/>
                  <a:t>        </a:t>
                </a:r>
              </a:p>
              <a:p>
                <a:pPr marL="0" indent="0">
                  <a:buNone/>
                </a:pPr>
                <a:endParaRPr lang="en-US" dirty="0"/>
              </a:p>
              <a:p>
                <a:endParaRPr lang="en-US" dirty="0"/>
              </a:p>
            </p:txBody>
          </p:sp>
        </mc:Choice>
        <mc:Fallback xmlns="">
          <p:sp>
            <p:nvSpPr>
              <p:cNvPr id="58371" name="Rectangle 3">
                <a:extLst>
                  <a:ext uri="{FF2B5EF4-FFF2-40B4-BE49-F238E27FC236}">
                    <a16:creationId xmlns:a16="http://schemas.microsoft.com/office/drawing/2014/main" id="{F691E060-314A-133E-225A-B91BC9450169}"/>
                  </a:ext>
                </a:extLst>
              </p:cNvPr>
              <p:cNvSpPr>
                <a:spLocks noGrp="1" noRot="1" noChangeAspect="1" noMove="1" noResize="1" noEditPoints="1" noAdjustHandles="1" noChangeArrowheads="1" noChangeShapeType="1" noTextEdit="1"/>
              </p:cNvSpPr>
              <p:nvPr>
                <p:ph type="body" idx="1"/>
              </p:nvPr>
            </p:nvSpPr>
            <p:spPr>
              <a:xfrm>
                <a:off x="945627" y="1323181"/>
                <a:ext cx="6537133" cy="4724400"/>
              </a:xfrm>
              <a:blipFill>
                <a:blip r:embed="rId3"/>
                <a:stretch>
                  <a:fillRect l="-373" t="-387" r="-466"/>
                </a:stretch>
              </a:blipFill>
            </p:spPr>
            <p:txBody>
              <a:bodyPr/>
              <a:lstStyle/>
              <a:p>
                <a:r>
                  <a:rPr lang="en-US">
                    <a:noFill/>
                  </a:rPr>
                  <a:t> </a:t>
                </a:r>
              </a:p>
            </p:txBody>
          </p:sp>
        </mc:Fallback>
      </mc:AlternateContent>
      <p:sp>
        <p:nvSpPr>
          <p:cNvPr id="13" name="Footer Placeholder 2">
            <a:extLst>
              <a:ext uri="{FF2B5EF4-FFF2-40B4-BE49-F238E27FC236}">
                <a16:creationId xmlns:a16="http://schemas.microsoft.com/office/drawing/2014/main" id="{8DF7A876-46B0-C357-7420-8281BBFB9BA2}"/>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8380" name="Picture 2" descr="http://brand.ucla.edu/wp-content/uploads/2013/08/ucla-logotype-main-11.jpg">
            <a:extLst>
              <a:ext uri="{FF2B5EF4-FFF2-40B4-BE49-F238E27FC236}">
                <a16:creationId xmlns:a16="http://schemas.microsoft.com/office/drawing/2014/main" id="{2ACFABFF-329B-23A8-13A6-69E22AA3C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7F3DB4B-C7E7-7BD9-AD25-BCE7A674C927}"/>
              </a:ext>
            </a:extLst>
          </p:cNvPr>
          <p:cNvPicPr>
            <a:picLocks noChangeAspect="1"/>
          </p:cNvPicPr>
          <p:nvPr/>
        </p:nvPicPr>
        <p:blipFill>
          <a:blip r:embed="rId5"/>
          <a:stretch>
            <a:fillRect/>
          </a:stretch>
        </p:blipFill>
        <p:spPr>
          <a:xfrm>
            <a:off x="7876184" y="1674389"/>
            <a:ext cx="3646539" cy="3509221"/>
          </a:xfrm>
          <a:prstGeom prst="rect">
            <a:avLst/>
          </a:prstGeom>
        </p:spPr>
      </p:pic>
      <mc:AlternateContent xmlns:mc="http://schemas.openxmlformats.org/markup-compatibility/2006" xmlns:a14="http://schemas.microsoft.com/office/drawing/2010/main">
        <mc:Choice Requires="a14">
          <p:sp>
            <p:nvSpPr>
              <p:cNvPr id="3" name="Object 1">
                <a:extLst>
                  <a:ext uri="{FF2B5EF4-FFF2-40B4-BE49-F238E27FC236}">
                    <a16:creationId xmlns:a16="http://schemas.microsoft.com/office/drawing/2014/main" id="{E7A6BBE4-59C8-F05E-A406-565A1887B2AC}"/>
                  </a:ext>
                </a:extLst>
              </p:cNvPr>
              <p:cNvSpPr txBox="1"/>
              <p:nvPr/>
            </p:nvSpPr>
            <p:spPr bwMode="auto">
              <a:xfrm>
                <a:off x="1177709" y="2088618"/>
                <a:ext cx="6698475" cy="2186561"/>
              </a:xfrm>
              <a:prstGeom prst="rect">
                <a:avLst/>
              </a:prstGeom>
              <a:noFill/>
              <a:ln>
                <a:noFill/>
              </a:ln>
            </p:spPr>
            <p:txBody>
              <a:bodyPr>
                <a:normAutofit lnSpcReduction="10000"/>
              </a:bodyPr>
              <a:lstStyle/>
              <a:p>
                <a:pPr/>
                <a:r>
                  <a:rPr lang="en-US" sz="1600" dirty="0">
                    <a:solidFill>
                      <a:srgbClr val="000000"/>
                    </a:solidFill>
                    <a:latin typeface="Cambria Math" panose="02040503050406030204" pitchFamily="18" charset="0"/>
                  </a:rPr>
                  <a:t/>
                </a:r>
                <a:br>
                  <a:rPr lang="en-US" sz="1600"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d>
                        <m:dPr>
                          <m:begChr m:val=""/>
                          <m:endChr m:val="}"/>
                          <m:ctrlPr>
                            <a:rPr lang="en-US" sz="1600" i="1">
                              <a:solidFill>
                                <a:srgbClr val="000000"/>
                              </a:solidFill>
                              <a:latin typeface="Cambria Math" panose="02040503050406030204" pitchFamily="18" charset="0"/>
                            </a:rPr>
                          </m:ctrlPr>
                        </m:dPr>
                        <m:e>
                          <m:eqArr>
                            <m:eqArrPr>
                              <m:ctrlPr>
                                <a:rPr lang="en-US" sz="1600" i="1">
                                  <a:solidFill>
                                    <a:srgbClr val="000000"/>
                                  </a:solidFill>
                                  <a:latin typeface="Cambria Math" panose="02040503050406030204" pitchFamily="18" charset="0"/>
                                </a:rPr>
                              </m:ctrlPr>
                            </m:eqArrPr>
                            <m:e>
                              <m:r>
                                <a:rPr lang="en-US" sz="1600" i="1">
                                  <a:solidFill>
                                    <a:srgbClr val="000000"/>
                                  </a:solidFill>
                                  <a:latin typeface="Cambria Math" panose="02040503050406030204" pitchFamily="18" charset="0"/>
                                </a:rPr>
                                <m:t>&amp;</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𝑥𝑦</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𝑦</m:t>
                                  </m:r>
                                  <m:r>
                                    <a:rPr lang="en-US" sz="1600" b="0" i="1" smtClean="0">
                                      <a:solidFill>
                                        <a:srgbClr val="000000"/>
                                      </a:solidFill>
                                      <a:latin typeface="Cambria Math" panose="02040503050406030204" pitchFamily="18" charset="0"/>
                                    </a:rPr>
                                    <m:t>𝑥</m:t>
                                  </m:r>
                                </m:sub>
                              </m:sSub>
                              <m:r>
                                <a:rPr lang="en-US" sz="1600" i="1">
                                  <a:solidFill>
                                    <a:srgbClr val="000000"/>
                                  </a:solidFill>
                                  <a:latin typeface="Cambria Math" panose="02040503050406030204" pitchFamily="18" charset="0"/>
                                </a:rPr>
                                <m:t>=</m:t>
                              </m:r>
                              <m:nary>
                                <m:naryPr>
                                  <m:ctrlPr>
                                    <a:rPr lang="en-US" sz="1600" i="1">
                                      <a:solidFill>
                                        <a:srgbClr val="000000"/>
                                      </a:solidFill>
                                      <a:latin typeface="Cambria Math" panose="02040503050406030204" pitchFamily="18" charset="0"/>
                                    </a:rPr>
                                  </m:ctrlPr>
                                </m:naryPr>
                                <m:sub>
                                  <m:r>
                                    <m:rPr>
                                      <m:brk m:alnAt="23"/>
                                    </m:rPr>
                                    <a:rPr lang="en-US" sz="1600" i="1">
                                      <a:solidFill>
                                        <a:srgbClr val="000000"/>
                                      </a:solidFill>
                                      <a:latin typeface="Cambria Math" panose="02040503050406030204" pitchFamily="18" charset="0"/>
                                    </a:rPr>
                                    <m:t>𝑚</m:t>
                                  </m:r>
                                </m:sub>
                                <m:sup>
                                  <m:r>
                                    <a:rPr lang="en-US" sz="1600" i="1">
                                      <a:solidFill>
                                        <a:srgbClr val="000000"/>
                                      </a:solidFill>
                                      <a:latin typeface="Cambria Math" panose="02040503050406030204" pitchFamily="18" charset="0"/>
                                    </a:rPr>
                                    <m:t> </m:t>
                                  </m:r>
                                </m:sup>
                                <m:e>
                                  <m:d>
                                    <m:dPr>
                                      <m:ctrlPr>
                                        <a:rPr lang="en-US" sz="1600" i="1">
                                          <a:solidFill>
                                            <a:srgbClr val="000000"/>
                                          </a:solidFill>
                                          <a:latin typeface="Cambria Math" panose="02040503050406030204" pitchFamily="18" charset="0"/>
                                        </a:rPr>
                                      </m:ctrlPr>
                                    </m:dPr>
                                    <m:e>
                                      <m:sSup>
                                        <m:sSupPr>
                                          <m:ctrlPr>
                                            <a:rPr lang="en-US" sz="1600" i="1">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𝑥</m:t>
                                          </m:r>
                                        </m:e>
                                        <m:sup>
                                          <m:r>
                                            <a:rPr lang="en-US" sz="1600" i="1">
                                              <a:solidFill>
                                                <a:srgbClr val="000000"/>
                                              </a:solidFill>
                                              <a:latin typeface="Cambria Math" panose="02040503050406030204" pitchFamily="18" charset="0"/>
                                            </a:rPr>
                                            <m:t>′</m:t>
                                          </m:r>
                                        </m:sup>
                                      </m:sSup>
                                      <m:sSup>
                                        <m:sSupPr>
                                          <m:ctrlPr>
                                            <a:rPr lang="en-US" sz="1600" i="1">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𝑦</m:t>
                                          </m:r>
                                        </m:e>
                                        <m:sup>
                                          <m:r>
                                            <a:rPr lang="en-US" sz="1600" i="1">
                                              <a:solidFill>
                                                <a:srgbClr val="000000"/>
                                              </a:solidFill>
                                              <a:latin typeface="Cambria Math" panose="02040503050406030204" pitchFamily="18" charset="0"/>
                                            </a:rPr>
                                            <m:t>′</m:t>
                                          </m:r>
                                        </m:sup>
                                      </m:sSup>
                                    </m:e>
                                  </m:d>
                                  <m:r>
                                    <a:rPr lang="en-US" sz="1600" i="1">
                                      <a:solidFill>
                                        <a:srgbClr val="000000"/>
                                      </a:solidFill>
                                      <a:latin typeface="Cambria Math" panose="02040503050406030204" pitchFamily="18" charset="0"/>
                                    </a:rPr>
                                    <m:t>𝑑𝑚</m:t>
                                  </m:r>
                                </m:e>
                              </m:nary>
                              <m:r>
                                <a:rPr lang="en-US" sz="1600" i="1">
                                  <a:solidFill>
                                    <a:srgbClr val="000000"/>
                                  </a:solidFill>
                                  <a:latin typeface="Cambria Math" panose="02040503050406030204" pitchFamily="18" charset="0"/>
                                </a:rPr>
                                <m:t>=</m:t>
                              </m:r>
                              <m:nary>
                                <m:naryPr>
                                  <m:chr m:val="∭"/>
                                  <m:limLoc m:val="undOvr"/>
                                  <m:supHide m:val="on"/>
                                  <m:ctrlPr>
                                    <a:rPr lang="en-US" sz="1600" i="1">
                                      <a:solidFill>
                                        <a:srgbClr val="000000"/>
                                      </a:solidFill>
                                      <a:latin typeface="Cambria Math" panose="02040503050406030204" pitchFamily="18" charset="0"/>
                                    </a:rPr>
                                  </m:ctrlPr>
                                </m:naryPr>
                                <m:sub>
                                  <m:r>
                                    <a:rPr lang="en-US" sz="1600" i="1">
                                      <a:solidFill>
                                        <a:srgbClr val="000000"/>
                                      </a:solidFill>
                                      <a:latin typeface="Cambria Math" panose="02040503050406030204" pitchFamily="18" charset="0"/>
                                    </a:rPr>
                                    <m:t>𝑉</m:t>
                                  </m:r>
                                </m:sub>
                                <m:sup/>
                                <m:e>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𝑥</m:t>
                                      </m:r>
                                    </m:e>
                                    <m:sup>
                                      <m:r>
                                        <a:rPr lang="en-US" sz="1600" i="1">
                                          <a:solidFill>
                                            <a:srgbClr val="000000"/>
                                          </a:solidFill>
                                          <a:latin typeface="Cambria Math" panose="02040503050406030204" pitchFamily="18" charset="0"/>
                                        </a:rPr>
                                        <m:t>′</m:t>
                                      </m:r>
                                    </m:sup>
                                  </m:sSup>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𝑦</m:t>
                                      </m:r>
                                    </m:e>
                                    <m:sup>
                                      <m:r>
                                        <a:rPr lang="en-US" sz="1600" i="1">
                                          <a:solidFill>
                                            <a:srgbClr val="000000"/>
                                          </a:solidFill>
                                          <a:latin typeface="Cambria Math" panose="02040503050406030204" pitchFamily="18" charset="0"/>
                                        </a:rPr>
                                        <m:t>′</m:t>
                                      </m:r>
                                    </m:sup>
                                  </m:sSup>
                                </m:e>
                              </m:nary>
                              <m:r>
                                <a:rPr lang="en-US" sz="1600" i="1">
                                  <a:solidFill>
                                    <a:srgbClr val="000000"/>
                                  </a:solidFill>
                                  <a:latin typeface="Cambria Math" panose="02040503050406030204" pitchFamily="18" charset="0"/>
                                </a:rPr>
                                <m:t>𝜌</m:t>
                              </m:r>
                              <m:r>
                                <a:rPr lang="en-US" sz="1600" i="1">
                                  <a:solidFill>
                                    <a:srgbClr val="000000"/>
                                  </a:solidFill>
                                  <a:latin typeface="Cambria Math" panose="02040503050406030204" pitchFamily="18" charset="0"/>
                                </a:rPr>
                                <m:t>𝑑</m:t>
                              </m:r>
                            </m:e>
                            <m:e>
                              <m:r>
                                <a:rPr lang="en-US" sz="1600" i="1">
                                  <a:solidFill>
                                    <a:srgbClr val="000000"/>
                                  </a:solidFill>
                                  <a:latin typeface="Cambria Math" panose="02040503050406030204" pitchFamily="18" charset="0"/>
                                </a:rPr>
                                <m:t>&amp;</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𝑥𝑧</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𝑧</m:t>
                                  </m:r>
                                  <m:r>
                                    <a:rPr lang="en-US" sz="1600" b="0" i="1" smtClean="0">
                                      <a:solidFill>
                                        <a:srgbClr val="000000"/>
                                      </a:solidFill>
                                      <a:latin typeface="Cambria Math" panose="02040503050406030204" pitchFamily="18" charset="0"/>
                                    </a:rPr>
                                    <m:t>𝑥</m:t>
                                  </m:r>
                                </m:sub>
                              </m:sSub>
                              <m:r>
                                <a:rPr lang="en-US" sz="1600" i="1">
                                  <a:solidFill>
                                    <a:srgbClr val="000000"/>
                                  </a:solidFill>
                                  <a:latin typeface="Cambria Math" panose="02040503050406030204" pitchFamily="18" charset="0"/>
                                </a:rPr>
                                <m:t>=</m:t>
                              </m:r>
                              <m:nary>
                                <m:naryPr>
                                  <m:ctrlPr>
                                    <a:rPr lang="en-US" sz="1600" i="1">
                                      <a:solidFill>
                                        <a:srgbClr val="000000"/>
                                      </a:solidFill>
                                      <a:latin typeface="Cambria Math" panose="02040503050406030204" pitchFamily="18" charset="0"/>
                                    </a:rPr>
                                  </m:ctrlPr>
                                </m:naryPr>
                                <m:sub>
                                  <m:r>
                                    <m:rPr>
                                      <m:brk m:alnAt="23"/>
                                    </m:rPr>
                                    <a:rPr lang="en-US" sz="1600" i="1">
                                      <a:solidFill>
                                        <a:srgbClr val="000000"/>
                                      </a:solidFill>
                                      <a:latin typeface="Cambria Math" panose="02040503050406030204" pitchFamily="18" charset="0"/>
                                    </a:rPr>
                                    <m:t>𝑚</m:t>
                                  </m:r>
                                </m:sub>
                                <m:sup>
                                  <m:r>
                                    <a:rPr lang="en-US" sz="1600" i="1">
                                      <a:solidFill>
                                        <a:srgbClr val="000000"/>
                                      </a:solidFill>
                                      <a:latin typeface="Cambria Math" panose="02040503050406030204" pitchFamily="18" charset="0"/>
                                    </a:rPr>
                                    <m:t> </m:t>
                                  </m:r>
                                </m:sup>
                                <m:e>
                                  <m:d>
                                    <m:dPr>
                                      <m:ctrlPr>
                                        <a:rPr lang="en-US" sz="1600" i="1">
                                          <a:solidFill>
                                            <a:srgbClr val="000000"/>
                                          </a:solidFill>
                                          <a:latin typeface="Cambria Math" panose="02040503050406030204" pitchFamily="18" charset="0"/>
                                        </a:rPr>
                                      </m:ctrlPr>
                                    </m:dPr>
                                    <m:e>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𝑥</m:t>
                                          </m:r>
                                        </m:e>
                                        <m:sup>
                                          <m:r>
                                            <a:rPr lang="en-US" sz="1600" i="1">
                                              <a:solidFill>
                                                <a:srgbClr val="000000"/>
                                              </a:solidFill>
                                              <a:latin typeface="Cambria Math" panose="02040503050406030204" pitchFamily="18" charset="0"/>
                                            </a:rPr>
                                            <m:t>′</m:t>
                                          </m:r>
                                        </m:sup>
                                      </m:sSup>
                                      <m:sSup>
                                        <m:sSupPr>
                                          <m:ctrlPr>
                                            <a:rPr lang="en-US" sz="1600" i="1">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𝑧</m:t>
                                          </m:r>
                                        </m:e>
                                        <m:sup>
                                          <m:r>
                                            <a:rPr lang="en-US" sz="1600" i="1">
                                              <a:solidFill>
                                                <a:srgbClr val="000000"/>
                                              </a:solidFill>
                                              <a:latin typeface="Cambria Math" panose="02040503050406030204" pitchFamily="18" charset="0"/>
                                            </a:rPr>
                                            <m:t>′</m:t>
                                          </m:r>
                                        </m:sup>
                                      </m:sSup>
                                    </m:e>
                                  </m:d>
                                  <m:r>
                                    <a:rPr lang="en-US" sz="1600" i="1">
                                      <a:solidFill>
                                        <a:srgbClr val="000000"/>
                                      </a:solidFill>
                                      <a:latin typeface="Cambria Math" panose="02040503050406030204" pitchFamily="18" charset="0"/>
                                    </a:rPr>
                                    <m:t>𝑑𝑚</m:t>
                                  </m:r>
                                </m:e>
                              </m:nary>
                              <m:r>
                                <a:rPr lang="en-US" sz="1600" i="1">
                                  <a:solidFill>
                                    <a:srgbClr val="000000"/>
                                  </a:solidFill>
                                  <a:latin typeface="Cambria Math" panose="02040503050406030204" pitchFamily="18" charset="0"/>
                                </a:rPr>
                                <m:t>=</m:t>
                              </m:r>
                              <m:nary>
                                <m:naryPr>
                                  <m:chr m:val="∭"/>
                                  <m:limLoc m:val="undOvr"/>
                                  <m:supHide m:val="on"/>
                                  <m:ctrlPr>
                                    <a:rPr lang="en-US" sz="1600" i="1">
                                      <a:solidFill>
                                        <a:srgbClr val="000000"/>
                                      </a:solidFill>
                                      <a:latin typeface="Cambria Math" panose="02040503050406030204" pitchFamily="18" charset="0"/>
                                    </a:rPr>
                                  </m:ctrlPr>
                                </m:naryPr>
                                <m:sub>
                                  <m:r>
                                    <a:rPr lang="en-US" sz="1600" i="1">
                                      <a:solidFill>
                                        <a:srgbClr val="000000"/>
                                      </a:solidFill>
                                      <a:latin typeface="Cambria Math" panose="02040503050406030204" pitchFamily="18" charset="0"/>
                                    </a:rPr>
                                    <m:t>𝑉</m:t>
                                  </m:r>
                                </m:sub>
                                <m:sup/>
                                <m:e>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𝑥</m:t>
                                      </m:r>
                                    </m:e>
                                    <m:sup>
                                      <m:r>
                                        <a:rPr lang="en-US" sz="1600" i="1">
                                          <a:solidFill>
                                            <a:srgbClr val="000000"/>
                                          </a:solidFill>
                                          <a:latin typeface="Cambria Math" panose="02040503050406030204" pitchFamily="18" charset="0"/>
                                        </a:rPr>
                                        <m:t>′</m:t>
                                      </m:r>
                                    </m:sup>
                                  </m:sSup>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𝑧</m:t>
                                      </m:r>
                                    </m:e>
                                    <m:sup>
                                      <m:r>
                                        <a:rPr lang="en-US" sz="1600" i="1">
                                          <a:solidFill>
                                            <a:srgbClr val="000000"/>
                                          </a:solidFill>
                                          <a:latin typeface="Cambria Math" panose="02040503050406030204" pitchFamily="18" charset="0"/>
                                        </a:rPr>
                                        <m:t>′</m:t>
                                      </m:r>
                                    </m:sup>
                                  </m:sSup>
                                </m:e>
                              </m:nary>
                              <m:r>
                                <a:rPr lang="en-US" sz="1600" i="1">
                                  <a:solidFill>
                                    <a:srgbClr val="000000"/>
                                  </a:solidFill>
                                  <a:latin typeface="Cambria Math" panose="02040503050406030204" pitchFamily="18" charset="0"/>
                                </a:rPr>
                                <m:t>𝜌</m:t>
                              </m:r>
                              <m:r>
                                <a:rPr lang="en-US" sz="1600" i="1">
                                  <a:solidFill>
                                    <a:srgbClr val="000000"/>
                                  </a:solidFill>
                                  <a:latin typeface="Cambria Math" panose="02040503050406030204" pitchFamily="18" charset="0"/>
                                </a:rPr>
                                <m:t>𝑑</m:t>
                              </m:r>
                            </m:e>
                            <m:e>
                              <m:r>
                                <a:rPr lang="en-US" sz="1600" i="1">
                                  <a:solidFill>
                                    <a:srgbClr val="000000"/>
                                  </a:solidFill>
                                  <a:latin typeface="Cambria Math" panose="02040503050406030204" pitchFamily="18" charset="0"/>
                                </a:rPr>
                                <m:t>&amp;</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𝑦𝑧</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𝑧</m:t>
                                  </m:r>
                                  <m:r>
                                    <a:rPr lang="en-US" sz="1600" b="0" i="1" smtClean="0">
                                      <a:solidFill>
                                        <a:srgbClr val="000000"/>
                                      </a:solidFill>
                                      <a:latin typeface="Cambria Math" panose="02040503050406030204" pitchFamily="18" charset="0"/>
                                    </a:rPr>
                                    <m:t>𝑦</m:t>
                                  </m:r>
                                </m:sub>
                              </m:sSub>
                              <m:r>
                                <a:rPr lang="en-US" sz="1600" i="1">
                                  <a:solidFill>
                                    <a:srgbClr val="000000"/>
                                  </a:solidFill>
                                  <a:latin typeface="Cambria Math" panose="02040503050406030204" pitchFamily="18" charset="0"/>
                                </a:rPr>
                                <m:t>=</m:t>
                              </m:r>
                              <m:nary>
                                <m:naryPr>
                                  <m:ctrlPr>
                                    <a:rPr lang="en-US" sz="1600" i="1">
                                      <a:solidFill>
                                        <a:srgbClr val="000000"/>
                                      </a:solidFill>
                                      <a:latin typeface="Cambria Math" panose="02040503050406030204" pitchFamily="18" charset="0"/>
                                    </a:rPr>
                                  </m:ctrlPr>
                                </m:naryPr>
                                <m:sub>
                                  <m:r>
                                    <m:rPr>
                                      <m:brk m:alnAt="23"/>
                                    </m:rPr>
                                    <a:rPr lang="en-US" sz="1600" i="1">
                                      <a:solidFill>
                                        <a:srgbClr val="000000"/>
                                      </a:solidFill>
                                      <a:latin typeface="Cambria Math" panose="02040503050406030204" pitchFamily="18" charset="0"/>
                                    </a:rPr>
                                    <m:t>𝑚</m:t>
                                  </m:r>
                                </m:sub>
                                <m:sup>
                                  <m:r>
                                    <a:rPr lang="en-US" sz="1600" i="1">
                                      <a:solidFill>
                                        <a:srgbClr val="000000"/>
                                      </a:solidFill>
                                      <a:latin typeface="Cambria Math" panose="02040503050406030204" pitchFamily="18" charset="0"/>
                                    </a:rPr>
                                    <m:t> </m:t>
                                  </m:r>
                                </m:sup>
                                <m:e>
                                  <m:d>
                                    <m:dPr>
                                      <m:ctrlPr>
                                        <a:rPr lang="en-US" sz="1600" i="1">
                                          <a:solidFill>
                                            <a:srgbClr val="000000"/>
                                          </a:solidFill>
                                          <a:latin typeface="Cambria Math" panose="02040503050406030204" pitchFamily="18" charset="0"/>
                                        </a:rPr>
                                      </m:ctrlPr>
                                    </m:dPr>
                                    <m:e>
                                      <m:sSup>
                                        <m:sSupPr>
                                          <m:ctrlPr>
                                            <a:rPr lang="en-US" sz="1600" i="1">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𝑦</m:t>
                                          </m:r>
                                        </m:e>
                                        <m:sup>
                                          <m:r>
                                            <a:rPr lang="en-US" sz="1600" i="1">
                                              <a:solidFill>
                                                <a:srgbClr val="000000"/>
                                              </a:solidFill>
                                              <a:latin typeface="Cambria Math" panose="02040503050406030204" pitchFamily="18" charset="0"/>
                                            </a:rPr>
                                            <m:t>′</m:t>
                                          </m:r>
                                        </m:sup>
                                      </m:sSup>
                                      <m:sSup>
                                        <m:sSupPr>
                                          <m:ctrlPr>
                                            <a:rPr lang="en-US" sz="1600" i="1">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𝑧</m:t>
                                          </m:r>
                                        </m:e>
                                        <m:sup>
                                          <m:r>
                                            <a:rPr lang="en-US" sz="1600" i="1">
                                              <a:solidFill>
                                                <a:srgbClr val="000000"/>
                                              </a:solidFill>
                                              <a:latin typeface="Cambria Math" panose="02040503050406030204" pitchFamily="18" charset="0"/>
                                            </a:rPr>
                                            <m:t>′</m:t>
                                          </m:r>
                                        </m:sup>
                                      </m:sSup>
                                    </m:e>
                                  </m:d>
                                  <m:r>
                                    <a:rPr lang="en-US" sz="1600" i="1">
                                      <a:solidFill>
                                        <a:srgbClr val="000000"/>
                                      </a:solidFill>
                                      <a:latin typeface="Cambria Math" panose="02040503050406030204" pitchFamily="18" charset="0"/>
                                    </a:rPr>
                                    <m:t>𝑑𝑚</m:t>
                                  </m:r>
                                </m:e>
                              </m:nary>
                              <m:r>
                                <a:rPr lang="en-US" sz="1600" i="1">
                                  <a:solidFill>
                                    <a:srgbClr val="000000"/>
                                  </a:solidFill>
                                  <a:latin typeface="Cambria Math" panose="02040503050406030204" pitchFamily="18" charset="0"/>
                                </a:rPr>
                                <m:t>=</m:t>
                              </m:r>
                              <m:nary>
                                <m:naryPr>
                                  <m:chr m:val="∭"/>
                                  <m:limLoc m:val="undOvr"/>
                                  <m:supHide m:val="on"/>
                                  <m:ctrlPr>
                                    <a:rPr lang="en-US" sz="1600" i="1">
                                      <a:solidFill>
                                        <a:srgbClr val="000000"/>
                                      </a:solidFill>
                                      <a:latin typeface="Cambria Math" panose="02040503050406030204" pitchFamily="18" charset="0"/>
                                    </a:rPr>
                                  </m:ctrlPr>
                                </m:naryPr>
                                <m:sub>
                                  <m:r>
                                    <a:rPr lang="en-US" sz="1600" i="1">
                                      <a:solidFill>
                                        <a:srgbClr val="000000"/>
                                      </a:solidFill>
                                      <a:latin typeface="Cambria Math" panose="02040503050406030204" pitchFamily="18" charset="0"/>
                                    </a:rPr>
                                    <m:t>𝑉</m:t>
                                  </m:r>
                                </m:sub>
                                <m:sup/>
                                <m:e>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𝑦</m:t>
                                      </m:r>
                                    </m:e>
                                    <m:sup>
                                      <m:r>
                                        <a:rPr lang="en-US" sz="1600" i="1">
                                          <a:solidFill>
                                            <a:srgbClr val="000000"/>
                                          </a:solidFill>
                                          <a:latin typeface="Cambria Math" panose="02040503050406030204" pitchFamily="18" charset="0"/>
                                        </a:rPr>
                                        <m:t>′</m:t>
                                      </m:r>
                                    </m:sup>
                                  </m:sSup>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𝑧</m:t>
                                      </m:r>
                                    </m:e>
                                    <m:sup>
                                      <m:r>
                                        <a:rPr lang="en-US" sz="1600" i="1">
                                          <a:solidFill>
                                            <a:srgbClr val="000000"/>
                                          </a:solidFill>
                                          <a:latin typeface="Cambria Math" panose="02040503050406030204" pitchFamily="18" charset="0"/>
                                        </a:rPr>
                                        <m:t>′</m:t>
                                      </m:r>
                                    </m:sup>
                                  </m:sSup>
                                </m:e>
                              </m:nary>
                              <m:r>
                                <a:rPr lang="en-US" sz="1600" i="1">
                                  <a:solidFill>
                                    <a:srgbClr val="000000"/>
                                  </a:solidFill>
                                  <a:latin typeface="Cambria Math" panose="02040503050406030204" pitchFamily="18" charset="0"/>
                                </a:rPr>
                                <m:t>𝜌</m:t>
                              </m:r>
                              <m:r>
                                <a:rPr lang="en-US" sz="1600" i="1">
                                  <a:solidFill>
                                    <a:srgbClr val="000000"/>
                                  </a:solidFill>
                                  <a:latin typeface="Cambria Math" panose="02040503050406030204" pitchFamily="18" charset="0"/>
                                </a:rPr>
                                <m:t>𝑑</m:t>
                              </m:r>
                            </m:e>
                          </m:eqArr>
                        </m:e>
                      </m:d>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Mass</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products</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of</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inertia</m:t>
                      </m:r>
                    </m:oMath>
                  </m:oMathPara>
                </a14:m>
                <a:endParaRPr lang="en-US" sz="1600" dirty="0"/>
              </a:p>
            </p:txBody>
          </p:sp>
        </mc:Choice>
        <mc:Fallback xmlns="">
          <p:sp>
            <p:nvSpPr>
              <p:cNvPr id="3" name="Object 1">
                <a:extLst>
                  <a:ext uri="{FF2B5EF4-FFF2-40B4-BE49-F238E27FC236}">
                    <a16:creationId xmlns:a16="http://schemas.microsoft.com/office/drawing/2014/main" id="{E7A6BBE4-59C8-F05E-A406-565A1887B2AC}"/>
                  </a:ext>
                </a:extLst>
              </p:cNvPr>
              <p:cNvSpPr txBox="1">
                <a:spLocks noRot="1" noChangeAspect="1" noMove="1" noResize="1" noEditPoints="1" noAdjustHandles="1" noChangeArrowheads="1" noChangeShapeType="1" noTextEdit="1"/>
              </p:cNvSpPr>
              <p:nvPr/>
            </p:nvSpPr>
            <p:spPr bwMode="auto">
              <a:xfrm>
                <a:off x="1177709" y="2088618"/>
                <a:ext cx="6698475" cy="2186561"/>
              </a:xfrm>
              <a:prstGeom prst="rect">
                <a:avLst/>
              </a:prstGeom>
              <a:blipFill>
                <a:blip r:embed="rId6"/>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972035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AD58C63-97F8-0D55-1071-EBA2C0120D14}"/>
              </a:ext>
            </a:extLst>
          </p:cNvPr>
          <p:cNvSpPr>
            <a:spLocks noGrp="1" noChangeArrowheads="1"/>
          </p:cNvSpPr>
          <p:nvPr>
            <p:ph type="title"/>
          </p:nvPr>
        </p:nvSpPr>
        <p:spPr/>
        <p:txBody>
          <a:bodyPr/>
          <a:lstStyle/>
          <a:p>
            <a:r>
              <a:rPr lang="en-US" altLang="en-US" dirty="0"/>
              <a:t>Inertia Tensor – WRT a Coordinate Frame at the CM</a:t>
            </a:r>
          </a:p>
        </p:txBody>
      </p:sp>
      <p:sp>
        <p:nvSpPr>
          <p:cNvPr id="58371" name="Rectangle 3">
            <a:extLst>
              <a:ext uri="{FF2B5EF4-FFF2-40B4-BE49-F238E27FC236}">
                <a16:creationId xmlns:a16="http://schemas.microsoft.com/office/drawing/2014/main" id="{F691E060-314A-133E-225A-B91BC9450169}"/>
              </a:ext>
            </a:extLst>
          </p:cNvPr>
          <p:cNvSpPr>
            <a:spLocks noGrp="1" noChangeArrowheads="1"/>
          </p:cNvSpPr>
          <p:nvPr>
            <p:ph type="body" idx="1"/>
          </p:nvPr>
        </p:nvSpPr>
        <p:spPr>
          <a:xfrm>
            <a:off x="945627" y="1323181"/>
            <a:ext cx="6537133" cy="4724400"/>
          </a:xfrm>
        </p:spPr>
        <p:txBody>
          <a:bodyPr/>
          <a:lstStyle/>
          <a:p>
            <a:r>
              <a:rPr lang="en-US" dirty="0"/>
              <a:t>The angular momentum with respect to the center of mass G can be expressed in a matrix form as</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        </a:t>
            </a:r>
          </a:p>
          <a:p>
            <a:pPr marL="0" indent="0">
              <a:buNone/>
            </a:pPr>
            <a:r>
              <a:rPr lang="en-US" dirty="0"/>
              <a:t>        </a:t>
            </a:r>
          </a:p>
          <a:p>
            <a:pPr marL="0" indent="0">
              <a:buNone/>
            </a:pPr>
            <a:endParaRPr lang="en-US" dirty="0"/>
          </a:p>
          <a:p>
            <a:endParaRPr lang="en-US" dirty="0"/>
          </a:p>
        </p:txBody>
      </p:sp>
      <p:sp>
        <p:nvSpPr>
          <p:cNvPr id="13" name="Footer Placeholder 2">
            <a:extLst>
              <a:ext uri="{FF2B5EF4-FFF2-40B4-BE49-F238E27FC236}">
                <a16:creationId xmlns:a16="http://schemas.microsoft.com/office/drawing/2014/main" id="{8DF7A876-46B0-C357-7420-8281BBFB9BA2}"/>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8380" name="Picture 2" descr="http://brand.ucla.edu/wp-content/uploads/2013/08/ucla-logotype-main-11.jpg">
            <a:extLst>
              <a:ext uri="{FF2B5EF4-FFF2-40B4-BE49-F238E27FC236}">
                <a16:creationId xmlns:a16="http://schemas.microsoft.com/office/drawing/2014/main" id="{2ACFABFF-329B-23A8-13A6-69E22AA3C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7F3DB4B-C7E7-7BD9-AD25-BCE7A674C927}"/>
              </a:ext>
            </a:extLst>
          </p:cNvPr>
          <p:cNvPicPr>
            <a:picLocks noChangeAspect="1"/>
          </p:cNvPicPr>
          <p:nvPr/>
        </p:nvPicPr>
        <p:blipFill>
          <a:blip r:embed="rId4"/>
          <a:stretch>
            <a:fillRect/>
          </a:stretch>
        </p:blipFill>
        <p:spPr>
          <a:xfrm>
            <a:off x="7876184" y="1674389"/>
            <a:ext cx="3646539" cy="3509221"/>
          </a:xfrm>
          <a:prstGeom prst="rect">
            <a:avLst/>
          </a:prstGeom>
        </p:spPr>
      </p:pic>
      <p:pic>
        <p:nvPicPr>
          <p:cNvPr id="7" name="Picture 6">
            <a:extLst>
              <a:ext uri="{FF2B5EF4-FFF2-40B4-BE49-F238E27FC236}">
                <a16:creationId xmlns:a16="http://schemas.microsoft.com/office/drawing/2014/main" id="{0033AF67-8885-14E8-3B89-CB83574FE5D1}"/>
              </a:ext>
            </a:extLst>
          </p:cNvPr>
          <p:cNvPicPr>
            <a:picLocks noChangeAspect="1"/>
          </p:cNvPicPr>
          <p:nvPr/>
        </p:nvPicPr>
        <p:blipFill>
          <a:blip r:embed="rId5"/>
          <a:stretch>
            <a:fillRect/>
          </a:stretch>
        </p:blipFill>
        <p:spPr>
          <a:xfrm>
            <a:off x="4008812" y="2005043"/>
            <a:ext cx="1282766" cy="425472"/>
          </a:xfrm>
          <a:prstGeom prst="rect">
            <a:avLst/>
          </a:prstGeom>
        </p:spPr>
      </p:pic>
      <p:pic>
        <p:nvPicPr>
          <p:cNvPr id="9" name="Picture 8">
            <a:extLst>
              <a:ext uri="{FF2B5EF4-FFF2-40B4-BE49-F238E27FC236}">
                <a16:creationId xmlns:a16="http://schemas.microsoft.com/office/drawing/2014/main" id="{EEFD46C8-C732-A86C-1010-F75E77331B76}"/>
              </a:ext>
            </a:extLst>
          </p:cNvPr>
          <p:cNvPicPr>
            <a:picLocks noChangeAspect="1"/>
          </p:cNvPicPr>
          <p:nvPr/>
        </p:nvPicPr>
        <p:blipFill>
          <a:blip r:embed="rId6"/>
          <a:stretch>
            <a:fillRect/>
          </a:stretch>
        </p:blipFill>
        <p:spPr>
          <a:xfrm>
            <a:off x="2098086" y="3127985"/>
            <a:ext cx="4769095" cy="1511378"/>
          </a:xfrm>
          <a:prstGeom prst="rect">
            <a:avLst/>
          </a:prstGeom>
        </p:spPr>
      </p:pic>
    </p:spTree>
    <p:extLst>
      <p:ext uri="{BB962C8B-B14F-4D97-AF65-F5344CB8AC3E}">
        <p14:creationId xmlns:p14="http://schemas.microsoft.com/office/powerpoint/2010/main" val="2332848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AD58C63-97F8-0D55-1071-EBA2C0120D14}"/>
              </a:ext>
            </a:extLst>
          </p:cNvPr>
          <p:cNvSpPr>
            <a:spLocks noGrp="1" noChangeArrowheads="1"/>
          </p:cNvSpPr>
          <p:nvPr>
            <p:ph type="title"/>
          </p:nvPr>
        </p:nvSpPr>
        <p:spPr/>
        <p:txBody>
          <a:bodyPr/>
          <a:lstStyle/>
          <a:p>
            <a:r>
              <a:rPr lang="en-US" altLang="en-US" dirty="0"/>
              <a:t>Inertia Tensor – WRT an Arbitrary Coordinate Frame</a:t>
            </a:r>
          </a:p>
        </p:txBody>
      </p:sp>
      <p:sp>
        <p:nvSpPr>
          <p:cNvPr id="58371" name="Rectangle 3">
            <a:extLst>
              <a:ext uri="{FF2B5EF4-FFF2-40B4-BE49-F238E27FC236}">
                <a16:creationId xmlns:a16="http://schemas.microsoft.com/office/drawing/2014/main" id="{F691E060-314A-133E-225A-B91BC9450169}"/>
              </a:ext>
            </a:extLst>
          </p:cNvPr>
          <p:cNvSpPr>
            <a:spLocks noGrp="1" noChangeArrowheads="1"/>
          </p:cNvSpPr>
          <p:nvPr>
            <p:ph type="body" idx="1"/>
          </p:nvPr>
        </p:nvSpPr>
        <p:spPr>
          <a:xfrm>
            <a:off x="945627" y="1323181"/>
            <a:ext cx="6537133" cy="4724400"/>
          </a:xfrm>
        </p:spPr>
        <p:txBody>
          <a:bodyPr/>
          <a:lstStyle/>
          <a:p>
            <a:r>
              <a:rPr lang="en-US" altLang="en-US" dirty="0"/>
              <a:t>For a rigid body that is free to move in a 3D space there are infinite possible rotation axes</a:t>
            </a:r>
          </a:p>
          <a:p>
            <a:r>
              <a:rPr lang="en-US" altLang="en-US" dirty="0"/>
              <a:t>The intertie tensor characterizes the mass distribution of the rigid body with respect to a specific coordinate system  </a:t>
            </a:r>
          </a:p>
          <a:p>
            <a:r>
              <a:rPr lang="en-US" altLang="en-US" dirty="0"/>
              <a:t>The intertie Tensor relative to frame {A} is express as a matrix  </a:t>
            </a:r>
          </a:p>
        </p:txBody>
      </p:sp>
      <p:pic>
        <p:nvPicPr>
          <p:cNvPr id="58372" name="Picture 3" descr="bee02286_0921.jpg">
            <a:extLst>
              <a:ext uri="{FF2B5EF4-FFF2-40B4-BE49-F238E27FC236}">
                <a16:creationId xmlns:a16="http://schemas.microsoft.com/office/drawing/2014/main" id="{8369251B-6197-5D83-A87F-CE4BD44E3B38}"/>
              </a:ext>
            </a:extLst>
          </p:cNvPr>
          <p:cNvPicPr>
            <a:picLocks noChangeAspect="1"/>
          </p:cNvPicPr>
          <p:nvPr/>
        </p:nvPicPr>
        <p:blipFill>
          <a:blip r:embed="rId3">
            <a:extLst>
              <a:ext uri="{28A0092B-C50C-407E-A947-70E740481C1C}">
                <a14:useLocalDpi xmlns:a14="http://schemas.microsoft.com/office/drawing/2010/main" val="0"/>
              </a:ext>
            </a:extLst>
          </a:blip>
          <a:srcRect t="2415"/>
          <a:stretch>
            <a:fillRect/>
          </a:stretch>
        </p:blipFill>
        <p:spPr bwMode="auto">
          <a:xfrm>
            <a:off x="8050213" y="1746250"/>
            <a:ext cx="3227387"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7F5AC2E-61CB-C8EE-1F6D-FAD996B0D323}"/>
                  </a:ext>
                </a:extLst>
              </p14:cNvPr>
              <p14:cNvContentPartPr/>
              <p14:nvPr/>
            </p14:nvContentPartPr>
            <p14:xfrm>
              <a:off x="6946680" y="4051800"/>
              <a:ext cx="106200" cy="90360"/>
            </p14:xfrm>
          </p:contentPart>
        </mc:Choice>
        <mc:Fallback xmlns="">
          <p:pic>
            <p:nvPicPr>
              <p:cNvPr id="2" name="Ink 1">
                <a:extLst>
                  <a:ext uri="{FF2B5EF4-FFF2-40B4-BE49-F238E27FC236}">
                    <a16:creationId xmlns:a16="http://schemas.microsoft.com/office/drawing/2014/main" id="{E7F5AC2E-61CB-C8EE-1F6D-FAD996B0D323}"/>
                  </a:ext>
                </a:extLst>
              </p:cNvPr>
              <p:cNvPicPr/>
              <p:nvPr/>
            </p:nvPicPr>
            <p:blipFill>
              <a:blip r:embed="rId15"/>
              <a:stretch>
                <a:fillRect/>
              </a:stretch>
            </p:blipFill>
            <p:spPr>
              <a:xfrm>
                <a:off x="6937320" y="4042440"/>
                <a:ext cx="124920" cy="109080"/>
              </a:xfrm>
              <a:prstGeom prst="rect">
                <a:avLst/>
              </a:prstGeom>
            </p:spPr>
          </p:pic>
        </mc:Fallback>
      </mc:AlternateContent>
      <p:sp>
        <p:nvSpPr>
          <p:cNvPr id="13" name="Footer Placeholder 2">
            <a:extLst>
              <a:ext uri="{FF2B5EF4-FFF2-40B4-BE49-F238E27FC236}">
                <a16:creationId xmlns:a16="http://schemas.microsoft.com/office/drawing/2014/main" id="{8DF7A876-46B0-C357-7420-8281BBFB9BA2}"/>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8380" name="Picture 2" descr="http://brand.ucla.edu/wp-content/uploads/2013/08/ucla-logotype-main-11.jpg">
            <a:extLst>
              <a:ext uri="{FF2B5EF4-FFF2-40B4-BE49-F238E27FC236}">
                <a16:creationId xmlns:a16="http://schemas.microsoft.com/office/drawing/2014/main" id="{2ACFABFF-329B-23A8-13A6-69E22AA3CC8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 name="Object 1">
                <a:extLst>
                  <a:ext uri="{FF2B5EF4-FFF2-40B4-BE49-F238E27FC236}">
                    <a16:creationId xmlns:a16="http://schemas.microsoft.com/office/drawing/2014/main" id="{055A61F1-A928-7EF9-55D8-C6FA2D7199C7}"/>
                  </a:ext>
                </a:extLst>
              </p:cNvPr>
              <p:cNvSpPr txBox="1"/>
              <p:nvPr/>
            </p:nvSpPr>
            <p:spPr bwMode="auto">
              <a:xfrm>
                <a:off x="2660072" y="3766006"/>
                <a:ext cx="2668588" cy="1141413"/>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Pre>
                        <m:sPrePr>
                          <m:ctrlPr>
                            <a:rPr lang="en-US" i="1" smtClean="0">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𝐼</m:t>
                          </m:r>
                        </m:e>
                      </m:sPre>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𝑥𝑥</m:t>
                                    </m:r>
                                  </m:sub>
                                </m:sSub>
                              </m:e>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𝑥𝑦</m:t>
                                    </m:r>
                                  </m:sub>
                                </m:sSub>
                              </m:e>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𝑥𝑧</m:t>
                                    </m:r>
                                  </m:sub>
                                </m:sSub>
                              </m:e>
                            </m:mr>
                            <m:mr>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𝑥𝑦</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𝑦𝑦</m:t>
                                    </m:r>
                                  </m:sub>
                                </m:sSub>
                              </m:e>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𝑦𝑧</m:t>
                                    </m:r>
                                  </m:sub>
                                </m:sSub>
                              </m:e>
                            </m:mr>
                            <m:mr>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𝑥𝑧</m:t>
                                    </m:r>
                                  </m:sub>
                                </m:sSub>
                              </m:e>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𝑦𝑧</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𝑧𝑧</m:t>
                                    </m:r>
                                  </m:sub>
                                </m:sSub>
                              </m:e>
                            </m:mr>
                          </m:m>
                        </m:e>
                      </m:d>
                    </m:oMath>
                  </m:oMathPara>
                </a14:m>
                <a:endParaRPr lang="en-US" dirty="0"/>
              </a:p>
            </p:txBody>
          </p:sp>
        </mc:Choice>
        <mc:Fallback xmlns="">
          <p:sp>
            <p:nvSpPr>
              <p:cNvPr id="9" name="Object 1">
                <a:extLst>
                  <a:ext uri="{FF2B5EF4-FFF2-40B4-BE49-F238E27FC236}">
                    <a16:creationId xmlns:a16="http://schemas.microsoft.com/office/drawing/2014/main" id="{055A61F1-A928-7EF9-55D8-C6FA2D7199C7}"/>
                  </a:ext>
                </a:extLst>
              </p:cNvPr>
              <p:cNvSpPr txBox="1">
                <a:spLocks noRot="1" noChangeAspect="1" noMove="1" noResize="1" noEditPoints="1" noAdjustHandles="1" noChangeArrowheads="1" noChangeShapeType="1" noTextEdit="1"/>
              </p:cNvSpPr>
              <p:nvPr/>
            </p:nvSpPr>
            <p:spPr bwMode="auto">
              <a:xfrm>
                <a:off x="2660072" y="3766006"/>
                <a:ext cx="2668588" cy="1141413"/>
              </a:xfrm>
              <a:prstGeom prst="rect">
                <a:avLst/>
              </a:prstGeom>
              <a:blipFill>
                <a:blip r:embed="rId17"/>
                <a:stretch>
                  <a:fillRect/>
                </a:stretch>
              </a:blipFill>
              <a:ln>
                <a:noFill/>
              </a:ln>
              <a:effectLst/>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1B683FE-C853-BD05-65BB-F5F8088BECEF}"/>
              </a:ext>
            </a:extLst>
          </p:cNvPr>
          <p:cNvSpPr>
            <a:spLocks noGrp="1" noChangeArrowheads="1"/>
          </p:cNvSpPr>
          <p:nvPr>
            <p:ph type="title"/>
          </p:nvPr>
        </p:nvSpPr>
        <p:spPr/>
        <p:txBody>
          <a:bodyPr/>
          <a:lstStyle/>
          <a:p>
            <a:r>
              <a:rPr lang="en-US" altLang="en-US"/>
              <a:t>Inverse Dynamics </a:t>
            </a:r>
          </a:p>
        </p:txBody>
      </p:sp>
      <p:sp>
        <p:nvSpPr>
          <p:cNvPr id="19459" name="Rectangle 3">
            <a:extLst>
              <a:ext uri="{FF2B5EF4-FFF2-40B4-BE49-F238E27FC236}">
                <a16:creationId xmlns:a16="http://schemas.microsoft.com/office/drawing/2014/main" id="{FD2D30FD-8FC2-9F9C-0AEE-15B74392EF8A}"/>
              </a:ext>
            </a:extLst>
          </p:cNvPr>
          <p:cNvSpPr>
            <a:spLocks noGrp="1" noChangeArrowheads="1"/>
          </p:cNvSpPr>
          <p:nvPr>
            <p:ph type="body" idx="1"/>
          </p:nvPr>
        </p:nvSpPr>
        <p:spPr>
          <a:xfrm>
            <a:off x="2209800" y="1371600"/>
            <a:ext cx="3886200" cy="4724400"/>
          </a:xfrm>
        </p:spPr>
        <p:txBody>
          <a:bodyPr/>
          <a:lstStyle/>
          <a:p>
            <a:pPr marL="0" indent="0">
              <a:buFontTx/>
              <a:buNone/>
            </a:pPr>
            <a:endParaRPr lang="en-US" altLang="en-US" sz="1000" b="1"/>
          </a:p>
          <a:p>
            <a:pPr marL="0" indent="0">
              <a:buFontTx/>
              <a:buNone/>
            </a:pPr>
            <a:r>
              <a:rPr lang="en-US" altLang="en-US" b="1"/>
              <a:t>Problem</a:t>
            </a:r>
          </a:p>
          <a:p>
            <a:pPr marL="0" indent="0">
              <a:buFontTx/>
              <a:buNone/>
            </a:pPr>
            <a:r>
              <a:rPr lang="en-US" altLang="en-US">
                <a:solidFill>
                  <a:srgbClr val="FF3300"/>
                </a:solidFill>
              </a:rPr>
              <a:t>	</a:t>
            </a:r>
          </a:p>
          <a:p>
            <a:pPr marL="0" indent="0">
              <a:buFontTx/>
              <a:buNone/>
            </a:pPr>
            <a:r>
              <a:rPr lang="en-US" altLang="en-US" sz="1400" i="1">
                <a:solidFill>
                  <a:srgbClr val="FF3300"/>
                </a:solidFill>
              </a:rPr>
              <a:t>Given:</a:t>
            </a:r>
            <a:r>
              <a:rPr lang="en-US" altLang="en-US" sz="1400"/>
              <a:t> </a:t>
            </a:r>
            <a:r>
              <a:rPr lang="en-US" altLang="en-US" sz="1400" i="1"/>
              <a:t>Angular acceleration, velocity and</a:t>
            </a:r>
          </a:p>
          <a:p>
            <a:pPr marL="0" indent="0">
              <a:buFontTx/>
              <a:buNone/>
            </a:pPr>
            <a:r>
              <a:rPr lang="en-US" altLang="en-US" sz="1400" i="1"/>
              <a:t>            angels of the links</a:t>
            </a:r>
            <a:r>
              <a:rPr lang="en-US" altLang="en-US" sz="1400"/>
              <a:t> </a:t>
            </a:r>
            <a:r>
              <a:rPr lang="en-US" altLang="en-US" sz="1400" i="1"/>
              <a:t>in addition to</a:t>
            </a:r>
          </a:p>
          <a:p>
            <a:pPr marL="0" indent="0">
              <a:buFontTx/>
              <a:buNone/>
            </a:pPr>
            <a:r>
              <a:rPr lang="en-US" altLang="en-US" sz="1400" i="1"/>
              <a:t>            the links geometry, mass, inertia,</a:t>
            </a:r>
          </a:p>
          <a:p>
            <a:pPr marL="0" indent="0">
              <a:buFontTx/>
              <a:buNone/>
            </a:pPr>
            <a:r>
              <a:rPr lang="en-US" altLang="en-US" sz="1400" i="1"/>
              <a:t>            friction </a:t>
            </a:r>
            <a:endParaRPr lang="en-US" altLang="en-US" sz="1400"/>
          </a:p>
          <a:p>
            <a:pPr marL="0" indent="0">
              <a:buFontTx/>
              <a:buNone/>
            </a:pPr>
            <a:endParaRPr lang="en-US" altLang="en-US" sz="1400" i="1">
              <a:solidFill>
                <a:srgbClr val="FF3300"/>
              </a:solidFill>
            </a:endParaRPr>
          </a:p>
          <a:p>
            <a:pPr marL="0" indent="0">
              <a:buFontTx/>
              <a:buNone/>
            </a:pPr>
            <a:r>
              <a:rPr lang="en-US" altLang="en-US" sz="1400" i="1">
                <a:solidFill>
                  <a:srgbClr val="FF3300"/>
                </a:solidFill>
              </a:rPr>
              <a:t>Compute:</a:t>
            </a:r>
            <a:r>
              <a:rPr lang="en-US" altLang="en-US" sz="1400" i="1"/>
              <a:t> Joint torques </a:t>
            </a:r>
          </a:p>
          <a:p>
            <a:pPr marL="0" indent="0">
              <a:buFontTx/>
              <a:buNone/>
            </a:pPr>
            <a:endParaRPr lang="en-US" altLang="en-US" b="1"/>
          </a:p>
          <a:p>
            <a:pPr marL="0" indent="0">
              <a:buFontTx/>
              <a:buNone/>
            </a:pPr>
            <a:r>
              <a:rPr lang="en-US" altLang="en-US" b="1"/>
              <a:t>Solution</a:t>
            </a:r>
          </a:p>
          <a:p>
            <a:pPr marL="0" indent="0">
              <a:buFontTx/>
              <a:buNone/>
            </a:pPr>
            <a:r>
              <a:rPr lang="en-US" altLang="en-US" sz="1400" i="1"/>
              <a:t>Solve a set of algebraic equations</a:t>
            </a:r>
            <a:endParaRPr lang="en-US" altLang="en-US" sz="1400"/>
          </a:p>
          <a:p>
            <a:pPr marL="0" indent="0">
              <a:buFontTx/>
              <a:buNone/>
            </a:pPr>
            <a:endParaRPr lang="en-US" altLang="en-US" b="1"/>
          </a:p>
          <a:p>
            <a:pPr marL="0" indent="0">
              <a:buFontTx/>
              <a:buNone/>
            </a:pPr>
            <a:r>
              <a:rPr lang="en-US" altLang="en-US" sz="1400"/>
              <a:t>Dynamic Equations - Newton-Euler method or Lagrangian Dynamics</a:t>
            </a:r>
          </a:p>
          <a:p>
            <a:pPr marL="0" indent="0">
              <a:buFontTx/>
              <a:buNone/>
            </a:pPr>
            <a:endParaRPr lang="en-US" altLang="en-US" sz="1200"/>
          </a:p>
          <a:p>
            <a:pPr marL="0" indent="0">
              <a:buFontTx/>
              <a:buNone/>
            </a:pPr>
            <a:endParaRPr lang="en-US" altLang="en-US" sz="1200"/>
          </a:p>
          <a:p>
            <a:pPr marL="0" indent="0">
              <a:buFontTx/>
              <a:buNone/>
            </a:pPr>
            <a:endParaRPr lang="en-US" altLang="en-US" sz="1200"/>
          </a:p>
          <a:p>
            <a:pPr marL="0" indent="0">
              <a:buFontTx/>
              <a:buNone/>
            </a:pPr>
            <a:endParaRPr lang="en-US" altLang="en-US" sz="1200"/>
          </a:p>
        </p:txBody>
      </p:sp>
      <mc:AlternateContent xmlns:mc="http://schemas.openxmlformats.org/markup-compatibility/2006" xmlns:a14="http://schemas.microsoft.com/office/drawing/2010/main">
        <mc:Choice Requires="a14">
          <p:sp>
            <p:nvSpPr>
              <p:cNvPr id="19460" name="Object 4">
                <a:extLst>
                  <a:ext uri="{FF2B5EF4-FFF2-40B4-BE49-F238E27FC236}">
                    <a16:creationId xmlns:a16="http://schemas.microsoft.com/office/drawing/2014/main" id="{F2339EA5-D871-176F-6685-20D17EBE5E93}"/>
                  </a:ext>
                </a:extLst>
              </p:cNvPr>
              <p:cNvSpPr txBox="1"/>
              <p:nvPr/>
            </p:nvSpPr>
            <p:spPr bwMode="auto">
              <a:xfrm>
                <a:off x="2339975" y="5532438"/>
                <a:ext cx="3998913" cy="363537"/>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𝛕</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Θ</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m:rPr>
                              <m:sty m:val="p"/>
                            </m:rPr>
                            <a:rPr lang="en-US" i="1">
                              <a:solidFill>
                                <a:srgbClr val="000000"/>
                              </a:solidFill>
                              <a:latin typeface="Cambria Math" panose="02040503050406030204" pitchFamily="18" charset="0"/>
                            </a:rPr>
                            <m:t>Θ</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𝑉</m:t>
                      </m:r>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Θ</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m:rPr>
                              <m:sty m:val="p"/>
                            </m:rPr>
                            <a:rPr lang="en-US" i="1">
                              <a:solidFill>
                                <a:srgbClr val="000000"/>
                              </a:solidFill>
                              <a:latin typeface="Cambria Math" panose="02040503050406030204" pitchFamily="18" charset="0"/>
                            </a:rPr>
                            <m:t>Θ</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𝐺</m:t>
                      </m:r>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Θ</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Θ</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m:rPr>
                              <m:sty m:val="p"/>
                            </m:rPr>
                            <a:rPr lang="en-US" i="1">
                              <a:solidFill>
                                <a:srgbClr val="000000"/>
                              </a:solidFill>
                              <a:latin typeface="Cambria Math" panose="02040503050406030204" pitchFamily="18" charset="0"/>
                            </a:rPr>
                            <m:t>Θ</m:t>
                          </m:r>
                        </m:e>
                      </m:acc>
                      <m:r>
                        <a:rPr lang="en-US" i="1">
                          <a:solidFill>
                            <a:srgbClr val="000000"/>
                          </a:solidFill>
                          <a:latin typeface="Cambria Math" panose="02040503050406030204" pitchFamily="18" charset="0"/>
                        </a:rPr>
                        <m:t>)</m:t>
                      </m:r>
                    </m:oMath>
                  </m:oMathPara>
                </a14:m>
                <a:endParaRPr lang="en-US" dirty="0"/>
              </a:p>
            </p:txBody>
          </p:sp>
        </mc:Choice>
        <mc:Fallback xmlns="">
          <p:sp>
            <p:nvSpPr>
              <p:cNvPr id="19460" name="Object 4">
                <a:extLst>
                  <a:ext uri="{FF2B5EF4-FFF2-40B4-BE49-F238E27FC236}">
                    <a16:creationId xmlns:a16="http://schemas.microsoft.com/office/drawing/2014/main" id="{F2339EA5-D871-176F-6685-20D17EBE5E93}"/>
                  </a:ext>
                </a:extLst>
              </p:cNvPr>
              <p:cNvSpPr txBox="1">
                <a:spLocks noRot="1" noChangeAspect="1" noMove="1" noResize="1" noEditPoints="1" noAdjustHandles="1" noChangeArrowheads="1" noChangeShapeType="1" noTextEdit="1"/>
              </p:cNvSpPr>
              <p:nvPr/>
            </p:nvSpPr>
            <p:spPr bwMode="auto">
              <a:xfrm>
                <a:off x="2339975" y="5532438"/>
                <a:ext cx="3998913" cy="363537"/>
              </a:xfrm>
              <a:prstGeom prst="rect">
                <a:avLst/>
              </a:prstGeom>
              <a:blipFill>
                <a:blip r:embed="rId3"/>
                <a:stretch>
                  <a:fillRect b="-15254"/>
                </a:stretch>
              </a:blipFill>
              <a:ln>
                <a:noFill/>
              </a:ln>
              <a:effectLst/>
            </p:spPr>
            <p:txBody>
              <a:bodyPr/>
              <a:lstStyle/>
              <a:p>
                <a:r>
                  <a:rPr lang="en-US">
                    <a:noFill/>
                  </a:rPr>
                  <a:t> </a:t>
                </a:r>
              </a:p>
            </p:txBody>
          </p:sp>
        </mc:Fallback>
      </mc:AlternateContent>
      <p:pic>
        <p:nvPicPr>
          <p:cNvPr id="19461" name="Picture 5" descr="I:\EE534\Fig_1.09.tif">
            <a:extLst>
              <a:ext uri="{FF2B5EF4-FFF2-40B4-BE49-F238E27FC236}">
                <a16:creationId xmlns:a16="http://schemas.microsoft.com/office/drawing/2014/main" id="{F2E44D89-8A6C-FDB5-A8FB-761E23902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3513" y="1671638"/>
            <a:ext cx="3646487"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9462" name="Object 4">
                <a:extLst>
                  <a:ext uri="{FF2B5EF4-FFF2-40B4-BE49-F238E27FC236}">
                    <a16:creationId xmlns:a16="http://schemas.microsoft.com/office/drawing/2014/main" id="{1EFCF878-06BE-825D-46A5-8618F76DD197}"/>
                  </a:ext>
                </a:extLst>
              </p:cNvPr>
              <p:cNvSpPr txBox="1"/>
              <p:nvPr/>
            </p:nvSpPr>
            <p:spPr bwMode="auto">
              <a:xfrm>
                <a:off x="5727700" y="1238250"/>
                <a:ext cx="995363" cy="2379663"/>
              </a:xfrm>
              <a:prstGeom prst="rect">
                <a:avLst/>
              </a:prstGeom>
              <a:noFill/>
              <a:ln>
                <a:noFill/>
              </a:ln>
            </p:spPr>
            <p:txBody>
              <a:bodyPr>
                <a:normAutofit fontScale="475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eqArr>
                            <m:eqArrPr>
                              <m:ctrlPr>
                                <a:rPr lang="en-US"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&amp;</m:t>
                              </m:r>
                              <m:r>
                                <m:rPr>
                                  <m:sty m:val="p"/>
                                </m:rPr>
                                <a:rPr lang="en-US" i="1">
                                  <a:solidFill>
                                    <a:srgbClr val="000000"/>
                                  </a:solidFill>
                                  <a:latin typeface="Cambria Math" panose="02040503050406030204" pitchFamily="18" charset="0"/>
                                </a:rPr>
                                <m:t>Θ</m:t>
                              </m:r>
                            </m:e>
                            <m:e>
                              <m:r>
                                <a:rPr lang="en-US" i="1">
                                  <a:solidFill>
                                    <a:srgbClr val="000000"/>
                                  </a:solidFill>
                                  <a:latin typeface="Cambria Math" panose="02040503050406030204" pitchFamily="18" charset="0"/>
                                </a:rPr>
                                <m:t>&amp;</m:t>
                              </m:r>
                              <m:acc>
                                <m:accPr>
                                  <m:chr m:val="̇"/>
                                  <m:ctrlPr>
                                    <a:rPr lang="en-US" i="1">
                                      <a:solidFill>
                                        <a:srgbClr val="000000"/>
                                      </a:solidFill>
                                      <a:latin typeface="Cambria Math" panose="02040503050406030204" pitchFamily="18" charset="0"/>
                                    </a:rPr>
                                  </m:ctrlPr>
                                </m:accPr>
                                <m:e>
                                  <m:r>
                                    <m:rPr>
                                      <m:sty m:val="p"/>
                                    </m:rPr>
                                    <a:rPr lang="en-US" i="1">
                                      <a:solidFill>
                                        <a:srgbClr val="000000"/>
                                      </a:solidFill>
                                      <a:latin typeface="Cambria Math" panose="02040503050406030204" pitchFamily="18" charset="0"/>
                                    </a:rPr>
                                    <m:t>Θ</m:t>
                                  </m:r>
                                </m:e>
                              </m:acc>
                            </m:e>
                            <m:e>
                              <m:r>
                                <a:rPr lang="en-US" i="1">
                                  <a:solidFill>
                                    <a:srgbClr val="000000"/>
                                  </a:solidFill>
                                  <a:latin typeface="Cambria Math" panose="02040503050406030204" pitchFamily="18" charset="0"/>
                                </a:rPr>
                                <m:t>&amp;</m:t>
                              </m:r>
                              <m:acc>
                                <m:accPr>
                                  <m:chr m:val="̈"/>
                                  <m:ctrlPr>
                                    <a:rPr lang="en-US" i="1">
                                      <a:solidFill>
                                        <a:srgbClr val="000000"/>
                                      </a:solidFill>
                                      <a:latin typeface="Cambria Math" panose="02040503050406030204" pitchFamily="18" charset="0"/>
                                    </a:rPr>
                                  </m:ctrlPr>
                                </m:accPr>
                                <m:e>
                                  <m:r>
                                    <m:rPr>
                                      <m:sty m:val="p"/>
                                    </m:rPr>
                                    <a:rPr lang="en-US" i="1">
                                      <a:solidFill>
                                        <a:srgbClr val="000000"/>
                                      </a:solidFill>
                                      <a:latin typeface="Cambria Math" panose="02040503050406030204" pitchFamily="18" charset="0"/>
                                    </a:rPr>
                                    <m:t>Θ</m:t>
                                  </m:r>
                                </m:e>
                              </m:acc>
                            </m:e>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𝐿𝑖𝑛</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𝑧</m:t>
                              </m:r>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a:rPr lang="en-US" i="1">
                                      <a:solidFill>
                                        <a:srgbClr val="000000"/>
                                      </a:solidFill>
                                      <a:latin typeface="Cambria Math" panose="02040503050406030204" pitchFamily="18" charset="0"/>
                                    </a:rPr>
                                    <m:t>𝑖</m:t>
                                  </m:r>
                                </m:sub>
                              </m:sSub>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𝑖</m:t>
                                  </m:r>
                                </m:sub>
                              </m:sSub>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𝐶𝑖</m:t>
                                  </m:r>
                                </m:sub>
                              </m:sSub>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𝑖</m:t>
                                  </m:r>
                                </m:sub>
                              </m:sSub>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𝑖</m:t>
                                  </m:r>
                                </m:sub>
                              </m:sSub>
                            </m:e>
                          </m:eqArr>
                        </m:e>
                      </m:d>
                    </m:oMath>
                  </m:oMathPara>
                </a14:m>
                <a:endParaRPr lang="en-US" dirty="0"/>
              </a:p>
            </p:txBody>
          </p:sp>
        </mc:Choice>
        <mc:Fallback xmlns="">
          <p:sp>
            <p:nvSpPr>
              <p:cNvPr id="19462" name="Object 4">
                <a:extLst>
                  <a:ext uri="{FF2B5EF4-FFF2-40B4-BE49-F238E27FC236}">
                    <a16:creationId xmlns:a16="http://schemas.microsoft.com/office/drawing/2014/main" id="{1EFCF878-06BE-825D-46A5-8618F76DD197}"/>
                  </a:ext>
                </a:extLst>
              </p:cNvPr>
              <p:cNvSpPr txBox="1">
                <a:spLocks noRot="1" noChangeAspect="1" noMove="1" noResize="1" noEditPoints="1" noAdjustHandles="1" noChangeArrowheads="1" noChangeShapeType="1" noTextEdit="1"/>
              </p:cNvSpPr>
              <p:nvPr/>
            </p:nvSpPr>
            <p:spPr bwMode="auto">
              <a:xfrm>
                <a:off x="5727700" y="1238250"/>
                <a:ext cx="995363" cy="2379663"/>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63" name="Object 4">
                <a:extLst>
                  <a:ext uri="{FF2B5EF4-FFF2-40B4-BE49-F238E27FC236}">
                    <a16:creationId xmlns:a16="http://schemas.microsoft.com/office/drawing/2014/main" id="{C17722AB-E8B0-133E-CD69-9DC5495E57D8}"/>
                  </a:ext>
                </a:extLst>
              </p:cNvPr>
              <p:cNvSpPr txBox="1"/>
              <p:nvPr/>
            </p:nvSpPr>
            <p:spPr bwMode="auto">
              <a:xfrm>
                <a:off x="5776913" y="3627438"/>
                <a:ext cx="188912" cy="247650"/>
              </a:xfrm>
              <a:prstGeom prst="rect">
                <a:avLst/>
              </a:prstGeom>
              <a:noFill/>
              <a:ln>
                <a:noFill/>
              </a:ln>
            </p:spPr>
            <p:txBody>
              <a:bodyPr>
                <a:normAutofit fontScale="400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𝜏</m:t>
                          </m:r>
                        </m:e>
                      </m:d>
                    </m:oMath>
                  </m:oMathPara>
                </a14:m>
                <a:endParaRPr lang="en-US" dirty="0"/>
              </a:p>
            </p:txBody>
          </p:sp>
        </mc:Choice>
        <mc:Fallback xmlns="">
          <p:sp>
            <p:nvSpPr>
              <p:cNvPr id="19463" name="Object 4">
                <a:extLst>
                  <a:ext uri="{FF2B5EF4-FFF2-40B4-BE49-F238E27FC236}">
                    <a16:creationId xmlns:a16="http://schemas.microsoft.com/office/drawing/2014/main" id="{C17722AB-E8B0-133E-CD69-9DC5495E57D8}"/>
                  </a:ext>
                </a:extLst>
              </p:cNvPr>
              <p:cNvSpPr txBox="1">
                <a:spLocks noRot="1" noChangeAspect="1" noMove="1" noResize="1" noEditPoints="1" noAdjustHandles="1" noChangeArrowheads="1" noChangeShapeType="1" noTextEdit="1"/>
              </p:cNvSpPr>
              <p:nvPr/>
            </p:nvSpPr>
            <p:spPr bwMode="auto">
              <a:xfrm>
                <a:off x="5776913" y="3627438"/>
                <a:ext cx="188912" cy="247650"/>
              </a:xfrm>
              <a:prstGeom prst="rect">
                <a:avLst/>
              </a:prstGeom>
              <a:blipFill>
                <a:blip r:embed="rId6"/>
                <a:stretch>
                  <a:fillRect l="-83871" t="-95122" r="-80645" b="-148780"/>
                </a:stretch>
              </a:blipFill>
              <a:ln>
                <a:noFill/>
              </a:ln>
            </p:spPr>
            <p:txBody>
              <a:bodyPr/>
              <a:lstStyle/>
              <a:p>
                <a:r>
                  <a:rPr lang="en-US">
                    <a:noFill/>
                  </a:rPr>
                  <a:t> </a:t>
                </a:r>
              </a:p>
            </p:txBody>
          </p:sp>
        </mc:Fallback>
      </mc:AlternateContent>
      <p:sp>
        <p:nvSpPr>
          <p:cNvPr id="10" name="Footer Placeholder 2">
            <a:extLst>
              <a:ext uri="{FF2B5EF4-FFF2-40B4-BE49-F238E27FC236}">
                <a16:creationId xmlns:a16="http://schemas.microsoft.com/office/drawing/2014/main" id="{1235027B-6662-59E4-EA20-2F66313C0F5B}"/>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9465" name="Picture 2" descr="http://brand.ucla.edu/wp-content/uploads/2013/08/ucla-logotype-main-11.jpg">
            <a:extLst>
              <a:ext uri="{FF2B5EF4-FFF2-40B4-BE49-F238E27FC236}">
                <a16:creationId xmlns:a16="http://schemas.microsoft.com/office/drawing/2014/main" id="{282FC6DA-A1DB-3D72-8949-1937822B20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61FAE28-FC13-0FE3-0CE8-D117DEF49C45}"/>
              </a:ext>
            </a:extLst>
          </p:cNvPr>
          <p:cNvSpPr>
            <a:spLocks noGrp="1" noChangeArrowheads="1"/>
          </p:cNvSpPr>
          <p:nvPr>
            <p:ph type="title"/>
          </p:nvPr>
        </p:nvSpPr>
        <p:spPr/>
        <p:txBody>
          <a:bodyPr/>
          <a:lstStyle/>
          <a:p>
            <a:r>
              <a:rPr lang="en-US" altLang="en-US"/>
              <a:t>Inertia Tensor</a:t>
            </a:r>
          </a:p>
        </p:txBody>
      </p:sp>
      <p:sp>
        <p:nvSpPr>
          <p:cNvPr id="60419" name="Rectangle 3">
            <a:extLst>
              <a:ext uri="{FF2B5EF4-FFF2-40B4-BE49-F238E27FC236}">
                <a16:creationId xmlns:a16="http://schemas.microsoft.com/office/drawing/2014/main" id="{3F962EE4-D12F-5CEB-BDF2-41B2D1E542A4}"/>
              </a:ext>
            </a:extLst>
          </p:cNvPr>
          <p:cNvSpPr>
            <a:spLocks noGrp="1" noChangeArrowheads="1"/>
          </p:cNvSpPr>
          <p:nvPr>
            <p:ph type="body" idx="1"/>
          </p:nvPr>
        </p:nvSpPr>
        <p:spPr/>
        <p:txBody>
          <a:bodyPr/>
          <a:lstStyle/>
          <a:p>
            <a:endParaRPr lang="en-US" altLang="en-US" dirty="0"/>
          </a:p>
        </p:txBody>
      </p:sp>
      <mc:AlternateContent xmlns:mc="http://schemas.openxmlformats.org/markup-compatibility/2006" xmlns:a14="http://schemas.microsoft.com/office/drawing/2010/main">
        <mc:Choice Requires="a14">
          <p:sp>
            <p:nvSpPr>
              <p:cNvPr id="60420" name="Object 1">
                <a:extLst>
                  <a:ext uri="{FF2B5EF4-FFF2-40B4-BE49-F238E27FC236}">
                    <a16:creationId xmlns:a16="http://schemas.microsoft.com/office/drawing/2014/main" id="{F8F5AFCA-C231-5E58-215C-244DC98CFA22}"/>
                  </a:ext>
                </a:extLst>
              </p:cNvPr>
              <p:cNvSpPr txBox="1"/>
              <p:nvPr/>
            </p:nvSpPr>
            <p:spPr bwMode="auto">
              <a:xfrm>
                <a:off x="6492623" y="2680963"/>
                <a:ext cx="5538199" cy="2987360"/>
              </a:xfrm>
              <a:prstGeom prst="rect">
                <a:avLst/>
              </a:prstGeom>
              <a:noFill/>
              <a:ln>
                <a:noFill/>
              </a:ln>
            </p:spPr>
            <p:txBody>
              <a:bodyPr>
                <a:normAutofit/>
              </a:bodyPr>
              <a:lstStyle/>
              <a:p>
                <a:pPr/>
                <a:r>
                  <a:rPr lang="en-US" sz="1600" dirty="0">
                    <a:solidFill>
                      <a:srgbClr val="000000"/>
                    </a:solidFill>
                    <a:latin typeface="Cambria Math" panose="02040503050406030204" pitchFamily="18" charset="0"/>
                  </a:rPr>
                  <a:t/>
                </a:r>
                <a:br>
                  <a:rPr lang="en-US" sz="1600"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d>
                        <m:dPr>
                          <m:begChr m:val=""/>
                          <m:endChr m:val="}"/>
                          <m:ctrlPr>
                            <a:rPr lang="en-US" sz="1600" i="1">
                              <a:solidFill>
                                <a:srgbClr val="000000"/>
                              </a:solidFill>
                              <a:latin typeface="Cambria Math" panose="02040503050406030204" pitchFamily="18" charset="0"/>
                            </a:rPr>
                          </m:ctrlPr>
                        </m:dPr>
                        <m:e>
                          <m:eqArr>
                            <m:eqArrPr>
                              <m:ctrlPr>
                                <a:rPr lang="en-US" sz="1600" i="1">
                                  <a:solidFill>
                                    <a:srgbClr val="000000"/>
                                  </a:solidFill>
                                  <a:latin typeface="Cambria Math" panose="02040503050406030204" pitchFamily="18" charset="0"/>
                                </a:rPr>
                              </m:ctrlPr>
                            </m:eqArrPr>
                            <m:e>
                              <m:r>
                                <a:rPr lang="en-US" sz="1600" i="1">
                                  <a:solidFill>
                                    <a:srgbClr val="000000"/>
                                  </a:solidFill>
                                  <a:latin typeface="Cambria Math" panose="02040503050406030204" pitchFamily="18" charset="0"/>
                                </a:rPr>
                                <m:t>&amp;</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𝑥𝑦</m:t>
                                  </m:r>
                                </m:sub>
                              </m:sSub>
                              <m:r>
                                <a:rPr lang="en-US" sz="1600" i="1">
                                  <a:solidFill>
                                    <a:srgbClr val="000000"/>
                                  </a:solidFill>
                                  <a:latin typeface="Cambria Math" panose="02040503050406030204" pitchFamily="18" charset="0"/>
                                </a:rPr>
                                <m:t>=</m:t>
                              </m:r>
                              <m:nary>
                                <m:naryPr>
                                  <m:chr m:val="∭"/>
                                  <m:limLoc m:val="undOvr"/>
                                  <m:supHide m:val="on"/>
                                  <m:ctrlPr>
                                    <a:rPr lang="en-US" sz="1600" i="1">
                                      <a:solidFill>
                                        <a:srgbClr val="000000"/>
                                      </a:solidFill>
                                      <a:latin typeface="Cambria Math" panose="02040503050406030204" pitchFamily="18" charset="0"/>
                                    </a:rPr>
                                  </m:ctrlPr>
                                </m:naryPr>
                                <m:sub>
                                  <m:r>
                                    <a:rPr lang="en-US" sz="1600" i="1">
                                      <a:solidFill>
                                        <a:srgbClr val="000000"/>
                                      </a:solidFill>
                                      <a:latin typeface="Cambria Math" panose="02040503050406030204" pitchFamily="18" charset="0"/>
                                    </a:rPr>
                                    <m:t>𝑉</m:t>
                                  </m:r>
                                </m:sub>
                                <m:sup/>
                                <m:e>
                                  <m:r>
                                    <a:rPr lang="en-US" sz="1600" i="1">
                                      <a:solidFill>
                                        <a:srgbClr val="000000"/>
                                      </a:solidFill>
                                      <a:latin typeface="Cambria Math" panose="02040503050406030204" pitchFamily="18" charset="0"/>
                                    </a:rPr>
                                    <m:t>𝑥𝑦</m:t>
                                  </m:r>
                                </m:e>
                              </m:nary>
                              <m:r>
                                <a:rPr lang="en-US" sz="1600" i="1">
                                  <a:solidFill>
                                    <a:srgbClr val="000000"/>
                                  </a:solidFill>
                                  <a:latin typeface="Cambria Math" panose="02040503050406030204" pitchFamily="18" charset="0"/>
                                </a:rPr>
                                <m:t>𝜌</m:t>
                              </m:r>
                              <m:r>
                                <a:rPr lang="en-US" sz="1600" i="1">
                                  <a:solidFill>
                                    <a:srgbClr val="000000"/>
                                  </a:solidFill>
                                  <a:latin typeface="Cambria Math" panose="02040503050406030204" pitchFamily="18" charset="0"/>
                                </a:rPr>
                                <m:t>𝑑</m:t>
                              </m:r>
                            </m:e>
                            <m:e>
                              <m:r>
                                <a:rPr lang="en-US" sz="1600" i="1">
                                  <a:solidFill>
                                    <a:srgbClr val="000000"/>
                                  </a:solidFill>
                                  <a:latin typeface="Cambria Math" panose="02040503050406030204" pitchFamily="18" charset="0"/>
                                </a:rPr>
                                <m:t>&amp;</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𝑥𝑧</m:t>
                                  </m:r>
                                </m:sub>
                              </m:sSub>
                              <m:r>
                                <a:rPr lang="en-US" sz="1600" i="1">
                                  <a:solidFill>
                                    <a:srgbClr val="000000"/>
                                  </a:solidFill>
                                  <a:latin typeface="Cambria Math" panose="02040503050406030204" pitchFamily="18" charset="0"/>
                                </a:rPr>
                                <m:t>=</m:t>
                              </m:r>
                              <m:nary>
                                <m:naryPr>
                                  <m:chr m:val="∭"/>
                                  <m:limLoc m:val="undOvr"/>
                                  <m:supHide m:val="on"/>
                                  <m:ctrlPr>
                                    <a:rPr lang="en-US" sz="1600" i="1">
                                      <a:solidFill>
                                        <a:srgbClr val="000000"/>
                                      </a:solidFill>
                                      <a:latin typeface="Cambria Math" panose="02040503050406030204" pitchFamily="18" charset="0"/>
                                    </a:rPr>
                                  </m:ctrlPr>
                                </m:naryPr>
                                <m:sub>
                                  <m:r>
                                    <a:rPr lang="en-US" sz="1600" i="1">
                                      <a:solidFill>
                                        <a:srgbClr val="000000"/>
                                      </a:solidFill>
                                      <a:latin typeface="Cambria Math" panose="02040503050406030204" pitchFamily="18" charset="0"/>
                                    </a:rPr>
                                    <m:t>𝑉</m:t>
                                  </m:r>
                                </m:sub>
                                <m:sup/>
                                <m:e>
                                  <m:r>
                                    <a:rPr lang="en-US" sz="1600" i="1">
                                      <a:solidFill>
                                        <a:srgbClr val="000000"/>
                                      </a:solidFill>
                                      <a:latin typeface="Cambria Math" panose="02040503050406030204" pitchFamily="18" charset="0"/>
                                    </a:rPr>
                                    <m:t>𝑥𝑧</m:t>
                                  </m:r>
                                </m:e>
                              </m:nary>
                              <m:r>
                                <a:rPr lang="en-US" sz="1600" i="1">
                                  <a:solidFill>
                                    <a:srgbClr val="000000"/>
                                  </a:solidFill>
                                  <a:latin typeface="Cambria Math" panose="02040503050406030204" pitchFamily="18" charset="0"/>
                                </a:rPr>
                                <m:t>𝜌</m:t>
                              </m:r>
                              <m:r>
                                <a:rPr lang="en-US" sz="1600" i="1">
                                  <a:solidFill>
                                    <a:srgbClr val="000000"/>
                                  </a:solidFill>
                                  <a:latin typeface="Cambria Math" panose="02040503050406030204" pitchFamily="18" charset="0"/>
                                </a:rPr>
                                <m:t>𝑑</m:t>
                              </m:r>
                            </m:e>
                            <m:e>
                              <m:r>
                                <a:rPr lang="en-US" sz="1600" i="1">
                                  <a:solidFill>
                                    <a:srgbClr val="000000"/>
                                  </a:solidFill>
                                  <a:latin typeface="Cambria Math" panose="02040503050406030204" pitchFamily="18" charset="0"/>
                                </a:rPr>
                                <m:t>&amp;</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𝑦𝑧</m:t>
                                  </m:r>
                                </m:sub>
                              </m:sSub>
                              <m:r>
                                <a:rPr lang="en-US" sz="1600" i="1">
                                  <a:solidFill>
                                    <a:srgbClr val="000000"/>
                                  </a:solidFill>
                                  <a:latin typeface="Cambria Math" panose="02040503050406030204" pitchFamily="18" charset="0"/>
                                </a:rPr>
                                <m:t>=</m:t>
                              </m:r>
                              <m:nary>
                                <m:naryPr>
                                  <m:chr m:val="∭"/>
                                  <m:limLoc m:val="undOvr"/>
                                  <m:supHide m:val="on"/>
                                  <m:ctrlPr>
                                    <a:rPr lang="en-US" sz="1600" i="1">
                                      <a:solidFill>
                                        <a:srgbClr val="000000"/>
                                      </a:solidFill>
                                      <a:latin typeface="Cambria Math" panose="02040503050406030204" pitchFamily="18" charset="0"/>
                                    </a:rPr>
                                  </m:ctrlPr>
                                </m:naryPr>
                                <m:sub>
                                  <m:r>
                                    <a:rPr lang="en-US" sz="1600" i="1">
                                      <a:solidFill>
                                        <a:srgbClr val="000000"/>
                                      </a:solidFill>
                                      <a:latin typeface="Cambria Math" panose="02040503050406030204" pitchFamily="18" charset="0"/>
                                    </a:rPr>
                                    <m:t>𝑉</m:t>
                                  </m:r>
                                </m:sub>
                                <m:sup/>
                                <m:e>
                                  <m:r>
                                    <a:rPr lang="en-US" sz="1600" i="1">
                                      <a:solidFill>
                                        <a:srgbClr val="000000"/>
                                      </a:solidFill>
                                      <a:latin typeface="Cambria Math" panose="02040503050406030204" pitchFamily="18" charset="0"/>
                                    </a:rPr>
                                    <m:t>𝑦𝑧</m:t>
                                  </m:r>
                                </m:e>
                              </m:nary>
                              <m:r>
                                <a:rPr lang="en-US" sz="1600" i="1">
                                  <a:solidFill>
                                    <a:srgbClr val="000000"/>
                                  </a:solidFill>
                                  <a:latin typeface="Cambria Math" panose="02040503050406030204" pitchFamily="18" charset="0"/>
                                </a:rPr>
                                <m:t>𝜌</m:t>
                              </m:r>
                              <m:r>
                                <a:rPr lang="en-US" sz="1600" i="1">
                                  <a:solidFill>
                                    <a:srgbClr val="000000"/>
                                  </a:solidFill>
                                  <a:latin typeface="Cambria Math" panose="02040503050406030204" pitchFamily="18" charset="0"/>
                                </a:rPr>
                                <m:t>𝑑</m:t>
                              </m:r>
                            </m:e>
                          </m:eqArr>
                        </m:e>
                      </m:d>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Mass</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products</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of</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inertia</m:t>
                      </m:r>
                    </m:oMath>
                  </m:oMathPara>
                </a14:m>
                <a:endParaRPr lang="en-US" sz="1600" dirty="0"/>
              </a:p>
            </p:txBody>
          </p:sp>
        </mc:Choice>
        <mc:Fallback xmlns="">
          <p:sp>
            <p:nvSpPr>
              <p:cNvPr id="60420" name="Object 1">
                <a:extLst>
                  <a:ext uri="{FF2B5EF4-FFF2-40B4-BE49-F238E27FC236}">
                    <a16:creationId xmlns:a16="http://schemas.microsoft.com/office/drawing/2014/main" id="{F8F5AFCA-C231-5E58-215C-244DC98CFA22}"/>
                  </a:ext>
                </a:extLst>
              </p:cNvPr>
              <p:cNvSpPr txBox="1">
                <a:spLocks noRot="1" noChangeAspect="1" noMove="1" noResize="1" noEditPoints="1" noAdjustHandles="1" noChangeArrowheads="1" noChangeShapeType="1" noTextEdit="1"/>
              </p:cNvSpPr>
              <p:nvPr/>
            </p:nvSpPr>
            <p:spPr bwMode="auto">
              <a:xfrm>
                <a:off x="6492623" y="2680963"/>
                <a:ext cx="5538199" cy="2987360"/>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421" name="Object 1">
                <a:extLst>
                  <a:ext uri="{FF2B5EF4-FFF2-40B4-BE49-F238E27FC236}">
                    <a16:creationId xmlns:a16="http://schemas.microsoft.com/office/drawing/2014/main" id="{055A61F1-A928-7EF9-55D8-C6FA2D7199C7}"/>
                  </a:ext>
                </a:extLst>
              </p:cNvPr>
              <p:cNvSpPr txBox="1"/>
              <p:nvPr/>
            </p:nvSpPr>
            <p:spPr bwMode="auto">
              <a:xfrm>
                <a:off x="4093223" y="1425250"/>
                <a:ext cx="2668588" cy="1141413"/>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Pre>
                        <m:sPrePr>
                          <m:ctrlPr>
                            <a:rPr lang="en-US" i="1" smtClean="0">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𝐼</m:t>
                          </m:r>
                        </m:e>
                      </m:sPre>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𝑥𝑥</m:t>
                                    </m:r>
                                  </m:sub>
                                </m:sSub>
                              </m:e>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𝑥𝑦</m:t>
                                    </m:r>
                                  </m:sub>
                                </m:sSub>
                              </m:e>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𝑥𝑧</m:t>
                                    </m:r>
                                  </m:sub>
                                </m:sSub>
                              </m:e>
                            </m:mr>
                            <m:mr>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𝑥𝑦</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𝑦𝑦</m:t>
                                    </m:r>
                                  </m:sub>
                                </m:sSub>
                              </m:e>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𝑦𝑧</m:t>
                                    </m:r>
                                  </m:sub>
                                </m:sSub>
                              </m:e>
                            </m:mr>
                            <m:mr>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𝑥𝑧</m:t>
                                    </m:r>
                                  </m:sub>
                                </m:sSub>
                              </m:e>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𝑦𝑧</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𝑧𝑧</m:t>
                                    </m:r>
                                  </m:sub>
                                </m:sSub>
                              </m:e>
                            </m:mr>
                          </m:m>
                        </m:e>
                      </m:d>
                    </m:oMath>
                  </m:oMathPara>
                </a14:m>
                <a:endParaRPr lang="en-US" dirty="0"/>
              </a:p>
            </p:txBody>
          </p:sp>
        </mc:Choice>
        <mc:Fallback xmlns="">
          <p:sp>
            <p:nvSpPr>
              <p:cNvPr id="60421" name="Object 1">
                <a:extLst>
                  <a:ext uri="{FF2B5EF4-FFF2-40B4-BE49-F238E27FC236}">
                    <a16:creationId xmlns:a16="http://schemas.microsoft.com/office/drawing/2014/main" id="{055A61F1-A928-7EF9-55D8-C6FA2D7199C7}"/>
                  </a:ext>
                </a:extLst>
              </p:cNvPr>
              <p:cNvSpPr txBox="1">
                <a:spLocks noRot="1" noChangeAspect="1" noMove="1" noResize="1" noEditPoints="1" noAdjustHandles="1" noChangeArrowheads="1" noChangeShapeType="1" noTextEdit="1"/>
              </p:cNvSpPr>
              <p:nvPr/>
            </p:nvSpPr>
            <p:spPr bwMode="auto">
              <a:xfrm>
                <a:off x="4093223" y="1425250"/>
                <a:ext cx="2668588" cy="1141413"/>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422" name="Object 2">
                <a:extLst>
                  <a:ext uri="{FF2B5EF4-FFF2-40B4-BE49-F238E27FC236}">
                    <a16:creationId xmlns:a16="http://schemas.microsoft.com/office/drawing/2014/main" id="{7D875FE0-D21B-AD0F-A578-5E0F3DB6F0D1}"/>
                  </a:ext>
                </a:extLst>
              </p:cNvPr>
              <p:cNvSpPr txBox="1"/>
              <p:nvPr/>
            </p:nvSpPr>
            <p:spPr bwMode="auto">
              <a:xfrm>
                <a:off x="1623497" y="2940739"/>
                <a:ext cx="4665435" cy="233566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d>
                        <m:dPr>
                          <m:begChr m:val=""/>
                          <m:endChr m:val="}"/>
                          <m:ctrlPr>
                            <a:rPr lang="en-US" sz="1600" i="1">
                              <a:solidFill>
                                <a:srgbClr val="000000"/>
                              </a:solidFill>
                              <a:latin typeface="Cambria Math" panose="02040503050406030204" pitchFamily="18" charset="0"/>
                            </a:rPr>
                          </m:ctrlPr>
                        </m:dPr>
                        <m:e>
                          <m:eqArr>
                            <m:eqArrPr>
                              <m:ctrlPr>
                                <a:rPr lang="en-US" sz="1600" i="1">
                                  <a:solidFill>
                                    <a:srgbClr val="000000"/>
                                  </a:solidFill>
                                  <a:latin typeface="Cambria Math" panose="02040503050406030204" pitchFamily="18" charset="0"/>
                                </a:rPr>
                              </m:ctrlPr>
                            </m:eqArrPr>
                            <m:e>
                              <m:r>
                                <a:rPr lang="en-US" sz="1600" i="1">
                                  <a:solidFill>
                                    <a:srgbClr val="000000"/>
                                  </a:solidFill>
                                  <a:latin typeface="Cambria Math" panose="02040503050406030204" pitchFamily="18" charset="0"/>
                                </a:rPr>
                                <m:t>&amp;</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𝑥𝑥</m:t>
                                  </m:r>
                                </m:sub>
                              </m:sSub>
                              <m:r>
                                <a:rPr lang="en-US" sz="1600" i="1">
                                  <a:solidFill>
                                    <a:srgbClr val="000000"/>
                                  </a:solidFill>
                                  <a:latin typeface="Cambria Math" panose="02040503050406030204" pitchFamily="18" charset="0"/>
                                </a:rPr>
                                <m:t>=</m:t>
                              </m:r>
                              <m:nary>
                                <m:naryPr>
                                  <m:chr m:val="∭"/>
                                  <m:limLoc m:val="undOvr"/>
                                  <m:supHide m:val="on"/>
                                  <m:ctrlPr>
                                    <a:rPr lang="en-US" sz="1600" i="1">
                                      <a:solidFill>
                                        <a:srgbClr val="000000"/>
                                      </a:solidFill>
                                      <a:latin typeface="Cambria Math" panose="02040503050406030204" pitchFamily="18" charset="0"/>
                                    </a:rPr>
                                  </m:ctrlPr>
                                </m:naryPr>
                                <m:sub>
                                  <m:r>
                                    <a:rPr lang="en-US" sz="1600" i="1">
                                      <a:solidFill>
                                        <a:srgbClr val="000000"/>
                                      </a:solidFill>
                                      <a:latin typeface="Cambria Math" panose="02040503050406030204" pitchFamily="18" charset="0"/>
                                    </a:rPr>
                                    <m:t>𝑉</m:t>
                                  </m:r>
                                </m:sub>
                                <m:sup/>
                                <m:e>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𝑦</m:t>
                                      </m:r>
                                    </m:e>
                                    <m:sup>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𝑧</m:t>
                                      </m:r>
                                    </m:e>
                                    <m:sup>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e>
                              </m:nary>
                              <m:r>
                                <a:rPr lang="en-US" sz="1600" i="1">
                                  <a:solidFill>
                                    <a:srgbClr val="000000"/>
                                  </a:solidFill>
                                  <a:latin typeface="Cambria Math" panose="02040503050406030204" pitchFamily="18" charset="0"/>
                                </a:rPr>
                                <m:t>𝜌</m:t>
                              </m:r>
                              <m:r>
                                <a:rPr lang="en-US" sz="1600" i="1">
                                  <a:solidFill>
                                    <a:srgbClr val="000000"/>
                                  </a:solidFill>
                                  <a:latin typeface="Cambria Math" panose="02040503050406030204" pitchFamily="18" charset="0"/>
                                </a:rPr>
                                <m:t>𝑑𝑣</m:t>
                              </m:r>
                            </m:e>
                            <m:e>
                              <m:r>
                                <a:rPr lang="en-US" sz="1600" i="1">
                                  <a:solidFill>
                                    <a:srgbClr val="000000"/>
                                  </a:solidFill>
                                  <a:latin typeface="Cambria Math" panose="02040503050406030204" pitchFamily="18" charset="0"/>
                                </a:rPr>
                                <m:t>&amp;</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𝑦𝑦</m:t>
                                  </m:r>
                                </m:sub>
                              </m:sSub>
                              <m:r>
                                <a:rPr lang="en-US" sz="1600" i="1">
                                  <a:solidFill>
                                    <a:srgbClr val="000000"/>
                                  </a:solidFill>
                                  <a:latin typeface="Cambria Math" panose="02040503050406030204" pitchFamily="18" charset="0"/>
                                </a:rPr>
                                <m:t>=</m:t>
                              </m:r>
                              <m:nary>
                                <m:naryPr>
                                  <m:chr m:val="∭"/>
                                  <m:limLoc m:val="undOvr"/>
                                  <m:supHide m:val="on"/>
                                  <m:ctrlPr>
                                    <a:rPr lang="en-US" sz="1600" i="1">
                                      <a:solidFill>
                                        <a:srgbClr val="000000"/>
                                      </a:solidFill>
                                      <a:latin typeface="Cambria Math" panose="02040503050406030204" pitchFamily="18" charset="0"/>
                                    </a:rPr>
                                  </m:ctrlPr>
                                </m:naryPr>
                                <m:sub>
                                  <m:r>
                                    <a:rPr lang="en-US" sz="1600" i="1">
                                      <a:solidFill>
                                        <a:srgbClr val="000000"/>
                                      </a:solidFill>
                                      <a:latin typeface="Cambria Math" panose="02040503050406030204" pitchFamily="18" charset="0"/>
                                    </a:rPr>
                                    <m:t>𝑉</m:t>
                                  </m:r>
                                </m:sub>
                                <m:sup/>
                                <m:e>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𝑥</m:t>
                                      </m:r>
                                    </m:e>
                                    <m:sup>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𝑧</m:t>
                                      </m:r>
                                    </m:e>
                                    <m:sup>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e>
                              </m:nary>
                              <m:r>
                                <a:rPr lang="en-US" sz="1600" i="1">
                                  <a:solidFill>
                                    <a:srgbClr val="000000"/>
                                  </a:solidFill>
                                  <a:latin typeface="Cambria Math" panose="02040503050406030204" pitchFamily="18" charset="0"/>
                                </a:rPr>
                                <m:t>𝜌</m:t>
                              </m:r>
                              <m:r>
                                <a:rPr lang="en-US" sz="1600" i="1">
                                  <a:solidFill>
                                    <a:srgbClr val="000000"/>
                                  </a:solidFill>
                                  <a:latin typeface="Cambria Math" panose="02040503050406030204" pitchFamily="18" charset="0"/>
                                </a:rPr>
                                <m:t>𝑑</m:t>
                              </m:r>
                            </m:e>
                            <m:e>
                              <m:r>
                                <a:rPr lang="en-US" sz="1600" i="1">
                                  <a:solidFill>
                                    <a:srgbClr val="000000"/>
                                  </a:solidFill>
                                  <a:latin typeface="Cambria Math" panose="02040503050406030204" pitchFamily="18" charset="0"/>
                                </a:rPr>
                                <m:t>&amp;</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𝑧𝑧</m:t>
                                  </m:r>
                                </m:sub>
                              </m:sSub>
                              <m:r>
                                <a:rPr lang="en-US" sz="1600" i="1">
                                  <a:solidFill>
                                    <a:srgbClr val="000000"/>
                                  </a:solidFill>
                                  <a:latin typeface="Cambria Math" panose="02040503050406030204" pitchFamily="18" charset="0"/>
                                </a:rPr>
                                <m:t>=</m:t>
                              </m:r>
                              <m:nary>
                                <m:naryPr>
                                  <m:chr m:val="∭"/>
                                  <m:limLoc m:val="undOvr"/>
                                  <m:supHide m:val="on"/>
                                  <m:ctrlPr>
                                    <a:rPr lang="en-US" sz="1600" i="1">
                                      <a:solidFill>
                                        <a:srgbClr val="000000"/>
                                      </a:solidFill>
                                      <a:latin typeface="Cambria Math" panose="02040503050406030204" pitchFamily="18" charset="0"/>
                                    </a:rPr>
                                  </m:ctrlPr>
                                </m:naryPr>
                                <m:sub>
                                  <m:r>
                                    <a:rPr lang="en-US" sz="1600" i="1">
                                      <a:solidFill>
                                        <a:srgbClr val="000000"/>
                                      </a:solidFill>
                                      <a:latin typeface="Cambria Math" panose="02040503050406030204" pitchFamily="18" charset="0"/>
                                    </a:rPr>
                                    <m:t>𝑉</m:t>
                                  </m:r>
                                </m:sub>
                                <m:sup/>
                                <m:e>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𝑥</m:t>
                                      </m:r>
                                    </m:e>
                                    <m:sup>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𝑦</m:t>
                                      </m:r>
                                    </m:e>
                                    <m:sup>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e>
                              </m:nary>
                              <m:r>
                                <a:rPr lang="en-US" sz="1600" i="1">
                                  <a:solidFill>
                                    <a:srgbClr val="000000"/>
                                  </a:solidFill>
                                  <a:latin typeface="Cambria Math" panose="02040503050406030204" pitchFamily="18" charset="0"/>
                                </a:rPr>
                                <m:t>𝜌</m:t>
                              </m:r>
                              <m:r>
                                <a:rPr lang="en-US" sz="1600" i="1">
                                  <a:solidFill>
                                    <a:srgbClr val="000000"/>
                                  </a:solidFill>
                                  <a:latin typeface="Cambria Math" panose="02040503050406030204" pitchFamily="18" charset="0"/>
                                </a:rPr>
                                <m:t>𝑑</m:t>
                              </m:r>
                            </m:e>
                          </m:eqArr>
                        </m:e>
                      </m:d>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Mass</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moments</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of</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inertia</m:t>
                      </m:r>
                    </m:oMath>
                  </m:oMathPara>
                </a14:m>
                <a:r>
                  <a:rPr lang="en-US" sz="1600" dirty="0">
                    <a:solidFill>
                      <a:srgbClr val="000000"/>
                    </a:solidFill>
                  </a:rPr>
                  <a:t/>
                </a:r>
                <a:br>
                  <a:rPr lang="en-US" sz="1600" dirty="0">
                    <a:solidFill>
                      <a:srgbClr val="000000"/>
                    </a:solidFill>
                  </a:rPr>
                </a:br>
                <a:endParaRPr lang="en-US" sz="1600" dirty="0"/>
              </a:p>
            </p:txBody>
          </p:sp>
        </mc:Choice>
        <mc:Fallback xmlns="">
          <p:sp>
            <p:nvSpPr>
              <p:cNvPr id="60422" name="Object 2">
                <a:extLst>
                  <a:ext uri="{FF2B5EF4-FFF2-40B4-BE49-F238E27FC236}">
                    <a16:creationId xmlns:a16="http://schemas.microsoft.com/office/drawing/2014/main" id="{7D875FE0-D21B-AD0F-A578-5E0F3DB6F0D1}"/>
                  </a:ext>
                </a:extLst>
              </p:cNvPr>
              <p:cNvSpPr txBox="1">
                <a:spLocks noRot="1" noChangeAspect="1" noMove="1" noResize="1" noEditPoints="1" noAdjustHandles="1" noChangeArrowheads="1" noChangeShapeType="1" noTextEdit="1"/>
              </p:cNvSpPr>
              <p:nvPr/>
            </p:nvSpPr>
            <p:spPr bwMode="auto">
              <a:xfrm>
                <a:off x="1623497" y="2940739"/>
                <a:ext cx="4665435" cy="2335665"/>
              </a:xfrm>
              <a:prstGeom prst="rect">
                <a:avLst/>
              </a:prstGeom>
              <a:blipFill>
                <a:blip r:embed="rId5"/>
                <a:stretch>
                  <a:fillRect/>
                </a:stretch>
              </a:blipFill>
              <a:ln>
                <a:noFill/>
              </a:ln>
            </p:spPr>
            <p:txBody>
              <a:bodyPr/>
              <a:lstStyle/>
              <a:p>
                <a:r>
                  <a:rPr lang="en-US">
                    <a:noFill/>
                  </a:rPr>
                  <a:t> </a:t>
                </a:r>
              </a:p>
            </p:txBody>
          </p:sp>
        </mc:Fallback>
      </mc:AlternateContent>
      <p:sp>
        <p:nvSpPr>
          <p:cNvPr id="10" name="Footer Placeholder 2">
            <a:extLst>
              <a:ext uri="{FF2B5EF4-FFF2-40B4-BE49-F238E27FC236}">
                <a16:creationId xmlns:a16="http://schemas.microsoft.com/office/drawing/2014/main" id="{7B16187A-35E3-E05D-FD77-466C35A9C593}"/>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0425" name="Picture 2" descr="http://brand.ucla.edu/wp-content/uploads/2013/08/ucla-logotype-main-11.jpg">
            <a:extLst>
              <a:ext uri="{FF2B5EF4-FFF2-40B4-BE49-F238E27FC236}">
                <a16:creationId xmlns:a16="http://schemas.microsoft.com/office/drawing/2014/main" id="{92E70810-9DF5-E322-56DE-AAD2CB5C3A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96DCDD6-9677-BE6B-1CFA-12CB81252EED}"/>
              </a:ext>
            </a:extLst>
          </p:cNvPr>
          <p:cNvSpPr>
            <a:spLocks noGrp="1" noChangeArrowheads="1"/>
          </p:cNvSpPr>
          <p:nvPr>
            <p:ph type="title"/>
          </p:nvPr>
        </p:nvSpPr>
        <p:spPr/>
        <p:txBody>
          <a:bodyPr/>
          <a:lstStyle/>
          <a:p>
            <a:r>
              <a:rPr lang="en-US" altLang="en-US"/>
              <a:t>Tensor of Inertia – Example </a:t>
            </a:r>
          </a:p>
        </p:txBody>
      </p:sp>
      <p:sp>
        <p:nvSpPr>
          <p:cNvPr id="62467" name="Rectangle 3">
            <a:extLst>
              <a:ext uri="{FF2B5EF4-FFF2-40B4-BE49-F238E27FC236}">
                <a16:creationId xmlns:a16="http://schemas.microsoft.com/office/drawing/2014/main" id="{DCA7FB32-4397-4371-801D-FE78E101AB51}"/>
              </a:ext>
            </a:extLst>
          </p:cNvPr>
          <p:cNvSpPr>
            <a:spLocks noGrp="1" noChangeArrowheads="1"/>
          </p:cNvSpPr>
          <p:nvPr>
            <p:ph type="body" idx="1"/>
          </p:nvPr>
        </p:nvSpPr>
        <p:spPr/>
        <p:txBody>
          <a:bodyPr/>
          <a:lstStyle/>
          <a:p>
            <a:endParaRPr lang="en-US" altLang="en-US" dirty="0"/>
          </a:p>
          <a:p>
            <a:endParaRPr lang="en-US" altLang="en-US" dirty="0"/>
          </a:p>
          <a:p>
            <a:endParaRPr lang="en-US" altLang="en-US" dirty="0"/>
          </a:p>
          <a:p>
            <a:endParaRPr lang="en-US" altLang="en-US" dirty="0"/>
          </a:p>
          <a:p>
            <a:endParaRPr lang="en-US" altLang="en-US" dirty="0"/>
          </a:p>
          <a:p>
            <a:r>
              <a:rPr lang="en-US" altLang="en-US" dirty="0"/>
              <a:t>This set of six independent quantities for a given body, depend on the </a:t>
            </a:r>
            <a:r>
              <a:rPr lang="en-US" altLang="en-US" b="1" u="sng" dirty="0"/>
              <a:t>position and orientation</a:t>
            </a:r>
            <a:r>
              <a:rPr lang="en-US" altLang="en-US" dirty="0"/>
              <a:t> of the frame in which they are defined </a:t>
            </a:r>
          </a:p>
          <a:p>
            <a:r>
              <a:rPr lang="en-US" altLang="en-US" dirty="0"/>
              <a:t>We are free to choose the orientation of the reference frame. It is possible to cause the product of inertia to be zero</a:t>
            </a:r>
          </a:p>
          <a:p>
            <a:endParaRPr lang="en-US" altLang="en-US" dirty="0"/>
          </a:p>
          <a:p>
            <a:endParaRPr lang="en-US" altLang="en-US" dirty="0"/>
          </a:p>
          <a:p>
            <a:endParaRPr lang="en-US" altLang="en-US" dirty="0"/>
          </a:p>
          <a:p>
            <a:endParaRPr lang="en-US" altLang="en-US" dirty="0"/>
          </a:p>
          <a:p>
            <a:endParaRPr lang="en-US" altLang="en-US" dirty="0"/>
          </a:p>
          <a:p>
            <a:r>
              <a:rPr lang="en-US" altLang="en-US" dirty="0"/>
              <a:t>The axes of the reference frame when so aligned are called the </a:t>
            </a:r>
            <a:r>
              <a:rPr lang="en-US" altLang="en-US" b="1" u="sng" dirty="0"/>
              <a:t>principle axes </a:t>
            </a:r>
            <a:r>
              <a:rPr lang="en-US" altLang="en-US" dirty="0"/>
              <a:t>and the corresponding mass moments are called the principle </a:t>
            </a:r>
            <a:r>
              <a:rPr lang="en-US" altLang="en-US" b="1" u="sng" dirty="0"/>
              <a:t>moments of intertie  </a:t>
            </a:r>
          </a:p>
        </p:txBody>
      </p:sp>
      <mc:AlternateContent xmlns:mc="http://schemas.openxmlformats.org/markup-compatibility/2006" xmlns:a14="http://schemas.microsoft.com/office/drawing/2010/main">
        <mc:Choice Requires="a14">
          <p:sp>
            <p:nvSpPr>
              <p:cNvPr id="62468" name="Object 1">
                <a:extLst>
                  <a:ext uri="{FF2B5EF4-FFF2-40B4-BE49-F238E27FC236}">
                    <a16:creationId xmlns:a16="http://schemas.microsoft.com/office/drawing/2014/main" id="{EB3E8DAE-76AC-D80D-D28C-E40D8E7EDA4E}"/>
                  </a:ext>
                </a:extLst>
              </p:cNvPr>
              <p:cNvSpPr txBox="1"/>
              <p:nvPr/>
            </p:nvSpPr>
            <p:spPr bwMode="auto">
              <a:xfrm>
                <a:off x="6799546" y="4081453"/>
                <a:ext cx="2985971" cy="1141413"/>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Pre>
                        <m:sPrePr>
                          <m:ctrlPr>
                            <a:rPr lang="en-US" i="1" smtClean="0">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𝐼</m:t>
                          </m:r>
                        </m:e>
                      </m:sPre>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𝑥𝑥</m:t>
                                    </m:r>
                                  </m:sub>
                                </m:sSub>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𝑦𝑦</m:t>
                                    </m:r>
                                  </m:sub>
                                </m:sSub>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𝑧𝑧</m:t>
                                    </m:r>
                                  </m:sub>
                                </m:sSub>
                              </m:e>
                            </m:mr>
                          </m:m>
                        </m:e>
                      </m:d>
                    </m:oMath>
                  </m:oMathPara>
                </a14:m>
                <a:endParaRPr lang="en-US" dirty="0"/>
              </a:p>
            </p:txBody>
          </p:sp>
        </mc:Choice>
        <mc:Fallback xmlns="">
          <p:sp>
            <p:nvSpPr>
              <p:cNvPr id="62468" name="Object 1">
                <a:extLst>
                  <a:ext uri="{FF2B5EF4-FFF2-40B4-BE49-F238E27FC236}">
                    <a16:creationId xmlns:a16="http://schemas.microsoft.com/office/drawing/2014/main" id="{EB3E8DAE-76AC-D80D-D28C-E40D8E7EDA4E}"/>
                  </a:ext>
                </a:extLst>
              </p:cNvPr>
              <p:cNvSpPr txBox="1">
                <a:spLocks noRot="1" noChangeAspect="1" noMove="1" noResize="1" noEditPoints="1" noAdjustHandles="1" noChangeArrowheads="1" noChangeShapeType="1" noTextEdit="1"/>
              </p:cNvSpPr>
              <p:nvPr/>
            </p:nvSpPr>
            <p:spPr bwMode="auto">
              <a:xfrm>
                <a:off x="6799546" y="4081453"/>
                <a:ext cx="2985971" cy="1141413"/>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469" name="Object 2">
                <a:extLst>
                  <a:ext uri="{FF2B5EF4-FFF2-40B4-BE49-F238E27FC236}">
                    <a16:creationId xmlns:a16="http://schemas.microsoft.com/office/drawing/2014/main" id="{D6FBC546-383A-F375-6E67-C4A46CDF957D}"/>
                  </a:ext>
                </a:extLst>
              </p:cNvPr>
              <p:cNvSpPr txBox="1"/>
              <p:nvPr/>
            </p:nvSpPr>
            <p:spPr bwMode="auto">
              <a:xfrm>
                <a:off x="1955801" y="4041766"/>
                <a:ext cx="4184649" cy="1181100"/>
              </a:xfrm>
              <a:prstGeom prst="rect">
                <a:avLst/>
              </a:prstGeom>
              <a:noFill/>
              <a:ln>
                <a:noFill/>
              </a:ln>
            </p:spPr>
            <p:txBody>
              <a:bodyPr>
                <a:normAutofit fontScale="85000" lnSpcReduction="20000"/>
              </a:bodyPr>
              <a:lstStyle/>
              <a:p>
                <a:pPr/>
                <a:r>
                  <a:rPr lang="en-US" dirty="0">
                    <a:solidFill>
                      <a:srgbClr val="000000"/>
                    </a:solidFill>
                    <a:latin typeface="Cambria Math" panose="02040503050406030204" pitchFamily="18" charset="0"/>
                  </a:rPr>
                  <a:t/>
                </a:r>
                <a:br>
                  <a:rPr lang="en-US"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eqArr>
                            <m:eqArrPr>
                              <m:ctrlPr>
                                <a:rPr lang="en-US"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𝑥𝑦</m:t>
                                  </m:r>
                                </m:sub>
                              </m:sSub>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𝑥𝑧</m:t>
                                  </m:r>
                                </m:sub>
                              </m:sSub>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𝑦𝑧</m:t>
                                  </m:r>
                                </m:sub>
                              </m:sSub>
                              <m:r>
                                <a:rPr lang="en-US" i="1">
                                  <a:solidFill>
                                    <a:srgbClr val="000000"/>
                                  </a:solidFill>
                                  <a:latin typeface="Cambria Math" panose="02040503050406030204" pitchFamily="18" charset="0"/>
                                </a:rPr>
                                <m:t>=0</m:t>
                              </m:r>
                            </m:e>
                          </m:eqArr>
                        </m:e>
                      </m:d>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Mass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products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inertia</m:t>
                      </m:r>
                    </m:oMath>
                  </m:oMathPara>
                </a14:m>
                <a:endParaRPr lang="en-US" dirty="0"/>
              </a:p>
            </p:txBody>
          </p:sp>
        </mc:Choice>
        <mc:Fallback xmlns="">
          <p:sp>
            <p:nvSpPr>
              <p:cNvPr id="62469" name="Object 2">
                <a:extLst>
                  <a:ext uri="{FF2B5EF4-FFF2-40B4-BE49-F238E27FC236}">
                    <a16:creationId xmlns:a16="http://schemas.microsoft.com/office/drawing/2014/main" id="{D6FBC546-383A-F375-6E67-C4A46CDF957D}"/>
                  </a:ext>
                </a:extLst>
              </p:cNvPr>
              <p:cNvSpPr txBox="1">
                <a:spLocks noRot="1" noChangeAspect="1" noMove="1" noResize="1" noEditPoints="1" noAdjustHandles="1" noChangeArrowheads="1" noChangeShapeType="1" noTextEdit="1"/>
              </p:cNvSpPr>
              <p:nvPr/>
            </p:nvSpPr>
            <p:spPr bwMode="auto">
              <a:xfrm>
                <a:off x="1955801" y="4041766"/>
                <a:ext cx="4184649" cy="1181100"/>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34826" name="Ink 10">
                <a:extLst>
                  <a:ext uri="{FF2B5EF4-FFF2-40B4-BE49-F238E27FC236}">
                    <a16:creationId xmlns:a16="http://schemas.microsoft.com/office/drawing/2014/main" id="{EF0BD215-A380-DFF8-85B5-AC8D855AD2A9}"/>
                  </a:ext>
                </a:extLst>
              </p14:cNvPr>
              <p14:cNvContentPartPr>
                <a14:cpLocks xmlns:a14="http://schemas.microsoft.com/office/drawing/2010/main" noRot="1" noChangeAspect="1" noEditPoints="1" noChangeArrowheads="1" noChangeShapeType="1"/>
              </p14:cNvContentPartPr>
              <p14:nvPr/>
            </p14:nvContentPartPr>
            <p14:xfrm>
              <a:off x="1955801" y="1300163"/>
              <a:ext cx="2678113" cy="1217612"/>
            </p14:xfrm>
          </p:contentPart>
        </mc:Choice>
        <mc:Fallback xmlns="">
          <p:pic>
            <p:nvPicPr>
              <p:cNvPr id="34826" name="Ink 10">
                <a:extLst>
                  <a:ext uri="{FF2B5EF4-FFF2-40B4-BE49-F238E27FC236}">
                    <a16:creationId xmlns:a16="http://schemas.microsoft.com/office/drawing/2014/main" id="{EF0BD215-A380-DFF8-85B5-AC8D855AD2A9}"/>
                  </a:ext>
                </a:extLst>
              </p:cNvPr>
              <p:cNvPicPr>
                <a:picLocks noRot="1" noChangeAspect="1" noEditPoints="1" noChangeArrowheads="1" noChangeShapeType="1"/>
              </p:cNvPicPr>
              <p:nvPr/>
            </p:nvPicPr>
            <p:blipFill>
              <a:blip r:embed="rId10"/>
              <a:stretch>
                <a:fillRect/>
              </a:stretch>
            </p:blipFill>
            <p:spPr>
              <a:xfrm>
                <a:off x="1946441" y="1290802"/>
                <a:ext cx="2696834" cy="123633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4827" name="Ink 11">
                <a:extLst>
                  <a:ext uri="{FF2B5EF4-FFF2-40B4-BE49-F238E27FC236}">
                    <a16:creationId xmlns:a16="http://schemas.microsoft.com/office/drawing/2014/main" id="{BCA5CAA0-EE41-FCEB-A7EB-BC4218A9C6D3}"/>
                  </a:ext>
                </a:extLst>
              </p14:cNvPr>
              <p14:cNvContentPartPr>
                <a14:cpLocks xmlns:a14="http://schemas.microsoft.com/office/drawing/2010/main" noRot="1" noChangeAspect="1" noEditPoints="1" noChangeArrowheads="1" noChangeShapeType="1"/>
              </p14:cNvContentPartPr>
              <p14:nvPr/>
            </p14:nvContentPartPr>
            <p14:xfrm>
              <a:off x="3878263" y="1484314"/>
              <a:ext cx="950912" cy="1044575"/>
            </p14:xfrm>
          </p:contentPart>
        </mc:Choice>
        <mc:Fallback xmlns="">
          <p:pic>
            <p:nvPicPr>
              <p:cNvPr id="34827" name="Ink 11">
                <a:extLst>
                  <a:ext uri="{FF2B5EF4-FFF2-40B4-BE49-F238E27FC236}">
                    <a16:creationId xmlns:a16="http://schemas.microsoft.com/office/drawing/2014/main" id="{BCA5CAA0-EE41-FCEB-A7EB-BC4218A9C6D3}"/>
                  </a:ext>
                </a:extLst>
              </p:cNvPr>
              <p:cNvPicPr>
                <a:picLocks noRot="1" noChangeAspect="1" noEditPoints="1" noChangeArrowheads="1" noChangeShapeType="1"/>
              </p:cNvPicPr>
              <p:nvPr/>
            </p:nvPicPr>
            <p:blipFill>
              <a:blip r:embed="rId12"/>
              <a:stretch>
                <a:fillRect/>
              </a:stretch>
            </p:blipFill>
            <p:spPr>
              <a:xfrm>
                <a:off x="3868902" y="1474955"/>
                <a:ext cx="969635" cy="1063292"/>
              </a:xfrm>
              <a:prstGeom prst="rect">
                <a:avLst/>
              </a:prstGeom>
            </p:spPr>
          </p:pic>
        </mc:Fallback>
      </mc:AlternateContent>
      <p:sp>
        <p:nvSpPr>
          <p:cNvPr id="12" name="Footer Placeholder 2">
            <a:extLst>
              <a:ext uri="{FF2B5EF4-FFF2-40B4-BE49-F238E27FC236}">
                <a16:creationId xmlns:a16="http://schemas.microsoft.com/office/drawing/2014/main" id="{5FE1B0B2-9D57-0183-174D-07716821AB24}"/>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2475" name="Picture 2" descr="http://brand.ucla.edu/wp-content/uploads/2013/08/ucla-logotype-main-11.jpg">
            <a:extLst>
              <a:ext uri="{FF2B5EF4-FFF2-40B4-BE49-F238E27FC236}">
                <a16:creationId xmlns:a16="http://schemas.microsoft.com/office/drawing/2014/main" id="{64E79704-7DB9-1098-6CA1-9DCB2F40A60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 name="Object 1">
                <a:extLst>
                  <a:ext uri="{FF2B5EF4-FFF2-40B4-BE49-F238E27FC236}">
                    <a16:creationId xmlns:a16="http://schemas.microsoft.com/office/drawing/2014/main" id="{055A61F1-A928-7EF9-55D8-C6FA2D7199C7}"/>
                  </a:ext>
                </a:extLst>
              </p:cNvPr>
              <p:cNvSpPr txBox="1"/>
              <p:nvPr/>
            </p:nvSpPr>
            <p:spPr bwMode="auto">
              <a:xfrm>
                <a:off x="5762322" y="1545426"/>
                <a:ext cx="2668588" cy="1141413"/>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Pre>
                        <m:sPrePr>
                          <m:ctrlPr>
                            <a:rPr lang="en-US" i="1" smtClean="0">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𝐼</m:t>
                          </m:r>
                        </m:e>
                      </m:sPre>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𝑥𝑥</m:t>
                                    </m:r>
                                  </m:sub>
                                </m:sSub>
                              </m:e>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𝑥𝑦</m:t>
                                    </m:r>
                                  </m:sub>
                                </m:sSub>
                              </m:e>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𝑥𝑧</m:t>
                                    </m:r>
                                  </m:sub>
                                </m:sSub>
                              </m:e>
                            </m:mr>
                            <m:mr>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𝑥𝑦</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𝑦𝑦</m:t>
                                    </m:r>
                                  </m:sub>
                                </m:sSub>
                              </m:e>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𝑦𝑧</m:t>
                                    </m:r>
                                  </m:sub>
                                </m:sSub>
                              </m:e>
                            </m:mr>
                            <m:mr>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𝑥𝑧</m:t>
                                    </m:r>
                                  </m:sub>
                                </m:sSub>
                              </m:e>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𝑦𝑧</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𝑧𝑧</m:t>
                                    </m:r>
                                  </m:sub>
                                </m:sSub>
                              </m:e>
                            </m:mr>
                          </m:m>
                        </m:e>
                      </m:d>
                    </m:oMath>
                  </m:oMathPara>
                </a14:m>
                <a:endParaRPr lang="en-US" dirty="0"/>
              </a:p>
            </p:txBody>
          </p:sp>
        </mc:Choice>
        <mc:Fallback xmlns="">
          <p:sp>
            <p:nvSpPr>
              <p:cNvPr id="11" name="Object 1">
                <a:extLst>
                  <a:ext uri="{FF2B5EF4-FFF2-40B4-BE49-F238E27FC236}">
                    <a16:creationId xmlns:a16="http://schemas.microsoft.com/office/drawing/2014/main" id="{055A61F1-A928-7EF9-55D8-C6FA2D7199C7}"/>
                  </a:ext>
                </a:extLst>
              </p:cNvPr>
              <p:cNvSpPr txBox="1">
                <a:spLocks noRot="1" noChangeAspect="1" noMove="1" noResize="1" noEditPoints="1" noAdjustHandles="1" noChangeArrowheads="1" noChangeShapeType="1" noTextEdit="1"/>
              </p:cNvSpPr>
              <p:nvPr/>
            </p:nvSpPr>
            <p:spPr bwMode="auto">
              <a:xfrm>
                <a:off x="5762322" y="1545426"/>
                <a:ext cx="2668588" cy="1141413"/>
              </a:xfrm>
              <a:prstGeom prst="rect">
                <a:avLst/>
              </a:prstGeom>
              <a:blipFill>
                <a:blip r:embed="rId14"/>
                <a:stretch>
                  <a:fillRect/>
                </a:stretch>
              </a:blipFill>
              <a:ln>
                <a:noFill/>
              </a:ln>
              <a:effectLst/>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1ABAC46-D28E-BF70-84CF-C9D966718871}"/>
              </a:ext>
            </a:extLst>
          </p:cNvPr>
          <p:cNvSpPr>
            <a:spLocks noGrp="1" noChangeArrowheads="1"/>
          </p:cNvSpPr>
          <p:nvPr>
            <p:ph type="title"/>
          </p:nvPr>
        </p:nvSpPr>
        <p:spPr/>
        <p:txBody>
          <a:bodyPr/>
          <a:lstStyle/>
          <a:p>
            <a:r>
              <a:rPr lang="en-US" altLang="en-US"/>
              <a:t>Tensor of Inertia – Example </a:t>
            </a:r>
          </a:p>
        </p:txBody>
      </p:sp>
      <p:grpSp>
        <p:nvGrpSpPr>
          <p:cNvPr id="2" name="Group 1">
            <a:extLst>
              <a:ext uri="{FF2B5EF4-FFF2-40B4-BE49-F238E27FC236}">
                <a16:creationId xmlns:a16="http://schemas.microsoft.com/office/drawing/2014/main" id="{F0E6DBBE-1616-0D5E-B827-7ACFDDF4D621}"/>
              </a:ext>
            </a:extLst>
          </p:cNvPr>
          <p:cNvGrpSpPr/>
          <p:nvPr/>
        </p:nvGrpSpPr>
        <p:grpSpPr>
          <a:xfrm>
            <a:off x="8389938" y="1561630"/>
            <a:ext cx="2887662" cy="2498725"/>
            <a:chOff x="2208213" y="1557339"/>
            <a:chExt cx="2887662" cy="2498725"/>
          </a:xfrm>
        </p:grpSpPr>
        <mc:AlternateContent xmlns:mc="http://schemas.openxmlformats.org/markup-compatibility/2006" xmlns:p14="http://schemas.microsoft.com/office/powerpoint/2010/main">
          <mc:Choice Requires="p14">
            <p:contentPart p14:bwMode="auto" r:id="rId3">
              <p14:nvContentPartPr>
                <p14:cNvPr id="35854" name="Ink 14">
                  <a:extLst>
                    <a:ext uri="{FF2B5EF4-FFF2-40B4-BE49-F238E27FC236}">
                      <a16:creationId xmlns:a16="http://schemas.microsoft.com/office/drawing/2014/main" id="{D4D7B0CF-4E74-8C6E-4034-071A9CBBC90B}"/>
                    </a:ext>
                  </a:extLst>
                </p14:cNvPr>
                <p14:cNvContentPartPr>
                  <a14:cpLocks xmlns:a14="http://schemas.microsoft.com/office/drawing/2010/main" noRot="1" noChangeAspect="1" noEditPoints="1" noChangeArrowheads="1" noChangeShapeType="1"/>
                </p14:cNvContentPartPr>
                <p14:nvPr/>
              </p14:nvContentPartPr>
              <p14:xfrm>
                <a:off x="2684463" y="2255839"/>
                <a:ext cx="1873250" cy="1201737"/>
              </p14:xfrm>
            </p:contentPart>
          </mc:Choice>
          <mc:Fallback xmlns="">
            <p:pic>
              <p:nvPicPr>
                <p:cNvPr id="35854" name="Ink 14">
                  <a:extLst>
                    <a:ext uri="{FF2B5EF4-FFF2-40B4-BE49-F238E27FC236}">
                      <a16:creationId xmlns:a16="http://schemas.microsoft.com/office/drawing/2014/main" id="{D4D7B0CF-4E74-8C6E-4034-071A9CBBC90B}"/>
                    </a:ext>
                  </a:extLst>
                </p:cNvPr>
                <p:cNvPicPr>
                  <a:picLocks noRot="1" noChangeAspect="1" noEditPoints="1" noChangeArrowheads="1" noChangeShapeType="1"/>
                </p:cNvPicPr>
                <p:nvPr/>
              </p:nvPicPr>
              <p:blipFill>
                <a:blip r:embed="rId4"/>
                <a:stretch>
                  <a:fillRect/>
                </a:stretch>
              </p:blipFill>
              <p:spPr>
                <a:xfrm>
                  <a:off x="2675102" y="2246479"/>
                  <a:ext cx="1891972" cy="122045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5855" name="Ink 15">
                  <a:extLst>
                    <a:ext uri="{FF2B5EF4-FFF2-40B4-BE49-F238E27FC236}">
                      <a16:creationId xmlns:a16="http://schemas.microsoft.com/office/drawing/2014/main" id="{6444CC61-D6E9-6573-3660-46D05F506D71}"/>
                    </a:ext>
                  </a:extLst>
                </p14:cNvPr>
                <p14:cNvContentPartPr>
                  <a14:cpLocks xmlns:a14="http://schemas.microsoft.com/office/drawing/2010/main" noRot="1" noChangeAspect="1" noEditPoints="1" noChangeArrowheads="1" noChangeShapeType="1"/>
                </p14:cNvContentPartPr>
                <p14:nvPr/>
              </p14:nvContentPartPr>
              <p14:xfrm>
                <a:off x="2208213" y="2782889"/>
                <a:ext cx="2887662" cy="1273175"/>
              </p14:xfrm>
            </p:contentPart>
          </mc:Choice>
          <mc:Fallback xmlns="">
            <p:pic>
              <p:nvPicPr>
                <p:cNvPr id="35855" name="Ink 15">
                  <a:extLst>
                    <a:ext uri="{FF2B5EF4-FFF2-40B4-BE49-F238E27FC236}">
                      <a16:creationId xmlns:a16="http://schemas.microsoft.com/office/drawing/2014/main" id="{6444CC61-D6E9-6573-3660-46D05F506D71}"/>
                    </a:ext>
                  </a:extLst>
                </p:cNvPr>
                <p:cNvPicPr>
                  <a:picLocks noRot="1" noChangeAspect="1" noEditPoints="1" noChangeArrowheads="1" noChangeShapeType="1"/>
                </p:cNvPicPr>
                <p:nvPr/>
              </p:nvPicPr>
              <p:blipFill>
                <a:blip r:embed="rId6"/>
                <a:stretch>
                  <a:fillRect/>
                </a:stretch>
              </p:blipFill>
              <p:spPr>
                <a:xfrm>
                  <a:off x="2198853" y="2773530"/>
                  <a:ext cx="2906383" cy="129189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5866" name="Ink 26">
                  <a:extLst>
                    <a:ext uri="{FF2B5EF4-FFF2-40B4-BE49-F238E27FC236}">
                      <a16:creationId xmlns:a16="http://schemas.microsoft.com/office/drawing/2014/main" id="{A96DC6B5-10A1-68A3-9B58-33AAB4A354AE}"/>
                    </a:ext>
                  </a:extLst>
                </p14:cNvPr>
                <p14:cNvContentPartPr>
                  <a14:cpLocks xmlns:a14="http://schemas.microsoft.com/office/drawing/2010/main" noRot="1" noChangeAspect="1" noEditPoints="1" noChangeArrowheads="1" noChangeShapeType="1"/>
                </p14:cNvContentPartPr>
                <p14:nvPr/>
              </p14:nvContentPartPr>
              <p14:xfrm>
                <a:off x="3702051" y="3533776"/>
                <a:ext cx="11113" cy="200025"/>
              </p14:xfrm>
            </p:contentPart>
          </mc:Choice>
          <mc:Fallback xmlns="">
            <p:pic>
              <p:nvPicPr>
                <p:cNvPr id="35866" name="Ink 26">
                  <a:extLst>
                    <a:ext uri="{FF2B5EF4-FFF2-40B4-BE49-F238E27FC236}">
                      <a16:creationId xmlns:a16="http://schemas.microsoft.com/office/drawing/2014/main" id="{A96DC6B5-10A1-68A3-9B58-33AAB4A354AE}"/>
                    </a:ext>
                  </a:extLst>
                </p:cNvPr>
                <p:cNvPicPr>
                  <a:picLocks noRot="1" noChangeAspect="1" noEditPoints="1" noChangeArrowheads="1" noChangeShapeType="1"/>
                </p:cNvPicPr>
                <p:nvPr/>
              </p:nvPicPr>
              <p:blipFill>
                <a:blip r:embed="rId8"/>
                <a:stretch>
                  <a:fillRect/>
                </a:stretch>
              </p:blipFill>
              <p:spPr>
                <a:xfrm>
                  <a:off x="3692730" y="3524422"/>
                  <a:ext cx="29754" cy="21873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886" name="Ink 46">
                  <a:extLst>
                    <a:ext uri="{FF2B5EF4-FFF2-40B4-BE49-F238E27FC236}">
                      <a16:creationId xmlns:a16="http://schemas.microsoft.com/office/drawing/2014/main" id="{EAA91546-8519-DBA6-5C5F-9D76F2869345}"/>
                    </a:ext>
                  </a:extLst>
                </p14:cNvPr>
                <p14:cNvContentPartPr>
                  <a14:cpLocks xmlns:a14="http://schemas.microsoft.com/office/drawing/2010/main" noRot="1" noChangeAspect="1" noEditPoints="1" noChangeArrowheads="1" noChangeShapeType="1"/>
                </p14:cNvContentPartPr>
                <p14:nvPr/>
              </p14:nvContentPartPr>
              <p14:xfrm>
                <a:off x="2736850" y="1557339"/>
                <a:ext cx="819150" cy="1919287"/>
              </p14:xfrm>
            </p:contentPart>
          </mc:Choice>
          <mc:Fallback xmlns="">
            <p:pic>
              <p:nvPicPr>
                <p:cNvPr id="35886" name="Ink 46">
                  <a:extLst>
                    <a:ext uri="{FF2B5EF4-FFF2-40B4-BE49-F238E27FC236}">
                      <a16:creationId xmlns:a16="http://schemas.microsoft.com/office/drawing/2014/main" id="{EAA91546-8519-DBA6-5C5F-9D76F2869345}"/>
                    </a:ext>
                  </a:extLst>
                </p:cNvPr>
                <p:cNvPicPr>
                  <a:picLocks noRot="1" noChangeAspect="1" noEditPoints="1" noChangeArrowheads="1" noChangeShapeType="1"/>
                </p:cNvPicPr>
                <p:nvPr/>
              </p:nvPicPr>
              <p:blipFill>
                <a:blip r:embed="rId10"/>
                <a:stretch>
                  <a:fillRect/>
                </a:stretch>
              </p:blipFill>
              <p:spPr>
                <a:xfrm>
                  <a:off x="2727488" y="1547978"/>
                  <a:ext cx="837873" cy="1938008"/>
                </a:xfrm>
                <a:prstGeom prst="rect">
                  <a:avLst/>
                </a:prstGeom>
              </p:spPr>
            </p:pic>
          </mc:Fallback>
        </mc:AlternateContent>
      </p:grpSp>
      <p:sp>
        <p:nvSpPr>
          <p:cNvPr id="57" name="Footer Placeholder 2">
            <a:extLst>
              <a:ext uri="{FF2B5EF4-FFF2-40B4-BE49-F238E27FC236}">
                <a16:creationId xmlns:a16="http://schemas.microsoft.com/office/drawing/2014/main" id="{23AB6573-E82E-CE73-20BC-99EFEF24C7EF}"/>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4568" name="Picture 2" descr="http://brand.ucla.edu/wp-content/uploads/2013/08/ucla-logotype-main-11.jpg">
            <a:extLst>
              <a:ext uri="{FF2B5EF4-FFF2-40B4-BE49-F238E27FC236}">
                <a16:creationId xmlns:a16="http://schemas.microsoft.com/office/drawing/2014/main" id="{DC6CAA83-4F05-820C-1723-D194A2141DC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2F381B0-83F5-F63B-DF25-AB2E3091A8D1}"/>
                  </a:ext>
                </a:extLst>
              </p:cNvPr>
              <p:cNvSpPr txBox="1"/>
              <p:nvPr/>
            </p:nvSpPr>
            <p:spPr>
              <a:xfrm>
                <a:off x="823913" y="2991897"/>
                <a:ext cx="5598392" cy="99341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𝐼</m:t>
                          </m:r>
                        </m:e>
                        <m:sub>
                          <m:r>
                            <a:rPr lang="en-US" sz="1600" b="0" i="1" smtClean="0">
                              <a:latin typeface="Cambria Math" panose="02040503050406030204" pitchFamily="18" charset="0"/>
                            </a:rPr>
                            <m:t>𝑥𝑥</m:t>
                          </m:r>
                        </m:sub>
                      </m:sSub>
                      <m:r>
                        <a:rPr lang="en-US" sz="1600" b="0" i="1" smtClean="0">
                          <a:latin typeface="Cambria Math" panose="02040503050406030204" pitchFamily="18" charset="0"/>
                        </a:rPr>
                        <m:t>=</m:t>
                      </m:r>
                      <m:nary>
                        <m:naryPr>
                          <m:limLoc m:val="undOvr"/>
                          <m:ctrlPr>
                            <a:rPr lang="en-US" sz="1600" b="0" i="1" smtClean="0">
                              <a:latin typeface="Cambria Math" panose="02040503050406030204" pitchFamily="18" charset="0"/>
                            </a:rPr>
                          </m:ctrlPr>
                        </m:naryPr>
                        <m:sub>
                          <m:r>
                            <m:rPr>
                              <m:brk m:alnAt="24"/>
                            </m:rPr>
                            <a:rPr lang="en-US" sz="1600" b="0" i="1" smtClean="0">
                              <a:latin typeface="Cambria Math" panose="02040503050406030204" pitchFamily="18" charset="0"/>
                            </a:rPr>
                            <m:t>0</m:t>
                          </m:r>
                        </m:sub>
                        <m:sup>
                          <m:r>
                            <a:rPr lang="en-US" sz="1600" b="0" i="1" smtClean="0">
                              <a:latin typeface="Cambria Math" panose="02040503050406030204" pitchFamily="18" charset="0"/>
                            </a:rPr>
                            <m:t>h</m:t>
                          </m:r>
                        </m:sup>
                        <m:e>
                          <m:nary>
                            <m:naryPr>
                              <m:limLoc m:val="undOvr"/>
                              <m:ctrlPr>
                                <a:rPr lang="en-US" sz="1600" i="1">
                                  <a:latin typeface="Cambria Math" panose="02040503050406030204" pitchFamily="18" charset="0"/>
                                </a:rPr>
                              </m:ctrlPr>
                            </m:naryPr>
                            <m:sub>
                              <m:r>
                                <m:rPr>
                                  <m:brk m:alnAt="24"/>
                                </m:rPr>
                                <a:rPr lang="en-US" sz="1600" i="1">
                                  <a:latin typeface="Cambria Math" panose="02040503050406030204" pitchFamily="18" charset="0"/>
                                </a:rPr>
                                <m:t>0</m:t>
                              </m:r>
                            </m:sub>
                            <m:sup>
                              <m:r>
                                <a:rPr lang="en-US" sz="1600" b="0" i="1" smtClean="0">
                                  <a:latin typeface="Cambria Math" panose="02040503050406030204" pitchFamily="18" charset="0"/>
                                </a:rPr>
                                <m:t>𝑙</m:t>
                              </m:r>
                            </m:sup>
                            <m:e>
                              <m:nary>
                                <m:naryPr>
                                  <m:limLoc m:val="undOvr"/>
                                  <m:ctrlPr>
                                    <a:rPr lang="en-US" sz="1600" i="1">
                                      <a:latin typeface="Cambria Math" panose="02040503050406030204" pitchFamily="18" charset="0"/>
                                    </a:rPr>
                                  </m:ctrlPr>
                                </m:naryPr>
                                <m:sub>
                                  <m:r>
                                    <m:rPr>
                                      <m:brk m:alnAt="24"/>
                                    </m:rPr>
                                    <a:rPr lang="en-US" sz="1600" i="1">
                                      <a:latin typeface="Cambria Math" panose="02040503050406030204" pitchFamily="18" charset="0"/>
                                    </a:rPr>
                                    <m:t>0</m:t>
                                  </m:r>
                                </m:sub>
                                <m:sup>
                                  <m:r>
                                    <a:rPr lang="en-US" sz="1600" b="0" i="1" smtClean="0">
                                      <a:latin typeface="Cambria Math" panose="02040503050406030204" pitchFamily="18" charset="0"/>
                                    </a:rPr>
                                    <m:t>𝑤</m:t>
                                  </m:r>
                                </m:sup>
                                <m:e>
                                  <m:d>
                                    <m:dPr>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𝑦</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𝑧</m:t>
                                          </m:r>
                                        </m:e>
                                        <m:sup>
                                          <m:r>
                                            <a:rPr lang="en-US" sz="1600" b="0" i="1" smtClean="0">
                                              <a:latin typeface="Cambria Math" panose="02040503050406030204" pitchFamily="18" charset="0"/>
                                            </a:rPr>
                                            <m:t>2</m:t>
                                          </m:r>
                                        </m:sup>
                                      </m:sSup>
                                    </m:e>
                                  </m:d>
                                </m:e>
                              </m:nary>
                            </m:e>
                          </m:nary>
                        </m:e>
                      </m:nary>
                      <m:r>
                        <a:rPr lang="en-US" sz="1600" b="0" i="1" smtClean="0">
                          <a:latin typeface="Cambria Math" panose="02040503050406030204" pitchFamily="18" charset="0"/>
                        </a:rPr>
                        <m:t>𝜌</m:t>
                      </m:r>
                      <m:r>
                        <a:rPr lang="en-US" sz="1600" b="0" i="1" smtClean="0">
                          <a:latin typeface="Cambria Math" panose="02040503050406030204" pitchFamily="18" charset="0"/>
                        </a:rPr>
                        <m:t>𝑑𝑥𝑑𝑦𝑑𝑧</m:t>
                      </m:r>
                      <m:r>
                        <a:rPr lang="en-US" sz="1600" i="1">
                          <a:latin typeface="Cambria Math" panose="02040503050406030204" pitchFamily="18" charset="0"/>
                        </a:rPr>
                        <m:t>=</m:t>
                      </m:r>
                      <m:nary>
                        <m:naryPr>
                          <m:limLoc m:val="undOvr"/>
                          <m:ctrlPr>
                            <a:rPr lang="en-US" sz="1600" i="1">
                              <a:latin typeface="Cambria Math" panose="02040503050406030204" pitchFamily="18" charset="0"/>
                            </a:rPr>
                          </m:ctrlPr>
                        </m:naryPr>
                        <m:sub>
                          <m:r>
                            <m:rPr>
                              <m:brk m:alnAt="24"/>
                            </m:rPr>
                            <a:rPr lang="en-US" sz="1600" i="1">
                              <a:latin typeface="Cambria Math" panose="02040503050406030204" pitchFamily="18" charset="0"/>
                            </a:rPr>
                            <m:t>0</m:t>
                          </m:r>
                        </m:sub>
                        <m:sup>
                          <m:r>
                            <a:rPr lang="en-US" sz="1600" i="1">
                              <a:latin typeface="Cambria Math" panose="02040503050406030204" pitchFamily="18" charset="0"/>
                            </a:rPr>
                            <m:t>h</m:t>
                          </m:r>
                        </m:sup>
                        <m:e>
                          <m:nary>
                            <m:naryPr>
                              <m:limLoc m:val="undOvr"/>
                              <m:ctrlPr>
                                <a:rPr lang="en-US" sz="1600" i="1">
                                  <a:latin typeface="Cambria Math" panose="02040503050406030204" pitchFamily="18" charset="0"/>
                                </a:rPr>
                              </m:ctrlPr>
                            </m:naryPr>
                            <m:sub>
                              <m:r>
                                <m:rPr>
                                  <m:brk m:alnAt="24"/>
                                </m:rPr>
                                <a:rPr lang="en-US" sz="1600" i="1">
                                  <a:latin typeface="Cambria Math" panose="02040503050406030204" pitchFamily="18" charset="0"/>
                                </a:rPr>
                                <m:t>0</m:t>
                              </m:r>
                            </m:sub>
                            <m:sup>
                              <m:r>
                                <a:rPr lang="en-US" sz="1600" i="1">
                                  <a:latin typeface="Cambria Math" panose="02040503050406030204" pitchFamily="18" charset="0"/>
                                </a:rPr>
                                <m:t>𝑙</m:t>
                              </m:r>
                            </m:sup>
                            <m:e>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panose="02040503050406030204" pitchFamily="18" charset="0"/>
                                        </a:rPr>
                                        <m:t>𝑦</m:t>
                                      </m:r>
                                    </m:e>
                                    <m:sup>
                                      <m:r>
                                        <a:rPr lang="en-US" sz="1600" i="1">
                                          <a:latin typeface="Cambria Math" panose="02040503050406030204" pitchFamily="18" charset="0"/>
                                        </a:rPr>
                                        <m:t>2</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𝑧</m:t>
                                      </m:r>
                                    </m:e>
                                    <m:sup>
                                      <m:r>
                                        <a:rPr lang="en-US" sz="1600" i="1">
                                          <a:latin typeface="Cambria Math" panose="02040503050406030204" pitchFamily="18" charset="0"/>
                                        </a:rPr>
                                        <m:t>2</m:t>
                                      </m:r>
                                    </m:sup>
                                  </m:sSup>
                                </m:e>
                              </m:d>
                            </m:e>
                          </m:nary>
                        </m:e>
                      </m:nary>
                      <m:r>
                        <a:rPr lang="en-US" sz="1600" i="1">
                          <a:latin typeface="Cambria Math" panose="02040503050406030204" pitchFamily="18" charset="0"/>
                        </a:rPr>
                        <m:t>𝑤</m:t>
                      </m:r>
                      <m:r>
                        <a:rPr lang="en-US" sz="1600" i="1">
                          <a:latin typeface="Cambria Math" panose="02040503050406030204" pitchFamily="18" charset="0"/>
                        </a:rPr>
                        <m:t>𝜌</m:t>
                      </m:r>
                      <m:r>
                        <a:rPr lang="en-US" sz="1600" i="1">
                          <a:latin typeface="Cambria Math" panose="02040503050406030204" pitchFamily="18" charset="0"/>
                        </a:rPr>
                        <m:t>𝑑𝑦𝑑𝑧</m:t>
                      </m:r>
                    </m:oMath>
                  </m:oMathPara>
                </a14:m>
                <a:endParaRPr lang="en-US" sz="1600" dirty="0"/>
              </a:p>
              <a:p>
                <a:endParaRPr lang="en-US" sz="1600" dirty="0"/>
              </a:p>
            </p:txBody>
          </p:sp>
        </mc:Choice>
        <mc:Fallback xmlns="">
          <p:sp>
            <p:nvSpPr>
              <p:cNvPr id="14" name="TextBox 13">
                <a:extLst>
                  <a:ext uri="{FF2B5EF4-FFF2-40B4-BE49-F238E27FC236}">
                    <a16:creationId xmlns:a16="http://schemas.microsoft.com/office/drawing/2014/main" id="{32F381B0-83F5-F63B-DF25-AB2E3091A8D1}"/>
                  </a:ext>
                </a:extLst>
              </p:cNvPr>
              <p:cNvSpPr txBox="1">
                <a:spLocks noRot="1" noChangeAspect="1" noMove="1" noResize="1" noEditPoints="1" noAdjustHandles="1" noChangeArrowheads="1" noChangeShapeType="1" noTextEdit="1"/>
              </p:cNvSpPr>
              <p:nvPr/>
            </p:nvSpPr>
            <p:spPr>
              <a:xfrm>
                <a:off x="823913" y="2991897"/>
                <a:ext cx="5598392" cy="99341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08C9656-A5B6-7619-3FA1-A37340E1D3AD}"/>
                  </a:ext>
                </a:extLst>
              </p:cNvPr>
              <p:cNvSpPr txBox="1"/>
              <p:nvPr/>
            </p:nvSpPr>
            <p:spPr>
              <a:xfrm>
                <a:off x="1474373" y="3807001"/>
                <a:ext cx="6604437" cy="123963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b="0" i="1" smtClean="0">
                                      <a:latin typeface="Cambria Math" panose="02040503050406030204" pitchFamily="18" charset="0"/>
                                    </a:rPr>
                                    <m:t>h</m:t>
                                  </m:r>
                                  <m:r>
                                    <a:rPr lang="en-US" sz="1600" i="1">
                                      <a:latin typeface="Cambria Math" panose="02040503050406030204" pitchFamily="18" charset="0"/>
                                    </a:rPr>
                                    <m:t>𝑙</m:t>
                                  </m:r>
                                </m:e>
                                <m:sup>
                                  <m:r>
                                    <a:rPr lang="en-US" sz="1600" i="1">
                                      <a:latin typeface="Cambria Math" panose="02040503050406030204" pitchFamily="18" charset="0"/>
                                    </a:rPr>
                                    <m:t>3</m:t>
                                  </m:r>
                                </m:sup>
                              </m:sSup>
                              <m:r>
                                <a:rPr lang="en-US" sz="1600" b="0" i="1" smtClean="0">
                                  <a:latin typeface="Cambria Math" panose="02040503050406030204" pitchFamily="18" charset="0"/>
                                </a:rPr>
                                <m:t>𝑤</m:t>
                              </m:r>
                            </m:num>
                            <m:den>
                              <m:r>
                                <a:rPr lang="en-US" sz="1600" i="1">
                                  <a:latin typeface="Cambria Math" panose="02040503050406030204" pitchFamily="18" charset="0"/>
                                </a:rPr>
                                <m:t>3</m:t>
                              </m:r>
                            </m:den>
                          </m:f>
                          <m:r>
                            <a:rPr lang="en-US" sz="1600" i="1">
                              <a:latin typeface="Cambria Math" panose="02040503050406030204" pitchFamily="18" charset="0"/>
                            </a:rPr>
                            <m:t>+</m:t>
                          </m:r>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h</m:t>
                                  </m:r>
                                </m:e>
                                <m:sup>
                                  <m:r>
                                    <a:rPr lang="en-US" sz="1600" b="0" i="1" smtClean="0">
                                      <a:latin typeface="Cambria Math" panose="02040503050406030204" pitchFamily="18" charset="0"/>
                                    </a:rPr>
                                    <m:t>3</m:t>
                                  </m:r>
                                </m:sup>
                              </m:sSup>
                              <m:r>
                                <a:rPr lang="en-US" sz="1600" b="0" i="1" smtClean="0">
                                  <a:latin typeface="Cambria Math" panose="02040503050406030204" pitchFamily="18" charset="0"/>
                                </a:rPr>
                                <m:t>𝑙𝑤</m:t>
                              </m:r>
                            </m:num>
                            <m:den>
                              <m:r>
                                <a:rPr lang="en-US" sz="1600" b="0" i="1" smtClean="0">
                                  <a:latin typeface="Cambria Math" panose="02040503050406030204" pitchFamily="18" charset="0"/>
                                </a:rPr>
                                <m:t>3</m:t>
                              </m:r>
                            </m:den>
                          </m:f>
                        </m:e>
                      </m:d>
                      <m:r>
                        <a:rPr lang="en-US" sz="1600" b="0" i="1" smtClean="0">
                          <a:latin typeface="Cambria Math" panose="02040503050406030204" pitchFamily="18" charset="0"/>
                        </a:rPr>
                        <m:t>𝜌</m:t>
                      </m:r>
                      <m:r>
                        <a:rPr lang="en-US" sz="1600" b="0" i="1" smtClean="0">
                          <a:latin typeface="Cambria Math" panose="02040503050406030204" pitchFamily="18" charset="0"/>
                        </a:rPr>
                        <m:t>=</m:t>
                      </m:r>
                      <m:r>
                        <a:rPr lang="en-US" sz="1600" b="0" i="1" smtClean="0">
                          <a:latin typeface="Cambria Math" panose="02040503050406030204" pitchFamily="18" charset="0"/>
                        </a:rPr>
                        <m:t>𝜌</m:t>
                      </m:r>
                      <m:r>
                        <a:rPr lang="en-US" sz="1600" b="0" i="1" smtClean="0">
                          <a:latin typeface="Cambria Math" panose="02040503050406030204" pitchFamily="18" charset="0"/>
                        </a:rPr>
                        <m:t>h𝑙𝑤</m:t>
                      </m:r>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𝑙</m:t>
                              </m:r>
                            </m:e>
                            <m:sup>
                              <m:r>
                                <a:rPr lang="en-US" sz="1600" b="0" i="1" smtClean="0">
                                  <a:latin typeface="Cambria Math" panose="02040503050406030204" pitchFamily="18" charset="0"/>
                                </a:rPr>
                                <m:t>2</m:t>
                              </m:r>
                            </m:sup>
                          </m:sSup>
                        </m:num>
                        <m:den>
                          <m:r>
                            <a:rPr lang="en-US" sz="1600" b="0" i="1" smtClean="0">
                              <a:latin typeface="Cambria Math" panose="02040503050406030204" pitchFamily="18" charset="0"/>
                            </a:rPr>
                            <m:t>3</m:t>
                          </m:r>
                        </m:den>
                      </m:f>
                      <m:r>
                        <a:rPr lang="en-US" sz="1600" b="0" i="1" smtClean="0">
                          <a:latin typeface="Cambria Math" panose="02040503050406030204" pitchFamily="18" charset="0"/>
                        </a:rPr>
                        <m:t>𝑝h𝑙𝑤</m:t>
                      </m:r>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h</m:t>
                              </m:r>
                            </m:e>
                            <m:sup>
                              <m:r>
                                <a:rPr lang="en-US" sz="1600" b="0" i="1" smtClean="0">
                                  <a:latin typeface="Cambria Math" panose="02040503050406030204" pitchFamily="18" charset="0"/>
                                </a:rPr>
                                <m:t>2</m:t>
                              </m:r>
                            </m:sup>
                          </m:sSup>
                        </m:num>
                        <m:den>
                          <m:r>
                            <a:rPr lang="en-US" sz="1600" b="0" i="1" smtClean="0">
                              <a:latin typeface="Cambria Math" panose="02040503050406030204" pitchFamily="18" charset="0"/>
                            </a:rPr>
                            <m:t>3</m:t>
                          </m:r>
                        </m:den>
                      </m:f>
                      <m:r>
                        <a:rPr lang="en-US" sz="1600" i="1">
                          <a:latin typeface="Cambria Math" panose="02040503050406030204" pitchFamily="18" charset="0"/>
                        </a:rPr>
                        <m:t>=</m:t>
                      </m:r>
                      <m:nary>
                        <m:naryPr>
                          <m:limLoc m:val="undOvr"/>
                          <m:ctrlPr>
                            <a:rPr lang="en-US" sz="1600" i="1">
                              <a:latin typeface="Cambria Math" panose="02040503050406030204" pitchFamily="18" charset="0"/>
                            </a:rPr>
                          </m:ctrlPr>
                        </m:naryPr>
                        <m:sub>
                          <m:r>
                            <m:rPr>
                              <m:brk m:alnAt="24"/>
                            </m:rPr>
                            <a:rPr lang="en-US" sz="1600" i="1">
                              <a:latin typeface="Cambria Math" panose="02040503050406030204" pitchFamily="18" charset="0"/>
                            </a:rPr>
                            <m:t>0</m:t>
                          </m:r>
                        </m:sub>
                        <m:sup>
                          <m:r>
                            <a:rPr lang="en-US" sz="1600" i="1">
                              <a:latin typeface="Cambria Math" panose="02040503050406030204" pitchFamily="18" charset="0"/>
                            </a:rPr>
                            <m:t>h</m:t>
                          </m:r>
                        </m:sup>
                        <m:e>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𝑙</m:t>
                                      </m:r>
                                    </m:e>
                                    <m:sup>
                                      <m:r>
                                        <a:rPr lang="en-US" sz="1600" i="1">
                                          <a:latin typeface="Cambria Math" panose="02040503050406030204" pitchFamily="18" charset="0"/>
                                        </a:rPr>
                                        <m:t>3</m:t>
                                      </m:r>
                                    </m:sup>
                                  </m:sSup>
                                </m:num>
                                <m:den>
                                  <m:r>
                                    <a:rPr lang="en-US" sz="1600" i="1">
                                      <a:latin typeface="Cambria Math" panose="02040503050406030204" pitchFamily="18" charset="0"/>
                                    </a:rPr>
                                    <m:t>3</m:t>
                                  </m:r>
                                </m:den>
                              </m:f>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𝑧</m:t>
                                  </m:r>
                                </m:e>
                                <m:sup>
                                  <m:r>
                                    <a:rPr lang="en-US" sz="1600" i="1">
                                      <a:latin typeface="Cambria Math" panose="02040503050406030204" pitchFamily="18" charset="0"/>
                                    </a:rPr>
                                    <m:t>2</m:t>
                                  </m:r>
                                </m:sup>
                              </m:sSup>
                              <m:r>
                                <a:rPr lang="en-US" sz="1600" i="1">
                                  <a:latin typeface="Cambria Math" panose="02040503050406030204" pitchFamily="18" charset="0"/>
                                </a:rPr>
                                <m:t>𝑙</m:t>
                              </m:r>
                            </m:e>
                          </m:d>
                        </m:e>
                      </m:nary>
                      <m:r>
                        <a:rPr lang="en-US" sz="1600" i="1">
                          <a:latin typeface="Cambria Math" panose="02040503050406030204" pitchFamily="18" charset="0"/>
                        </a:rPr>
                        <m:t>𝑤</m:t>
                      </m:r>
                      <m:r>
                        <a:rPr lang="en-US" sz="1600" i="1">
                          <a:latin typeface="Cambria Math" panose="02040503050406030204" pitchFamily="18" charset="0"/>
                        </a:rPr>
                        <m:t>𝜌</m:t>
                      </m:r>
                      <m:r>
                        <a:rPr lang="en-US" sz="1600" i="1">
                          <a:latin typeface="Cambria Math" panose="02040503050406030204" pitchFamily="18" charset="0"/>
                        </a:rPr>
                        <m:t>𝑑𝑧</m:t>
                      </m:r>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𝑚</m:t>
                          </m:r>
                        </m:num>
                        <m:den>
                          <m:r>
                            <a:rPr lang="en-US" sz="1600" i="1">
                              <a:latin typeface="Cambria Math" panose="02040503050406030204" pitchFamily="18" charset="0"/>
                            </a:rPr>
                            <m:t>3</m:t>
                          </m:r>
                        </m:den>
                      </m:f>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panose="02040503050406030204" pitchFamily="18" charset="0"/>
                                </a:rPr>
                                <m:t>𝑙</m:t>
                              </m:r>
                            </m:e>
                            <m:sup>
                              <m:r>
                                <a:rPr lang="en-US" sz="1600" i="1">
                                  <a:latin typeface="Cambria Math" panose="02040503050406030204" pitchFamily="18" charset="0"/>
                                </a:rPr>
                                <m:t>2</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h</m:t>
                              </m:r>
                            </m:e>
                            <m:sup>
                              <m:r>
                                <a:rPr lang="en-US" sz="1600" i="1">
                                  <a:latin typeface="Cambria Math" panose="02040503050406030204" pitchFamily="18" charset="0"/>
                                </a:rPr>
                                <m:t>2</m:t>
                              </m:r>
                            </m:sup>
                          </m:sSup>
                        </m:e>
                      </m:d>
                    </m:oMath>
                  </m:oMathPara>
                </a14:m>
                <a:endParaRPr lang="en-US" sz="1600" dirty="0"/>
              </a:p>
              <a:p>
                <a:endParaRPr lang="en-US" sz="1600" dirty="0"/>
              </a:p>
              <a:p>
                <a:endParaRPr lang="en-US" sz="1600" dirty="0"/>
              </a:p>
            </p:txBody>
          </p:sp>
        </mc:Choice>
        <mc:Fallback xmlns="">
          <p:sp>
            <p:nvSpPr>
              <p:cNvPr id="17" name="TextBox 16">
                <a:extLst>
                  <a:ext uri="{FF2B5EF4-FFF2-40B4-BE49-F238E27FC236}">
                    <a16:creationId xmlns:a16="http://schemas.microsoft.com/office/drawing/2014/main" id="{808C9656-A5B6-7619-3FA1-A37340E1D3AD}"/>
                  </a:ext>
                </a:extLst>
              </p:cNvPr>
              <p:cNvSpPr txBox="1">
                <a:spLocks noRot="1" noChangeAspect="1" noMove="1" noResize="1" noEditPoints="1" noAdjustHandles="1" noChangeArrowheads="1" noChangeShapeType="1" noTextEdit="1"/>
              </p:cNvSpPr>
              <p:nvPr/>
            </p:nvSpPr>
            <p:spPr>
              <a:xfrm>
                <a:off x="1474373" y="3807001"/>
                <a:ext cx="6604437" cy="123963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860FA78-A8E5-1ECE-B607-092BD65248F5}"/>
                  </a:ext>
                </a:extLst>
              </p:cNvPr>
              <p:cNvSpPr txBox="1"/>
              <p:nvPr/>
            </p:nvSpPr>
            <p:spPr>
              <a:xfrm>
                <a:off x="1344666" y="1533667"/>
                <a:ext cx="1014829" cy="3077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r>
                        <a:rPr lang="en-US" sz="2000" b="0" i="1" smtClean="0">
                          <a:latin typeface="Cambria Math" panose="02040503050406030204" pitchFamily="18" charset="0"/>
                        </a:rPr>
                        <m:t>𝑤</m:t>
                      </m:r>
                    </m:oMath>
                  </m:oMathPara>
                </a14:m>
                <a:endParaRPr lang="en-US" sz="2000" dirty="0"/>
              </a:p>
            </p:txBody>
          </p:sp>
        </mc:Choice>
        <mc:Fallback xmlns="">
          <p:sp>
            <p:nvSpPr>
              <p:cNvPr id="19" name="TextBox 18">
                <a:extLst>
                  <a:ext uri="{FF2B5EF4-FFF2-40B4-BE49-F238E27FC236}">
                    <a16:creationId xmlns:a16="http://schemas.microsoft.com/office/drawing/2014/main" id="{C860FA78-A8E5-1ECE-B607-092BD65248F5}"/>
                  </a:ext>
                </a:extLst>
              </p:cNvPr>
              <p:cNvSpPr txBox="1">
                <a:spLocks noRot="1" noChangeAspect="1" noMove="1" noResize="1" noEditPoints="1" noAdjustHandles="1" noChangeArrowheads="1" noChangeShapeType="1" noTextEdit="1"/>
              </p:cNvSpPr>
              <p:nvPr/>
            </p:nvSpPr>
            <p:spPr>
              <a:xfrm>
                <a:off x="1344666" y="1533667"/>
                <a:ext cx="1014829" cy="307777"/>
              </a:xfrm>
              <a:prstGeom prst="rect">
                <a:avLst/>
              </a:prstGeom>
              <a:blipFill>
                <a:blip r:embed="rId14"/>
                <a:stretch>
                  <a:fillRect l="-3012" r="-1807"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3526EE8-3526-5FA9-7393-ABD6DF3BAA46}"/>
                  </a:ext>
                </a:extLst>
              </p:cNvPr>
              <p:cNvSpPr txBox="1"/>
              <p:nvPr/>
            </p:nvSpPr>
            <p:spPr>
              <a:xfrm>
                <a:off x="1344666" y="1986820"/>
                <a:ext cx="912686" cy="3077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:0→</m:t>
                      </m:r>
                      <m:r>
                        <a:rPr lang="en-US" sz="2000" b="0" i="1" smtClean="0">
                          <a:latin typeface="Cambria Math" panose="02040503050406030204" pitchFamily="18" charset="0"/>
                        </a:rPr>
                        <m:t>𝑙</m:t>
                      </m:r>
                    </m:oMath>
                  </m:oMathPara>
                </a14:m>
                <a:endParaRPr lang="en-US" sz="2000" dirty="0"/>
              </a:p>
            </p:txBody>
          </p:sp>
        </mc:Choice>
        <mc:Fallback xmlns="">
          <p:sp>
            <p:nvSpPr>
              <p:cNvPr id="20" name="TextBox 19">
                <a:extLst>
                  <a:ext uri="{FF2B5EF4-FFF2-40B4-BE49-F238E27FC236}">
                    <a16:creationId xmlns:a16="http://schemas.microsoft.com/office/drawing/2014/main" id="{33526EE8-3526-5FA9-7393-ABD6DF3BAA46}"/>
                  </a:ext>
                </a:extLst>
              </p:cNvPr>
              <p:cNvSpPr txBox="1">
                <a:spLocks noRot="1" noChangeAspect="1" noMove="1" noResize="1" noEditPoints="1" noAdjustHandles="1" noChangeArrowheads="1" noChangeShapeType="1" noTextEdit="1"/>
              </p:cNvSpPr>
              <p:nvPr/>
            </p:nvSpPr>
            <p:spPr>
              <a:xfrm>
                <a:off x="1344666" y="1986820"/>
                <a:ext cx="912686" cy="307777"/>
              </a:xfrm>
              <a:prstGeom prst="rect">
                <a:avLst/>
              </a:prstGeom>
              <a:blipFill>
                <a:blip r:embed="rId15"/>
                <a:stretch>
                  <a:fillRect l="-6040" r="-5369" b="-2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4E3E964-0691-A5CB-3D1D-4262D5CE5FD8}"/>
                  </a:ext>
                </a:extLst>
              </p:cNvPr>
              <p:cNvSpPr txBox="1"/>
              <p:nvPr/>
            </p:nvSpPr>
            <p:spPr>
              <a:xfrm>
                <a:off x="1344666" y="2439973"/>
                <a:ext cx="948978" cy="3077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𝑧</m:t>
                      </m:r>
                      <m:r>
                        <a:rPr lang="en-US" sz="2000" b="0" i="1" smtClean="0">
                          <a:latin typeface="Cambria Math" panose="02040503050406030204" pitchFamily="18" charset="0"/>
                        </a:rPr>
                        <m:t>:0→</m:t>
                      </m:r>
                      <m:r>
                        <a:rPr lang="en-US" sz="2000" b="0" i="1" smtClean="0">
                          <a:latin typeface="Cambria Math" panose="02040503050406030204" pitchFamily="18" charset="0"/>
                        </a:rPr>
                        <m:t>h</m:t>
                      </m:r>
                    </m:oMath>
                  </m:oMathPara>
                </a14:m>
                <a:endParaRPr lang="en-US" sz="2000" dirty="0"/>
              </a:p>
            </p:txBody>
          </p:sp>
        </mc:Choice>
        <mc:Fallback xmlns="">
          <p:sp>
            <p:nvSpPr>
              <p:cNvPr id="21" name="TextBox 20">
                <a:extLst>
                  <a:ext uri="{FF2B5EF4-FFF2-40B4-BE49-F238E27FC236}">
                    <a16:creationId xmlns:a16="http://schemas.microsoft.com/office/drawing/2014/main" id="{34E3E964-0691-A5CB-3D1D-4262D5CE5FD8}"/>
                  </a:ext>
                </a:extLst>
              </p:cNvPr>
              <p:cNvSpPr txBox="1">
                <a:spLocks noRot="1" noChangeAspect="1" noMove="1" noResize="1" noEditPoints="1" noAdjustHandles="1" noChangeArrowheads="1" noChangeShapeType="1" noTextEdit="1"/>
              </p:cNvSpPr>
              <p:nvPr/>
            </p:nvSpPr>
            <p:spPr>
              <a:xfrm>
                <a:off x="1344666" y="2439973"/>
                <a:ext cx="948978" cy="307777"/>
              </a:xfrm>
              <a:prstGeom prst="rect">
                <a:avLst/>
              </a:prstGeom>
              <a:blipFill>
                <a:blip r:embed="rId16"/>
                <a:stretch>
                  <a:fillRect l="-3226" r="-5806"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209707B-8494-B7F6-F2E5-A07991FD6EDD}"/>
                  </a:ext>
                </a:extLst>
              </p:cNvPr>
              <p:cNvSpPr txBox="1"/>
              <p:nvPr/>
            </p:nvSpPr>
            <p:spPr>
              <a:xfrm>
                <a:off x="1163245" y="4801868"/>
                <a:ext cx="1684051" cy="42171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𝐼</m:t>
                          </m:r>
                        </m:e>
                        <m:sub>
                          <m:r>
                            <a:rPr lang="en-US" sz="1600" b="0" i="1" smtClean="0">
                              <a:latin typeface="Cambria Math" panose="02040503050406030204" pitchFamily="18" charset="0"/>
                            </a:rPr>
                            <m:t>𝑦𝑦</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m:t>
                          </m:r>
                        </m:num>
                        <m:den>
                          <m:r>
                            <a:rPr lang="en-US" sz="1600" b="0" i="1" smtClean="0">
                              <a:latin typeface="Cambria Math" panose="02040503050406030204" pitchFamily="18" charset="0"/>
                            </a:rPr>
                            <m:t>3</m:t>
                          </m:r>
                        </m:den>
                      </m:f>
                      <m:d>
                        <m:dPr>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𝑤</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h</m:t>
                              </m:r>
                            </m:e>
                            <m:sup>
                              <m:r>
                                <a:rPr lang="en-US" sz="1600" b="0" i="1" smtClean="0">
                                  <a:latin typeface="Cambria Math" panose="02040503050406030204" pitchFamily="18" charset="0"/>
                                </a:rPr>
                                <m:t>2</m:t>
                              </m:r>
                            </m:sup>
                          </m:sSup>
                        </m:e>
                      </m:d>
                    </m:oMath>
                  </m:oMathPara>
                </a14:m>
                <a:endParaRPr lang="en-US" sz="1600" dirty="0"/>
              </a:p>
            </p:txBody>
          </p:sp>
        </mc:Choice>
        <mc:Fallback xmlns="">
          <p:sp>
            <p:nvSpPr>
              <p:cNvPr id="22" name="TextBox 21">
                <a:extLst>
                  <a:ext uri="{FF2B5EF4-FFF2-40B4-BE49-F238E27FC236}">
                    <a16:creationId xmlns:a16="http://schemas.microsoft.com/office/drawing/2014/main" id="{D209707B-8494-B7F6-F2E5-A07991FD6EDD}"/>
                  </a:ext>
                </a:extLst>
              </p:cNvPr>
              <p:cNvSpPr txBox="1">
                <a:spLocks noRot="1" noChangeAspect="1" noMove="1" noResize="1" noEditPoints="1" noAdjustHandles="1" noChangeArrowheads="1" noChangeShapeType="1" noTextEdit="1"/>
              </p:cNvSpPr>
              <p:nvPr/>
            </p:nvSpPr>
            <p:spPr>
              <a:xfrm>
                <a:off x="1163245" y="4801868"/>
                <a:ext cx="1684051" cy="421719"/>
              </a:xfrm>
              <a:prstGeom prst="rect">
                <a:avLst/>
              </a:prstGeom>
              <a:blipFill>
                <a:blip r:embed="rId17"/>
                <a:stretch>
                  <a:fillRect l="-2536" b="-14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CCAF93F-DACD-FFC5-149B-A663B126BA09}"/>
                  </a:ext>
                </a:extLst>
              </p:cNvPr>
              <p:cNvSpPr txBox="1"/>
              <p:nvPr/>
            </p:nvSpPr>
            <p:spPr>
              <a:xfrm>
                <a:off x="1202806" y="5454915"/>
                <a:ext cx="1604927" cy="42171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𝐼</m:t>
                          </m:r>
                        </m:e>
                        <m:sub>
                          <m:r>
                            <a:rPr lang="en-US" sz="1600" b="0" i="1" smtClean="0">
                              <a:latin typeface="Cambria Math" panose="02040503050406030204" pitchFamily="18" charset="0"/>
                            </a:rPr>
                            <m:t>𝑧𝑧</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m:t>
                          </m:r>
                        </m:num>
                        <m:den>
                          <m:r>
                            <a:rPr lang="en-US" sz="1600" b="0" i="1" smtClean="0">
                              <a:latin typeface="Cambria Math" panose="02040503050406030204" pitchFamily="18" charset="0"/>
                            </a:rPr>
                            <m:t>3</m:t>
                          </m:r>
                        </m:den>
                      </m:f>
                      <m:d>
                        <m:dPr>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𝑙</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𝑤</m:t>
                              </m:r>
                            </m:e>
                            <m:sup>
                              <m:r>
                                <a:rPr lang="en-US" sz="1600" b="0" i="1" smtClean="0">
                                  <a:latin typeface="Cambria Math" panose="02040503050406030204" pitchFamily="18" charset="0"/>
                                </a:rPr>
                                <m:t>2</m:t>
                              </m:r>
                            </m:sup>
                          </m:sSup>
                        </m:e>
                      </m:d>
                    </m:oMath>
                  </m:oMathPara>
                </a14:m>
                <a:endParaRPr lang="en-US" sz="1600" dirty="0"/>
              </a:p>
            </p:txBody>
          </p:sp>
        </mc:Choice>
        <mc:Fallback xmlns="">
          <p:sp>
            <p:nvSpPr>
              <p:cNvPr id="23" name="TextBox 22">
                <a:extLst>
                  <a:ext uri="{FF2B5EF4-FFF2-40B4-BE49-F238E27FC236}">
                    <a16:creationId xmlns:a16="http://schemas.microsoft.com/office/drawing/2014/main" id="{CCCAF93F-DACD-FFC5-149B-A663B126BA09}"/>
                  </a:ext>
                </a:extLst>
              </p:cNvPr>
              <p:cNvSpPr txBox="1">
                <a:spLocks noRot="1" noChangeAspect="1" noMove="1" noResize="1" noEditPoints="1" noAdjustHandles="1" noChangeArrowheads="1" noChangeShapeType="1" noTextEdit="1"/>
              </p:cNvSpPr>
              <p:nvPr/>
            </p:nvSpPr>
            <p:spPr>
              <a:xfrm>
                <a:off x="1202806" y="5454915"/>
                <a:ext cx="1604927" cy="421719"/>
              </a:xfrm>
              <a:prstGeom prst="rect">
                <a:avLst/>
              </a:prstGeom>
              <a:blipFill>
                <a:blip r:embed="rId18"/>
                <a:stretch>
                  <a:fillRect l="-2273" b="-14493"/>
                </a:stretch>
              </a:blipFill>
            </p:spPr>
            <p:txBody>
              <a:bodyPr/>
              <a:lstStyle/>
              <a:p>
                <a:r>
                  <a:rPr lang="en-US">
                    <a:noFill/>
                  </a:rPr>
                  <a:t> </a:t>
                </a:r>
              </a:p>
            </p:txBody>
          </p:sp>
        </mc:Fallback>
      </mc:AlternateContent>
    </p:spTree>
    <p:extLst>
      <p:ext uri="{BB962C8B-B14F-4D97-AF65-F5344CB8AC3E}">
        <p14:creationId xmlns:p14="http://schemas.microsoft.com/office/powerpoint/2010/main" val="76882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27A56D7-337B-6CCC-0E0D-B40DA670C807}"/>
              </a:ext>
            </a:extLst>
          </p:cNvPr>
          <p:cNvSpPr>
            <a:spLocks noGrp="1" noChangeArrowheads="1"/>
          </p:cNvSpPr>
          <p:nvPr>
            <p:ph type="title"/>
          </p:nvPr>
        </p:nvSpPr>
        <p:spPr/>
        <p:txBody>
          <a:bodyPr/>
          <a:lstStyle/>
          <a:p>
            <a:r>
              <a:rPr lang="en-US" altLang="en-US"/>
              <a:t>Tensor of Inertia – Example </a:t>
            </a:r>
          </a:p>
        </p:txBody>
      </p:sp>
      <p:sp>
        <p:nvSpPr>
          <p:cNvPr id="60" name="Footer Placeholder 2">
            <a:extLst>
              <a:ext uri="{FF2B5EF4-FFF2-40B4-BE49-F238E27FC236}">
                <a16:creationId xmlns:a16="http://schemas.microsoft.com/office/drawing/2014/main" id="{6957A836-890F-BD01-124D-AEC4DEA0D53F}"/>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6619" name="Picture 2" descr="http://brand.ucla.edu/wp-content/uploads/2013/08/ucla-logotype-main-11.jpg">
            <a:extLst>
              <a:ext uri="{FF2B5EF4-FFF2-40B4-BE49-F238E27FC236}">
                <a16:creationId xmlns:a16="http://schemas.microsoft.com/office/drawing/2014/main" id="{840728D0-6621-39F8-6A72-C1E0DD958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ABCA94F-3DEC-58F9-B40D-784FCF6CBB1B}"/>
                  </a:ext>
                </a:extLst>
              </p:cNvPr>
              <p:cNvSpPr txBox="1"/>
              <p:nvPr/>
            </p:nvSpPr>
            <p:spPr>
              <a:xfrm>
                <a:off x="1053825" y="1533755"/>
                <a:ext cx="8600303" cy="99341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𝐼</m:t>
                          </m:r>
                        </m:e>
                        <m:sub>
                          <m:r>
                            <a:rPr lang="en-US" sz="1600" b="0" i="1" smtClean="0">
                              <a:latin typeface="Cambria Math" panose="02040503050406030204" pitchFamily="18" charset="0"/>
                            </a:rPr>
                            <m:t>𝑥𝑦</m:t>
                          </m:r>
                        </m:sub>
                      </m:sSub>
                      <m:r>
                        <a:rPr lang="en-US" sz="1600" b="0" i="1" smtClean="0">
                          <a:latin typeface="Cambria Math" panose="02040503050406030204" pitchFamily="18" charset="0"/>
                        </a:rPr>
                        <m:t>=</m:t>
                      </m:r>
                      <m:nary>
                        <m:naryPr>
                          <m:limLoc m:val="undOvr"/>
                          <m:ctrlPr>
                            <a:rPr lang="en-US" sz="1600" b="0" i="1" smtClean="0">
                              <a:latin typeface="Cambria Math" panose="02040503050406030204" pitchFamily="18" charset="0"/>
                            </a:rPr>
                          </m:ctrlPr>
                        </m:naryPr>
                        <m:sub>
                          <m:r>
                            <m:rPr>
                              <m:brk m:alnAt="24"/>
                            </m:rPr>
                            <a:rPr lang="en-US" sz="1600" b="0" i="1" smtClean="0">
                              <a:latin typeface="Cambria Math" panose="02040503050406030204" pitchFamily="18" charset="0"/>
                            </a:rPr>
                            <m:t>0</m:t>
                          </m:r>
                        </m:sub>
                        <m:sup>
                          <m:r>
                            <a:rPr lang="en-US" sz="1600" b="0" i="1" smtClean="0">
                              <a:latin typeface="Cambria Math" panose="02040503050406030204" pitchFamily="18" charset="0"/>
                            </a:rPr>
                            <m:t>h</m:t>
                          </m:r>
                        </m:sup>
                        <m:e>
                          <m:nary>
                            <m:naryPr>
                              <m:limLoc m:val="undOvr"/>
                              <m:ctrlPr>
                                <a:rPr lang="en-US" sz="1600" i="1">
                                  <a:latin typeface="Cambria Math" panose="02040503050406030204" pitchFamily="18" charset="0"/>
                                </a:rPr>
                              </m:ctrlPr>
                            </m:naryPr>
                            <m:sub>
                              <m:r>
                                <m:rPr>
                                  <m:brk m:alnAt="24"/>
                                </m:rPr>
                                <a:rPr lang="en-US" sz="1600" i="1">
                                  <a:latin typeface="Cambria Math" panose="02040503050406030204" pitchFamily="18" charset="0"/>
                                </a:rPr>
                                <m:t>0</m:t>
                              </m:r>
                            </m:sub>
                            <m:sup>
                              <m:r>
                                <a:rPr lang="en-US" sz="1600" b="0" i="1" smtClean="0">
                                  <a:latin typeface="Cambria Math" panose="02040503050406030204" pitchFamily="18" charset="0"/>
                                </a:rPr>
                                <m:t>𝑙</m:t>
                              </m:r>
                            </m:sup>
                            <m:e>
                              <m:nary>
                                <m:naryPr>
                                  <m:limLoc m:val="undOvr"/>
                                  <m:ctrlPr>
                                    <a:rPr lang="en-US" sz="1600" i="1">
                                      <a:latin typeface="Cambria Math" panose="02040503050406030204" pitchFamily="18" charset="0"/>
                                    </a:rPr>
                                  </m:ctrlPr>
                                </m:naryPr>
                                <m:sub>
                                  <m:r>
                                    <m:rPr>
                                      <m:brk m:alnAt="24"/>
                                    </m:rPr>
                                    <a:rPr lang="en-US" sz="1600" i="1">
                                      <a:latin typeface="Cambria Math" panose="02040503050406030204" pitchFamily="18" charset="0"/>
                                    </a:rPr>
                                    <m:t>0</m:t>
                                  </m:r>
                                </m:sub>
                                <m:sup>
                                  <m:r>
                                    <a:rPr lang="en-US" sz="1600" b="0" i="1" smtClean="0">
                                      <a:latin typeface="Cambria Math" panose="02040503050406030204" pitchFamily="18" charset="0"/>
                                    </a:rPr>
                                    <m:t>𝑤</m:t>
                                  </m:r>
                                </m:sup>
                                <m:e>
                                  <m:r>
                                    <a:rPr lang="en-US" sz="1600" b="0" i="1" smtClean="0">
                                      <a:latin typeface="Cambria Math" panose="02040503050406030204" pitchFamily="18" charset="0"/>
                                    </a:rPr>
                                    <m:t>𝑥𝑦</m:t>
                                  </m:r>
                                </m:e>
                              </m:nary>
                            </m:e>
                          </m:nary>
                        </m:e>
                      </m:nary>
                      <m:r>
                        <a:rPr lang="en-US" sz="1600" b="0" i="1" smtClean="0">
                          <a:latin typeface="Cambria Math" panose="02040503050406030204" pitchFamily="18" charset="0"/>
                        </a:rPr>
                        <m:t>𝜌</m:t>
                      </m:r>
                      <m:r>
                        <a:rPr lang="en-US" sz="1600" b="0" i="1" smtClean="0">
                          <a:latin typeface="Cambria Math" panose="02040503050406030204" pitchFamily="18" charset="0"/>
                        </a:rPr>
                        <m:t>𝑑𝑥𝑑𝑦𝑑𝑧</m:t>
                      </m:r>
                      <m:r>
                        <a:rPr lang="en-US" sz="1600" b="0" i="1" smtClean="0">
                          <a:latin typeface="Cambria Math" panose="02040503050406030204" pitchFamily="18" charset="0"/>
                        </a:rPr>
                        <m:t>=</m:t>
                      </m:r>
                      <m:nary>
                        <m:naryPr>
                          <m:limLoc m:val="undOvr"/>
                          <m:ctrlPr>
                            <a:rPr lang="en-US" sz="1600" i="1">
                              <a:latin typeface="Cambria Math" panose="02040503050406030204" pitchFamily="18" charset="0"/>
                            </a:rPr>
                          </m:ctrlPr>
                        </m:naryPr>
                        <m:sub>
                          <m:r>
                            <m:rPr>
                              <m:brk m:alnAt="24"/>
                            </m:rPr>
                            <a:rPr lang="en-US" sz="1600" i="1">
                              <a:latin typeface="Cambria Math" panose="02040503050406030204" pitchFamily="18" charset="0"/>
                            </a:rPr>
                            <m:t>0</m:t>
                          </m:r>
                        </m:sub>
                        <m:sup>
                          <m:r>
                            <a:rPr lang="en-US" sz="1600" i="1">
                              <a:latin typeface="Cambria Math" panose="02040503050406030204" pitchFamily="18" charset="0"/>
                            </a:rPr>
                            <m:t>h</m:t>
                          </m:r>
                        </m:sup>
                        <m:e>
                          <m:nary>
                            <m:naryPr>
                              <m:limLoc m:val="undOvr"/>
                              <m:ctrlPr>
                                <a:rPr lang="en-US" sz="1600" i="1">
                                  <a:latin typeface="Cambria Math" panose="02040503050406030204" pitchFamily="18" charset="0"/>
                                </a:rPr>
                              </m:ctrlPr>
                            </m:naryPr>
                            <m:sub>
                              <m:r>
                                <m:rPr>
                                  <m:brk m:alnAt="24"/>
                                </m:rPr>
                                <a:rPr lang="en-US" sz="1600" i="1">
                                  <a:latin typeface="Cambria Math" panose="02040503050406030204" pitchFamily="18" charset="0"/>
                                </a:rPr>
                                <m:t>0</m:t>
                              </m:r>
                            </m:sub>
                            <m:sup>
                              <m:r>
                                <a:rPr lang="en-US" sz="1600" i="1">
                                  <a:latin typeface="Cambria Math" panose="02040503050406030204" pitchFamily="18" charset="0"/>
                                </a:rPr>
                                <m:t>𝑙</m:t>
                              </m:r>
                            </m:sup>
                            <m:e>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𝑤</m:t>
                                      </m:r>
                                    </m:e>
                                    <m:sup>
                                      <m:r>
                                        <a:rPr lang="en-US" sz="1600" b="0" i="1" smtClean="0">
                                          <a:latin typeface="Cambria Math" panose="02040503050406030204" pitchFamily="18" charset="0"/>
                                        </a:rPr>
                                        <m:t>2</m:t>
                                      </m:r>
                                    </m:sup>
                                  </m:sSup>
                                </m:num>
                                <m:den>
                                  <m:r>
                                    <a:rPr lang="en-US" sz="1600" b="0" i="1" smtClean="0">
                                      <a:latin typeface="Cambria Math" panose="02040503050406030204" pitchFamily="18" charset="0"/>
                                    </a:rPr>
                                    <m:t>2</m:t>
                                  </m:r>
                                </m:den>
                              </m:f>
                              <m:r>
                                <a:rPr lang="en-US" sz="1600" b="0" i="1" smtClean="0">
                                  <a:latin typeface="Cambria Math" panose="02040503050406030204" pitchFamily="18" charset="0"/>
                                </a:rPr>
                                <m:t>𝑦</m:t>
                              </m:r>
                            </m:e>
                          </m:nary>
                        </m:e>
                      </m:nary>
                      <m:r>
                        <a:rPr lang="en-US" sz="1600" i="1">
                          <a:latin typeface="Cambria Math" panose="02040503050406030204" pitchFamily="18" charset="0"/>
                        </a:rPr>
                        <m:t>𝜌</m:t>
                      </m:r>
                      <m:r>
                        <a:rPr lang="en-US" sz="1600" i="1">
                          <a:latin typeface="Cambria Math" panose="02040503050406030204" pitchFamily="18" charset="0"/>
                        </a:rPr>
                        <m:t>𝑑𝑦𝑑𝑧</m:t>
                      </m:r>
                      <m:r>
                        <a:rPr lang="en-US" sz="1600" i="1">
                          <a:latin typeface="Cambria Math" panose="02040503050406030204" pitchFamily="18" charset="0"/>
                        </a:rPr>
                        <m:t>=</m:t>
                      </m:r>
                      <m:nary>
                        <m:naryPr>
                          <m:limLoc m:val="undOvr"/>
                          <m:ctrlPr>
                            <a:rPr lang="en-US" sz="1600" i="1">
                              <a:latin typeface="Cambria Math" panose="02040503050406030204" pitchFamily="18" charset="0"/>
                            </a:rPr>
                          </m:ctrlPr>
                        </m:naryPr>
                        <m:sub>
                          <m:r>
                            <m:rPr>
                              <m:brk m:alnAt="24"/>
                            </m:rPr>
                            <a:rPr lang="en-US" sz="1600" i="1">
                              <a:latin typeface="Cambria Math" panose="02040503050406030204" pitchFamily="18" charset="0"/>
                            </a:rPr>
                            <m:t>0</m:t>
                          </m:r>
                        </m:sub>
                        <m:sup>
                          <m:r>
                            <a:rPr lang="en-US" sz="1600" i="1">
                              <a:latin typeface="Cambria Math" panose="02040503050406030204" pitchFamily="18" charset="0"/>
                            </a:rPr>
                            <m:t>h</m:t>
                          </m:r>
                        </m:sup>
                        <m:e>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𝑤</m:t>
                                  </m:r>
                                </m:e>
                                <m:sup>
                                  <m:r>
                                    <a:rPr lang="en-US" sz="1600" i="1">
                                      <a:latin typeface="Cambria Math" panose="02040503050406030204" pitchFamily="18" charset="0"/>
                                    </a:rPr>
                                    <m:t>2</m:t>
                                  </m:r>
                                </m:sup>
                              </m:sSup>
                              <m:sSup>
                                <m:sSupPr>
                                  <m:ctrlPr>
                                    <a:rPr lang="en-US" sz="1600" i="1">
                                      <a:latin typeface="Cambria Math" panose="02040503050406030204" pitchFamily="18" charset="0"/>
                                    </a:rPr>
                                  </m:ctrlPr>
                                </m:sSupPr>
                                <m:e>
                                  <m:r>
                                    <a:rPr lang="en-US" sz="1600" i="1">
                                      <a:latin typeface="Cambria Math" panose="02040503050406030204" pitchFamily="18" charset="0"/>
                                    </a:rPr>
                                    <m:t>𝑙</m:t>
                                  </m:r>
                                </m:e>
                                <m:sup>
                                  <m:r>
                                    <a:rPr lang="en-US" sz="1600" i="1">
                                      <a:latin typeface="Cambria Math" panose="02040503050406030204" pitchFamily="18" charset="0"/>
                                    </a:rPr>
                                    <m:t>2</m:t>
                                  </m:r>
                                </m:sup>
                              </m:sSup>
                            </m:num>
                            <m:den>
                              <m:r>
                                <a:rPr lang="en-US" sz="1600" i="1">
                                  <a:latin typeface="Cambria Math" panose="02040503050406030204" pitchFamily="18" charset="0"/>
                                </a:rPr>
                                <m:t>4</m:t>
                              </m:r>
                            </m:den>
                          </m:f>
                        </m:e>
                      </m:nary>
                      <m:r>
                        <a:rPr lang="en-US" sz="1600" i="1">
                          <a:latin typeface="Cambria Math" panose="02040503050406030204" pitchFamily="18" charset="0"/>
                        </a:rPr>
                        <m:t>𝜌</m:t>
                      </m:r>
                      <m:r>
                        <a:rPr lang="en-US" sz="1600" i="1">
                          <a:latin typeface="Cambria Math" panose="02040503050406030204" pitchFamily="18" charset="0"/>
                        </a:rPr>
                        <m:t>𝑑𝑧</m:t>
                      </m:r>
                      <m:r>
                        <a:rPr lang="en-US" sz="1600" i="1">
                          <a:latin typeface="Cambria Math" panose="02040503050406030204" pitchFamily="18" charset="0"/>
                        </a:rPr>
                        <m:t>=</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𝑤</m:t>
                              </m:r>
                            </m:e>
                            <m:sup>
                              <m:r>
                                <a:rPr lang="en-US" sz="1600" i="1">
                                  <a:latin typeface="Cambria Math" panose="02040503050406030204" pitchFamily="18" charset="0"/>
                                </a:rPr>
                                <m:t>2</m:t>
                              </m:r>
                            </m:sup>
                          </m:sSup>
                          <m:sSup>
                            <m:sSupPr>
                              <m:ctrlPr>
                                <a:rPr lang="en-US" sz="1600" i="1">
                                  <a:latin typeface="Cambria Math" panose="02040503050406030204" pitchFamily="18" charset="0"/>
                                </a:rPr>
                              </m:ctrlPr>
                            </m:sSupPr>
                            <m:e>
                              <m:r>
                                <a:rPr lang="en-US" sz="1600" i="1">
                                  <a:latin typeface="Cambria Math" panose="02040503050406030204" pitchFamily="18" charset="0"/>
                                </a:rPr>
                                <m:t>𝑙</m:t>
                              </m:r>
                            </m:e>
                            <m:sup>
                              <m:r>
                                <a:rPr lang="en-US" sz="1600" i="1">
                                  <a:latin typeface="Cambria Math" panose="02040503050406030204" pitchFamily="18" charset="0"/>
                                </a:rPr>
                                <m:t>2</m:t>
                              </m:r>
                            </m:sup>
                          </m:sSup>
                          <m:r>
                            <a:rPr lang="en-US" sz="1600" i="1">
                              <a:latin typeface="Cambria Math" panose="02040503050406030204" pitchFamily="18" charset="0"/>
                            </a:rPr>
                            <m:t>h</m:t>
                          </m:r>
                        </m:num>
                        <m:den>
                          <m:r>
                            <a:rPr lang="en-US" sz="1600" i="1">
                              <a:latin typeface="Cambria Math" panose="02040503050406030204" pitchFamily="18" charset="0"/>
                            </a:rPr>
                            <m:t>4</m:t>
                          </m:r>
                        </m:den>
                      </m:f>
                      <m:r>
                        <a:rPr lang="en-US" sz="1600" i="1">
                          <a:latin typeface="Cambria Math" panose="02040503050406030204" pitchFamily="18" charset="0"/>
                        </a:rPr>
                        <m:t>𝜌</m:t>
                      </m:r>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𝑤𝑙h</m:t>
                          </m:r>
                          <m:r>
                            <a:rPr lang="en-US" sz="1600" i="1">
                              <a:latin typeface="Cambria Math" panose="02040503050406030204" pitchFamily="18" charset="0"/>
                            </a:rPr>
                            <m:t>𝜌</m:t>
                          </m:r>
                        </m:e>
                      </m:d>
                      <m:f>
                        <m:fPr>
                          <m:ctrlPr>
                            <a:rPr lang="en-US" sz="1600" i="1">
                              <a:latin typeface="Cambria Math" panose="02040503050406030204" pitchFamily="18" charset="0"/>
                            </a:rPr>
                          </m:ctrlPr>
                        </m:fPr>
                        <m:num>
                          <m:r>
                            <a:rPr lang="en-US" sz="1600" i="1">
                              <a:latin typeface="Cambria Math" panose="02040503050406030204" pitchFamily="18" charset="0"/>
                            </a:rPr>
                            <m:t>𝑤𝑙</m:t>
                          </m:r>
                        </m:num>
                        <m:den>
                          <m:r>
                            <a:rPr lang="en-US" sz="1600" i="1">
                              <a:latin typeface="Cambria Math" panose="02040503050406030204" pitchFamily="18" charset="0"/>
                            </a:rPr>
                            <m:t>4</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𝑚</m:t>
                          </m:r>
                        </m:num>
                        <m:den>
                          <m:r>
                            <a:rPr lang="en-US" sz="1600" i="1">
                              <a:latin typeface="Cambria Math" panose="02040503050406030204" pitchFamily="18" charset="0"/>
                            </a:rPr>
                            <m:t>4</m:t>
                          </m:r>
                        </m:den>
                      </m:f>
                      <m:r>
                        <a:rPr lang="en-US" sz="1600" i="1">
                          <a:latin typeface="Cambria Math" panose="02040503050406030204" pitchFamily="18" charset="0"/>
                        </a:rPr>
                        <m:t>𝑤𝑙</m:t>
                      </m:r>
                    </m:oMath>
                  </m:oMathPara>
                </a14:m>
                <a:endParaRPr lang="en-US" sz="1600" dirty="0"/>
              </a:p>
              <a:p>
                <a:endParaRPr lang="en-US" sz="1600" dirty="0"/>
              </a:p>
            </p:txBody>
          </p:sp>
        </mc:Choice>
        <mc:Fallback xmlns="">
          <p:sp>
            <p:nvSpPr>
              <p:cNvPr id="8" name="TextBox 7">
                <a:extLst>
                  <a:ext uri="{FF2B5EF4-FFF2-40B4-BE49-F238E27FC236}">
                    <a16:creationId xmlns:a16="http://schemas.microsoft.com/office/drawing/2014/main" id="{1ABCA94F-3DEC-58F9-B40D-784FCF6CBB1B}"/>
                  </a:ext>
                </a:extLst>
              </p:cNvPr>
              <p:cNvSpPr txBox="1">
                <a:spLocks noRot="1" noChangeAspect="1" noMove="1" noResize="1" noEditPoints="1" noAdjustHandles="1" noChangeArrowheads="1" noChangeShapeType="1" noTextEdit="1"/>
              </p:cNvSpPr>
              <p:nvPr/>
            </p:nvSpPr>
            <p:spPr>
              <a:xfrm>
                <a:off x="1053825" y="1533755"/>
                <a:ext cx="8600303" cy="9934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1B5836D-F6B5-968A-AACE-C5D286E7672A}"/>
                  </a:ext>
                </a:extLst>
              </p:cNvPr>
              <p:cNvSpPr txBox="1"/>
              <p:nvPr/>
            </p:nvSpPr>
            <p:spPr>
              <a:xfrm>
                <a:off x="1407597" y="2537872"/>
                <a:ext cx="1045606" cy="42011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𝐼</m:t>
                          </m:r>
                        </m:e>
                        <m:sub>
                          <m:r>
                            <a:rPr lang="en-US" sz="1600" b="0" i="1" smtClean="0">
                              <a:latin typeface="Cambria Math" panose="02040503050406030204" pitchFamily="18" charset="0"/>
                            </a:rPr>
                            <m:t>𝑥𝑧</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h𝑤</m:t>
                      </m:r>
                    </m:oMath>
                  </m:oMathPara>
                </a14:m>
                <a:endParaRPr lang="en-US" sz="1600" dirty="0"/>
              </a:p>
            </p:txBody>
          </p:sp>
        </mc:Choice>
        <mc:Fallback xmlns="">
          <p:sp>
            <p:nvSpPr>
              <p:cNvPr id="10" name="TextBox 9">
                <a:extLst>
                  <a:ext uri="{FF2B5EF4-FFF2-40B4-BE49-F238E27FC236}">
                    <a16:creationId xmlns:a16="http://schemas.microsoft.com/office/drawing/2014/main" id="{A1B5836D-F6B5-968A-AACE-C5D286E7672A}"/>
                  </a:ext>
                </a:extLst>
              </p:cNvPr>
              <p:cNvSpPr txBox="1">
                <a:spLocks noRot="1" noChangeAspect="1" noMove="1" noResize="1" noEditPoints="1" noAdjustHandles="1" noChangeArrowheads="1" noChangeShapeType="1" noTextEdit="1"/>
              </p:cNvSpPr>
              <p:nvPr/>
            </p:nvSpPr>
            <p:spPr>
              <a:xfrm>
                <a:off x="1407597" y="2537872"/>
                <a:ext cx="1045606" cy="420115"/>
              </a:xfrm>
              <a:prstGeom prst="rect">
                <a:avLst/>
              </a:prstGeom>
              <a:blipFill>
                <a:blip r:embed="rId5"/>
                <a:stretch>
                  <a:fillRect l="-4094" r="-2924" b="-159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5FFBC5D-C1D5-4CEE-3D4A-7B149149C591}"/>
                  </a:ext>
                </a:extLst>
              </p:cNvPr>
              <p:cNvSpPr txBox="1"/>
              <p:nvPr/>
            </p:nvSpPr>
            <p:spPr>
              <a:xfrm>
                <a:off x="1448216" y="3262978"/>
                <a:ext cx="964367" cy="42011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𝐼</m:t>
                          </m:r>
                        </m:e>
                        <m:sub>
                          <m:r>
                            <a:rPr lang="en-US" sz="1600" b="0" i="1" smtClean="0">
                              <a:latin typeface="Cambria Math" panose="02040503050406030204" pitchFamily="18" charset="0"/>
                            </a:rPr>
                            <m:t>𝑦𝑧</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h𝑙</m:t>
                      </m:r>
                    </m:oMath>
                  </m:oMathPara>
                </a14:m>
                <a:endParaRPr lang="en-US" sz="1600" dirty="0"/>
              </a:p>
            </p:txBody>
          </p:sp>
        </mc:Choice>
        <mc:Fallback xmlns="">
          <p:sp>
            <p:nvSpPr>
              <p:cNvPr id="11" name="TextBox 10">
                <a:extLst>
                  <a:ext uri="{FF2B5EF4-FFF2-40B4-BE49-F238E27FC236}">
                    <a16:creationId xmlns:a16="http://schemas.microsoft.com/office/drawing/2014/main" id="{85FFBC5D-C1D5-4CEE-3D4A-7B149149C591}"/>
                  </a:ext>
                </a:extLst>
              </p:cNvPr>
              <p:cNvSpPr txBox="1">
                <a:spLocks noRot="1" noChangeAspect="1" noMove="1" noResize="1" noEditPoints="1" noAdjustHandles="1" noChangeArrowheads="1" noChangeShapeType="1" noTextEdit="1"/>
              </p:cNvSpPr>
              <p:nvPr/>
            </p:nvSpPr>
            <p:spPr>
              <a:xfrm>
                <a:off x="1448216" y="3262978"/>
                <a:ext cx="964367" cy="420115"/>
              </a:xfrm>
              <a:prstGeom prst="rect">
                <a:avLst/>
              </a:prstGeom>
              <a:blipFill>
                <a:blip r:embed="rId6"/>
                <a:stretch>
                  <a:fillRect l="-4430" r="-3165" b="-159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2C6D7CE-9975-6E9E-BAE9-5491F9EC1689}"/>
                  </a:ext>
                </a:extLst>
              </p:cNvPr>
              <p:cNvSpPr txBox="1"/>
              <p:nvPr/>
            </p:nvSpPr>
            <p:spPr>
              <a:xfrm>
                <a:off x="3987153" y="4074864"/>
                <a:ext cx="4217693" cy="133594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𝐴</m:t>
                          </m:r>
                        </m:sup>
                        <m:e>
                          <m:r>
                            <a:rPr lang="en-US" sz="1600" b="0" i="1" smtClean="0">
                              <a:latin typeface="Cambria Math" panose="02040503050406030204" pitchFamily="18" charset="0"/>
                            </a:rPr>
                            <m:t>𝐼</m:t>
                          </m:r>
                        </m:e>
                      </m:sPre>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m>
                            <m:mPr>
                              <m:mcs>
                                <m:mc>
                                  <m:mcPr>
                                    <m:count m:val="3"/>
                                    <m:mcJc m:val="center"/>
                                  </m:mcPr>
                                </m:mc>
                              </m:mcs>
                              <m:ctrlPr>
                                <a:rPr lang="en-US" sz="1600" b="0" i="1" smtClean="0">
                                  <a:latin typeface="Cambria Math" panose="02040503050406030204" pitchFamily="18" charset="0"/>
                                </a:rPr>
                              </m:ctrlPr>
                            </m:mPr>
                            <m:mr>
                              <m:e>
                                <m:f>
                                  <m:fPr>
                                    <m:ctrlPr>
                                      <a:rPr lang="en-US" sz="1600" b="0" i="1" smtClean="0">
                                        <a:latin typeface="Cambria Math" panose="02040503050406030204" pitchFamily="18" charset="0"/>
                                      </a:rPr>
                                    </m:ctrlPr>
                                  </m:fPr>
                                  <m:num>
                                    <m:r>
                                      <m:rPr>
                                        <m:brk m:alnAt="7"/>
                                      </m:rPr>
                                      <a:rPr lang="en-US" sz="1600" b="0" i="1" smtClean="0">
                                        <a:latin typeface="Cambria Math" panose="02040503050406030204" pitchFamily="18" charset="0"/>
                                      </a:rPr>
                                      <m:t>𝑚</m:t>
                                    </m:r>
                                  </m:num>
                                  <m:den>
                                    <m:r>
                                      <m:rPr>
                                        <m:brk m:alnAt="7"/>
                                      </m:rPr>
                                      <a:rPr lang="en-US" sz="1600" b="0" i="1" smtClean="0">
                                        <a:latin typeface="Cambria Math" panose="02040503050406030204" pitchFamily="18" charset="0"/>
                                      </a:rPr>
                                      <m:t>3</m:t>
                                    </m:r>
                                  </m:den>
                                </m:f>
                                <m:d>
                                  <m:dPr>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m:rPr>
                                            <m:brk m:alnAt="7"/>
                                          </m:rPr>
                                          <a:rPr lang="en-US" sz="1600" b="0" i="1" smtClean="0">
                                            <a:latin typeface="Cambria Math" panose="02040503050406030204" pitchFamily="18" charset="0"/>
                                          </a:rPr>
                                          <m:t>𝑙</m:t>
                                        </m:r>
                                      </m:e>
                                      <m:sup>
                                        <m:r>
                                          <m:rPr>
                                            <m:brk m:alnAt="7"/>
                                          </m:rPr>
                                          <a:rPr lang="en-US" sz="1600" b="0" i="1" smtClean="0">
                                            <a:latin typeface="Cambria Math" panose="02040503050406030204" pitchFamily="18" charset="0"/>
                                          </a:rPr>
                                          <m:t>2</m:t>
                                        </m:r>
                                      </m:sup>
                                    </m:sSup>
                                    <m:r>
                                      <m:rPr>
                                        <m:brk m:alnAt="7"/>
                                      </m:rP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m:rPr>
                                            <m:brk m:alnAt="7"/>
                                          </m:rPr>
                                          <a:rPr lang="en-US" sz="1600" b="0" i="1" smtClean="0">
                                            <a:latin typeface="Cambria Math" panose="02040503050406030204" pitchFamily="18" charset="0"/>
                                          </a:rPr>
                                          <m:t>h</m:t>
                                        </m:r>
                                      </m:e>
                                      <m:sup>
                                        <m:r>
                                          <m:rPr>
                                            <m:brk m:alnAt="7"/>
                                          </m:rPr>
                                          <a:rPr lang="en-US" sz="1600" b="0" i="1" smtClean="0">
                                            <a:latin typeface="Cambria Math" panose="02040503050406030204" pitchFamily="18" charset="0"/>
                                          </a:rPr>
                                          <m:t>2</m:t>
                                        </m:r>
                                      </m:sup>
                                    </m:sSup>
                                  </m:e>
                                </m:d>
                              </m:e>
                              <m:e>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𝑤𝑙</m:t>
                                </m:r>
                              </m:e>
                              <m:e>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h𝑤</m:t>
                                </m:r>
                              </m:e>
                            </m:mr>
                            <m:mr>
                              <m:e>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𝑤𝑙</m:t>
                                </m:r>
                              </m:e>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m:t>
                                    </m:r>
                                  </m:num>
                                  <m:den>
                                    <m:r>
                                      <a:rPr lang="en-US" sz="1600" b="0" i="1" smtClean="0">
                                        <a:latin typeface="Cambria Math" panose="02040503050406030204" pitchFamily="18" charset="0"/>
                                      </a:rPr>
                                      <m:t>3</m:t>
                                    </m:r>
                                  </m:den>
                                </m:f>
                                <m:d>
                                  <m:dPr>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𝑤</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h</m:t>
                                        </m:r>
                                      </m:e>
                                      <m:sup>
                                        <m:r>
                                          <a:rPr lang="en-US" sz="1600" b="0" i="1" smtClean="0">
                                            <a:latin typeface="Cambria Math" panose="02040503050406030204" pitchFamily="18" charset="0"/>
                                          </a:rPr>
                                          <m:t>2</m:t>
                                        </m:r>
                                      </m:sup>
                                    </m:sSup>
                                  </m:e>
                                </m:d>
                              </m:e>
                              <m:e>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h𝑙</m:t>
                                </m:r>
                              </m:e>
                            </m:mr>
                            <m:mr>
                              <m:e>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h𝑤</m:t>
                                </m:r>
                              </m:e>
                              <m:e>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h𝑙</m:t>
                                </m:r>
                              </m:e>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m:t>
                                    </m:r>
                                  </m:num>
                                  <m:den>
                                    <m:r>
                                      <a:rPr lang="en-US" sz="1600" b="0" i="1" smtClean="0">
                                        <a:latin typeface="Cambria Math" panose="02040503050406030204" pitchFamily="18" charset="0"/>
                                      </a:rPr>
                                      <m:t>3</m:t>
                                    </m:r>
                                  </m:den>
                                </m:f>
                                <m:d>
                                  <m:dPr>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𝑙</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𝑤</m:t>
                                        </m:r>
                                      </m:e>
                                      <m:sup>
                                        <m:r>
                                          <a:rPr lang="en-US" sz="1600" b="0" i="1" smtClean="0">
                                            <a:latin typeface="Cambria Math" panose="02040503050406030204" pitchFamily="18" charset="0"/>
                                          </a:rPr>
                                          <m:t>2</m:t>
                                        </m:r>
                                      </m:sup>
                                    </m:sSup>
                                  </m:e>
                                </m:d>
                              </m:e>
                            </m:mr>
                          </m:m>
                        </m:e>
                      </m:d>
                    </m:oMath>
                  </m:oMathPara>
                </a14:m>
                <a:endParaRPr lang="en-US" sz="1600" dirty="0"/>
              </a:p>
            </p:txBody>
          </p:sp>
        </mc:Choice>
        <mc:Fallback xmlns="">
          <p:sp>
            <p:nvSpPr>
              <p:cNvPr id="12" name="TextBox 11">
                <a:extLst>
                  <a:ext uri="{FF2B5EF4-FFF2-40B4-BE49-F238E27FC236}">
                    <a16:creationId xmlns:a16="http://schemas.microsoft.com/office/drawing/2014/main" id="{E2C6D7CE-9975-6E9E-BAE9-5491F9EC1689}"/>
                  </a:ext>
                </a:extLst>
              </p:cNvPr>
              <p:cNvSpPr txBox="1">
                <a:spLocks noRot="1" noChangeAspect="1" noMove="1" noResize="1" noEditPoints="1" noAdjustHandles="1" noChangeArrowheads="1" noChangeShapeType="1" noTextEdit="1"/>
              </p:cNvSpPr>
              <p:nvPr/>
            </p:nvSpPr>
            <p:spPr>
              <a:xfrm>
                <a:off x="3987153" y="4074864"/>
                <a:ext cx="4217693" cy="1335943"/>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86743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0D01AF73-C4FD-8927-07A5-8EF3A82C17A8}"/>
              </a:ext>
            </a:extLst>
          </p:cNvPr>
          <p:cNvSpPr>
            <a:spLocks noGrp="1" noChangeArrowheads="1"/>
          </p:cNvSpPr>
          <p:nvPr>
            <p:ph type="ctrTitle"/>
          </p:nvPr>
        </p:nvSpPr>
        <p:spPr>
          <a:xfrm>
            <a:off x="2209800" y="2286000"/>
            <a:ext cx="7772400" cy="1143000"/>
          </a:xfrm>
        </p:spPr>
        <p:txBody>
          <a:bodyPr/>
          <a:lstStyle/>
          <a:p>
            <a:r>
              <a:rPr lang="en-US" altLang="en-US"/>
              <a:t>Tensor of Inertia – Operations </a:t>
            </a:r>
            <a:br>
              <a:rPr lang="en-US" altLang="en-US"/>
            </a:br>
            <a:endParaRPr lang="en-US" altLang="en-US"/>
          </a:p>
        </p:txBody>
      </p:sp>
      <p:sp>
        <p:nvSpPr>
          <p:cNvPr id="68611" name="Rectangle 3">
            <a:extLst>
              <a:ext uri="{FF2B5EF4-FFF2-40B4-BE49-F238E27FC236}">
                <a16:creationId xmlns:a16="http://schemas.microsoft.com/office/drawing/2014/main" id="{A7F433E0-11CE-1725-409D-61433F4D3103}"/>
              </a:ext>
            </a:extLst>
          </p:cNvPr>
          <p:cNvSpPr>
            <a:spLocks noGrp="1" noChangeArrowheads="1"/>
          </p:cNvSpPr>
          <p:nvPr>
            <p:ph type="subTitle" idx="1"/>
          </p:nvPr>
        </p:nvSpPr>
        <p:spPr/>
        <p:txBody>
          <a:bodyPr/>
          <a:lstStyle/>
          <a:p>
            <a:r>
              <a:rPr lang="en-US" altLang="en-US"/>
              <a:t>Translations of the Inertia Tensor</a:t>
            </a:r>
          </a:p>
          <a:p>
            <a:r>
              <a:rPr lang="en-US" altLang="en-US"/>
              <a:t>Parallel Axis Theorem </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A2D27C2-0E89-8EB1-882C-02722FC737A9}"/>
                  </a:ext>
                </a:extLst>
              </p14:cNvPr>
              <p14:cNvContentPartPr/>
              <p14:nvPr/>
            </p14:nvContentPartPr>
            <p14:xfrm>
              <a:off x="1971120" y="3269880"/>
              <a:ext cx="7557480" cy="2322000"/>
            </p14:xfrm>
          </p:contentPart>
        </mc:Choice>
        <mc:Fallback xmlns="">
          <p:pic>
            <p:nvPicPr>
              <p:cNvPr id="2" name="Ink 1">
                <a:extLst>
                  <a:ext uri="{FF2B5EF4-FFF2-40B4-BE49-F238E27FC236}">
                    <a16:creationId xmlns:a16="http://schemas.microsoft.com/office/drawing/2014/main" id="{EA2D27C2-0E89-8EB1-882C-02722FC737A9}"/>
                  </a:ext>
                </a:extLst>
              </p:cNvPr>
              <p:cNvPicPr/>
              <p:nvPr/>
            </p:nvPicPr>
            <p:blipFill>
              <a:blip r:embed="rId4"/>
              <a:stretch>
                <a:fillRect/>
              </a:stretch>
            </p:blipFill>
            <p:spPr>
              <a:xfrm>
                <a:off x="1961760" y="3260520"/>
                <a:ext cx="7576200" cy="2340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89D89134-0D10-5D81-54DF-ABF66EBC915E}"/>
                  </a:ext>
                </a:extLst>
              </p14:cNvPr>
              <p14:cNvContentPartPr/>
              <p14:nvPr/>
            </p14:nvContentPartPr>
            <p14:xfrm>
              <a:off x="9258240" y="3307320"/>
              <a:ext cx="149040" cy="220680"/>
            </p14:xfrm>
          </p:contentPart>
        </mc:Choice>
        <mc:Fallback xmlns="">
          <p:pic>
            <p:nvPicPr>
              <p:cNvPr id="3" name="Ink 2">
                <a:extLst>
                  <a:ext uri="{FF2B5EF4-FFF2-40B4-BE49-F238E27FC236}">
                    <a16:creationId xmlns:a16="http://schemas.microsoft.com/office/drawing/2014/main" id="{89D89134-0D10-5D81-54DF-ABF66EBC915E}"/>
                  </a:ext>
                </a:extLst>
              </p:cNvPr>
              <p:cNvPicPr/>
              <p:nvPr/>
            </p:nvPicPr>
            <p:blipFill>
              <a:blip r:embed="rId6"/>
              <a:stretch>
                <a:fillRect/>
              </a:stretch>
            </p:blipFill>
            <p:spPr>
              <a:xfrm>
                <a:off x="9248880" y="3297960"/>
                <a:ext cx="167760" cy="239400"/>
              </a:xfrm>
              <a:prstGeom prst="rect">
                <a:avLst/>
              </a:prstGeom>
            </p:spPr>
          </p:pic>
        </mc:Fallback>
      </mc:AlternateContent>
      <p:sp>
        <p:nvSpPr>
          <p:cNvPr id="8" name="Footer Placeholder 2">
            <a:extLst>
              <a:ext uri="{FF2B5EF4-FFF2-40B4-BE49-F238E27FC236}">
                <a16:creationId xmlns:a16="http://schemas.microsoft.com/office/drawing/2014/main" id="{12D3193B-6BF1-0F28-F79A-3DFC163C7A57}"/>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8615" name="Picture 2" descr="http://brand.ucla.edu/wp-content/uploads/2013/08/ucla-logotype-main-11.jpg">
            <a:extLst>
              <a:ext uri="{FF2B5EF4-FFF2-40B4-BE49-F238E27FC236}">
                <a16:creationId xmlns:a16="http://schemas.microsoft.com/office/drawing/2014/main" id="{B2C2FF9C-5E5B-29C3-785E-48A1897FFD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4470D7F1-6329-2ED3-3F80-4FE2D0015AEB}"/>
              </a:ext>
            </a:extLst>
          </p:cNvPr>
          <p:cNvSpPr>
            <a:spLocks noGrp="1" noChangeArrowheads="1"/>
          </p:cNvSpPr>
          <p:nvPr>
            <p:ph type="title"/>
          </p:nvPr>
        </p:nvSpPr>
        <p:spPr/>
        <p:txBody>
          <a:bodyPr/>
          <a:lstStyle/>
          <a:p>
            <a:r>
              <a:rPr lang="en-US" altLang="en-US"/>
              <a:t>Parallel Axis Theorem – 1D </a:t>
            </a:r>
          </a:p>
        </p:txBody>
      </p:sp>
      <p:sp>
        <p:nvSpPr>
          <p:cNvPr id="70659" name="Rectangle 3">
            <a:extLst>
              <a:ext uri="{FF2B5EF4-FFF2-40B4-BE49-F238E27FC236}">
                <a16:creationId xmlns:a16="http://schemas.microsoft.com/office/drawing/2014/main" id="{E4F79A94-493A-18C2-DB46-30D621FF7077}"/>
              </a:ext>
            </a:extLst>
          </p:cNvPr>
          <p:cNvSpPr>
            <a:spLocks noGrp="1" noChangeArrowheads="1"/>
          </p:cNvSpPr>
          <p:nvPr>
            <p:ph type="body" idx="1"/>
          </p:nvPr>
        </p:nvSpPr>
        <p:spPr>
          <a:xfrm>
            <a:off x="900038" y="1371600"/>
            <a:ext cx="6573912" cy="4724400"/>
          </a:xfrm>
        </p:spPr>
        <p:txBody>
          <a:bodyPr/>
          <a:lstStyle/>
          <a:p>
            <a:r>
              <a:rPr lang="en-US" altLang="en-US" dirty="0"/>
              <a:t>The inertia tensor is a function of the position and orientation of the reference frame</a:t>
            </a:r>
          </a:p>
          <a:p>
            <a:r>
              <a:rPr lang="en-US" altLang="en-US" b="1" dirty="0"/>
              <a:t>Parallel Axis Theorem </a:t>
            </a:r>
            <a:r>
              <a:rPr lang="en-US" altLang="en-US" dirty="0"/>
              <a:t>– How the inertia tensor changes under translation of the reference coordinate system    </a:t>
            </a:r>
          </a:p>
        </p:txBody>
      </p:sp>
      <p:grpSp>
        <p:nvGrpSpPr>
          <p:cNvPr id="2" name="Group 1">
            <a:extLst>
              <a:ext uri="{FF2B5EF4-FFF2-40B4-BE49-F238E27FC236}">
                <a16:creationId xmlns:a16="http://schemas.microsoft.com/office/drawing/2014/main" id="{C591FC91-4500-D232-598B-DEC5B1BEDCF9}"/>
              </a:ext>
            </a:extLst>
          </p:cNvPr>
          <p:cNvGrpSpPr/>
          <p:nvPr/>
        </p:nvGrpSpPr>
        <p:grpSpPr>
          <a:xfrm>
            <a:off x="8290316" y="1840403"/>
            <a:ext cx="2895600" cy="3378200"/>
            <a:chOff x="2227263" y="2051050"/>
            <a:chExt cx="2895600" cy="3378200"/>
          </a:xfrm>
        </p:grpSpPr>
        <p:pic>
          <p:nvPicPr>
            <p:cNvPr id="70660" name="Picture 3" descr="bee02286_0941.jpg">
              <a:extLst>
                <a:ext uri="{FF2B5EF4-FFF2-40B4-BE49-F238E27FC236}">
                  <a16:creationId xmlns:a16="http://schemas.microsoft.com/office/drawing/2014/main" id="{C120D07E-53F7-FD51-9B5A-1B5593D2B3A8}"/>
                </a:ext>
              </a:extLst>
            </p:cNvPr>
            <p:cNvPicPr>
              <a:picLocks noChangeAspect="1"/>
            </p:cNvPicPr>
            <p:nvPr/>
          </p:nvPicPr>
          <p:blipFill>
            <a:blip r:embed="rId3">
              <a:extLst>
                <a:ext uri="{28A0092B-C50C-407E-A947-70E740481C1C}">
                  <a14:useLocalDpi xmlns:a14="http://schemas.microsoft.com/office/drawing/2010/main" val="0"/>
                </a:ext>
              </a:extLst>
            </a:blip>
            <a:srcRect t="2306"/>
            <a:stretch>
              <a:fillRect/>
            </a:stretch>
          </p:blipFill>
          <p:spPr bwMode="auto">
            <a:xfrm>
              <a:off x="2227263" y="2051050"/>
              <a:ext cx="2551112"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40968" name="Ink 8">
                  <a:extLst>
                    <a:ext uri="{FF2B5EF4-FFF2-40B4-BE49-F238E27FC236}">
                      <a16:creationId xmlns:a16="http://schemas.microsoft.com/office/drawing/2014/main" id="{4A4CFCA2-5E63-7B57-DB17-9CEA47048AA5}"/>
                    </a:ext>
                  </a:extLst>
                </p14:cNvPr>
                <p14:cNvContentPartPr>
                  <a14:cpLocks xmlns:a14="http://schemas.microsoft.com/office/drawing/2010/main" noRot="1" noChangeAspect="1" noEditPoints="1" noChangeArrowheads="1" noChangeShapeType="1"/>
                </p14:cNvContentPartPr>
                <p14:nvPr/>
              </p14:nvContentPartPr>
              <p14:xfrm>
                <a:off x="3800476" y="3854450"/>
                <a:ext cx="79375" cy="185738"/>
              </p14:xfrm>
            </p:contentPart>
          </mc:Choice>
          <mc:Fallback xmlns="">
            <p:pic>
              <p:nvPicPr>
                <p:cNvPr id="40968" name="Ink 8">
                  <a:extLst>
                    <a:ext uri="{FF2B5EF4-FFF2-40B4-BE49-F238E27FC236}">
                      <a16:creationId xmlns:a16="http://schemas.microsoft.com/office/drawing/2014/main" id="{4A4CFCA2-5E63-7B57-DB17-9CEA47048AA5}"/>
                    </a:ext>
                  </a:extLst>
                </p:cNvPr>
                <p:cNvPicPr>
                  <a:picLocks noRot="1" noChangeAspect="1" noEditPoints="1" noChangeArrowheads="1" noChangeShapeType="1"/>
                </p:cNvPicPr>
                <p:nvPr/>
              </p:nvPicPr>
              <p:blipFill>
                <a:blip r:embed="rId5"/>
                <a:stretch>
                  <a:fillRect/>
                </a:stretch>
              </p:blipFill>
              <p:spPr>
                <a:xfrm>
                  <a:off x="3791095" y="3845091"/>
                  <a:ext cx="98136" cy="20445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0969" name="Ink 9">
                  <a:extLst>
                    <a:ext uri="{FF2B5EF4-FFF2-40B4-BE49-F238E27FC236}">
                      <a16:creationId xmlns:a16="http://schemas.microsoft.com/office/drawing/2014/main" id="{06D88D67-0E54-0F8B-A3C0-9C03C43C8846}"/>
                    </a:ext>
                  </a:extLst>
                </p14:cNvPr>
                <p14:cNvContentPartPr>
                  <a14:cpLocks xmlns:a14="http://schemas.microsoft.com/office/drawing/2010/main" noRot="1" noChangeAspect="1" noEditPoints="1" noChangeArrowheads="1" noChangeShapeType="1"/>
                </p14:cNvContentPartPr>
                <p14:nvPr/>
              </p14:nvContentPartPr>
              <p14:xfrm>
                <a:off x="4640263" y="2646364"/>
                <a:ext cx="114300" cy="96837"/>
              </p14:xfrm>
            </p:contentPart>
          </mc:Choice>
          <mc:Fallback xmlns="">
            <p:pic>
              <p:nvPicPr>
                <p:cNvPr id="40969" name="Ink 9">
                  <a:extLst>
                    <a:ext uri="{FF2B5EF4-FFF2-40B4-BE49-F238E27FC236}">
                      <a16:creationId xmlns:a16="http://schemas.microsoft.com/office/drawing/2014/main" id="{06D88D67-0E54-0F8B-A3C0-9C03C43C8846}"/>
                    </a:ext>
                  </a:extLst>
                </p:cNvPr>
                <p:cNvPicPr>
                  <a:picLocks noRot="1" noChangeAspect="1" noEditPoints="1" noChangeArrowheads="1" noChangeShapeType="1"/>
                </p:cNvPicPr>
                <p:nvPr/>
              </p:nvPicPr>
              <p:blipFill>
                <a:blip r:embed="rId7"/>
                <a:stretch>
                  <a:fillRect/>
                </a:stretch>
              </p:blipFill>
              <p:spPr>
                <a:xfrm>
                  <a:off x="4630888" y="2637004"/>
                  <a:ext cx="133050" cy="11555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970" name="Ink 10">
                  <a:extLst>
                    <a:ext uri="{FF2B5EF4-FFF2-40B4-BE49-F238E27FC236}">
                      <a16:creationId xmlns:a16="http://schemas.microsoft.com/office/drawing/2014/main" id="{B4FFE132-2D8E-3418-1CF2-314364E556CE}"/>
                    </a:ext>
                  </a:extLst>
                </p14:cNvPr>
                <p14:cNvContentPartPr>
                  <a14:cpLocks xmlns:a14="http://schemas.microsoft.com/office/drawing/2010/main" noRot="1" noChangeAspect="1" noEditPoints="1" noChangeArrowheads="1" noChangeShapeType="1"/>
                </p14:cNvContentPartPr>
                <p14:nvPr/>
              </p14:nvContentPartPr>
              <p14:xfrm>
                <a:off x="4867275" y="2638426"/>
                <a:ext cx="127000" cy="112713"/>
              </p14:xfrm>
            </p:contentPart>
          </mc:Choice>
          <mc:Fallback xmlns="">
            <p:pic>
              <p:nvPicPr>
                <p:cNvPr id="40970" name="Ink 10">
                  <a:extLst>
                    <a:ext uri="{FF2B5EF4-FFF2-40B4-BE49-F238E27FC236}">
                      <a16:creationId xmlns:a16="http://schemas.microsoft.com/office/drawing/2014/main" id="{B4FFE132-2D8E-3418-1CF2-314364E556CE}"/>
                    </a:ext>
                  </a:extLst>
                </p:cNvPr>
                <p:cNvPicPr>
                  <a:picLocks noRot="1" noChangeAspect="1" noEditPoints="1" noChangeArrowheads="1" noChangeShapeType="1"/>
                </p:cNvPicPr>
                <p:nvPr/>
              </p:nvPicPr>
              <p:blipFill>
                <a:blip r:embed="rId9"/>
                <a:stretch>
                  <a:fillRect/>
                </a:stretch>
              </p:blipFill>
              <p:spPr>
                <a:xfrm>
                  <a:off x="4857921" y="2629063"/>
                  <a:ext cx="145708" cy="13143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0971" name="Ink 11">
                  <a:extLst>
                    <a:ext uri="{FF2B5EF4-FFF2-40B4-BE49-F238E27FC236}">
                      <a16:creationId xmlns:a16="http://schemas.microsoft.com/office/drawing/2014/main" id="{88E0B96D-1672-81F9-3D02-30440DD12B29}"/>
                    </a:ext>
                  </a:extLst>
                </p14:cNvPr>
                <p14:cNvContentPartPr>
                  <a14:cpLocks xmlns:a14="http://schemas.microsoft.com/office/drawing/2010/main" noRot="1" noChangeAspect="1" noEditPoints="1" noChangeArrowheads="1" noChangeShapeType="1"/>
                </p14:cNvContentPartPr>
                <p14:nvPr/>
              </p14:nvContentPartPr>
              <p14:xfrm>
                <a:off x="4481513" y="3040064"/>
                <a:ext cx="641350" cy="369887"/>
              </p14:xfrm>
            </p:contentPart>
          </mc:Choice>
          <mc:Fallback xmlns="">
            <p:pic>
              <p:nvPicPr>
                <p:cNvPr id="40971" name="Ink 11">
                  <a:extLst>
                    <a:ext uri="{FF2B5EF4-FFF2-40B4-BE49-F238E27FC236}">
                      <a16:creationId xmlns:a16="http://schemas.microsoft.com/office/drawing/2014/main" id="{88E0B96D-1672-81F9-3D02-30440DD12B29}"/>
                    </a:ext>
                  </a:extLst>
                </p:cNvPr>
                <p:cNvPicPr>
                  <a:picLocks noRot="1" noChangeAspect="1" noEditPoints="1" noChangeArrowheads="1" noChangeShapeType="1"/>
                </p:cNvPicPr>
                <p:nvPr/>
              </p:nvPicPr>
              <p:blipFill>
                <a:blip r:embed="rId11"/>
                <a:stretch>
                  <a:fillRect/>
                </a:stretch>
              </p:blipFill>
              <p:spPr>
                <a:xfrm>
                  <a:off x="4472150" y="3030700"/>
                  <a:ext cx="660076" cy="38861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0972" name="Ink 12">
                  <a:extLst>
                    <a:ext uri="{FF2B5EF4-FFF2-40B4-BE49-F238E27FC236}">
                      <a16:creationId xmlns:a16="http://schemas.microsoft.com/office/drawing/2014/main" id="{30DD5DB1-1B4F-616F-D1D9-2888838E54BA}"/>
                    </a:ext>
                  </a:extLst>
                </p14:cNvPr>
                <p14:cNvContentPartPr>
                  <a14:cpLocks xmlns:a14="http://schemas.microsoft.com/office/drawing/2010/main" noRot="1" noChangeAspect="1" noEditPoints="1" noChangeArrowheads="1" noChangeShapeType="1"/>
                </p14:cNvContentPartPr>
                <p14:nvPr/>
              </p14:nvContentPartPr>
              <p14:xfrm>
                <a:off x="2689225" y="4060826"/>
                <a:ext cx="820738" cy="587375"/>
              </p14:xfrm>
            </p:contentPart>
          </mc:Choice>
          <mc:Fallback xmlns="">
            <p:pic>
              <p:nvPicPr>
                <p:cNvPr id="40972" name="Ink 12">
                  <a:extLst>
                    <a:ext uri="{FF2B5EF4-FFF2-40B4-BE49-F238E27FC236}">
                      <a16:creationId xmlns:a16="http://schemas.microsoft.com/office/drawing/2014/main" id="{30DD5DB1-1B4F-616F-D1D9-2888838E54BA}"/>
                    </a:ext>
                  </a:extLst>
                </p:cNvPr>
                <p:cNvPicPr>
                  <a:picLocks noRot="1" noChangeAspect="1" noEditPoints="1" noChangeArrowheads="1" noChangeShapeType="1"/>
                </p:cNvPicPr>
                <p:nvPr/>
              </p:nvPicPr>
              <p:blipFill>
                <a:blip r:embed="rId13"/>
                <a:stretch>
                  <a:fillRect/>
                </a:stretch>
              </p:blipFill>
              <p:spPr>
                <a:xfrm>
                  <a:off x="2679866" y="4051468"/>
                  <a:ext cx="839457" cy="60609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0973" name="Ink 13">
                  <a:extLst>
                    <a:ext uri="{FF2B5EF4-FFF2-40B4-BE49-F238E27FC236}">
                      <a16:creationId xmlns:a16="http://schemas.microsoft.com/office/drawing/2014/main" id="{42EF7389-B4E2-B07D-12CA-0A22CDBB069F}"/>
                    </a:ext>
                  </a:extLst>
                </p14:cNvPr>
                <p14:cNvContentPartPr>
                  <a14:cpLocks xmlns:a14="http://schemas.microsoft.com/office/drawing/2010/main" noRot="1" noChangeAspect="1" noEditPoints="1" noChangeArrowheads="1" noChangeShapeType="1"/>
                </p14:cNvContentPartPr>
                <p14:nvPr/>
              </p14:nvContentPartPr>
              <p14:xfrm>
                <a:off x="2459038" y="4438650"/>
                <a:ext cx="444500" cy="628650"/>
              </p14:xfrm>
            </p:contentPart>
          </mc:Choice>
          <mc:Fallback xmlns="">
            <p:pic>
              <p:nvPicPr>
                <p:cNvPr id="40973" name="Ink 13">
                  <a:extLst>
                    <a:ext uri="{FF2B5EF4-FFF2-40B4-BE49-F238E27FC236}">
                      <a16:creationId xmlns:a16="http://schemas.microsoft.com/office/drawing/2014/main" id="{42EF7389-B4E2-B07D-12CA-0A22CDBB069F}"/>
                    </a:ext>
                  </a:extLst>
                </p:cNvPr>
                <p:cNvPicPr>
                  <a:picLocks noRot="1" noChangeAspect="1" noEditPoints="1" noChangeArrowheads="1" noChangeShapeType="1"/>
                </p:cNvPicPr>
                <p:nvPr/>
              </p:nvPicPr>
              <p:blipFill>
                <a:blip r:embed="rId15"/>
                <a:stretch>
                  <a:fillRect/>
                </a:stretch>
              </p:blipFill>
              <p:spPr>
                <a:xfrm>
                  <a:off x="2449673" y="4429289"/>
                  <a:ext cx="463231" cy="64737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994" name="Ink 34">
                  <a:extLst>
                    <a:ext uri="{FF2B5EF4-FFF2-40B4-BE49-F238E27FC236}">
                      <a16:creationId xmlns:a16="http://schemas.microsoft.com/office/drawing/2014/main" id="{9C01891A-45E0-BF5E-8178-87D558588F5F}"/>
                    </a:ext>
                  </a:extLst>
                </p14:cNvPr>
                <p14:cNvContentPartPr>
                  <a14:cpLocks xmlns:a14="http://schemas.microsoft.com/office/drawing/2010/main" noRot="1" noChangeAspect="1" noEditPoints="1" noChangeArrowheads="1" noChangeShapeType="1"/>
                </p14:cNvContentPartPr>
                <p14:nvPr/>
              </p14:nvContentPartPr>
              <p14:xfrm>
                <a:off x="3856038" y="2127250"/>
                <a:ext cx="328612" cy="203200"/>
              </p14:xfrm>
            </p:contentPart>
          </mc:Choice>
          <mc:Fallback xmlns="">
            <p:pic>
              <p:nvPicPr>
                <p:cNvPr id="40994" name="Ink 34">
                  <a:extLst>
                    <a:ext uri="{FF2B5EF4-FFF2-40B4-BE49-F238E27FC236}">
                      <a16:creationId xmlns:a16="http://schemas.microsoft.com/office/drawing/2014/main" id="{9C01891A-45E0-BF5E-8178-87D558588F5F}"/>
                    </a:ext>
                  </a:extLst>
                </p:cNvPr>
                <p:cNvPicPr>
                  <a:picLocks noRot="1" noChangeAspect="1" noEditPoints="1" noChangeArrowheads="1" noChangeShapeType="1"/>
                </p:cNvPicPr>
                <p:nvPr/>
              </p:nvPicPr>
              <p:blipFill>
                <a:blip r:embed="rId17"/>
                <a:stretch>
                  <a:fillRect/>
                </a:stretch>
              </p:blipFill>
              <p:spPr>
                <a:xfrm>
                  <a:off x="3846680" y="2117883"/>
                  <a:ext cx="347328" cy="221935"/>
                </a:xfrm>
                <a:prstGeom prst="rect">
                  <a:avLst/>
                </a:prstGeom>
              </p:spPr>
            </p:pic>
          </mc:Fallback>
        </mc:AlternateContent>
      </p:grpSp>
      <p:sp>
        <p:nvSpPr>
          <p:cNvPr id="36" name="Footer Placeholder 2">
            <a:extLst>
              <a:ext uri="{FF2B5EF4-FFF2-40B4-BE49-F238E27FC236}">
                <a16:creationId xmlns:a16="http://schemas.microsoft.com/office/drawing/2014/main" id="{D2E83422-45C8-946F-40EF-BC128128BB7C}"/>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0691" name="Picture 2" descr="http://brand.ucla.edu/wp-content/uploads/2013/08/ucla-logotype-main-11.jpg">
            <a:extLst>
              <a:ext uri="{FF2B5EF4-FFF2-40B4-BE49-F238E27FC236}">
                <a16:creationId xmlns:a16="http://schemas.microsoft.com/office/drawing/2014/main" id="{DF497BBA-7EF4-AD80-396B-C50AA682AF1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EA5C919-666F-1BA6-C9BA-9D42EFDBE889}"/>
                  </a:ext>
                </a:extLst>
              </p:cNvPr>
              <p:cNvSpPr txBox="1"/>
              <p:nvPr/>
            </p:nvSpPr>
            <p:spPr>
              <a:xfrm>
                <a:off x="3744300" y="4437554"/>
                <a:ext cx="2062551" cy="308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r>
                                <a:rPr lang="en-US" sz="2000" b="0" i="1" smtClean="0">
                                  <a:latin typeface="Cambria Math" panose="02040503050406030204" pitchFamily="18" charset="0"/>
                                </a:rPr>
                                <m:t>𝐼</m:t>
                              </m:r>
                            </m:e>
                          </m:sPre>
                        </m:e>
                        <m:sub>
                          <m:r>
                            <a:rPr lang="en-US" sz="2000" b="0" i="1" smtClean="0">
                              <a:latin typeface="Cambria Math" panose="02040503050406030204" pitchFamily="18" charset="0"/>
                            </a:rPr>
                            <m:t>𝑧𝑧</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𝐶</m:t>
                              </m:r>
                            </m:sup>
                            <m:e>
                              <m:r>
                                <a:rPr lang="en-US" sz="2000" i="1">
                                  <a:latin typeface="Cambria Math" panose="02040503050406030204" pitchFamily="18" charset="0"/>
                                </a:rPr>
                                <m:t>𝐼</m:t>
                              </m:r>
                            </m:e>
                          </m:sPre>
                        </m:e>
                        <m:sub>
                          <m:r>
                            <a:rPr lang="en-US" sz="2000" i="1">
                              <a:latin typeface="Cambria Math" panose="02040503050406030204" pitchFamily="18" charset="0"/>
                            </a:rPr>
                            <m:t>𝑧𝑧</m:t>
                          </m:r>
                        </m:sub>
                      </m:sSub>
                      <m:r>
                        <a:rPr lang="en-US" sz="2000" b="0" i="1" smtClean="0">
                          <a:latin typeface="Cambria Math" panose="02040503050406030204" pitchFamily="18" charset="0"/>
                        </a:rPr>
                        <m:t>+</m:t>
                      </m:r>
                      <m:r>
                        <a:rPr lang="en-US" sz="2000" b="0" i="1" smtClean="0">
                          <a:latin typeface="Cambria Math" panose="02040503050406030204" pitchFamily="18" charset="0"/>
                        </a:rPr>
                        <m:t>𝑚</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𝑑</m:t>
                          </m:r>
                        </m:e>
                        <m:sup>
                          <m:r>
                            <a:rPr lang="en-US" sz="2000" b="0" i="1" smtClean="0">
                              <a:latin typeface="Cambria Math" panose="02040503050406030204" pitchFamily="18" charset="0"/>
                            </a:rPr>
                            <m:t>2</m:t>
                          </m:r>
                        </m:sup>
                      </m:sSup>
                    </m:oMath>
                  </m:oMathPara>
                </a14:m>
                <a:endParaRPr lang="en-US" sz="2000" dirty="0"/>
              </a:p>
            </p:txBody>
          </p:sp>
        </mc:Choice>
        <mc:Fallback xmlns="">
          <p:sp>
            <p:nvSpPr>
              <p:cNvPr id="5" name="TextBox 4">
                <a:extLst>
                  <a:ext uri="{FF2B5EF4-FFF2-40B4-BE49-F238E27FC236}">
                    <a16:creationId xmlns:a16="http://schemas.microsoft.com/office/drawing/2014/main" id="{EEA5C919-666F-1BA6-C9BA-9D42EFDBE889}"/>
                  </a:ext>
                </a:extLst>
              </p:cNvPr>
              <p:cNvSpPr txBox="1">
                <a:spLocks noRot="1" noChangeAspect="1" noMove="1" noResize="1" noEditPoints="1" noAdjustHandles="1" noChangeArrowheads="1" noChangeShapeType="1" noTextEdit="1"/>
              </p:cNvSpPr>
              <p:nvPr/>
            </p:nvSpPr>
            <p:spPr>
              <a:xfrm>
                <a:off x="3744300" y="4437554"/>
                <a:ext cx="2062551" cy="308802"/>
              </a:xfrm>
              <a:prstGeom prst="rect">
                <a:avLst/>
              </a:prstGeom>
              <a:blipFill>
                <a:blip r:embed="rId19"/>
                <a:stretch>
                  <a:fillRect l="-295" r="-295" b="-13725"/>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E040CD24-38AD-03C5-6A11-8D34DE791322}"/>
              </a:ext>
            </a:extLst>
          </p:cNvPr>
          <p:cNvSpPr txBox="1"/>
          <p:nvPr/>
        </p:nvSpPr>
        <p:spPr>
          <a:xfrm>
            <a:off x="1352763" y="3030027"/>
            <a:ext cx="4941507" cy="338554"/>
          </a:xfrm>
          <a:prstGeom prst="rect">
            <a:avLst/>
          </a:prstGeom>
          <a:solidFill>
            <a:schemeClr val="bg1"/>
          </a:solidFill>
        </p:spPr>
        <p:txBody>
          <a:bodyPr wrap="square" rtlCol="0">
            <a:spAutoFit/>
          </a:bodyPr>
          <a:lstStyle/>
          <a:p>
            <a:r>
              <a:rPr lang="en-US" sz="1600" dirty="0">
                <a:latin typeface="+mj-lt"/>
              </a:rPr>
              <a:t>Frame {C} – is located at the CM</a:t>
            </a:r>
          </a:p>
        </p:txBody>
      </p:sp>
      <p:sp>
        <p:nvSpPr>
          <p:cNvPr id="7" name="TextBox 6">
            <a:extLst>
              <a:ext uri="{FF2B5EF4-FFF2-40B4-BE49-F238E27FC236}">
                <a16:creationId xmlns:a16="http://schemas.microsoft.com/office/drawing/2014/main" id="{C9233775-CFF5-E29B-22CB-C66662BD8B0F}"/>
              </a:ext>
            </a:extLst>
          </p:cNvPr>
          <p:cNvSpPr txBox="1"/>
          <p:nvPr/>
        </p:nvSpPr>
        <p:spPr>
          <a:xfrm>
            <a:off x="1350572" y="3429534"/>
            <a:ext cx="4941507" cy="338554"/>
          </a:xfrm>
          <a:prstGeom prst="rect">
            <a:avLst/>
          </a:prstGeom>
          <a:solidFill>
            <a:schemeClr val="bg1"/>
          </a:solidFill>
        </p:spPr>
        <p:txBody>
          <a:bodyPr wrap="square" rtlCol="0">
            <a:spAutoFit/>
          </a:bodyPr>
          <a:lstStyle/>
          <a:p>
            <a:r>
              <a:rPr lang="en-US" sz="1600" dirty="0">
                <a:latin typeface="+mj-lt"/>
              </a:rPr>
              <a:t>Frame {A} – an arbitrarily translated frame</a:t>
            </a:r>
          </a:p>
        </p:txBody>
      </p:sp>
    </p:spTree>
    <p:extLst>
      <p:ext uri="{BB962C8B-B14F-4D97-AF65-F5344CB8AC3E}">
        <p14:creationId xmlns:p14="http://schemas.microsoft.com/office/powerpoint/2010/main" val="2125270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E71CA33-68C9-8FCB-DFBD-6C1D809BDDC1}"/>
              </a:ext>
            </a:extLst>
          </p:cNvPr>
          <p:cNvSpPr>
            <a:spLocks noGrp="1" noChangeArrowheads="1"/>
          </p:cNvSpPr>
          <p:nvPr>
            <p:ph type="title"/>
          </p:nvPr>
        </p:nvSpPr>
        <p:spPr/>
        <p:txBody>
          <a:bodyPr/>
          <a:lstStyle/>
          <a:p>
            <a:r>
              <a:rPr lang="en-US" altLang="en-US"/>
              <a:t>Parallel Axis Theorem – 3D </a:t>
            </a:r>
          </a:p>
        </p:txBody>
      </p:sp>
      <p:grpSp>
        <p:nvGrpSpPr>
          <p:cNvPr id="2" name="Group 1">
            <a:extLst>
              <a:ext uri="{FF2B5EF4-FFF2-40B4-BE49-F238E27FC236}">
                <a16:creationId xmlns:a16="http://schemas.microsoft.com/office/drawing/2014/main" id="{4C76A41A-CCFA-C80E-9D59-F4ABBA00D251}"/>
              </a:ext>
            </a:extLst>
          </p:cNvPr>
          <p:cNvGrpSpPr/>
          <p:nvPr/>
        </p:nvGrpSpPr>
        <p:grpSpPr>
          <a:xfrm>
            <a:off x="8600884" y="2148607"/>
            <a:ext cx="2590800" cy="2278063"/>
            <a:chOff x="1931988" y="1320801"/>
            <a:chExt cx="2590800" cy="2278063"/>
          </a:xfrm>
        </p:grpSpPr>
        <mc:AlternateContent xmlns:mc="http://schemas.openxmlformats.org/markup-compatibility/2006" xmlns:p14="http://schemas.microsoft.com/office/powerpoint/2010/main">
          <mc:Choice Requires="p14">
            <p:contentPart p14:bwMode="auto" r:id="rId3">
              <p14:nvContentPartPr>
                <p14:cNvPr id="41991" name="Ink 7">
                  <a:extLst>
                    <a:ext uri="{FF2B5EF4-FFF2-40B4-BE49-F238E27FC236}">
                      <a16:creationId xmlns:a16="http://schemas.microsoft.com/office/drawing/2014/main" id="{C0AE9124-7856-6B2C-3A3B-78586CCEEBC1}"/>
                    </a:ext>
                  </a:extLst>
                </p14:cNvPr>
                <p14:cNvContentPartPr>
                  <a14:cpLocks xmlns:a14="http://schemas.microsoft.com/office/drawing/2010/main" noRot="1" noChangeAspect="1" noEditPoints="1" noChangeArrowheads="1" noChangeShapeType="1"/>
                </p14:cNvContentPartPr>
                <p14:nvPr/>
              </p14:nvContentPartPr>
              <p14:xfrm>
                <a:off x="1931988" y="1320801"/>
                <a:ext cx="2590800" cy="2278063"/>
              </p14:xfrm>
            </p:contentPart>
          </mc:Choice>
          <mc:Fallback xmlns="">
            <p:pic>
              <p:nvPicPr>
                <p:cNvPr id="41991" name="Ink 7">
                  <a:extLst>
                    <a:ext uri="{FF2B5EF4-FFF2-40B4-BE49-F238E27FC236}">
                      <a16:creationId xmlns:a16="http://schemas.microsoft.com/office/drawing/2014/main" id="{C0AE9124-7856-6B2C-3A3B-78586CCEEBC1}"/>
                    </a:ext>
                  </a:extLst>
                </p:cNvPr>
                <p:cNvPicPr>
                  <a:picLocks noRot="1" noChangeAspect="1" noEditPoints="1" noChangeArrowheads="1" noChangeShapeType="1"/>
                </p:cNvPicPr>
                <p:nvPr/>
              </p:nvPicPr>
              <p:blipFill>
                <a:blip r:embed="rId4"/>
                <a:stretch>
                  <a:fillRect/>
                </a:stretch>
              </p:blipFill>
              <p:spPr>
                <a:xfrm>
                  <a:off x="1922627" y="1311441"/>
                  <a:ext cx="2609522" cy="229678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2037" name="Ink 53">
                  <a:extLst>
                    <a:ext uri="{FF2B5EF4-FFF2-40B4-BE49-F238E27FC236}">
                      <a16:creationId xmlns:a16="http://schemas.microsoft.com/office/drawing/2014/main" id="{F52605A6-E98B-1AEE-7E2A-CB72B200858F}"/>
                    </a:ext>
                  </a:extLst>
                </p14:cNvPr>
                <p14:cNvContentPartPr>
                  <a14:cpLocks xmlns:a14="http://schemas.microsoft.com/office/drawing/2010/main" noRot="1" noChangeAspect="1" noEditPoints="1" noChangeArrowheads="1" noChangeShapeType="1"/>
                </p14:cNvContentPartPr>
                <p14:nvPr/>
              </p14:nvContentPartPr>
              <p14:xfrm>
                <a:off x="2149476" y="1611314"/>
                <a:ext cx="1946275" cy="1889125"/>
              </p14:xfrm>
            </p:contentPart>
          </mc:Choice>
          <mc:Fallback xmlns="">
            <p:pic>
              <p:nvPicPr>
                <p:cNvPr id="42037" name="Ink 53">
                  <a:extLst>
                    <a:ext uri="{FF2B5EF4-FFF2-40B4-BE49-F238E27FC236}">
                      <a16:creationId xmlns:a16="http://schemas.microsoft.com/office/drawing/2014/main" id="{F52605A6-E98B-1AEE-7E2A-CB72B200858F}"/>
                    </a:ext>
                  </a:extLst>
                </p:cNvPr>
                <p:cNvPicPr>
                  <a:picLocks noRot="1" noChangeAspect="1" noEditPoints="1" noChangeArrowheads="1" noChangeShapeType="1"/>
                </p:cNvPicPr>
                <p:nvPr/>
              </p:nvPicPr>
              <p:blipFill>
                <a:blip r:embed="rId6"/>
                <a:stretch>
                  <a:fillRect/>
                </a:stretch>
              </p:blipFill>
              <p:spPr>
                <a:xfrm>
                  <a:off x="2140115" y="1601955"/>
                  <a:ext cx="1964996" cy="1907843"/>
                </a:xfrm>
                <a:prstGeom prst="rect">
                  <a:avLst/>
                </a:prstGeom>
              </p:spPr>
            </p:pic>
          </mc:Fallback>
        </mc:AlternateContent>
      </p:grpSp>
      <p:sp>
        <p:nvSpPr>
          <p:cNvPr id="54" name="Footer Placeholder 2">
            <a:extLst>
              <a:ext uri="{FF2B5EF4-FFF2-40B4-BE49-F238E27FC236}">
                <a16:creationId xmlns:a16="http://schemas.microsoft.com/office/drawing/2014/main" id="{ECEF8BE9-540A-B166-9FD6-FBF51E2140BB}"/>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2757" name="Picture 2" descr="http://brand.ucla.edu/wp-content/uploads/2013/08/ucla-logotype-main-11.jpg">
            <a:extLst>
              <a:ext uri="{FF2B5EF4-FFF2-40B4-BE49-F238E27FC236}">
                <a16:creationId xmlns:a16="http://schemas.microsoft.com/office/drawing/2014/main" id="{1E5C16A6-EA4E-802F-E4F2-7075C4E664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E7F9F32-5C2A-567A-EC6A-D4980793A478}"/>
                  </a:ext>
                </a:extLst>
              </p:cNvPr>
              <p:cNvSpPr txBox="1"/>
              <p:nvPr/>
            </p:nvSpPr>
            <p:spPr>
              <a:xfrm>
                <a:off x="1769940" y="2531015"/>
                <a:ext cx="2850011" cy="308802"/>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r>
                                <a:rPr lang="en-US" sz="2000" b="0" i="1" smtClean="0">
                                  <a:latin typeface="Cambria Math" panose="02040503050406030204" pitchFamily="18" charset="0"/>
                                </a:rPr>
                                <m:t>𝐼</m:t>
                              </m:r>
                            </m:e>
                          </m:sPre>
                        </m:e>
                        <m:sub>
                          <m:r>
                            <a:rPr lang="en-US" sz="2000" b="0" i="1" smtClean="0">
                              <a:latin typeface="Cambria Math" panose="02040503050406030204" pitchFamily="18" charset="0"/>
                            </a:rPr>
                            <m:t>𝑧𝑧</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𝐶</m:t>
                              </m:r>
                            </m:sup>
                            <m:e>
                              <m:r>
                                <a:rPr lang="en-US" sz="2000" i="1">
                                  <a:latin typeface="Cambria Math" panose="02040503050406030204" pitchFamily="18" charset="0"/>
                                </a:rPr>
                                <m:t>𝐼</m:t>
                              </m:r>
                            </m:e>
                          </m:sPre>
                        </m:e>
                        <m:sub>
                          <m:r>
                            <a:rPr lang="en-US" sz="2000" i="1">
                              <a:latin typeface="Cambria Math" panose="02040503050406030204" pitchFamily="18" charset="0"/>
                            </a:rPr>
                            <m:t>𝑧𝑧</m:t>
                          </m:r>
                        </m:sub>
                      </m:sSub>
                      <m:r>
                        <a:rPr lang="en-US" sz="2000" b="0" i="1" smtClean="0">
                          <a:latin typeface="Cambria Math" panose="02040503050406030204" pitchFamily="18" charset="0"/>
                        </a:rPr>
                        <m:t>+</m:t>
                      </m:r>
                      <m:r>
                        <a:rPr lang="en-US" sz="2000" b="0" i="1" smtClean="0">
                          <a:latin typeface="Cambria Math" panose="02040503050406030204" pitchFamily="18" charset="0"/>
                        </a:rPr>
                        <m:t>𝑚</m:t>
                      </m:r>
                      <m:d>
                        <m:dPr>
                          <m:ctrlPr>
                            <a:rPr lang="en-US" sz="2000" b="0" i="1" smtClean="0">
                              <a:latin typeface="Cambria Math" panose="02040503050406030204" pitchFamily="18" charset="0"/>
                            </a:rPr>
                          </m:ctrlPr>
                        </m:dPr>
                        <m:e>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𝑐</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𝑦</m:t>
                              </m:r>
                            </m:e>
                            <m:sub>
                              <m:r>
                                <a:rPr lang="en-US" sz="2000" b="0" i="1" smtClean="0">
                                  <a:latin typeface="Cambria Math" panose="02040503050406030204" pitchFamily="18" charset="0"/>
                                </a:rPr>
                                <m:t>𝑐</m:t>
                              </m:r>
                            </m:sub>
                            <m:sup>
                              <m:r>
                                <a:rPr lang="en-US" sz="2000" b="0" i="1" smtClean="0">
                                  <a:latin typeface="Cambria Math" panose="02040503050406030204" pitchFamily="18" charset="0"/>
                                </a:rPr>
                                <m:t>2</m:t>
                              </m:r>
                            </m:sup>
                          </m:sSubSup>
                        </m:e>
                      </m:d>
                    </m:oMath>
                  </m:oMathPara>
                </a14:m>
                <a:endParaRPr lang="en-US" sz="2000" dirty="0"/>
              </a:p>
            </p:txBody>
          </p:sp>
        </mc:Choice>
        <mc:Fallback xmlns="">
          <p:sp>
            <p:nvSpPr>
              <p:cNvPr id="12" name="TextBox 11">
                <a:extLst>
                  <a:ext uri="{FF2B5EF4-FFF2-40B4-BE49-F238E27FC236}">
                    <a16:creationId xmlns:a16="http://schemas.microsoft.com/office/drawing/2014/main" id="{1E7F9F32-5C2A-567A-EC6A-D4980793A478}"/>
                  </a:ext>
                </a:extLst>
              </p:cNvPr>
              <p:cNvSpPr txBox="1">
                <a:spLocks noRot="1" noChangeAspect="1" noMove="1" noResize="1" noEditPoints="1" noAdjustHandles="1" noChangeArrowheads="1" noChangeShapeType="1" noTextEdit="1"/>
              </p:cNvSpPr>
              <p:nvPr/>
            </p:nvSpPr>
            <p:spPr>
              <a:xfrm>
                <a:off x="1769940" y="2531015"/>
                <a:ext cx="2850011" cy="308802"/>
              </a:xfrm>
              <a:prstGeom prst="rect">
                <a:avLst/>
              </a:prstGeom>
              <a:blipFill>
                <a:blip r:embed="rId8"/>
                <a:stretch>
                  <a:fillRect l="-214" b="-27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AEE2864-AA5F-9984-7236-11648607B958}"/>
                  </a:ext>
                </a:extLst>
              </p:cNvPr>
              <p:cNvSpPr txBox="1"/>
              <p:nvPr/>
            </p:nvSpPr>
            <p:spPr>
              <a:xfrm>
                <a:off x="1710688" y="1628098"/>
                <a:ext cx="2897973" cy="308802"/>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r>
                                <a:rPr lang="en-US" sz="2000" b="0" i="1" smtClean="0">
                                  <a:latin typeface="Cambria Math" panose="02040503050406030204" pitchFamily="18" charset="0"/>
                                </a:rPr>
                                <m:t>𝐼</m:t>
                              </m:r>
                            </m:e>
                          </m:sPre>
                        </m:e>
                        <m:sub>
                          <m:r>
                            <a:rPr lang="en-US" sz="2000" b="0" i="1" smtClean="0">
                              <a:latin typeface="Cambria Math" panose="02040503050406030204" pitchFamily="18" charset="0"/>
                            </a:rPr>
                            <m:t>𝑥𝑥</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𝐶</m:t>
                              </m:r>
                            </m:sup>
                            <m:e>
                              <m:r>
                                <a:rPr lang="en-US" sz="2000" i="1">
                                  <a:latin typeface="Cambria Math" panose="02040503050406030204" pitchFamily="18" charset="0"/>
                                </a:rPr>
                                <m:t>𝐼</m:t>
                              </m:r>
                            </m:e>
                          </m:sPre>
                        </m:e>
                        <m:sub>
                          <m:r>
                            <a:rPr lang="en-US" sz="2000" b="0" i="1" smtClean="0">
                              <a:latin typeface="Cambria Math" panose="02040503050406030204" pitchFamily="18" charset="0"/>
                            </a:rPr>
                            <m:t>𝑥𝑥</m:t>
                          </m:r>
                        </m:sub>
                      </m:sSub>
                      <m:r>
                        <a:rPr lang="en-US" sz="2000" b="0" i="1" smtClean="0">
                          <a:latin typeface="Cambria Math" panose="02040503050406030204" pitchFamily="18" charset="0"/>
                        </a:rPr>
                        <m:t>+</m:t>
                      </m:r>
                      <m:r>
                        <a:rPr lang="en-US" sz="2000" b="0" i="1" smtClean="0">
                          <a:latin typeface="Cambria Math" panose="02040503050406030204" pitchFamily="18" charset="0"/>
                        </a:rPr>
                        <m:t>𝑚</m:t>
                      </m:r>
                      <m:d>
                        <m:dPr>
                          <m:ctrlPr>
                            <a:rPr lang="en-US" sz="2000" b="0" i="1" smtClean="0">
                              <a:latin typeface="Cambria Math" panose="02040503050406030204" pitchFamily="18" charset="0"/>
                            </a:rPr>
                          </m:ctrlPr>
                        </m:dPr>
                        <m:e>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𝑧</m:t>
                              </m:r>
                            </m:e>
                            <m:sub>
                              <m:r>
                                <a:rPr lang="en-US" sz="2000" b="0" i="1" smtClean="0">
                                  <a:latin typeface="Cambria Math" panose="02040503050406030204" pitchFamily="18" charset="0"/>
                                </a:rPr>
                                <m:t>𝑐</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𝑦</m:t>
                              </m:r>
                            </m:e>
                            <m:sub>
                              <m:r>
                                <a:rPr lang="en-US" sz="2000" b="0" i="1" smtClean="0">
                                  <a:latin typeface="Cambria Math" panose="02040503050406030204" pitchFamily="18" charset="0"/>
                                </a:rPr>
                                <m:t>𝑐</m:t>
                              </m:r>
                            </m:sub>
                            <m:sup>
                              <m:r>
                                <a:rPr lang="en-US" sz="2000" b="0" i="1" smtClean="0">
                                  <a:latin typeface="Cambria Math" panose="02040503050406030204" pitchFamily="18" charset="0"/>
                                </a:rPr>
                                <m:t>2</m:t>
                              </m:r>
                            </m:sup>
                          </m:sSubSup>
                        </m:e>
                      </m:d>
                    </m:oMath>
                  </m:oMathPara>
                </a14:m>
                <a:endParaRPr lang="en-US" sz="2000" dirty="0"/>
              </a:p>
            </p:txBody>
          </p:sp>
        </mc:Choice>
        <mc:Fallback xmlns="">
          <p:sp>
            <p:nvSpPr>
              <p:cNvPr id="13" name="TextBox 12">
                <a:extLst>
                  <a:ext uri="{FF2B5EF4-FFF2-40B4-BE49-F238E27FC236}">
                    <a16:creationId xmlns:a16="http://schemas.microsoft.com/office/drawing/2014/main" id="{1AEE2864-AA5F-9984-7236-11648607B958}"/>
                  </a:ext>
                </a:extLst>
              </p:cNvPr>
              <p:cNvSpPr txBox="1">
                <a:spLocks noRot="1" noChangeAspect="1" noMove="1" noResize="1" noEditPoints="1" noAdjustHandles="1" noChangeArrowheads="1" noChangeShapeType="1" noTextEdit="1"/>
              </p:cNvSpPr>
              <p:nvPr/>
            </p:nvSpPr>
            <p:spPr>
              <a:xfrm>
                <a:off x="1710688" y="1628098"/>
                <a:ext cx="2897973" cy="308802"/>
              </a:xfrm>
              <a:prstGeom prst="rect">
                <a:avLst/>
              </a:prstGeom>
              <a:blipFill>
                <a:blip r:embed="rId9"/>
                <a:stretch>
                  <a:fillRect b="-27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6A0EE54-483D-0C9A-2F4E-857C32C21488}"/>
                  </a:ext>
                </a:extLst>
              </p:cNvPr>
              <p:cNvSpPr txBox="1"/>
              <p:nvPr/>
            </p:nvSpPr>
            <p:spPr>
              <a:xfrm>
                <a:off x="1730379" y="2079371"/>
                <a:ext cx="2929135" cy="34009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r>
                                <a:rPr lang="en-US" sz="2000" b="0" i="1" smtClean="0">
                                  <a:latin typeface="Cambria Math" panose="02040503050406030204" pitchFamily="18" charset="0"/>
                                </a:rPr>
                                <m:t>𝐼</m:t>
                              </m:r>
                            </m:e>
                          </m:sPre>
                        </m:e>
                        <m:sub>
                          <m:r>
                            <a:rPr lang="en-US" sz="2000" b="0" i="1" smtClean="0">
                              <a:latin typeface="Cambria Math" panose="02040503050406030204" pitchFamily="18" charset="0"/>
                            </a:rPr>
                            <m:t>𝑦𝑦</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𝐶</m:t>
                              </m:r>
                            </m:sup>
                            <m:e>
                              <m:r>
                                <a:rPr lang="en-US" sz="2000" i="1">
                                  <a:latin typeface="Cambria Math" panose="02040503050406030204" pitchFamily="18" charset="0"/>
                                </a:rPr>
                                <m:t>𝐼</m:t>
                              </m:r>
                            </m:e>
                          </m:sPre>
                        </m:e>
                        <m:sub>
                          <m:r>
                            <a:rPr lang="en-US" sz="2000" b="0" i="1" smtClean="0">
                              <a:latin typeface="Cambria Math" panose="02040503050406030204" pitchFamily="18" charset="0"/>
                            </a:rPr>
                            <m:t>𝑦𝑦</m:t>
                          </m:r>
                        </m:sub>
                      </m:sSub>
                      <m:r>
                        <a:rPr lang="en-US" sz="2000" b="0" i="1" smtClean="0">
                          <a:latin typeface="Cambria Math" panose="02040503050406030204" pitchFamily="18" charset="0"/>
                        </a:rPr>
                        <m:t>+</m:t>
                      </m:r>
                      <m:r>
                        <a:rPr lang="en-US" sz="2000" b="0" i="1" smtClean="0">
                          <a:latin typeface="Cambria Math" panose="02040503050406030204" pitchFamily="18" charset="0"/>
                        </a:rPr>
                        <m:t>𝑚</m:t>
                      </m:r>
                      <m:d>
                        <m:dPr>
                          <m:ctrlPr>
                            <a:rPr lang="en-US" sz="2000" b="0" i="1" smtClean="0">
                              <a:latin typeface="Cambria Math" panose="02040503050406030204" pitchFamily="18" charset="0"/>
                            </a:rPr>
                          </m:ctrlPr>
                        </m:dPr>
                        <m:e>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𝑐</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𝑧</m:t>
                              </m:r>
                            </m:e>
                            <m:sub>
                              <m:r>
                                <a:rPr lang="en-US" sz="2000" b="0" i="1" smtClean="0">
                                  <a:latin typeface="Cambria Math" panose="02040503050406030204" pitchFamily="18" charset="0"/>
                                </a:rPr>
                                <m:t>𝑐</m:t>
                              </m:r>
                            </m:sub>
                            <m:sup>
                              <m:r>
                                <a:rPr lang="en-US" sz="2000" b="0" i="1" smtClean="0">
                                  <a:latin typeface="Cambria Math" panose="02040503050406030204" pitchFamily="18" charset="0"/>
                                </a:rPr>
                                <m:t>2</m:t>
                              </m:r>
                            </m:sup>
                          </m:sSubSup>
                        </m:e>
                      </m:d>
                    </m:oMath>
                  </m:oMathPara>
                </a14:m>
                <a:endParaRPr lang="en-US" sz="2000" dirty="0"/>
              </a:p>
            </p:txBody>
          </p:sp>
        </mc:Choice>
        <mc:Fallback xmlns="">
          <p:sp>
            <p:nvSpPr>
              <p:cNvPr id="14" name="TextBox 13">
                <a:extLst>
                  <a:ext uri="{FF2B5EF4-FFF2-40B4-BE49-F238E27FC236}">
                    <a16:creationId xmlns:a16="http://schemas.microsoft.com/office/drawing/2014/main" id="{A6A0EE54-483D-0C9A-2F4E-857C32C21488}"/>
                  </a:ext>
                </a:extLst>
              </p:cNvPr>
              <p:cNvSpPr txBox="1">
                <a:spLocks noRot="1" noChangeAspect="1" noMove="1" noResize="1" noEditPoints="1" noAdjustHandles="1" noChangeArrowheads="1" noChangeShapeType="1" noTextEdit="1"/>
              </p:cNvSpPr>
              <p:nvPr/>
            </p:nvSpPr>
            <p:spPr>
              <a:xfrm>
                <a:off x="1730379" y="2079371"/>
                <a:ext cx="2929135" cy="340093"/>
              </a:xfrm>
              <a:prstGeom prst="rect">
                <a:avLst/>
              </a:prstGeom>
              <a:blipFill>
                <a:blip r:embed="rId10"/>
                <a:stretch>
                  <a:fillRect b="-196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E628CEB-1D17-A2BA-AEB3-815EFB1E734F}"/>
                  </a:ext>
                </a:extLst>
              </p:cNvPr>
              <p:cNvSpPr txBox="1"/>
              <p:nvPr/>
            </p:nvSpPr>
            <p:spPr>
              <a:xfrm>
                <a:off x="1809160" y="3373863"/>
                <a:ext cx="2325316" cy="34009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r>
                                <a:rPr lang="en-US" sz="2000" b="0" i="1" smtClean="0">
                                  <a:latin typeface="Cambria Math" panose="02040503050406030204" pitchFamily="18" charset="0"/>
                                </a:rPr>
                                <m:t>𝐼</m:t>
                              </m:r>
                            </m:e>
                          </m:sPre>
                        </m:e>
                        <m:sub>
                          <m:r>
                            <a:rPr lang="en-US" sz="2000" b="0" i="1" smtClean="0">
                              <a:latin typeface="Cambria Math" panose="02040503050406030204" pitchFamily="18" charset="0"/>
                            </a:rPr>
                            <m:t>𝑥𝑦</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𝐶</m:t>
                              </m:r>
                            </m:sup>
                            <m:e>
                              <m:r>
                                <a:rPr lang="en-US" sz="2000" i="1">
                                  <a:latin typeface="Cambria Math" panose="02040503050406030204" pitchFamily="18" charset="0"/>
                                </a:rPr>
                                <m:t>𝐼</m:t>
                              </m:r>
                            </m:e>
                          </m:sPre>
                        </m:e>
                        <m:sub>
                          <m:r>
                            <a:rPr lang="en-US" sz="2000" b="0" i="1" smtClean="0">
                              <a:latin typeface="Cambria Math" panose="02040503050406030204" pitchFamily="18" charset="0"/>
                            </a:rPr>
                            <m:t>𝑥𝑦</m:t>
                          </m:r>
                        </m:sub>
                      </m:sSub>
                      <m:r>
                        <a:rPr lang="en-US" sz="2000" b="0" i="1" smtClean="0">
                          <a:latin typeface="Cambria Math" panose="02040503050406030204" pitchFamily="18" charset="0"/>
                        </a:rPr>
                        <m:t>−</m:t>
                      </m:r>
                      <m:r>
                        <a:rPr lang="en-US" sz="2000" b="0" i="1" smtClean="0">
                          <a:latin typeface="Cambria Math" panose="02040503050406030204" pitchFamily="18" charset="0"/>
                        </a:rPr>
                        <m:t>𝑚</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𝑐</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𝑐</m:t>
                          </m:r>
                        </m:sub>
                      </m:sSub>
                    </m:oMath>
                  </m:oMathPara>
                </a14:m>
                <a:endParaRPr lang="en-US" sz="2000" dirty="0"/>
              </a:p>
            </p:txBody>
          </p:sp>
        </mc:Choice>
        <mc:Fallback xmlns="">
          <p:sp>
            <p:nvSpPr>
              <p:cNvPr id="15" name="TextBox 14">
                <a:extLst>
                  <a:ext uri="{FF2B5EF4-FFF2-40B4-BE49-F238E27FC236}">
                    <a16:creationId xmlns:a16="http://schemas.microsoft.com/office/drawing/2014/main" id="{EE628CEB-1D17-A2BA-AEB3-815EFB1E734F}"/>
                  </a:ext>
                </a:extLst>
              </p:cNvPr>
              <p:cNvSpPr txBox="1">
                <a:spLocks noRot="1" noChangeAspect="1" noMove="1" noResize="1" noEditPoints="1" noAdjustHandles="1" noChangeArrowheads="1" noChangeShapeType="1" noTextEdit="1"/>
              </p:cNvSpPr>
              <p:nvPr/>
            </p:nvSpPr>
            <p:spPr>
              <a:xfrm>
                <a:off x="1809160" y="3373863"/>
                <a:ext cx="2325316" cy="340093"/>
              </a:xfrm>
              <a:prstGeom prst="rect">
                <a:avLst/>
              </a:prstGeom>
              <a:blipFill>
                <a:blip r:embed="rId11"/>
                <a:stretch>
                  <a:fillRect l="-525" b="-196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0558DE9-7C68-4DA0-3AA9-CFF1A0CA0135}"/>
                  </a:ext>
                </a:extLst>
              </p:cNvPr>
              <p:cNvSpPr txBox="1"/>
              <p:nvPr/>
            </p:nvSpPr>
            <p:spPr>
              <a:xfrm>
                <a:off x="1848529" y="3800079"/>
                <a:ext cx="2285947" cy="308802"/>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r>
                                <a:rPr lang="en-US" sz="2000" b="0" i="1" smtClean="0">
                                  <a:latin typeface="Cambria Math" panose="02040503050406030204" pitchFamily="18" charset="0"/>
                                </a:rPr>
                                <m:t>𝐼</m:t>
                              </m:r>
                            </m:e>
                          </m:sPre>
                        </m:e>
                        <m:sub>
                          <m:r>
                            <a:rPr lang="en-US" sz="2000" b="0" i="1" smtClean="0">
                              <a:latin typeface="Cambria Math" panose="02040503050406030204" pitchFamily="18" charset="0"/>
                            </a:rPr>
                            <m:t>𝑥𝑧</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𝐶</m:t>
                              </m:r>
                            </m:sup>
                            <m:e>
                              <m:r>
                                <a:rPr lang="en-US" sz="2000" i="1">
                                  <a:latin typeface="Cambria Math" panose="02040503050406030204" pitchFamily="18" charset="0"/>
                                </a:rPr>
                                <m:t>𝐼</m:t>
                              </m:r>
                            </m:e>
                          </m:sPre>
                        </m:e>
                        <m:sub>
                          <m:r>
                            <a:rPr lang="en-US" sz="2000" b="0" i="1" smtClean="0">
                              <a:latin typeface="Cambria Math" panose="02040503050406030204" pitchFamily="18" charset="0"/>
                            </a:rPr>
                            <m:t>𝑥𝑧</m:t>
                          </m:r>
                        </m:sub>
                      </m:sSub>
                      <m:r>
                        <a:rPr lang="en-US" sz="2000" b="0" i="1" smtClean="0">
                          <a:latin typeface="Cambria Math" panose="02040503050406030204" pitchFamily="18" charset="0"/>
                        </a:rPr>
                        <m:t>−</m:t>
                      </m:r>
                      <m:r>
                        <a:rPr lang="en-US" sz="2000" b="0" i="1" smtClean="0">
                          <a:latin typeface="Cambria Math" panose="02040503050406030204" pitchFamily="18" charset="0"/>
                        </a:rPr>
                        <m:t>𝑚</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𝑐</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𝑐</m:t>
                          </m:r>
                        </m:sub>
                      </m:sSub>
                    </m:oMath>
                  </m:oMathPara>
                </a14:m>
                <a:endParaRPr lang="en-US" sz="2000" dirty="0"/>
              </a:p>
            </p:txBody>
          </p:sp>
        </mc:Choice>
        <mc:Fallback xmlns="">
          <p:sp>
            <p:nvSpPr>
              <p:cNvPr id="16" name="TextBox 15">
                <a:extLst>
                  <a:ext uri="{FF2B5EF4-FFF2-40B4-BE49-F238E27FC236}">
                    <a16:creationId xmlns:a16="http://schemas.microsoft.com/office/drawing/2014/main" id="{E0558DE9-7C68-4DA0-3AA9-CFF1A0CA0135}"/>
                  </a:ext>
                </a:extLst>
              </p:cNvPr>
              <p:cNvSpPr txBox="1">
                <a:spLocks noRot="1" noChangeAspect="1" noMove="1" noResize="1" noEditPoints="1" noAdjustHandles="1" noChangeArrowheads="1" noChangeShapeType="1" noTextEdit="1"/>
              </p:cNvSpPr>
              <p:nvPr/>
            </p:nvSpPr>
            <p:spPr>
              <a:xfrm>
                <a:off x="1848529" y="3800079"/>
                <a:ext cx="2285947" cy="308802"/>
              </a:xfrm>
              <a:prstGeom prst="rect">
                <a:avLst/>
              </a:prstGeom>
              <a:blipFill>
                <a:blip r:embed="rId12"/>
                <a:stretch>
                  <a:fillRect l="-267"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E42423E-D3D9-E554-AD95-9322F0066159}"/>
                  </a:ext>
                </a:extLst>
              </p:cNvPr>
              <p:cNvSpPr txBox="1"/>
              <p:nvPr/>
            </p:nvSpPr>
            <p:spPr>
              <a:xfrm>
                <a:off x="1848529" y="4205242"/>
                <a:ext cx="2301977" cy="34009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r>
                                <a:rPr lang="en-US" sz="2000" b="0" i="1" smtClean="0">
                                  <a:latin typeface="Cambria Math" panose="02040503050406030204" pitchFamily="18" charset="0"/>
                                </a:rPr>
                                <m:t>𝐼</m:t>
                              </m:r>
                            </m:e>
                          </m:sPre>
                        </m:e>
                        <m:sub>
                          <m:r>
                            <a:rPr lang="en-US" sz="2000" b="0" i="1" smtClean="0">
                              <a:latin typeface="Cambria Math" panose="02040503050406030204" pitchFamily="18" charset="0"/>
                            </a:rPr>
                            <m:t>𝑦𝑧</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𝐶</m:t>
                              </m:r>
                            </m:sup>
                            <m:e>
                              <m:r>
                                <a:rPr lang="en-US" sz="2000" i="1">
                                  <a:latin typeface="Cambria Math" panose="02040503050406030204" pitchFamily="18" charset="0"/>
                                </a:rPr>
                                <m:t>𝐼</m:t>
                              </m:r>
                            </m:e>
                          </m:sPre>
                        </m:e>
                        <m:sub>
                          <m:r>
                            <a:rPr lang="en-US" sz="2000" b="0" i="1" smtClean="0">
                              <a:latin typeface="Cambria Math" panose="02040503050406030204" pitchFamily="18" charset="0"/>
                            </a:rPr>
                            <m:t>𝑦𝑧</m:t>
                          </m:r>
                        </m:sub>
                      </m:sSub>
                      <m:r>
                        <a:rPr lang="en-US" sz="2000" b="0" i="1" smtClean="0">
                          <a:latin typeface="Cambria Math" panose="02040503050406030204" pitchFamily="18" charset="0"/>
                        </a:rPr>
                        <m:t>−</m:t>
                      </m:r>
                      <m:r>
                        <a:rPr lang="en-US" sz="2000" b="0" i="1" smtClean="0">
                          <a:latin typeface="Cambria Math" panose="02040503050406030204" pitchFamily="18" charset="0"/>
                        </a:rPr>
                        <m:t>𝑚</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𝑐</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𝑐</m:t>
                          </m:r>
                        </m:sub>
                      </m:sSub>
                    </m:oMath>
                  </m:oMathPara>
                </a14:m>
                <a:endParaRPr lang="en-US" sz="2000" dirty="0"/>
              </a:p>
            </p:txBody>
          </p:sp>
        </mc:Choice>
        <mc:Fallback xmlns="">
          <p:sp>
            <p:nvSpPr>
              <p:cNvPr id="17" name="TextBox 16">
                <a:extLst>
                  <a:ext uri="{FF2B5EF4-FFF2-40B4-BE49-F238E27FC236}">
                    <a16:creationId xmlns:a16="http://schemas.microsoft.com/office/drawing/2014/main" id="{8E42423E-D3D9-E554-AD95-9322F0066159}"/>
                  </a:ext>
                </a:extLst>
              </p:cNvPr>
              <p:cNvSpPr txBox="1">
                <a:spLocks noRot="1" noChangeAspect="1" noMove="1" noResize="1" noEditPoints="1" noAdjustHandles="1" noChangeArrowheads="1" noChangeShapeType="1" noTextEdit="1"/>
              </p:cNvSpPr>
              <p:nvPr/>
            </p:nvSpPr>
            <p:spPr>
              <a:xfrm>
                <a:off x="1848529" y="4205242"/>
                <a:ext cx="2301977" cy="340093"/>
              </a:xfrm>
              <a:prstGeom prst="rect">
                <a:avLst/>
              </a:prstGeom>
              <a:blipFill>
                <a:blip r:embed="rId13"/>
                <a:stretch>
                  <a:fillRect b="-196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267ED21-158E-576F-3955-2CA9A73E54B9}"/>
                  </a:ext>
                </a:extLst>
              </p:cNvPr>
              <p:cNvSpPr txBox="1"/>
              <p:nvPr/>
            </p:nvSpPr>
            <p:spPr>
              <a:xfrm>
                <a:off x="1297759" y="4857397"/>
                <a:ext cx="5680401" cy="651845"/>
              </a:xfrm>
              <a:prstGeom prst="rect">
                <a:avLst/>
              </a:prstGeom>
              <a:solidFill>
                <a:schemeClr val="bg1"/>
              </a:solidFill>
            </p:spPr>
            <p:txBody>
              <a:bodyPr wrap="none" lIns="0" tIns="0" rIns="0" bIns="0" rtlCol="0">
                <a:spAutoFit/>
              </a:bodyPr>
              <a:lstStyle/>
              <a:p>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𝑐</m:t>
                        </m:r>
                      </m:sub>
                    </m:sSub>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sSub>
                                <m:sSubPr>
                                  <m:ctrlPr>
                                    <a:rPr lang="en-US" sz="1600" b="0" i="1" smtClean="0">
                                      <a:latin typeface="Cambria Math" panose="02040503050406030204" pitchFamily="18" charset="0"/>
                                    </a:rPr>
                                  </m:ctrlPr>
                                </m:sSubPr>
                                <m:e>
                                  <m:r>
                                    <m:rPr>
                                      <m:brk m:alnAt="7"/>
                                    </m:rPr>
                                    <a:rPr lang="en-US" sz="1600" b="0" i="1" smtClean="0">
                                      <a:latin typeface="Cambria Math" panose="02040503050406030204" pitchFamily="18" charset="0"/>
                                    </a:rPr>
                                    <m:t>𝑥</m:t>
                                  </m:r>
                                </m:e>
                                <m:sub>
                                  <m:r>
                                    <m:rPr>
                                      <m:brk m:alnAt="7"/>
                                    </m:rPr>
                                    <a:rPr lang="en-US" sz="1600" b="0" i="1" smtClean="0">
                                      <a:latin typeface="Cambria Math" panose="02040503050406030204" pitchFamily="18" charset="0"/>
                                    </a:rPr>
                                    <m:t>𝑐</m:t>
                                  </m:r>
                                </m:sub>
                              </m:sSub>
                            </m:e>
                          </m:mr>
                          <m:m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𝑐</m:t>
                                  </m:r>
                                </m:sub>
                              </m:sSub>
                            </m:e>
                          </m:mr>
                          <m:m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𝑧</m:t>
                                  </m:r>
                                </m:e>
                                <m:sub>
                                  <m:r>
                                    <a:rPr lang="en-US" sz="1600" b="0" i="1" smtClean="0">
                                      <a:latin typeface="Cambria Math" panose="02040503050406030204" pitchFamily="18" charset="0"/>
                                    </a:rPr>
                                    <m:t>𝑐</m:t>
                                  </m:r>
                                </m:sub>
                              </m:sSub>
                            </m:e>
                          </m:mr>
                        </m:m>
                      </m:e>
                    </m:d>
                  </m:oMath>
                </a14:m>
                <a:r>
                  <a:rPr lang="en-US" sz="1600" dirty="0">
                    <a:latin typeface="+mj-lt"/>
                  </a:rPr>
                  <a:t> - Location of the CM (origin of C) relative to frame [A]</a:t>
                </a:r>
              </a:p>
            </p:txBody>
          </p:sp>
        </mc:Choice>
        <mc:Fallback xmlns="">
          <p:sp>
            <p:nvSpPr>
              <p:cNvPr id="18" name="TextBox 17">
                <a:extLst>
                  <a:ext uri="{FF2B5EF4-FFF2-40B4-BE49-F238E27FC236}">
                    <a16:creationId xmlns:a16="http://schemas.microsoft.com/office/drawing/2014/main" id="{1267ED21-158E-576F-3955-2CA9A73E54B9}"/>
                  </a:ext>
                </a:extLst>
              </p:cNvPr>
              <p:cNvSpPr txBox="1">
                <a:spLocks noRot="1" noChangeAspect="1" noMove="1" noResize="1" noEditPoints="1" noAdjustHandles="1" noChangeArrowheads="1" noChangeShapeType="1" noTextEdit="1"/>
              </p:cNvSpPr>
              <p:nvPr/>
            </p:nvSpPr>
            <p:spPr>
              <a:xfrm>
                <a:off x="1297759" y="4857397"/>
                <a:ext cx="5680401" cy="651845"/>
              </a:xfrm>
              <a:prstGeom prst="rect">
                <a:avLst/>
              </a:prstGeom>
              <a:blipFill>
                <a:blip r:embed="rId14"/>
                <a:stretch>
                  <a:fillRect r="-1073"/>
                </a:stretch>
              </a:blipFill>
            </p:spPr>
            <p:txBody>
              <a:bodyPr/>
              <a:lstStyle/>
              <a:p>
                <a:r>
                  <a:rPr lang="en-US">
                    <a:noFill/>
                  </a:rPr>
                  <a:t> </a:t>
                </a:r>
              </a:p>
            </p:txBody>
          </p:sp>
        </mc:Fallback>
      </mc:AlternateContent>
    </p:spTree>
    <p:extLst>
      <p:ext uri="{BB962C8B-B14F-4D97-AF65-F5344CB8AC3E}">
        <p14:creationId xmlns:p14="http://schemas.microsoft.com/office/powerpoint/2010/main" val="2734113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729768F6-DFFA-3105-4811-60DFE79F1A5B}"/>
              </a:ext>
            </a:extLst>
          </p:cNvPr>
          <p:cNvSpPr>
            <a:spLocks noGrp="1" noChangeArrowheads="1"/>
          </p:cNvSpPr>
          <p:nvPr>
            <p:ph type="title"/>
          </p:nvPr>
        </p:nvSpPr>
        <p:spPr/>
        <p:txBody>
          <a:bodyPr/>
          <a:lstStyle/>
          <a:p>
            <a:r>
              <a:rPr lang="en-US" altLang="en-US"/>
              <a:t>Parallel Axis Theorem – 3D </a:t>
            </a:r>
          </a:p>
        </p:txBody>
      </p:sp>
      <p:sp>
        <p:nvSpPr>
          <p:cNvPr id="43" name="Footer Placeholder 2">
            <a:extLst>
              <a:ext uri="{FF2B5EF4-FFF2-40B4-BE49-F238E27FC236}">
                <a16:creationId xmlns:a16="http://schemas.microsoft.com/office/drawing/2014/main" id="{8556B6E0-EA52-400A-0A94-2CA23B4E7BE2}"/>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4794" name="Picture 2" descr="http://brand.ucla.edu/wp-content/uploads/2013/08/ucla-logotype-main-11.jpg">
            <a:extLst>
              <a:ext uri="{FF2B5EF4-FFF2-40B4-BE49-F238E27FC236}">
                <a16:creationId xmlns:a16="http://schemas.microsoft.com/office/drawing/2014/main" id="{F3089071-46E4-5E67-538B-A21A65EC6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7175D97-DDC2-AACD-5AF2-0A71A69D24F0}"/>
                  </a:ext>
                </a:extLst>
              </p:cNvPr>
              <p:cNvSpPr txBox="1"/>
              <p:nvPr/>
            </p:nvSpPr>
            <p:spPr>
              <a:xfrm>
                <a:off x="3447272" y="1448711"/>
                <a:ext cx="3521092" cy="308802"/>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2000" i="1" smtClean="0">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r>
                            <a:rPr lang="en-US" sz="2000" i="1">
                              <a:latin typeface="Cambria Math" panose="02040503050406030204" pitchFamily="18" charset="0"/>
                            </a:rPr>
                            <m:t>𝐼</m:t>
                          </m:r>
                        </m:e>
                      </m:sPre>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𝐶</m:t>
                          </m:r>
                        </m:sup>
                        <m:e>
                          <m:r>
                            <a:rPr lang="en-US" sz="2000" i="1">
                              <a:latin typeface="Cambria Math" panose="02040503050406030204" pitchFamily="18" charset="0"/>
                            </a:rPr>
                            <m:t>𝐼</m:t>
                          </m:r>
                        </m:e>
                      </m:sPre>
                      <m:r>
                        <a:rPr lang="en-US" sz="2000" b="0" i="1" smtClean="0">
                          <a:latin typeface="Cambria Math" panose="02040503050406030204" pitchFamily="18" charset="0"/>
                        </a:rPr>
                        <m:t>+</m:t>
                      </m:r>
                      <m:r>
                        <a:rPr lang="en-US" sz="2000" b="0" i="1" smtClean="0">
                          <a:latin typeface="Cambria Math" panose="02040503050406030204" pitchFamily="18" charset="0"/>
                        </a:rPr>
                        <m:t>𝑚</m:t>
                      </m:r>
                      <m:d>
                        <m:dPr>
                          <m:begChr m:val="["/>
                          <m:endChr m:val="]"/>
                          <m:ctrlPr>
                            <a:rPr lang="en-US" sz="2000" b="0" i="1" smtClean="0">
                              <a:latin typeface="Cambria Math" panose="02040503050406030204" pitchFamily="18" charset="0"/>
                            </a:rPr>
                          </m:ctrlPr>
                        </m:d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𝑃</m:t>
                              </m:r>
                              <m:r>
                                <a:rPr lang="en-US" sz="2000" b="0" i="1" smtClean="0">
                                  <a:latin typeface="Cambria Math" panose="02040503050406030204" pitchFamily="18" charset="0"/>
                                </a:rPr>
                                <m:t>∙</m:t>
                              </m:r>
                              <m:r>
                                <a:rPr lang="en-US" sz="2000" b="0" i="1" smtClean="0">
                                  <a:latin typeface="Cambria Math" panose="02040503050406030204" pitchFamily="18" charset="0"/>
                                </a:rPr>
                                <m:t>𝑃</m:t>
                              </m:r>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m:t>
                          </m:r>
                          <m:r>
                            <a:rPr lang="en-US" sz="2000" b="0" i="1" smtClean="0">
                              <a:latin typeface="Cambria Math" panose="02040503050406030204" pitchFamily="18" charset="0"/>
                            </a:rPr>
                            <m:t>𝑃</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𝑃</m:t>
                          </m:r>
                        </m:e>
                      </m:d>
                    </m:oMath>
                  </m:oMathPara>
                </a14:m>
                <a:endParaRPr lang="en-US" sz="2000" dirty="0"/>
              </a:p>
            </p:txBody>
          </p:sp>
        </mc:Choice>
        <mc:Fallback xmlns="">
          <p:sp>
            <p:nvSpPr>
              <p:cNvPr id="8" name="TextBox 7">
                <a:extLst>
                  <a:ext uri="{FF2B5EF4-FFF2-40B4-BE49-F238E27FC236}">
                    <a16:creationId xmlns:a16="http://schemas.microsoft.com/office/drawing/2014/main" id="{37175D97-DDC2-AACD-5AF2-0A71A69D24F0}"/>
                  </a:ext>
                </a:extLst>
              </p:cNvPr>
              <p:cNvSpPr txBox="1">
                <a:spLocks noRot="1" noChangeAspect="1" noMove="1" noResize="1" noEditPoints="1" noAdjustHandles="1" noChangeArrowheads="1" noChangeShapeType="1" noTextEdit="1"/>
              </p:cNvSpPr>
              <p:nvPr/>
            </p:nvSpPr>
            <p:spPr>
              <a:xfrm>
                <a:off x="3447272" y="1448711"/>
                <a:ext cx="3521092" cy="308802"/>
              </a:xfrm>
              <a:prstGeom prst="rect">
                <a:avLst/>
              </a:prstGeom>
              <a:blipFill>
                <a:blip r:embed="rId4"/>
                <a:stretch>
                  <a:fillRect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8417BA8-D503-0911-0A6B-38EC36621825}"/>
                  </a:ext>
                </a:extLst>
              </p:cNvPr>
              <p:cNvSpPr txBox="1"/>
              <p:nvPr/>
            </p:nvSpPr>
            <p:spPr>
              <a:xfrm>
                <a:off x="2523131" y="2759821"/>
                <a:ext cx="1691682" cy="3077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rPr>
                          </m:ctrlPr>
                        </m:dPr>
                        <m:e>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𝑐</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𝑦</m:t>
                              </m:r>
                            </m:e>
                            <m:sub>
                              <m:r>
                                <a:rPr lang="en-US" sz="2000" b="0" i="1" smtClean="0">
                                  <a:latin typeface="Cambria Math" panose="02040503050406030204" pitchFamily="18" charset="0"/>
                                </a:rPr>
                                <m:t>𝑐</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𝑧</m:t>
                              </m:r>
                            </m:e>
                            <m:sub>
                              <m:r>
                                <a:rPr lang="en-US" sz="2000" b="0" i="1" smtClean="0">
                                  <a:latin typeface="Cambria Math" panose="02040503050406030204" pitchFamily="18" charset="0"/>
                                </a:rPr>
                                <m:t>𝑐</m:t>
                              </m:r>
                            </m:sub>
                            <m:sup>
                              <m:r>
                                <a:rPr lang="en-US" sz="2000" b="0" i="1" smtClean="0">
                                  <a:latin typeface="Cambria Math" panose="02040503050406030204" pitchFamily="18" charset="0"/>
                                </a:rPr>
                                <m:t>2</m:t>
                              </m:r>
                            </m:sup>
                          </m:sSubSup>
                        </m:e>
                      </m:d>
                    </m:oMath>
                  </m:oMathPara>
                </a14:m>
                <a:endParaRPr lang="en-US" sz="2000" dirty="0"/>
              </a:p>
            </p:txBody>
          </p:sp>
        </mc:Choice>
        <mc:Fallback xmlns="">
          <p:sp>
            <p:nvSpPr>
              <p:cNvPr id="9" name="TextBox 8">
                <a:extLst>
                  <a:ext uri="{FF2B5EF4-FFF2-40B4-BE49-F238E27FC236}">
                    <a16:creationId xmlns:a16="http://schemas.microsoft.com/office/drawing/2014/main" id="{D8417BA8-D503-0911-0A6B-38EC36621825}"/>
                  </a:ext>
                </a:extLst>
              </p:cNvPr>
              <p:cNvSpPr txBox="1">
                <a:spLocks noRot="1" noChangeAspect="1" noMove="1" noResize="1" noEditPoints="1" noAdjustHandles="1" noChangeArrowheads="1" noChangeShapeType="1" noTextEdit="1"/>
              </p:cNvSpPr>
              <p:nvPr/>
            </p:nvSpPr>
            <p:spPr>
              <a:xfrm>
                <a:off x="2523131" y="2759821"/>
                <a:ext cx="1691682" cy="307777"/>
              </a:xfrm>
              <a:prstGeom prst="rect">
                <a:avLst/>
              </a:prstGeom>
              <a:blipFill>
                <a:blip r:embed="rId5"/>
                <a:stretch>
                  <a:fillRect t="-2000" b="-2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7EA8CCE-F9B1-A11C-FBC7-7891306491AA}"/>
                  </a:ext>
                </a:extLst>
              </p:cNvPr>
              <p:cNvSpPr txBox="1"/>
              <p:nvPr/>
            </p:nvSpPr>
            <p:spPr>
              <a:xfrm>
                <a:off x="4757799" y="2550637"/>
                <a:ext cx="1209754" cy="8138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1</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1</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r>
                                  <a:rPr lang="en-US" sz="2000" b="0" i="1" smtClean="0">
                                    <a:latin typeface="Cambria Math" panose="02040503050406030204" pitchFamily="18" charset="0"/>
                                  </a:rPr>
                                  <m:t>1</m:t>
                                </m:r>
                              </m:e>
                            </m:mr>
                          </m:m>
                        </m:e>
                      </m:d>
                    </m:oMath>
                  </m:oMathPara>
                </a14:m>
                <a:endParaRPr lang="en-US" sz="2000" dirty="0"/>
              </a:p>
            </p:txBody>
          </p:sp>
        </mc:Choice>
        <mc:Fallback xmlns="">
          <p:sp>
            <p:nvSpPr>
              <p:cNvPr id="10" name="TextBox 9">
                <a:extLst>
                  <a:ext uri="{FF2B5EF4-FFF2-40B4-BE49-F238E27FC236}">
                    <a16:creationId xmlns:a16="http://schemas.microsoft.com/office/drawing/2014/main" id="{E7EA8CCE-F9B1-A11C-FBC7-7891306491AA}"/>
                  </a:ext>
                </a:extLst>
              </p:cNvPr>
              <p:cNvSpPr txBox="1">
                <a:spLocks noRot="1" noChangeAspect="1" noMove="1" noResize="1" noEditPoints="1" noAdjustHandles="1" noChangeArrowheads="1" noChangeShapeType="1" noTextEdit="1"/>
              </p:cNvSpPr>
              <p:nvPr/>
            </p:nvSpPr>
            <p:spPr>
              <a:xfrm>
                <a:off x="4757799" y="2550637"/>
                <a:ext cx="1209754" cy="8138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01620F3-50DD-F4EA-D44D-3EB643C8861B}"/>
                  </a:ext>
                </a:extLst>
              </p:cNvPr>
              <p:cNvSpPr txBox="1"/>
              <p:nvPr/>
            </p:nvSpPr>
            <p:spPr>
              <a:xfrm>
                <a:off x="6346627" y="2468178"/>
                <a:ext cx="2213875" cy="97879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𝑃</m:t>
                                    </m:r>
                                  </m:e>
                                  <m:sub>
                                    <m:r>
                                      <m:rPr>
                                        <m:brk m:alnAt="7"/>
                                      </m:rPr>
                                      <a:rPr lang="en-US" sz="2000" b="0" i="1" smtClean="0">
                                        <a:latin typeface="Cambria Math" panose="02040503050406030204" pitchFamily="18" charset="0"/>
                                      </a:rPr>
                                      <m:t>𝑥</m:t>
                                    </m:r>
                                  </m:sub>
                                </m:sSub>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𝑃</m:t>
                                    </m:r>
                                  </m:e>
                                  <m:sub>
                                    <m:r>
                                      <m:rPr>
                                        <m:brk m:alnAt="7"/>
                                      </m:rPr>
                                      <a:rPr lang="en-US" sz="2000" b="0" i="1" smtClean="0">
                                        <a:latin typeface="Cambria Math" panose="02040503050406030204" pitchFamily="18" charset="0"/>
                                      </a:rPr>
                                      <m:t>𝑥</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𝑥</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𝑦</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𝑥</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𝑧</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𝑦</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𝑥</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𝑦</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𝑦</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𝑦</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𝑧</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𝑧</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𝑥</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𝑧</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𝑦</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𝑧</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𝑧</m:t>
                                    </m:r>
                                  </m:sub>
                                </m:sSub>
                              </m:e>
                            </m:mr>
                          </m:m>
                        </m:e>
                      </m:d>
                    </m:oMath>
                  </m:oMathPara>
                </a14:m>
                <a:endParaRPr lang="en-US" sz="2000" dirty="0"/>
              </a:p>
            </p:txBody>
          </p:sp>
        </mc:Choice>
        <mc:Fallback xmlns="">
          <p:sp>
            <p:nvSpPr>
              <p:cNvPr id="11" name="TextBox 10">
                <a:extLst>
                  <a:ext uri="{FF2B5EF4-FFF2-40B4-BE49-F238E27FC236}">
                    <a16:creationId xmlns:a16="http://schemas.microsoft.com/office/drawing/2014/main" id="{201620F3-50DD-F4EA-D44D-3EB643C8861B}"/>
                  </a:ext>
                </a:extLst>
              </p:cNvPr>
              <p:cNvSpPr txBox="1">
                <a:spLocks noRot="1" noChangeAspect="1" noMove="1" noResize="1" noEditPoints="1" noAdjustHandles="1" noChangeArrowheads="1" noChangeShapeType="1" noTextEdit="1"/>
              </p:cNvSpPr>
              <p:nvPr/>
            </p:nvSpPr>
            <p:spPr>
              <a:xfrm>
                <a:off x="6346627" y="2468178"/>
                <a:ext cx="2213875" cy="97879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49E7F4E-6C59-7C72-75FA-DA3CB92AA6F6}"/>
                  </a:ext>
                </a:extLst>
              </p:cNvPr>
              <p:cNvSpPr txBox="1"/>
              <p:nvPr/>
            </p:nvSpPr>
            <p:spPr>
              <a:xfrm>
                <a:off x="2367319" y="4819868"/>
                <a:ext cx="7457362" cy="113390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2000" i="1" smtClean="0">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r>
                            <a:rPr lang="en-US" sz="2000" i="1">
                              <a:latin typeface="Cambria Math" panose="02040503050406030204" pitchFamily="18" charset="0"/>
                            </a:rPr>
                            <m:t>𝐼</m:t>
                          </m:r>
                        </m:e>
                      </m:sPre>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sPre>
                                      <m:sPrePr>
                                        <m:ctrlPr>
                                          <a:rPr lang="en-US" sz="2000" b="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𝐶</m:t>
                                        </m:r>
                                      </m:sup>
                                      <m:e>
                                        <m:r>
                                          <a:rPr lang="en-US" sz="2000" b="0" i="1" smtClean="0">
                                            <a:latin typeface="Cambria Math" panose="02040503050406030204" pitchFamily="18" charset="0"/>
                                          </a:rPr>
                                          <m:t>𝐼</m:t>
                                        </m:r>
                                      </m:e>
                                    </m:sPre>
                                  </m:e>
                                  <m:sub>
                                    <m:r>
                                      <a:rPr lang="en-US" sz="2000" b="0" i="1" smtClean="0">
                                        <a:latin typeface="Cambria Math" panose="02040503050406030204" pitchFamily="18" charset="0"/>
                                      </a:rPr>
                                      <m:t>𝑥𝑥</m:t>
                                    </m:r>
                                  </m:sub>
                                </m:sSub>
                                <m:r>
                                  <a:rPr lang="en-US" sz="2000" b="0" i="1" smtClean="0">
                                    <a:latin typeface="Cambria Math" panose="02040503050406030204" pitchFamily="18" charset="0"/>
                                  </a:rPr>
                                  <m:t>+</m:t>
                                </m:r>
                                <m:r>
                                  <a:rPr lang="en-US" sz="2000" b="0" i="1" smtClean="0">
                                    <a:latin typeface="Cambria Math" panose="02040503050406030204" pitchFamily="18" charset="0"/>
                                  </a:rPr>
                                  <m:t>𝑚</m:t>
                                </m:r>
                                <m:d>
                                  <m:dPr>
                                    <m:ctrlPr>
                                      <a:rPr lang="en-US" sz="2000" b="0" i="1" smtClean="0">
                                        <a:latin typeface="Cambria Math" panose="02040503050406030204" pitchFamily="18" charset="0"/>
                                      </a:rPr>
                                    </m:ctrlPr>
                                  </m:dPr>
                                  <m:e>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𝑦</m:t>
                                        </m:r>
                                      </m:e>
                                      <m:sub>
                                        <m:r>
                                          <a:rPr lang="en-US" sz="2000" b="0" i="1" smtClean="0">
                                            <a:latin typeface="Cambria Math" panose="02040503050406030204" pitchFamily="18" charset="0"/>
                                          </a:rPr>
                                          <m:t>𝑐</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𝑧</m:t>
                                        </m:r>
                                      </m:e>
                                      <m:sub>
                                        <m:r>
                                          <a:rPr lang="en-US" sz="2000" b="0" i="1" smtClean="0">
                                            <a:latin typeface="Cambria Math" panose="02040503050406030204" pitchFamily="18" charset="0"/>
                                          </a:rPr>
                                          <m:t>𝑐</m:t>
                                        </m:r>
                                      </m:sub>
                                      <m:sup>
                                        <m:r>
                                          <a:rPr lang="en-US" sz="2000" b="0" i="1" smtClean="0">
                                            <a:latin typeface="Cambria Math" panose="02040503050406030204" pitchFamily="18" charset="0"/>
                                          </a:rPr>
                                          <m:t>2</m:t>
                                        </m:r>
                                      </m:sup>
                                    </m:sSubSup>
                                  </m:e>
                                </m:d>
                              </m:e>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𝐶</m:t>
                                        </m:r>
                                      </m:sup>
                                      <m:e>
                                        <m:r>
                                          <a:rPr lang="en-US" sz="2000" i="1">
                                            <a:latin typeface="Cambria Math" panose="02040503050406030204" pitchFamily="18" charset="0"/>
                                          </a:rPr>
                                          <m:t>𝐼</m:t>
                                        </m:r>
                                      </m:e>
                                    </m:sPre>
                                  </m:e>
                                  <m:sub>
                                    <m:r>
                                      <a:rPr lang="en-US" sz="2000" i="1">
                                        <a:latin typeface="Cambria Math" panose="02040503050406030204" pitchFamily="18" charset="0"/>
                                      </a:rPr>
                                      <m:t>𝑥</m:t>
                                    </m:r>
                                    <m:r>
                                      <a:rPr lang="en-US" sz="2000" b="0" i="1" smtClean="0">
                                        <a:latin typeface="Cambria Math" panose="02040503050406030204" pitchFamily="18" charset="0"/>
                                      </a:rPr>
                                      <m:t>𝑦</m:t>
                                    </m:r>
                                  </m:sub>
                                </m:sSub>
                                <m:r>
                                  <a:rPr lang="en-US" sz="2000" b="0" i="1" smtClean="0">
                                    <a:latin typeface="Cambria Math" panose="02040503050406030204" pitchFamily="18" charset="0"/>
                                  </a:rPr>
                                  <m:t>−</m:t>
                                </m:r>
                                <m:r>
                                  <a:rPr lang="en-US" sz="2000" i="1">
                                    <a:latin typeface="Cambria Math" panose="02040503050406030204" pitchFamily="18" charset="0"/>
                                  </a:rPr>
                                  <m:t>𝑚</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𝑐</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𝑐</m:t>
                                    </m:r>
                                  </m:sub>
                                </m:sSub>
                              </m:e>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𝐶</m:t>
                                        </m:r>
                                      </m:sup>
                                      <m:e>
                                        <m:r>
                                          <a:rPr lang="en-US" sz="2000" i="1">
                                            <a:latin typeface="Cambria Math" panose="02040503050406030204" pitchFamily="18" charset="0"/>
                                          </a:rPr>
                                          <m:t>𝐼</m:t>
                                        </m:r>
                                      </m:e>
                                    </m:sPre>
                                  </m:e>
                                  <m:sub>
                                    <m:r>
                                      <a:rPr lang="en-US" sz="2000" i="1">
                                        <a:latin typeface="Cambria Math" panose="02040503050406030204" pitchFamily="18" charset="0"/>
                                      </a:rPr>
                                      <m:t>𝑥</m:t>
                                    </m:r>
                                    <m:r>
                                      <a:rPr lang="en-US" sz="2000" b="0" i="1" smtClean="0">
                                        <a:latin typeface="Cambria Math" panose="02040503050406030204" pitchFamily="18" charset="0"/>
                                      </a:rPr>
                                      <m:t>𝑧</m:t>
                                    </m:r>
                                  </m:sub>
                                </m:sSub>
                                <m:r>
                                  <a:rPr lang="en-US" sz="2000" b="0" i="1" smtClean="0">
                                    <a:latin typeface="Cambria Math" panose="02040503050406030204" pitchFamily="18" charset="0"/>
                                  </a:rPr>
                                  <m:t>−</m:t>
                                </m:r>
                                <m:r>
                                  <a:rPr lang="en-US" sz="2000" i="1">
                                    <a:latin typeface="Cambria Math" panose="02040503050406030204" pitchFamily="18" charset="0"/>
                                  </a:rPr>
                                  <m:t>𝑚</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𝑐</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𝑐</m:t>
                                    </m:r>
                                  </m:sub>
                                </m:sSub>
                              </m:e>
                            </m:mr>
                            <m:m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𝐶</m:t>
                                        </m:r>
                                      </m:sup>
                                      <m:e>
                                        <m:r>
                                          <a:rPr lang="en-US" sz="2000" i="1">
                                            <a:latin typeface="Cambria Math" panose="02040503050406030204" pitchFamily="18" charset="0"/>
                                          </a:rPr>
                                          <m:t>𝐼</m:t>
                                        </m:r>
                                      </m:e>
                                    </m:sPre>
                                  </m:e>
                                  <m:sub>
                                    <m:r>
                                      <a:rPr lang="en-US" sz="2000" i="1">
                                        <a:latin typeface="Cambria Math" panose="02040503050406030204" pitchFamily="18" charset="0"/>
                                      </a:rPr>
                                      <m:t>𝑥𝑦</m:t>
                                    </m:r>
                                  </m:sub>
                                </m:sSub>
                                <m:r>
                                  <a:rPr lang="en-US" sz="2000" i="1">
                                    <a:latin typeface="Cambria Math" panose="02040503050406030204" pitchFamily="18" charset="0"/>
                                  </a:rPr>
                                  <m:t>−</m:t>
                                </m:r>
                                <m:r>
                                  <a:rPr lang="en-US" sz="2000" i="1">
                                    <a:latin typeface="Cambria Math" panose="02040503050406030204" pitchFamily="18" charset="0"/>
                                  </a:rPr>
                                  <m:t>𝑚</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𝑐</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𝑐</m:t>
                                    </m:r>
                                  </m:sub>
                                </m:sSub>
                              </m:e>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𝐶</m:t>
                                        </m:r>
                                      </m:sup>
                                      <m:e>
                                        <m:r>
                                          <a:rPr lang="en-US" sz="2000" i="1">
                                            <a:latin typeface="Cambria Math" panose="02040503050406030204" pitchFamily="18" charset="0"/>
                                          </a:rPr>
                                          <m:t>𝐼</m:t>
                                        </m:r>
                                      </m:e>
                                    </m:sPre>
                                  </m:e>
                                  <m:sub>
                                    <m:r>
                                      <a:rPr lang="en-US" sz="2000" b="0" i="1" smtClean="0">
                                        <a:latin typeface="Cambria Math" panose="02040503050406030204" pitchFamily="18" charset="0"/>
                                      </a:rPr>
                                      <m:t>𝑦𝑦</m:t>
                                    </m:r>
                                  </m:sub>
                                </m:sSub>
                                <m:r>
                                  <a:rPr lang="en-US" sz="2000" i="1">
                                    <a:latin typeface="Cambria Math" panose="02040503050406030204" pitchFamily="18" charset="0"/>
                                  </a:rPr>
                                  <m:t>+</m:t>
                                </m:r>
                                <m:r>
                                  <a:rPr lang="en-US" sz="2000" i="1">
                                    <a:latin typeface="Cambria Math" panose="02040503050406030204" pitchFamily="18" charset="0"/>
                                  </a:rPr>
                                  <m:t>𝑚</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b="0" i="1" smtClean="0">
                                            <a:latin typeface="Cambria Math" panose="02040503050406030204" pitchFamily="18" charset="0"/>
                                          </a:rPr>
                                          <m:t>𝑥</m:t>
                                        </m:r>
                                      </m:e>
                                      <m:sub>
                                        <m:r>
                                          <a:rPr lang="en-US" sz="2000" i="1">
                                            <a:latin typeface="Cambria Math" panose="02040503050406030204" pitchFamily="18" charset="0"/>
                                          </a:rPr>
                                          <m:t>𝑐</m:t>
                                        </m:r>
                                      </m:sub>
                                      <m:sup>
                                        <m:r>
                                          <a:rPr lang="en-US" sz="2000" i="1">
                                            <a:latin typeface="Cambria Math" panose="02040503050406030204" pitchFamily="18" charset="0"/>
                                          </a:rPr>
                                          <m:t>2</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𝑧</m:t>
                                        </m:r>
                                      </m:e>
                                      <m:sub>
                                        <m:r>
                                          <a:rPr lang="en-US" sz="2000" i="1">
                                            <a:latin typeface="Cambria Math" panose="02040503050406030204" pitchFamily="18" charset="0"/>
                                          </a:rPr>
                                          <m:t>𝑐</m:t>
                                        </m:r>
                                      </m:sub>
                                      <m:sup>
                                        <m:r>
                                          <a:rPr lang="en-US" sz="2000" i="1">
                                            <a:latin typeface="Cambria Math" panose="02040503050406030204" pitchFamily="18" charset="0"/>
                                          </a:rPr>
                                          <m:t>2</m:t>
                                        </m:r>
                                      </m:sup>
                                    </m:sSubSup>
                                  </m:e>
                                </m:d>
                              </m:e>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𝐶</m:t>
                                        </m:r>
                                      </m:sup>
                                      <m:e>
                                        <m:r>
                                          <a:rPr lang="en-US" sz="2000" i="1">
                                            <a:latin typeface="Cambria Math" panose="02040503050406030204" pitchFamily="18" charset="0"/>
                                          </a:rPr>
                                          <m:t>𝐼</m:t>
                                        </m:r>
                                      </m:e>
                                    </m:sPre>
                                  </m:e>
                                  <m:sub>
                                    <m:r>
                                      <a:rPr lang="en-US" sz="2000" b="0" i="1" smtClean="0">
                                        <a:latin typeface="Cambria Math" panose="02040503050406030204" pitchFamily="18" charset="0"/>
                                      </a:rPr>
                                      <m:t>𝑦𝑧</m:t>
                                    </m:r>
                                  </m:sub>
                                </m:sSub>
                                <m:r>
                                  <a:rPr lang="en-US" sz="2000" b="0" i="1" smtClean="0">
                                    <a:latin typeface="Cambria Math" panose="02040503050406030204" pitchFamily="18" charset="0"/>
                                  </a:rPr>
                                  <m:t>−</m:t>
                                </m:r>
                                <m:r>
                                  <a:rPr lang="en-US" sz="2000" i="1">
                                    <a:latin typeface="Cambria Math" panose="02040503050406030204" pitchFamily="18" charset="0"/>
                                  </a:rPr>
                                  <m:t>𝑚</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𝑐</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𝑐</m:t>
                                    </m:r>
                                  </m:sub>
                                </m:sSub>
                              </m:e>
                            </m:mr>
                            <m:m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𝐶</m:t>
                                        </m:r>
                                      </m:sup>
                                      <m:e>
                                        <m:r>
                                          <a:rPr lang="en-US" sz="2000" i="1">
                                            <a:latin typeface="Cambria Math" panose="02040503050406030204" pitchFamily="18" charset="0"/>
                                          </a:rPr>
                                          <m:t>𝐼</m:t>
                                        </m:r>
                                      </m:e>
                                    </m:sPre>
                                  </m:e>
                                  <m:sub>
                                    <m:r>
                                      <a:rPr lang="en-US" sz="2000" i="1">
                                        <a:latin typeface="Cambria Math" panose="02040503050406030204" pitchFamily="18" charset="0"/>
                                      </a:rPr>
                                      <m:t>𝑥𝑧</m:t>
                                    </m:r>
                                  </m:sub>
                                </m:sSub>
                                <m:r>
                                  <a:rPr lang="en-US" sz="2000" i="1">
                                    <a:latin typeface="Cambria Math" panose="02040503050406030204" pitchFamily="18" charset="0"/>
                                  </a:rPr>
                                  <m:t>−</m:t>
                                </m:r>
                                <m:r>
                                  <a:rPr lang="en-US" sz="2000" i="1">
                                    <a:latin typeface="Cambria Math" panose="02040503050406030204" pitchFamily="18" charset="0"/>
                                  </a:rPr>
                                  <m:t>𝑚</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𝑐</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𝑐</m:t>
                                    </m:r>
                                  </m:sub>
                                </m:sSub>
                              </m:e>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𝐶</m:t>
                                        </m:r>
                                      </m:sup>
                                      <m:e>
                                        <m:r>
                                          <a:rPr lang="en-US" sz="2000" i="1">
                                            <a:latin typeface="Cambria Math" panose="02040503050406030204" pitchFamily="18" charset="0"/>
                                          </a:rPr>
                                          <m:t>𝐼</m:t>
                                        </m:r>
                                      </m:e>
                                    </m:sPre>
                                  </m:e>
                                  <m:sub>
                                    <m:r>
                                      <a:rPr lang="en-US" sz="2000" i="1">
                                        <a:latin typeface="Cambria Math" panose="02040503050406030204" pitchFamily="18" charset="0"/>
                                      </a:rPr>
                                      <m:t>𝑦𝑧</m:t>
                                    </m:r>
                                  </m:sub>
                                </m:sSub>
                                <m:r>
                                  <a:rPr lang="en-US" sz="2000" i="1">
                                    <a:latin typeface="Cambria Math" panose="02040503050406030204" pitchFamily="18" charset="0"/>
                                  </a:rPr>
                                  <m:t>−</m:t>
                                </m:r>
                                <m:r>
                                  <a:rPr lang="en-US" sz="2000" i="1">
                                    <a:latin typeface="Cambria Math" panose="02040503050406030204" pitchFamily="18" charset="0"/>
                                  </a:rPr>
                                  <m:t>𝑚</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𝑐</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𝑐</m:t>
                                    </m:r>
                                  </m:sub>
                                </m:sSub>
                              </m:e>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𝐶</m:t>
                                        </m:r>
                                      </m:sup>
                                      <m:e>
                                        <m:r>
                                          <a:rPr lang="en-US" sz="2000" i="1">
                                            <a:latin typeface="Cambria Math" panose="02040503050406030204" pitchFamily="18" charset="0"/>
                                          </a:rPr>
                                          <m:t>𝐼</m:t>
                                        </m:r>
                                      </m:e>
                                    </m:sPre>
                                  </m:e>
                                  <m:sub>
                                    <m:r>
                                      <a:rPr lang="en-US" sz="2000" b="0" i="1" smtClean="0">
                                        <a:latin typeface="Cambria Math" panose="02040503050406030204" pitchFamily="18" charset="0"/>
                                      </a:rPr>
                                      <m:t>𝑧𝑧</m:t>
                                    </m:r>
                                  </m:sub>
                                </m:sSub>
                                <m:r>
                                  <a:rPr lang="en-US" sz="2000" i="1">
                                    <a:latin typeface="Cambria Math" panose="02040503050406030204" pitchFamily="18" charset="0"/>
                                  </a:rPr>
                                  <m:t>+</m:t>
                                </m:r>
                                <m:r>
                                  <a:rPr lang="en-US" sz="2000" i="1">
                                    <a:latin typeface="Cambria Math" panose="02040503050406030204" pitchFamily="18" charset="0"/>
                                  </a:rPr>
                                  <m:t>𝑚</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b="0" i="1" smtClean="0">
                                            <a:latin typeface="Cambria Math" panose="02040503050406030204" pitchFamily="18" charset="0"/>
                                          </a:rPr>
                                          <m:t>𝑥</m:t>
                                        </m:r>
                                      </m:e>
                                      <m:sub>
                                        <m:r>
                                          <a:rPr lang="en-US" sz="2000" i="1">
                                            <a:latin typeface="Cambria Math" panose="02040503050406030204" pitchFamily="18" charset="0"/>
                                          </a:rPr>
                                          <m:t>𝑐</m:t>
                                        </m:r>
                                      </m:sub>
                                      <m:sup>
                                        <m:r>
                                          <a:rPr lang="en-US" sz="2000" i="1">
                                            <a:latin typeface="Cambria Math" panose="02040503050406030204" pitchFamily="18" charset="0"/>
                                          </a:rPr>
                                          <m:t>2</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b="0" i="1" smtClean="0">
                                            <a:latin typeface="Cambria Math" panose="02040503050406030204" pitchFamily="18" charset="0"/>
                                          </a:rPr>
                                          <m:t>𝑦</m:t>
                                        </m:r>
                                      </m:e>
                                      <m:sub>
                                        <m:r>
                                          <a:rPr lang="en-US" sz="2000" i="1">
                                            <a:latin typeface="Cambria Math" panose="02040503050406030204" pitchFamily="18" charset="0"/>
                                          </a:rPr>
                                          <m:t>𝑐</m:t>
                                        </m:r>
                                      </m:sub>
                                      <m:sup>
                                        <m:r>
                                          <a:rPr lang="en-US" sz="2000" i="1">
                                            <a:latin typeface="Cambria Math" panose="02040503050406030204" pitchFamily="18" charset="0"/>
                                          </a:rPr>
                                          <m:t>2</m:t>
                                        </m:r>
                                      </m:sup>
                                    </m:sSubSup>
                                  </m:e>
                                </m:d>
                              </m:e>
                            </m:mr>
                          </m:m>
                        </m:e>
                      </m:d>
                    </m:oMath>
                  </m:oMathPara>
                </a14:m>
                <a:endParaRPr lang="en-US" sz="2000" dirty="0"/>
              </a:p>
            </p:txBody>
          </p:sp>
        </mc:Choice>
        <mc:Fallback xmlns="">
          <p:sp>
            <p:nvSpPr>
              <p:cNvPr id="2" name="TextBox 1">
                <a:extLst>
                  <a:ext uri="{FF2B5EF4-FFF2-40B4-BE49-F238E27FC236}">
                    <a16:creationId xmlns:a16="http://schemas.microsoft.com/office/drawing/2014/main" id="{F49E7F4E-6C59-7C72-75FA-DA3CB92AA6F6}"/>
                  </a:ext>
                </a:extLst>
              </p:cNvPr>
              <p:cNvSpPr txBox="1">
                <a:spLocks noRot="1" noChangeAspect="1" noMove="1" noResize="1" noEditPoints="1" noAdjustHandles="1" noChangeArrowheads="1" noChangeShapeType="1" noTextEdit="1"/>
              </p:cNvSpPr>
              <p:nvPr/>
            </p:nvSpPr>
            <p:spPr>
              <a:xfrm>
                <a:off x="2367319" y="4819868"/>
                <a:ext cx="7457362" cy="1133900"/>
              </a:xfrm>
              <a:prstGeom prst="rect">
                <a:avLst/>
              </a:prstGeom>
              <a:blipFill>
                <a:blip r:embed="rId8"/>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49D2D444-8F1B-C440-E629-6B7AA5EC2F50}"/>
              </a:ext>
            </a:extLst>
          </p:cNvPr>
          <p:cNvSpPr txBox="1"/>
          <p:nvPr/>
        </p:nvSpPr>
        <p:spPr>
          <a:xfrm>
            <a:off x="6683259" y="2141344"/>
            <a:ext cx="1463862" cy="338554"/>
          </a:xfrm>
          <a:prstGeom prst="rect">
            <a:avLst/>
          </a:prstGeom>
          <a:noFill/>
        </p:spPr>
        <p:txBody>
          <a:bodyPr wrap="none" rtlCol="0">
            <a:spAutoFit/>
          </a:bodyPr>
          <a:lstStyle/>
          <a:p>
            <a:r>
              <a:rPr lang="en-US" sz="1600" dirty="0">
                <a:latin typeface="+mn-lt"/>
              </a:rPr>
              <a:t>Outer Product</a:t>
            </a:r>
          </a:p>
        </p:txBody>
      </p:sp>
      <p:sp>
        <p:nvSpPr>
          <p:cNvPr id="4" name="Rectangle 8">
            <a:extLst>
              <a:ext uri="{FF2B5EF4-FFF2-40B4-BE49-F238E27FC236}">
                <a16:creationId xmlns:a16="http://schemas.microsoft.com/office/drawing/2014/main" id="{4406B745-08F9-8C13-0DA7-0D97E5FE68F0}"/>
              </a:ext>
            </a:extLst>
          </p:cNvPr>
          <p:cNvSpPr>
            <a:spLocks noChangeArrowheads="1"/>
          </p:cNvSpPr>
          <p:nvPr/>
        </p:nvSpPr>
        <p:spPr bwMode="auto">
          <a:xfrm>
            <a:off x="5639595" y="1429920"/>
            <a:ext cx="234585" cy="40319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 name="Rectangle 8">
            <a:extLst>
              <a:ext uri="{FF2B5EF4-FFF2-40B4-BE49-F238E27FC236}">
                <a16:creationId xmlns:a16="http://schemas.microsoft.com/office/drawing/2014/main" id="{2875FE15-D592-F144-46A3-E566C9A235AC}"/>
              </a:ext>
            </a:extLst>
          </p:cNvPr>
          <p:cNvSpPr>
            <a:spLocks noChangeArrowheads="1"/>
          </p:cNvSpPr>
          <p:nvPr/>
        </p:nvSpPr>
        <p:spPr bwMode="auto">
          <a:xfrm>
            <a:off x="4716302" y="2468177"/>
            <a:ext cx="1251251" cy="10091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6" name="Rectangle 8">
            <a:extLst>
              <a:ext uri="{FF2B5EF4-FFF2-40B4-BE49-F238E27FC236}">
                <a16:creationId xmlns:a16="http://schemas.microsoft.com/office/drawing/2014/main" id="{C24F3F03-5C42-D45F-8175-CCA30E4B1C45}"/>
              </a:ext>
            </a:extLst>
          </p:cNvPr>
          <p:cNvSpPr>
            <a:spLocks noChangeArrowheads="1"/>
          </p:cNvSpPr>
          <p:nvPr/>
        </p:nvSpPr>
        <p:spPr bwMode="auto">
          <a:xfrm>
            <a:off x="6269878" y="2151003"/>
            <a:ext cx="2366654" cy="1435112"/>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7" name="Rectangle 8">
            <a:extLst>
              <a:ext uri="{FF2B5EF4-FFF2-40B4-BE49-F238E27FC236}">
                <a16:creationId xmlns:a16="http://schemas.microsoft.com/office/drawing/2014/main" id="{FB7AA7D1-CC6F-A7A9-5B71-145A50C412A9}"/>
              </a:ext>
            </a:extLst>
          </p:cNvPr>
          <p:cNvSpPr>
            <a:spLocks noChangeArrowheads="1"/>
          </p:cNvSpPr>
          <p:nvPr/>
        </p:nvSpPr>
        <p:spPr bwMode="auto">
          <a:xfrm>
            <a:off x="6096000" y="1430652"/>
            <a:ext cx="745244" cy="403193"/>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8">
            <a:extLst>
              <a:ext uri="{FF2B5EF4-FFF2-40B4-BE49-F238E27FC236}">
                <a16:creationId xmlns:a16="http://schemas.microsoft.com/office/drawing/2014/main" id="{3249145B-AD6F-6786-D6D8-721D0E292711}"/>
              </a:ext>
            </a:extLst>
          </p:cNvPr>
          <p:cNvSpPr>
            <a:spLocks noChangeArrowheads="1"/>
          </p:cNvSpPr>
          <p:nvPr/>
        </p:nvSpPr>
        <p:spPr bwMode="auto">
          <a:xfrm>
            <a:off x="4913384" y="1429920"/>
            <a:ext cx="697489" cy="403194"/>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4" name="Rectangle 8">
            <a:extLst>
              <a:ext uri="{FF2B5EF4-FFF2-40B4-BE49-F238E27FC236}">
                <a16:creationId xmlns:a16="http://schemas.microsoft.com/office/drawing/2014/main" id="{5691F5B1-F71E-67D8-D200-A72224F4AA0C}"/>
              </a:ext>
            </a:extLst>
          </p:cNvPr>
          <p:cNvSpPr>
            <a:spLocks noChangeArrowheads="1"/>
          </p:cNvSpPr>
          <p:nvPr/>
        </p:nvSpPr>
        <p:spPr bwMode="auto">
          <a:xfrm>
            <a:off x="2515616" y="2712112"/>
            <a:ext cx="1699197" cy="403194"/>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E98D1D3-2B95-9587-4CFC-5C5447F891BB}"/>
                  </a:ext>
                </a:extLst>
              </p:cNvPr>
              <p:cNvSpPr txBox="1"/>
              <p:nvPr/>
            </p:nvSpPr>
            <p:spPr>
              <a:xfrm>
                <a:off x="2075156" y="3766269"/>
                <a:ext cx="4020844" cy="80156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b="0" i="1" smtClean="0">
                              <a:latin typeface="Cambria Math" panose="02040503050406030204" pitchFamily="18" charset="0"/>
                            </a:rPr>
                          </m:ctrlPr>
                        </m:dPr>
                        <m:e>
                          <m:m>
                            <m:mPr>
                              <m:mcs>
                                <m:mc>
                                  <m:mcPr>
                                    <m:count m:val="3"/>
                                    <m:mcJc m:val="center"/>
                                  </m:mcPr>
                                </m:mc>
                              </m:mcs>
                              <m:ctrlPr>
                                <a:rPr lang="en-US" sz="1600" b="0" i="1" smtClean="0">
                                  <a:latin typeface="Cambria Math" panose="02040503050406030204" pitchFamily="18" charset="0"/>
                                </a:rPr>
                              </m:ctrlPr>
                            </m:mPr>
                            <m:mr>
                              <m:e>
                                <m:sSubSup>
                                  <m:sSubSupPr>
                                    <m:ctrlPr>
                                      <a:rPr lang="en-US"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𝑐</m:t>
                                    </m:r>
                                  </m:sub>
                                  <m:sup>
                                    <m:r>
                                      <a:rPr lang="en-US" sz="1600" i="1">
                                        <a:latin typeface="Cambria Math" panose="02040503050406030204" pitchFamily="18" charset="0"/>
                                      </a:rPr>
                                      <m:t>2</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𝑦</m:t>
                                    </m:r>
                                  </m:e>
                                  <m:sub>
                                    <m:r>
                                      <a:rPr lang="en-US" sz="1600" i="1">
                                        <a:latin typeface="Cambria Math" panose="02040503050406030204" pitchFamily="18" charset="0"/>
                                      </a:rPr>
                                      <m:t>𝑐</m:t>
                                    </m:r>
                                  </m:sub>
                                  <m:sup>
                                    <m:r>
                                      <a:rPr lang="en-US" sz="1600" i="1">
                                        <a:latin typeface="Cambria Math" panose="02040503050406030204" pitchFamily="18" charset="0"/>
                                      </a:rPr>
                                      <m:t>2</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𝑧</m:t>
                                    </m:r>
                                  </m:e>
                                  <m:sub>
                                    <m:r>
                                      <a:rPr lang="en-US" sz="1600" i="1">
                                        <a:latin typeface="Cambria Math" panose="02040503050406030204" pitchFamily="18" charset="0"/>
                                      </a:rPr>
                                      <m:t>𝑐</m:t>
                                    </m:r>
                                  </m:sub>
                                  <m:sup>
                                    <m:r>
                                      <a:rPr lang="en-US" sz="1600" i="1">
                                        <a:latin typeface="Cambria Math" panose="02040503050406030204" pitchFamily="18" charset="0"/>
                                      </a:rPr>
                                      <m:t>2</m:t>
                                    </m:r>
                                  </m:sup>
                                </m:sSubSup>
                              </m:e>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sSubSup>
                                  <m:sSubSupPr>
                                    <m:ctrlPr>
                                      <a:rPr lang="en-US"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𝑐</m:t>
                                    </m:r>
                                  </m:sub>
                                  <m:sup>
                                    <m:r>
                                      <a:rPr lang="en-US" sz="1600" i="1">
                                        <a:latin typeface="Cambria Math" panose="02040503050406030204" pitchFamily="18" charset="0"/>
                                      </a:rPr>
                                      <m:t>2</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𝑦</m:t>
                                    </m:r>
                                  </m:e>
                                  <m:sub>
                                    <m:r>
                                      <a:rPr lang="en-US" sz="1600" i="1">
                                        <a:latin typeface="Cambria Math" panose="02040503050406030204" pitchFamily="18" charset="0"/>
                                      </a:rPr>
                                      <m:t>𝑐</m:t>
                                    </m:r>
                                  </m:sub>
                                  <m:sup>
                                    <m:r>
                                      <a:rPr lang="en-US" sz="1600" i="1">
                                        <a:latin typeface="Cambria Math" panose="02040503050406030204" pitchFamily="18" charset="0"/>
                                      </a:rPr>
                                      <m:t>2</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𝑧</m:t>
                                    </m:r>
                                  </m:e>
                                  <m:sub>
                                    <m:r>
                                      <a:rPr lang="en-US" sz="1600" i="1">
                                        <a:latin typeface="Cambria Math" panose="02040503050406030204" pitchFamily="18" charset="0"/>
                                      </a:rPr>
                                      <m:t>𝑐</m:t>
                                    </m:r>
                                  </m:sub>
                                  <m:sup>
                                    <m:r>
                                      <a:rPr lang="en-US" sz="1600" i="1">
                                        <a:latin typeface="Cambria Math" panose="02040503050406030204" pitchFamily="18" charset="0"/>
                                      </a:rPr>
                                      <m:t>2</m:t>
                                    </m:r>
                                  </m:sup>
                                </m:sSubSup>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e>
                                <m:sSubSup>
                                  <m:sSubSupPr>
                                    <m:ctrlPr>
                                      <a:rPr lang="en-US"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𝑐</m:t>
                                    </m:r>
                                  </m:sub>
                                  <m:sup>
                                    <m:r>
                                      <a:rPr lang="en-US" sz="1600" i="1">
                                        <a:latin typeface="Cambria Math" panose="02040503050406030204" pitchFamily="18" charset="0"/>
                                      </a:rPr>
                                      <m:t>2</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𝑦</m:t>
                                    </m:r>
                                  </m:e>
                                  <m:sub>
                                    <m:r>
                                      <a:rPr lang="en-US" sz="1600" i="1">
                                        <a:latin typeface="Cambria Math" panose="02040503050406030204" pitchFamily="18" charset="0"/>
                                      </a:rPr>
                                      <m:t>𝑐</m:t>
                                    </m:r>
                                  </m:sub>
                                  <m:sup>
                                    <m:r>
                                      <a:rPr lang="en-US" sz="1600" i="1">
                                        <a:latin typeface="Cambria Math" panose="02040503050406030204" pitchFamily="18" charset="0"/>
                                      </a:rPr>
                                      <m:t>2</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𝑧</m:t>
                                    </m:r>
                                  </m:e>
                                  <m:sub>
                                    <m:r>
                                      <a:rPr lang="en-US" sz="1600" i="1">
                                        <a:latin typeface="Cambria Math" panose="02040503050406030204" pitchFamily="18" charset="0"/>
                                      </a:rPr>
                                      <m:t>𝑐</m:t>
                                    </m:r>
                                  </m:sub>
                                  <m:sup>
                                    <m:r>
                                      <a:rPr lang="en-US" sz="1600" i="1">
                                        <a:latin typeface="Cambria Math" panose="02040503050406030204" pitchFamily="18" charset="0"/>
                                      </a:rPr>
                                      <m:t>2</m:t>
                                    </m:r>
                                  </m:sup>
                                </m:sSubSup>
                              </m:e>
                            </m:mr>
                          </m:m>
                        </m:e>
                      </m:d>
                    </m:oMath>
                  </m:oMathPara>
                </a14:m>
                <a:endParaRPr lang="en-US" sz="1600" dirty="0"/>
              </a:p>
            </p:txBody>
          </p:sp>
        </mc:Choice>
        <mc:Fallback xmlns="">
          <p:sp>
            <p:nvSpPr>
              <p:cNvPr id="15" name="TextBox 14">
                <a:extLst>
                  <a:ext uri="{FF2B5EF4-FFF2-40B4-BE49-F238E27FC236}">
                    <a16:creationId xmlns:a16="http://schemas.microsoft.com/office/drawing/2014/main" id="{AE98D1D3-2B95-9587-4CFC-5C5447F891BB}"/>
                  </a:ext>
                </a:extLst>
              </p:cNvPr>
              <p:cNvSpPr txBox="1">
                <a:spLocks noRot="1" noChangeAspect="1" noMove="1" noResize="1" noEditPoints="1" noAdjustHandles="1" noChangeArrowheads="1" noChangeShapeType="1" noTextEdit="1"/>
              </p:cNvSpPr>
              <p:nvPr/>
            </p:nvSpPr>
            <p:spPr>
              <a:xfrm>
                <a:off x="2075156" y="3766269"/>
                <a:ext cx="4020844" cy="801566"/>
              </a:xfrm>
              <a:prstGeom prst="rect">
                <a:avLst/>
              </a:prstGeom>
              <a:blipFill>
                <a:blip r:embed="rId9"/>
                <a:stretch>
                  <a:fillRect/>
                </a:stretch>
              </a:blipFill>
            </p:spPr>
            <p:txBody>
              <a:bodyPr/>
              <a:lstStyle/>
              <a:p>
                <a:r>
                  <a:rPr lang="en-US">
                    <a:noFill/>
                  </a:rPr>
                  <a:t> </a:t>
                </a:r>
              </a:p>
            </p:txBody>
          </p:sp>
        </mc:Fallback>
      </mc:AlternateContent>
      <p:sp>
        <p:nvSpPr>
          <p:cNvPr id="16" name="Rectangle 8">
            <a:extLst>
              <a:ext uri="{FF2B5EF4-FFF2-40B4-BE49-F238E27FC236}">
                <a16:creationId xmlns:a16="http://schemas.microsoft.com/office/drawing/2014/main" id="{3E3817D3-515A-941A-E3A8-2553DAAF04F1}"/>
              </a:ext>
            </a:extLst>
          </p:cNvPr>
          <p:cNvSpPr>
            <a:spLocks noChangeArrowheads="1"/>
          </p:cNvSpPr>
          <p:nvPr/>
        </p:nvSpPr>
        <p:spPr bwMode="auto">
          <a:xfrm>
            <a:off x="2024966" y="3724822"/>
            <a:ext cx="4071034" cy="88446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cxnSp>
        <p:nvCxnSpPr>
          <p:cNvPr id="18" name="Straight Connector 17">
            <a:extLst>
              <a:ext uri="{FF2B5EF4-FFF2-40B4-BE49-F238E27FC236}">
                <a16:creationId xmlns:a16="http://schemas.microsoft.com/office/drawing/2014/main" id="{3EC71DFD-208D-39F5-D58A-8C871ED30904}"/>
              </a:ext>
            </a:extLst>
          </p:cNvPr>
          <p:cNvCxnSpPr>
            <a:stCxn id="14" idx="0"/>
            <a:endCxn id="13" idx="2"/>
          </p:cNvCxnSpPr>
          <p:nvPr/>
        </p:nvCxnSpPr>
        <p:spPr bwMode="auto">
          <a:xfrm flipV="1">
            <a:off x="3365215" y="1833114"/>
            <a:ext cx="1896914" cy="87899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70824614-6461-A74D-240A-FE00ABD014DC}"/>
              </a:ext>
            </a:extLst>
          </p:cNvPr>
          <p:cNvCxnSpPr>
            <a:stCxn id="5" idx="0"/>
            <a:endCxn id="4" idx="2"/>
          </p:cNvCxnSpPr>
          <p:nvPr/>
        </p:nvCxnSpPr>
        <p:spPr bwMode="auto">
          <a:xfrm flipV="1">
            <a:off x="5341928" y="1833114"/>
            <a:ext cx="414960" cy="63506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2173C53E-CF8C-36B2-CF35-801BD0BB4D2C}"/>
              </a:ext>
            </a:extLst>
          </p:cNvPr>
          <p:cNvCxnSpPr>
            <a:stCxn id="6" idx="0"/>
            <a:endCxn id="7" idx="2"/>
          </p:cNvCxnSpPr>
          <p:nvPr/>
        </p:nvCxnSpPr>
        <p:spPr bwMode="auto">
          <a:xfrm flipH="1" flipV="1">
            <a:off x="6468622" y="1833845"/>
            <a:ext cx="984583" cy="317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 name="Rectangle 8">
            <a:extLst>
              <a:ext uri="{FF2B5EF4-FFF2-40B4-BE49-F238E27FC236}">
                <a16:creationId xmlns:a16="http://schemas.microsoft.com/office/drawing/2014/main" id="{DA2A3094-B7DE-CB32-AE76-B6C74084E700}"/>
              </a:ext>
            </a:extLst>
          </p:cNvPr>
          <p:cNvSpPr>
            <a:spLocks noChangeArrowheads="1"/>
          </p:cNvSpPr>
          <p:nvPr/>
        </p:nvSpPr>
        <p:spPr bwMode="auto">
          <a:xfrm>
            <a:off x="1939974" y="3662753"/>
            <a:ext cx="4226241" cy="1007304"/>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809451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0691D6A2-CF9F-29CF-0795-0E2C5DCD9C59}"/>
              </a:ext>
            </a:extLst>
          </p:cNvPr>
          <p:cNvSpPr>
            <a:spLocks noGrp="1" noChangeArrowheads="1"/>
          </p:cNvSpPr>
          <p:nvPr>
            <p:ph type="title"/>
          </p:nvPr>
        </p:nvSpPr>
        <p:spPr/>
        <p:txBody>
          <a:bodyPr/>
          <a:lstStyle/>
          <a:p>
            <a:r>
              <a:rPr lang="en-US" altLang="en-US"/>
              <a:t>Tensor of Inertia – Example </a:t>
            </a:r>
          </a:p>
        </p:txBody>
      </p:sp>
      <mc:AlternateContent xmlns:mc="http://schemas.openxmlformats.org/markup-compatibility/2006" xmlns:p14="http://schemas.microsoft.com/office/powerpoint/2010/main">
        <mc:Choice Requires="p14">
          <p:contentPart p14:bwMode="auto" r:id="rId3">
            <p14:nvContentPartPr>
              <p14:cNvPr id="45063" name="Ink 7">
                <a:extLst>
                  <a:ext uri="{FF2B5EF4-FFF2-40B4-BE49-F238E27FC236}">
                    <a16:creationId xmlns:a16="http://schemas.microsoft.com/office/drawing/2014/main" id="{BC93C276-19EE-24FB-7174-0976D366F813}"/>
                  </a:ext>
                </a:extLst>
              </p14:cNvPr>
              <p14:cNvContentPartPr>
                <a14:cpLocks xmlns:a14="http://schemas.microsoft.com/office/drawing/2010/main" noRot="1" noChangeAspect="1" noEditPoints="1" noChangeArrowheads="1" noChangeShapeType="1"/>
              </p14:cNvContentPartPr>
              <p14:nvPr/>
            </p14:nvContentPartPr>
            <p14:xfrm>
              <a:off x="7980362" y="1742477"/>
              <a:ext cx="2832100" cy="3990975"/>
            </p14:xfrm>
          </p:contentPart>
        </mc:Choice>
        <mc:Fallback xmlns="">
          <p:pic>
            <p:nvPicPr>
              <p:cNvPr id="45063" name="Ink 7">
                <a:extLst>
                  <a:ext uri="{FF2B5EF4-FFF2-40B4-BE49-F238E27FC236}">
                    <a16:creationId xmlns:a16="http://schemas.microsoft.com/office/drawing/2014/main" id="{BC93C276-19EE-24FB-7174-0976D366F813}"/>
                  </a:ext>
                </a:extLst>
              </p:cNvPr>
              <p:cNvPicPr>
                <a:picLocks noRot="1" noChangeAspect="1" noEditPoints="1" noChangeArrowheads="1" noChangeShapeType="1"/>
              </p:cNvPicPr>
              <p:nvPr/>
            </p:nvPicPr>
            <p:blipFill>
              <a:blip r:embed="rId4"/>
              <a:stretch>
                <a:fillRect/>
              </a:stretch>
            </p:blipFill>
            <p:spPr>
              <a:xfrm>
                <a:off x="7971002" y="1733117"/>
                <a:ext cx="2850820" cy="4009695"/>
              </a:xfrm>
              <a:prstGeom prst="rect">
                <a:avLst/>
              </a:prstGeom>
            </p:spPr>
          </p:pic>
        </mc:Fallback>
      </mc:AlternateContent>
      <p:sp>
        <p:nvSpPr>
          <p:cNvPr id="38" name="Footer Placeholder 2">
            <a:extLst>
              <a:ext uri="{FF2B5EF4-FFF2-40B4-BE49-F238E27FC236}">
                <a16:creationId xmlns:a16="http://schemas.microsoft.com/office/drawing/2014/main" id="{ABC2DE1E-F85C-540A-EBA1-5B06AFD61830}"/>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8885" name="Picture 2" descr="http://brand.ucla.edu/wp-content/uploads/2013/08/ucla-logotype-main-11.jpg">
            <a:extLst>
              <a:ext uri="{FF2B5EF4-FFF2-40B4-BE49-F238E27FC236}">
                <a16:creationId xmlns:a16="http://schemas.microsoft.com/office/drawing/2014/main" id="{D8107C37-3304-A394-9D1A-E35716E3EB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E12867C-A6B4-2263-BEF0-95A8FB71DCB3}"/>
                  </a:ext>
                </a:extLst>
              </p:cNvPr>
              <p:cNvSpPr txBox="1"/>
              <p:nvPr/>
            </p:nvSpPr>
            <p:spPr>
              <a:xfrm>
                <a:off x="461168" y="1706264"/>
                <a:ext cx="2938463" cy="744178"/>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𝑐</m:t>
                          </m:r>
                        </m:sub>
                      </m:sSub>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sSub>
                                  <m:sSubPr>
                                    <m:ctrlPr>
                                      <a:rPr lang="en-US" sz="1600" b="0" i="1" smtClean="0">
                                        <a:latin typeface="Cambria Math" panose="02040503050406030204" pitchFamily="18" charset="0"/>
                                      </a:rPr>
                                    </m:ctrlPr>
                                  </m:sSubPr>
                                  <m:e>
                                    <m:r>
                                      <m:rPr>
                                        <m:brk m:alnAt="7"/>
                                      </m:rPr>
                                      <a:rPr lang="en-US" sz="1600" b="0" i="1" smtClean="0">
                                        <a:latin typeface="Cambria Math" panose="02040503050406030204" pitchFamily="18" charset="0"/>
                                      </a:rPr>
                                      <m:t>𝑥</m:t>
                                    </m:r>
                                  </m:e>
                                  <m:sub>
                                    <m:r>
                                      <m:rPr>
                                        <m:brk m:alnAt="7"/>
                                      </m:rPr>
                                      <a:rPr lang="en-US" sz="1600" b="0" i="1" smtClean="0">
                                        <a:latin typeface="Cambria Math" panose="02040503050406030204" pitchFamily="18" charset="0"/>
                                      </a:rPr>
                                      <m:t>𝑐</m:t>
                                    </m:r>
                                  </m:sub>
                                </m:sSub>
                              </m:e>
                            </m:mr>
                            <m:m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𝑐</m:t>
                                    </m:r>
                                  </m:sub>
                                </m:sSub>
                              </m:e>
                            </m:mr>
                            <m:m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𝑧</m:t>
                                    </m:r>
                                  </m:e>
                                  <m:sub>
                                    <m:r>
                                      <a:rPr lang="en-US" sz="1600" b="0" i="1" smtClean="0">
                                        <a:latin typeface="Cambria Math" panose="02040503050406030204" pitchFamily="18" charset="0"/>
                                      </a:rPr>
                                      <m:t>𝑐</m:t>
                                    </m:r>
                                  </m:sub>
                                </m:sSub>
                              </m:e>
                            </m:mr>
                          </m:m>
                        </m:e>
                      </m:d>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r>
                                  <a:rPr lang="en-US" sz="1600" b="0" i="1" smtClean="0">
                                    <a:latin typeface="Cambria Math" panose="02040503050406030204" pitchFamily="18" charset="0"/>
                                  </a:rPr>
                                  <m:t>𝑤</m:t>
                                </m:r>
                              </m:e>
                            </m:mr>
                            <m:mr>
                              <m:e>
                                <m:r>
                                  <a:rPr lang="en-US" sz="1600" b="0" i="1" smtClean="0">
                                    <a:latin typeface="Cambria Math" panose="02040503050406030204" pitchFamily="18" charset="0"/>
                                  </a:rPr>
                                  <m:t>𝑙</m:t>
                                </m:r>
                              </m:e>
                            </m:mr>
                            <m:mr>
                              <m:e>
                                <m:r>
                                  <a:rPr lang="en-US" sz="1600" b="0" i="1" smtClean="0">
                                    <a:latin typeface="Cambria Math" panose="02040503050406030204" pitchFamily="18" charset="0"/>
                                  </a:rPr>
                                  <m:t>h</m:t>
                                </m:r>
                              </m:e>
                            </m:mr>
                          </m:m>
                        </m:e>
                      </m:d>
                    </m:oMath>
                  </m:oMathPara>
                </a14:m>
                <a:endParaRPr lang="en-US" sz="1600" dirty="0"/>
              </a:p>
            </p:txBody>
          </p:sp>
        </mc:Choice>
        <mc:Fallback xmlns="">
          <p:sp>
            <p:nvSpPr>
              <p:cNvPr id="9" name="TextBox 8">
                <a:extLst>
                  <a:ext uri="{FF2B5EF4-FFF2-40B4-BE49-F238E27FC236}">
                    <a16:creationId xmlns:a16="http://schemas.microsoft.com/office/drawing/2014/main" id="{9E12867C-A6B4-2263-BEF0-95A8FB71DCB3}"/>
                  </a:ext>
                </a:extLst>
              </p:cNvPr>
              <p:cNvSpPr txBox="1">
                <a:spLocks noRot="1" noChangeAspect="1" noMove="1" noResize="1" noEditPoints="1" noAdjustHandles="1" noChangeArrowheads="1" noChangeShapeType="1" noTextEdit="1"/>
              </p:cNvSpPr>
              <p:nvPr/>
            </p:nvSpPr>
            <p:spPr>
              <a:xfrm>
                <a:off x="461168" y="1706264"/>
                <a:ext cx="2938463" cy="74417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D339F07-2A0D-FBEA-9952-275857966748}"/>
                  </a:ext>
                </a:extLst>
              </p:cNvPr>
              <p:cNvSpPr txBox="1"/>
              <p:nvPr/>
            </p:nvSpPr>
            <p:spPr>
              <a:xfrm>
                <a:off x="778288" y="2736161"/>
                <a:ext cx="7025229" cy="514051"/>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𝐶</m:t>
                              </m:r>
                            </m:sup>
                            <m:e>
                              <m:r>
                                <a:rPr lang="en-US" sz="1600" b="0" i="1" smtClean="0">
                                  <a:latin typeface="Cambria Math" panose="02040503050406030204" pitchFamily="18" charset="0"/>
                                </a:rPr>
                                <m:t>𝐼</m:t>
                              </m:r>
                            </m:e>
                          </m:sPre>
                        </m:e>
                        <m:sub>
                          <m:r>
                            <a:rPr lang="en-US" sz="1600" b="0" i="1" smtClean="0">
                              <a:latin typeface="Cambria Math" panose="02040503050406030204" pitchFamily="18" charset="0"/>
                            </a:rPr>
                            <m:t>𝑧𝑧</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b="0" i="1" smtClean="0">
                                  <a:latin typeface="Cambria Math" panose="02040503050406030204" pitchFamily="18" charset="0"/>
                                </a:rPr>
                                <m:t>𝐴</m:t>
                              </m:r>
                            </m:sup>
                            <m:e>
                              <m:r>
                                <a:rPr lang="en-US" sz="1600" i="1">
                                  <a:latin typeface="Cambria Math" panose="02040503050406030204" pitchFamily="18" charset="0"/>
                                </a:rPr>
                                <m:t>𝐼</m:t>
                              </m:r>
                            </m:e>
                          </m:sPre>
                        </m:e>
                        <m:sub>
                          <m:r>
                            <a:rPr lang="en-US" sz="1600" i="1">
                              <a:latin typeface="Cambria Math" panose="02040503050406030204" pitchFamily="18" charset="0"/>
                            </a:rPr>
                            <m:t>𝑧𝑧</m:t>
                          </m:r>
                        </m:sub>
                      </m:sSub>
                      <m:r>
                        <a:rPr lang="en-US" sz="1600" b="0" i="1" smtClean="0">
                          <a:latin typeface="Cambria Math" panose="02040503050406030204" pitchFamily="18" charset="0"/>
                        </a:rPr>
                        <m:t>−</m:t>
                      </m:r>
                      <m:r>
                        <a:rPr lang="en-US" sz="1600" b="0" i="1" smtClean="0">
                          <a:latin typeface="Cambria Math" panose="02040503050406030204" pitchFamily="18" charset="0"/>
                        </a:rPr>
                        <m:t>𝑚</m:t>
                      </m:r>
                      <m:d>
                        <m:dPr>
                          <m:ctrlPr>
                            <a:rPr lang="en-US" sz="1600" b="0" i="1" smtClean="0">
                              <a:latin typeface="Cambria Math" panose="02040503050406030204" pitchFamily="18" charset="0"/>
                            </a:rPr>
                          </m:ctrlPr>
                        </m:dPr>
                        <m:e>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𝑥</m:t>
                              </m:r>
                            </m:e>
                            <m:sub>
                              <m:r>
                                <a:rPr lang="en-US" sz="1600" b="0" i="1" smtClean="0">
                                  <a:latin typeface="Cambria Math" panose="02040503050406030204" pitchFamily="18" charset="0"/>
                                </a:rPr>
                                <m:t>𝑐</m:t>
                              </m:r>
                            </m:sub>
                            <m:sup>
                              <m:r>
                                <a:rPr lang="en-US" sz="1600" b="0" i="1" smtClean="0">
                                  <a:latin typeface="Cambria Math" panose="02040503050406030204" pitchFamily="18" charset="0"/>
                                </a:rPr>
                                <m:t>2</m:t>
                              </m:r>
                            </m:sup>
                          </m:sSubSup>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𝑦</m:t>
                              </m:r>
                            </m:e>
                            <m:sub>
                              <m:r>
                                <a:rPr lang="en-US" sz="1600" b="0" i="1" smtClean="0">
                                  <a:latin typeface="Cambria Math" panose="02040503050406030204" pitchFamily="18" charset="0"/>
                                </a:rPr>
                                <m:t>𝑐</m:t>
                              </m:r>
                            </m:sub>
                            <m:sup>
                              <m:r>
                                <a:rPr lang="en-US" sz="1600" b="0" i="1" smtClean="0">
                                  <a:latin typeface="Cambria Math" panose="02040503050406030204" pitchFamily="18" charset="0"/>
                                </a:rPr>
                                <m:t>2</m:t>
                              </m:r>
                            </m:sup>
                          </m:sSubSup>
                        </m:e>
                      </m:d>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m:t>
                          </m:r>
                        </m:num>
                        <m:den>
                          <m:r>
                            <a:rPr lang="en-US" sz="1600" b="0" i="1" smtClean="0">
                              <a:latin typeface="Cambria Math" panose="02040503050406030204" pitchFamily="18" charset="0"/>
                            </a:rPr>
                            <m:t>3</m:t>
                          </m:r>
                        </m:den>
                      </m:f>
                      <m:d>
                        <m:dPr>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𝑙</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𝑤</m:t>
                              </m:r>
                            </m:e>
                            <m:sup>
                              <m:r>
                                <a:rPr lang="en-US" sz="1600" b="0" i="1" smtClean="0">
                                  <a:latin typeface="Cambria Math" panose="02040503050406030204" pitchFamily="18" charset="0"/>
                                </a:rPr>
                                <m:t>2</m:t>
                              </m:r>
                            </m:sup>
                          </m:sSup>
                        </m:e>
                      </m:d>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m:t>
                          </m:r>
                        </m:num>
                        <m:den>
                          <m:r>
                            <a:rPr lang="en-US" sz="1600" b="0" i="1" smtClean="0">
                              <a:latin typeface="Cambria Math" panose="02040503050406030204" pitchFamily="18" charset="0"/>
                            </a:rPr>
                            <m:t>4</m:t>
                          </m:r>
                        </m:den>
                      </m:f>
                      <m:d>
                        <m:dPr>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𝑤</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𝑙</m:t>
                              </m:r>
                            </m:e>
                            <m:sup>
                              <m:r>
                                <a:rPr lang="en-US" sz="1600" b="0" i="1" smtClean="0">
                                  <a:latin typeface="Cambria Math" panose="02040503050406030204" pitchFamily="18" charset="0"/>
                                </a:rPr>
                                <m:t>2</m:t>
                              </m:r>
                            </m:sup>
                          </m:sSup>
                        </m:e>
                      </m:d>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m:t>
                          </m:r>
                        </m:num>
                        <m:den>
                          <m:r>
                            <a:rPr lang="en-US" sz="1600" b="0" i="1" smtClean="0">
                              <a:latin typeface="Cambria Math" panose="02040503050406030204" pitchFamily="18" charset="0"/>
                            </a:rPr>
                            <m:t>12</m:t>
                          </m:r>
                        </m:den>
                      </m:f>
                      <m:d>
                        <m:dPr>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𝑤</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𝑙</m:t>
                              </m:r>
                            </m:e>
                            <m:sup>
                              <m:r>
                                <a:rPr lang="en-US" sz="1600" b="0" i="1" smtClean="0">
                                  <a:latin typeface="Cambria Math" panose="02040503050406030204" pitchFamily="18" charset="0"/>
                                </a:rPr>
                                <m:t>2</m:t>
                              </m:r>
                            </m:sup>
                          </m:sSup>
                        </m:e>
                      </m:d>
                    </m:oMath>
                  </m:oMathPara>
                </a14:m>
                <a:endParaRPr lang="en-US" sz="1600" dirty="0"/>
              </a:p>
            </p:txBody>
          </p:sp>
        </mc:Choice>
        <mc:Fallback xmlns="">
          <p:sp>
            <p:nvSpPr>
              <p:cNvPr id="10" name="TextBox 9">
                <a:extLst>
                  <a:ext uri="{FF2B5EF4-FFF2-40B4-BE49-F238E27FC236}">
                    <a16:creationId xmlns:a16="http://schemas.microsoft.com/office/drawing/2014/main" id="{3D339F07-2A0D-FBEA-9952-275857966748}"/>
                  </a:ext>
                </a:extLst>
              </p:cNvPr>
              <p:cNvSpPr txBox="1">
                <a:spLocks noRot="1" noChangeAspect="1" noMove="1" noResize="1" noEditPoints="1" noAdjustHandles="1" noChangeArrowheads="1" noChangeShapeType="1" noTextEdit="1"/>
              </p:cNvSpPr>
              <p:nvPr/>
            </p:nvSpPr>
            <p:spPr>
              <a:xfrm>
                <a:off x="778288" y="2736161"/>
                <a:ext cx="7025229" cy="514051"/>
              </a:xfrm>
              <a:prstGeom prst="rect">
                <a:avLst/>
              </a:prstGeom>
              <a:blipFill>
                <a:blip r:embed="rId7"/>
                <a:stretch>
                  <a:fillRect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1E0CA6A-E038-88BD-AE12-A327CB34A031}"/>
                  </a:ext>
                </a:extLst>
              </p:cNvPr>
              <p:cNvSpPr txBox="1"/>
              <p:nvPr/>
            </p:nvSpPr>
            <p:spPr>
              <a:xfrm>
                <a:off x="587111" y="3458849"/>
                <a:ext cx="5392006" cy="55823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𝐶</m:t>
                              </m:r>
                            </m:sup>
                            <m:e>
                              <m:r>
                                <a:rPr lang="en-US" sz="1600" b="0" i="1" smtClean="0">
                                  <a:latin typeface="Cambria Math" panose="02040503050406030204" pitchFamily="18" charset="0"/>
                                </a:rPr>
                                <m:t>𝐼</m:t>
                              </m:r>
                            </m:e>
                          </m:sPre>
                        </m:e>
                        <m:sub>
                          <m:r>
                            <a:rPr lang="en-US" sz="1600" b="0" i="1" smtClean="0">
                              <a:latin typeface="Cambria Math" panose="02040503050406030204" pitchFamily="18" charset="0"/>
                            </a:rPr>
                            <m:t>𝑥𝑦</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b="0" i="1" smtClean="0">
                                  <a:latin typeface="Cambria Math" panose="02040503050406030204" pitchFamily="18" charset="0"/>
                                </a:rPr>
                                <m:t>𝐴</m:t>
                              </m:r>
                            </m:sup>
                            <m:e>
                              <m:r>
                                <a:rPr lang="en-US" sz="1600" i="1">
                                  <a:latin typeface="Cambria Math" panose="02040503050406030204" pitchFamily="18" charset="0"/>
                                </a:rPr>
                                <m:t>𝐼</m:t>
                              </m:r>
                            </m:e>
                          </m:sPre>
                        </m:e>
                        <m:sub>
                          <m:r>
                            <a:rPr lang="en-US" sz="1600" i="1">
                              <a:latin typeface="Cambria Math" panose="02040503050406030204" pitchFamily="18" charset="0"/>
                            </a:rPr>
                            <m:t>𝑥𝑦</m:t>
                          </m:r>
                        </m:sub>
                      </m:sSub>
                      <m:r>
                        <a:rPr lang="en-US" sz="1600" b="0" i="1" smtClean="0">
                          <a:latin typeface="Cambria Math" panose="02040503050406030204" pitchFamily="18" charset="0"/>
                        </a:rPr>
                        <m:t>+</m:t>
                      </m:r>
                      <m:r>
                        <a:rPr lang="en-US" sz="1600" b="0" i="1" smtClean="0">
                          <a:latin typeface="Cambria Math" panose="02040503050406030204" pitchFamily="18" charset="0"/>
                        </a:rPr>
                        <m:t>𝑚</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𝑐</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𝑐</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𝑚𝑤𝑙</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m:t>
                      </m:r>
                      <m:r>
                        <a:rPr lang="en-US" sz="1600" b="0" i="1" smtClean="0">
                          <a:latin typeface="Cambria Math" panose="02040503050406030204" pitchFamily="18" charset="0"/>
                        </a:rPr>
                        <m:t>𝑚</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𝑤</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𝑙</m:t>
                      </m:r>
                      <m:r>
                        <a:rPr lang="en-US" sz="1600" b="0" i="1" smtClean="0">
                          <a:latin typeface="Cambria Math" panose="02040503050406030204" pitchFamily="18" charset="0"/>
                        </a:rPr>
                        <m:t>=0</m:t>
                      </m:r>
                    </m:oMath>
                  </m:oMathPara>
                </a14:m>
                <a:endParaRPr lang="en-US" sz="1600" dirty="0"/>
              </a:p>
            </p:txBody>
          </p:sp>
        </mc:Choice>
        <mc:Fallback xmlns="">
          <p:sp>
            <p:nvSpPr>
              <p:cNvPr id="11" name="TextBox 10">
                <a:extLst>
                  <a:ext uri="{FF2B5EF4-FFF2-40B4-BE49-F238E27FC236}">
                    <a16:creationId xmlns:a16="http://schemas.microsoft.com/office/drawing/2014/main" id="{C1E0CA6A-E038-88BD-AE12-A327CB34A031}"/>
                  </a:ext>
                </a:extLst>
              </p:cNvPr>
              <p:cNvSpPr txBox="1">
                <a:spLocks noRot="1" noChangeAspect="1" noMove="1" noResize="1" noEditPoints="1" noAdjustHandles="1" noChangeArrowheads="1" noChangeShapeType="1" noTextEdit="1"/>
              </p:cNvSpPr>
              <p:nvPr/>
            </p:nvSpPr>
            <p:spPr>
              <a:xfrm>
                <a:off x="587111" y="3458849"/>
                <a:ext cx="5392006" cy="55823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15A10DA-CEBB-F5EE-2FE4-097A8634C5F1}"/>
                  </a:ext>
                </a:extLst>
              </p:cNvPr>
              <p:cNvSpPr txBox="1"/>
              <p:nvPr/>
            </p:nvSpPr>
            <p:spPr>
              <a:xfrm>
                <a:off x="182164" y="4330102"/>
                <a:ext cx="5392006" cy="87492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Pre>
                        <m:sPrePr>
                          <m:ctrlPr>
                            <a:rPr lang="en-US" sz="1600" i="1" smtClean="0">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𝐶</m:t>
                          </m:r>
                        </m:sup>
                        <m:e>
                          <m:r>
                            <a:rPr lang="en-US" sz="1600" i="1">
                              <a:latin typeface="Cambria Math" panose="02040503050406030204" pitchFamily="18" charset="0"/>
                            </a:rPr>
                            <m:t>𝐼</m:t>
                          </m:r>
                        </m:e>
                      </m:sPre>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m:t>
                          </m:r>
                        </m:num>
                        <m:den>
                          <m:r>
                            <a:rPr lang="en-US" sz="1600" b="0" i="1" smtClean="0">
                              <a:latin typeface="Cambria Math" panose="02040503050406030204" pitchFamily="18" charset="0"/>
                            </a:rPr>
                            <m:t>12</m:t>
                          </m:r>
                        </m:den>
                      </m:f>
                      <m:d>
                        <m:dPr>
                          <m:begChr m:val="["/>
                          <m:endChr m:val="]"/>
                          <m:ctrlPr>
                            <a:rPr lang="en-US" sz="1600" b="0" i="1" smtClean="0">
                              <a:latin typeface="Cambria Math" panose="02040503050406030204" pitchFamily="18" charset="0"/>
                            </a:rPr>
                          </m:ctrlPr>
                        </m:dPr>
                        <m:e>
                          <m:m>
                            <m:mPr>
                              <m:mcs>
                                <m:mc>
                                  <m:mcPr>
                                    <m:count m:val="3"/>
                                    <m:mcJc m:val="center"/>
                                  </m:mcPr>
                                </m:mc>
                              </m:mcs>
                              <m:ctrlPr>
                                <a:rPr lang="en-US" sz="1600" b="0" i="1" smtClean="0">
                                  <a:latin typeface="Cambria Math" panose="02040503050406030204" pitchFamily="18" charset="0"/>
                                </a:rPr>
                              </m:ctrlPr>
                            </m:mPr>
                            <m:mr>
                              <m:e>
                                <m:sSup>
                                  <m:sSupPr>
                                    <m:ctrlPr>
                                      <a:rPr lang="en-US" sz="1600" b="0" i="1" smtClean="0">
                                        <a:latin typeface="Cambria Math" panose="02040503050406030204" pitchFamily="18" charset="0"/>
                                      </a:rPr>
                                    </m:ctrlPr>
                                  </m:sSupPr>
                                  <m:e>
                                    <m:r>
                                      <m:rPr>
                                        <m:brk m:alnAt="7"/>
                                      </m:rPr>
                                      <a:rPr lang="en-US" sz="1600" b="0" i="1" smtClean="0">
                                        <a:latin typeface="Cambria Math" panose="02040503050406030204" pitchFamily="18" charset="0"/>
                                      </a:rPr>
                                      <m:t>h</m:t>
                                    </m:r>
                                  </m:e>
                                  <m:sup>
                                    <m:r>
                                      <m:rPr>
                                        <m:brk m:alnAt="7"/>
                                      </m:rPr>
                                      <a:rPr lang="en-US" sz="1600" b="0" i="1" smtClean="0">
                                        <a:latin typeface="Cambria Math" panose="02040503050406030204" pitchFamily="18" charset="0"/>
                                      </a:rPr>
                                      <m:t>2</m:t>
                                    </m:r>
                                  </m:sup>
                                </m:sSup>
                                <m:r>
                                  <m:rPr>
                                    <m:brk m:alnAt="7"/>
                                  </m:rP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m:rPr>
                                        <m:brk m:alnAt="7"/>
                                      </m:rPr>
                                      <a:rPr lang="en-US" sz="1600" b="0" i="1" smtClean="0">
                                        <a:latin typeface="Cambria Math" panose="02040503050406030204" pitchFamily="18" charset="0"/>
                                      </a:rPr>
                                      <m:t>𝑙</m:t>
                                    </m:r>
                                  </m:e>
                                  <m:sup>
                                    <m:r>
                                      <m:rPr>
                                        <m:brk m:alnAt="7"/>
                                      </m:rPr>
                                      <a:rPr lang="en-US" sz="1600" b="0" i="1" smtClean="0">
                                        <a:latin typeface="Cambria Math" panose="02040503050406030204" pitchFamily="18" charset="0"/>
                                      </a:rPr>
                                      <m:t>2</m:t>
                                    </m:r>
                                  </m:sup>
                                </m:sSup>
                              </m:e>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𝑤</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h</m:t>
                                    </m:r>
                                  </m:e>
                                  <m:sup>
                                    <m:r>
                                      <a:rPr lang="en-US" sz="1600" b="0" i="1" smtClean="0">
                                        <a:latin typeface="Cambria Math" panose="02040503050406030204" pitchFamily="18" charset="0"/>
                                      </a:rPr>
                                      <m:t>2</m:t>
                                    </m:r>
                                  </m:sup>
                                </m:sSup>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𝑙</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𝑤</m:t>
                                    </m:r>
                                  </m:e>
                                  <m:sup>
                                    <m:r>
                                      <a:rPr lang="en-US" sz="1600" b="0" i="1" smtClean="0">
                                        <a:latin typeface="Cambria Math" panose="02040503050406030204" pitchFamily="18" charset="0"/>
                                      </a:rPr>
                                      <m:t>2</m:t>
                                    </m:r>
                                  </m:sup>
                                </m:sSup>
                              </m:e>
                            </m:mr>
                          </m:m>
                        </m:e>
                      </m:d>
                    </m:oMath>
                  </m:oMathPara>
                </a14:m>
                <a:endParaRPr lang="en-US" sz="1600" dirty="0"/>
              </a:p>
            </p:txBody>
          </p:sp>
        </mc:Choice>
        <mc:Fallback xmlns="">
          <p:sp>
            <p:nvSpPr>
              <p:cNvPr id="12" name="TextBox 11">
                <a:extLst>
                  <a:ext uri="{FF2B5EF4-FFF2-40B4-BE49-F238E27FC236}">
                    <a16:creationId xmlns:a16="http://schemas.microsoft.com/office/drawing/2014/main" id="{015A10DA-CEBB-F5EE-2FE4-097A8634C5F1}"/>
                  </a:ext>
                </a:extLst>
              </p:cNvPr>
              <p:cNvSpPr txBox="1">
                <a:spLocks noRot="1" noChangeAspect="1" noMove="1" noResize="1" noEditPoints="1" noAdjustHandles="1" noChangeArrowheads="1" noChangeShapeType="1" noTextEdit="1"/>
              </p:cNvSpPr>
              <p:nvPr/>
            </p:nvSpPr>
            <p:spPr>
              <a:xfrm>
                <a:off x="182164" y="4330102"/>
                <a:ext cx="5392006" cy="874920"/>
              </a:xfrm>
              <a:prstGeom prst="rect">
                <a:avLst/>
              </a:prstGeom>
              <a:blipFill>
                <a:blip r:embed="rId9"/>
                <a:stretch>
                  <a:fillRect/>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3E76681B-5A96-9C7F-1BE9-3D4A4C3F864D}"/>
              </a:ext>
            </a:extLst>
          </p:cNvPr>
          <p:cNvSpPr/>
          <p:nvPr/>
        </p:nvSpPr>
        <p:spPr bwMode="auto">
          <a:xfrm>
            <a:off x="7803517" y="3763664"/>
            <a:ext cx="3557212" cy="217828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8E848ED4-7E5F-7BD4-720D-CE1BFC175897}"/>
              </a:ext>
            </a:extLst>
          </p:cNvPr>
          <p:cNvSpPr>
            <a:spLocks noGrp="1" noChangeArrowheads="1"/>
          </p:cNvSpPr>
          <p:nvPr>
            <p:ph type="ctrTitle"/>
          </p:nvPr>
        </p:nvSpPr>
        <p:spPr>
          <a:xfrm>
            <a:off x="2209800" y="2286000"/>
            <a:ext cx="7772400" cy="1143000"/>
          </a:xfrm>
        </p:spPr>
        <p:txBody>
          <a:bodyPr/>
          <a:lstStyle/>
          <a:p>
            <a:r>
              <a:rPr lang="en-US" altLang="en-US"/>
              <a:t>Tensor of Inertia – Operations </a:t>
            </a:r>
            <a:br>
              <a:rPr lang="en-US" altLang="en-US"/>
            </a:br>
            <a:endParaRPr lang="en-US" altLang="en-US"/>
          </a:p>
        </p:txBody>
      </p:sp>
      <p:sp>
        <p:nvSpPr>
          <p:cNvPr id="80899" name="Rectangle 3">
            <a:extLst>
              <a:ext uri="{FF2B5EF4-FFF2-40B4-BE49-F238E27FC236}">
                <a16:creationId xmlns:a16="http://schemas.microsoft.com/office/drawing/2014/main" id="{C527CF26-479B-3744-E014-E389F9132A1C}"/>
              </a:ext>
            </a:extLst>
          </p:cNvPr>
          <p:cNvSpPr>
            <a:spLocks noGrp="1" noChangeArrowheads="1"/>
          </p:cNvSpPr>
          <p:nvPr>
            <p:ph type="subTitle" idx="1"/>
          </p:nvPr>
        </p:nvSpPr>
        <p:spPr/>
        <p:txBody>
          <a:bodyPr/>
          <a:lstStyle/>
          <a:p>
            <a:r>
              <a:rPr lang="en-US" altLang="en-US"/>
              <a:t>Rotation of the Inertia Tensor</a:t>
            </a:r>
          </a:p>
          <a:p>
            <a:r>
              <a:rPr lang="en-US" altLang="en-US"/>
              <a:t> </a:t>
            </a:r>
          </a:p>
        </p:txBody>
      </p:sp>
      <p:sp>
        <p:nvSpPr>
          <p:cNvPr id="7" name="Footer Placeholder 2">
            <a:extLst>
              <a:ext uri="{FF2B5EF4-FFF2-40B4-BE49-F238E27FC236}">
                <a16:creationId xmlns:a16="http://schemas.microsoft.com/office/drawing/2014/main" id="{C60B8207-4BC8-DD5F-C17B-0A29E9886FC2}"/>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80901" name="Picture 2" descr="http://brand.ucla.edu/wp-content/uploads/2013/08/ucla-logotype-main-11.jpg">
            <a:extLst>
              <a:ext uri="{FF2B5EF4-FFF2-40B4-BE49-F238E27FC236}">
                <a16:creationId xmlns:a16="http://schemas.microsoft.com/office/drawing/2014/main" id="{C88DEF79-9647-3D76-611C-AD9E1F536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EE58690-FB08-E7A8-53EE-35DE2102C15A}"/>
              </a:ext>
            </a:extLst>
          </p:cNvPr>
          <p:cNvSpPr>
            <a:spLocks noGrp="1" noChangeArrowheads="1"/>
          </p:cNvSpPr>
          <p:nvPr>
            <p:ph type="title"/>
          </p:nvPr>
        </p:nvSpPr>
        <p:spPr/>
        <p:txBody>
          <a:bodyPr/>
          <a:lstStyle/>
          <a:p>
            <a:r>
              <a:rPr lang="en-US" altLang="en-US"/>
              <a:t>Iterative Newton Euler Equations </a:t>
            </a:r>
            <a:br>
              <a:rPr lang="en-US" altLang="en-US"/>
            </a:br>
            <a:r>
              <a:rPr lang="en-US" altLang="en-US"/>
              <a:t>Steps of the Algorithm</a:t>
            </a:r>
          </a:p>
        </p:txBody>
      </p:sp>
      <p:sp>
        <p:nvSpPr>
          <p:cNvPr id="26627" name="Rectangle 3">
            <a:extLst>
              <a:ext uri="{FF2B5EF4-FFF2-40B4-BE49-F238E27FC236}">
                <a16:creationId xmlns:a16="http://schemas.microsoft.com/office/drawing/2014/main" id="{FA1479B9-79CD-991D-A12B-FC09581276AD}"/>
              </a:ext>
            </a:extLst>
          </p:cNvPr>
          <p:cNvSpPr>
            <a:spLocks noGrp="1" noChangeArrowheads="1"/>
          </p:cNvSpPr>
          <p:nvPr>
            <p:ph type="body" idx="1"/>
          </p:nvPr>
        </p:nvSpPr>
        <p:spPr>
          <a:xfrm>
            <a:off x="954158" y="1371600"/>
            <a:ext cx="5887968" cy="4724400"/>
          </a:xfrm>
        </p:spPr>
        <p:txBody>
          <a:bodyPr/>
          <a:lstStyle/>
          <a:p>
            <a:pPr>
              <a:defRPr/>
            </a:pPr>
            <a:r>
              <a:rPr lang="en-US" altLang="en-US" dirty="0"/>
              <a:t>(1) Outward Iterations </a:t>
            </a:r>
          </a:p>
          <a:p>
            <a:pPr lvl="1">
              <a:defRPr/>
            </a:pPr>
            <a:r>
              <a:rPr lang="en-US" altLang="en-US" dirty="0"/>
              <a:t>Starting With velocities and accelerations of the base </a:t>
            </a:r>
          </a:p>
          <a:p>
            <a:pPr lvl="1">
              <a:defRPr/>
            </a:pPr>
            <a:endParaRPr lang="en-US" altLang="en-US" dirty="0"/>
          </a:p>
          <a:p>
            <a:pPr marL="457200" lvl="1" indent="0">
              <a:buFontTx/>
              <a:buNone/>
              <a:defRPr/>
            </a:pPr>
            <a:endParaRPr lang="en-US" altLang="en-US" dirty="0"/>
          </a:p>
          <a:p>
            <a:pPr lvl="1">
              <a:defRPr/>
            </a:pPr>
            <a:r>
              <a:rPr lang="en-US" altLang="en-US" dirty="0"/>
              <a:t>Calculate velocities accelerations, along with forces and torques (at the CM)  </a:t>
            </a:r>
          </a:p>
          <a:p>
            <a:pPr lvl="1">
              <a:defRPr/>
            </a:pPr>
            <a:endParaRPr lang="en-US" altLang="en-US" dirty="0"/>
          </a:p>
          <a:p>
            <a:pPr lvl="1">
              <a:defRPr/>
            </a:pPr>
            <a:endParaRPr lang="en-US" altLang="en-US" dirty="0"/>
          </a:p>
          <a:p>
            <a:pPr>
              <a:defRPr/>
            </a:pPr>
            <a:endParaRPr lang="en-US" altLang="en-US" dirty="0"/>
          </a:p>
          <a:p>
            <a:pPr>
              <a:defRPr/>
            </a:pPr>
            <a:r>
              <a:rPr lang="en-US" altLang="en-US" dirty="0"/>
              <a:t>(2) Inward Iteration</a:t>
            </a:r>
          </a:p>
          <a:p>
            <a:pPr lvl="1">
              <a:defRPr/>
            </a:pPr>
            <a:r>
              <a:rPr lang="en-US" altLang="en-US" dirty="0"/>
              <a:t>Starting with forces and torques (at the CM) </a:t>
            </a:r>
          </a:p>
          <a:p>
            <a:pPr lvl="1">
              <a:defRPr/>
            </a:pPr>
            <a:endParaRPr lang="en-US" altLang="en-US" dirty="0"/>
          </a:p>
          <a:p>
            <a:pPr lvl="1">
              <a:defRPr/>
            </a:pPr>
            <a:endParaRPr lang="en-US" altLang="en-US" dirty="0"/>
          </a:p>
          <a:p>
            <a:pPr lvl="1">
              <a:defRPr/>
            </a:pPr>
            <a:r>
              <a:rPr lang="en-US" altLang="en-US" dirty="0"/>
              <a:t>Calculate forces and torques at the joints </a:t>
            </a:r>
          </a:p>
          <a:p>
            <a:pPr marL="457200" lvl="1" indent="0">
              <a:buFontTx/>
              <a:buNone/>
              <a:defRPr/>
            </a:pPr>
            <a:r>
              <a:rPr lang="en-US" altLang="en-US" dirty="0"/>
              <a:t>  </a:t>
            </a:r>
          </a:p>
        </p:txBody>
      </p:sp>
      <mc:AlternateContent xmlns:mc="http://schemas.openxmlformats.org/markup-compatibility/2006" xmlns:a14="http://schemas.microsoft.com/office/drawing/2010/main">
        <mc:Choice Requires="a14">
          <p:sp>
            <p:nvSpPr>
              <p:cNvPr id="34820" name="Object 4">
                <a:extLst>
                  <a:ext uri="{FF2B5EF4-FFF2-40B4-BE49-F238E27FC236}">
                    <a16:creationId xmlns:a16="http://schemas.microsoft.com/office/drawing/2014/main" id="{1AB419F2-5D25-C792-7891-D09CEBE638E9}"/>
                  </a:ext>
                </a:extLst>
              </p:cNvPr>
              <p:cNvSpPr txBox="1"/>
              <p:nvPr/>
            </p:nvSpPr>
            <p:spPr bwMode="auto">
              <a:xfrm>
                <a:off x="3116953" y="3969371"/>
                <a:ext cx="1402038" cy="32067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𝑛</m:t>
                      </m:r>
                      <m:r>
                        <a:rPr lang="en-US" sz="1600" i="1">
                          <a:solidFill>
                            <a:srgbClr val="000000"/>
                          </a:solidFill>
                          <a:latin typeface="Cambria Math" panose="02040503050406030204" pitchFamily="18" charset="0"/>
                        </a:rPr>
                        <m:t>→1)</m:t>
                      </m:r>
                    </m:oMath>
                  </m:oMathPara>
                </a14:m>
                <a:endParaRPr lang="en-US" sz="1600" dirty="0"/>
              </a:p>
            </p:txBody>
          </p:sp>
        </mc:Choice>
        <mc:Fallback xmlns="">
          <p:sp>
            <p:nvSpPr>
              <p:cNvPr id="34820" name="Object 4">
                <a:extLst>
                  <a:ext uri="{FF2B5EF4-FFF2-40B4-BE49-F238E27FC236}">
                    <a16:creationId xmlns:a16="http://schemas.microsoft.com/office/drawing/2014/main" id="{1AB419F2-5D25-C792-7891-D09CEBE638E9}"/>
                  </a:ext>
                </a:extLst>
              </p:cNvPr>
              <p:cNvSpPr txBox="1">
                <a:spLocks noRot="1" noChangeAspect="1" noMove="1" noResize="1" noEditPoints="1" noAdjustHandles="1" noChangeArrowheads="1" noChangeShapeType="1" noTextEdit="1"/>
              </p:cNvSpPr>
              <p:nvPr/>
            </p:nvSpPr>
            <p:spPr bwMode="auto">
              <a:xfrm>
                <a:off x="3116953" y="3969371"/>
                <a:ext cx="1402038" cy="320675"/>
              </a:xfrm>
              <a:prstGeom prst="rect">
                <a:avLst/>
              </a:prstGeom>
              <a:blipFill>
                <a:blip r:embed="rId3"/>
                <a:stretch>
                  <a:fillRect b="-16981"/>
                </a:stretch>
              </a:blipFill>
              <a:ln>
                <a:noFill/>
              </a:ln>
              <a:effectLst/>
            </p:spPr>
            <p:txBody>
              <a:bodyPr/>
              <a:lstStyle/>
              <a:p>
                <a:r>
                  <a:rPr lang="en-US">
                    <a:noFill/>
                  </a:rPr>
                  <a:t> </a:t>
                </a:r>
              </a:p>
            </p:txBody>
          </p:sp>
        </mc:Fallback>
      </mc:AlternateContent>
      <p:pic>
        <p:nvPicPr>
          <p:cNvPr id="34821" name="Picture 2">
            <a:extLst>
              <a:ext uri="{FF2B5EF4-FFF2-40B4-BE49-F238E27FC236}">
                <a16:creationId xmlns:a16="http://schemas.microsoft.com/office/drawing/2014/main" id="{5AA43D82-20CB-532B-6DA6-E824B974527E}"/>
              </a:ext>
            </a:extLst>
          </p:cNvPr>
          <p:cNvPicPr>
            <a:picLocks noChangeAspect="1"/>
          </p:cNvPicPr>
          <p:nvPr/>
        </p:nvPicPr>
        <p:blipFill>
          <a:blip r:embed="rId4">
            <a:extLst>
              <a:ext uri="{28A0092B-C50C-407E-A947-70E740481C1C}">
                <a14:useLocalDpi xmlns:a14="http://schemas.microsoft.com/office/drawing/2010/main" val="0"/>
              </a:ext>
            </a:extLst>
          </a:blip>
          <a:srcRect l="26785" t="20763" r="10512"/>
          <a:stretch>
            <a:fillRect/>
          </a:stretch>
        </p:blipFill>
        <p:spPr bwMode="auto">
          <a:xfrm>
            <a:off x="7653338" y="1477963"/>
            <a:ext cx="1773237"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4822" name="Object 4">
                <a:extLst>
                  <a:ext uri="{FF2B5EF4-FFF2-40B4-BE49-F238E27FC236}">
                    <a16:creationId xmlns:a16="http://schemas.microsoft.com/office/drawing/2014/main" id="{7A4DC1FF-D7FC-3645-56AB-62E2C03EDCFE}"/>
                  </a:ext>
                </a:extLst>
              </p:cNvPr>
              <p:cNvSpPr txBox="1"/>
              <p:nvPr/>
            </p:nvSpPr>
            <p:spPr bwMode="auto">
              <a:xfrm>
                <a:off x="3255169" y="3167375"/>
                <a:ext cx="1736725" cy="360362"/>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𝜔</m:t>
                          </m:r>
                        </m:e>
                      </m:acc>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𝜈</m:t>
                          </m:r>
                        </m:e>
                      </m:ac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𝜈</m:t>
                              </m:r>
                            </m:e>
                          </m:acc>
                        </m:e>
                        <m:sub>
                          <m:r>
                            <a:rPr lang="en-US" i="1">
                              <a:solidFill>
                                <a:srgbClr val="000000"/>
                              </a:solidFill>
                              <a:latin typeface="Cambria Math" panose="02040503050406030204" pitchFamily="18" charset="0"/>
                            </a:rPr>
                            <m:t>𝐶𝑀</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𝑁</m:t>
                      </m:r>
                    </m:oMath>
                  </m:oMathPara>
                </a14:m>
                <a:endParaRPr lang="en-US" dirty="0"/>
              </a:p>
            </p:txBody>
          </p:sp>
        </mc:Choice>
        <mc:Fallback xmlns="">
          <p:sp>
            <p:nvSpPr>
              <p:cNvPr id="34822" name="Object 4">
                <a:extLst>
                  <a:ext uri="{FF2B5EF4-FFF2-40B4-BE49-F238E27FC236}">
                    <a16:creationId xmlns:a16="http://schemas.microsoft.com/office/drawing/2014/main" id="{7A4DC1FF-D7FC-3645-56AB-62E2C03EDCFE}"/>
                  </a:ext>
                </a:extLst>
              </p:cNvPr>
              <p:cNvSpPr txBox="1">
                <a:spLocks noRot="1" noChangeAspect="1" noMove="1" noResize="1" noEditPoints="1" noAdjustHandles="1" noChangeArrowheads="1" noChangeShapeType="1" noTextEdit="1"/>
              </p:cNvSpPr>
              <p:nvPr/>
            </p:nvSpPr>
            <p:spPr bwMode="auto">
              <a:xfrm>
                <a:off x="3255169" y="3167375"/>
                <a:ext cx="1736725" cy="360362"/>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23" name="Object 4">
                <a:extLst>
                  <a:ext uri="{FF2B5EF4-FFF2-40B4-BE49-F238E27FC236}">
                    <a16:creationId xmlns:a16="http://schemas.microsoft.com/office/drawing/2014/main" id="{3A6FF04E-064D-D829-E5E7-387C6EE6C4E5}"/>
                  </a:ext>
                </a:extLst>
              </p:cNvPr>
              <p:cNvSpPr txBox="1"/>
              <p:nvPr/>
            </p:nvSpPr>
            <p:spPr bwMode="auto">
              <a:xfrm>
                <a:off x="2562225" y="2048807"/>
                <a:ext cx="3532188" cy="381000"/>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𝜔</m:t>
                              </m:r>
                            </m:e>
                          </m:sPre>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=0, </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𝜔</m:t>
                                  </m:r>
                                </m:e>
                              </m:sPre>
                            </m:e>
                          </m:acc>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=0, </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𝜈</m:t>
                              </m:r>
                            </m:e>
                          </m:sPre>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=0, </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𝜈</m:t>
                                  </m:r>
                                </m:e>
                              </m:sPre>
                            </m:e>
                          </m:acc>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𝑔</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𝑧</m:t>
                          </m:r>
                        </m:e>
                      </m:acc>
                    </m:oMath>
                  </m:oMathPara>
                </a14:m>
                <a:endParaRPr lang="en-US" dirty="0"/>
              </a:p>
            </p:txBody>
          </p:sp>
        </mc:Choice>
        <mc:Fallback xmlns="">
          <p:sp>
            <p:nvSpPr>
              <p:cNvPr id="34823" name="Object 4">
                <a:extLst>
                  <a:ext uri="{FF2B5EF4-FFF2-40B4-BE49-F238E27FC236}">
                    <a16:creationId xmlns:a16="http://schemas.microsoft.com/office/drawing/2014/main" id="{3A6FF04E-064D-D829-E5E7-387C6EE6C4E5}"/>
                  </a:ext>
                </a:extLst>
              </p:cNvPr>
              <p:cNvSpPr txBox="1">
                <a:spLocks noRot="1" noChangeAspect="1" noMove="1" noResize="1" noEditPoints="1" noAdjustHandles="1" noChangeArrowheads="1" noChangeShapeType="1" noTextEdit="1"/>
              </p:cNvSpPr>
              <p:nvPr/>
            </p:nvSpPr>
            <p:spPr bwMode="auto">
              <a:xfrm>
                <a:off x="2562225" y="2048807"/>
                <a:ext cx="3532188" cy="381000"/>
              </a:xfrm>
              <a:prstGeom prst="rect">
                <a:avLst/>
              </a:prstGeom>
              <a:blipFill>
                <a:blip r:embed="rId6"/>
                <a:stretch>
                  <a:fillRect r="-2586"/>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24" name="Object 4">
                <a:extLst>
                  <a:ext uri="{FF2B5EF4-FFF2-40B4-BE49-F238E27FC236}">
                    <a16:creationId xmlns:a16="http://schemas.microsoft.com/office/drawing/2014/main" id="{0CF44DB2-884E-1C2D-852E-D4797D55088A}"/>
                  </a:ext>
                </a:extLst>
              </p:cNvPr>
              <p:cNvSpPr txBox="1"/>
              <p:nvPr/>
            </p:nvSpPr>
            <p:spPr bwMode="auto">
              <a:xfrm>
                <a:off x="3174207" y="4709492"/>
                <a:ext cx="544512" cy="31908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1600" i="1">
                          <a:solidFill>
                            <a:srgbClr val="000000"/>
                          </a:solidFill>
                          <a:latin typeface="Cambria Math" panose="02040503050406030204" pitchFamily="18" charset="0"/>
                        </a:rPr>
                        <m:t>𝐹</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𝑁</m:t>
                      </m:r>
                    </m:oMath>
                  </m:oMathPara>
                </a14:m>
                <a:endParaRPr lang="en-US" sz="1600" dirty="0"/>
              </a:p>
            </p:txBody>
          </p:sp>
        </mc:Choice>
        <mc:Fallback xmlns="">
          <p:sp>
            <p:nvSpPr>
              <p:cNvPr id="34824" name="Object 4">
                <a:extLst>
                  <a:ext uri="{FF2B5EF4-FFF2-40B4-BE49-F238E27FC236}">
                    <a16:creationId xmlns:a16="http://schemas.microsoft.com/office/drawing/2014/main" id="{0CF44DB2-884E-1C2D-852E-D4797D55088A}"/>
                  </a:ext>
                </a:extLst>
              </p:cNvPr>
              <p:cNvSpPr txBox="1">
                <a:spLocks noRot="1" noChangeAspect="1" noMove="1" noResize="1" noEditPoints="1" noAdjustHandles="1" noChangeArrowheads="1" noChangeShapeType="1" noTextEdit="1"/>
              </p:cNvSpPr>
              <p:nvPr/>
            </p:nvSpPr>
            <p:spPr bwMode="auto">
              <a:xfrm>
                <a:off x="3174207" y="4709492"/>
                <a:ext cx="544512" cy="319087"/>
              </a:xfrm>
              <a:prstGeom prst="rect">
                <a:avLst/>
              </a:prstGeom>
              <a:blipFill>
                <a:blip r:embed="rId7"/>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25" name="Object 4">
                <a:extLst>
                  <a:ext uri="{FF2B5EF4-FFF2-40B4-BE49-F238E27FC236}">
                    <a16:creationId xmlns:a16="http://schemas.microsoft.com/office/drawing/2014/main" id="{CE1D2D0E-0A8B-043B-A092-9D7E6BCC7AA7}"/>
                  </a:ext>
                </a:extLst>
              </p:cNvPr>
              <p:cNvSpPr txBox="1"/>
              <p:nvPr/>
            </p:nvSpPr>
            <p:spPr bwMode="auto">
              <a:xfrm>
                <a:off x="3174207" y="5469870"/>
                <a:ext cx="463550" cy="32067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1600" i="1">
                          <a:solidFill>
                            <a:srgbClr val="000000"/>
                          </a:solidFill>
                          <a:latin typeface="Cambria Math" panose="02040503050406030204" pitchFamily="18" charset="0"/>
                        </a:rPr>
                        <m:t>𝑓</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𝑛</m:t>
                      </m:r>
                    </m:oMath>
                  </m:oMathPara>
                </a14:m>
                <a:endParaRPr lang="en-US" sz="1600" dirty="0"/>
              </a:p>
            </p:txBody>
          </p:sp>
        </mc:Choice>
        <mc:Fallback xmlns="">
          <p:sp>
            <p:nvSpPr>
              <p:cNvPr id="34825" name="Object 4">
                <a:extLst>
                  <a:ext uri="{FF2B5EF4-FFF2-40B4-BE49-F238E27FC236}">
                    <a16:creationId xmlns:a16="http://schemas.microsoft.com/office/drawing/2014/main" id="{CE1D2D0E-0A8B-043B-A092-9D7E6BCC7AA7}"/>
                  </a:ext>
                </a:extLst>
              </p:cNvPr>
              <p:cNvSpPr txBox="1">
                <a:spLocks noRot="1" noChangeAspect="1" noMove="1" noResize="1" noEditPoints="1" noAdjustHandles="1" noChangeArrowheads="1" noChangeShapeType="1" noTextEdit="1"/>
              </p:cNvSpPr>
              <p:nvPr/>
            </p:nvSpPr>
            <p:spPr bwMode="auto">
              <a:xfrm>
                <a:off x="3174207" y="5469870"/>
                <a:ext cx="463550" cy="320675"/>
              </a:xfrm>
              <a:prstGeom prst="rect">
                <a:avLst/>
              </a:prstGeom>
              <a:blipFill>
                <a:blip r:embed="rId8"/>
                <a:stretch>
                  <a:fillRect l="-1316" b="-16981"/>
                </a:stretch>
              </a:blipFill>
              <a:ln>
                <a:noFill/>
              </a:ln>
              <a:effectLst/>
            </p:spPr>
            <p:txBody>
              <a:bodyPr/>
              <a:lstStyle/>
              <a:p>
                <a:r>
                  <a:rPr lang="en-US">
                    <a:noFill/>
                  </a:rPr>
                  <a:t> </a:t>
                </a:r>
              </a:p>
            </p:txBody>
          </p:sp>
        </mc:Fallback>
      </mc:AlternateContent>
      <p:sp>
        <p:nvSpPr>
          <p:cNvPr id="34826" name="Rectangle 8">
            <a:extLst>
              <a:ext uri="{FF2B5EF4-FFF2-40B4-BE49-F238E27FC236}">
                <a16:creationId xmlns:a16="http://schemas.microsoft.com/office/drawing/2014/main" id="{5B33864B-723D-8F06-B3DB-C6409F92AC20}"/>
              </a:ext>
            </a:extLst>
          </p:cNvPr>
          <p:cNvSpPr>
            <a:spLocks noChangeArrowheads="1"/>
          </p:cNvSpPr>
          <p:nvPr/>
        </p:nvSpPr>
        <p:spPr bwMode="auto">
          <a:xfrm>
            <a:off x="1281043" y="1350963"/>
            <a:ext cx="5776983" cy="2300287"/>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827" name="Rectangle 8">
            <a:extLst>
              <a:ext uri="{FF2B5EF4-FFF2-40B4-BE49-F238E27FC236}">
                <a16:creationId xmlns:a16="http://schemas.microsoft.com/office/drawing/2014/main" id="{53DA03C9-64C9-5CC2-5F9A-24C97F0E993B}"/>
              </a:ext>
            </a:extLst>
          </p:cNvPr>
          <p:cNvSpPr>
            <a:spLocks noChangeArrowheads="1"/>
          </p:cNvSpPr>
          <p:nvPr/>
        </p:nvSpPr>
        <p:spPr bwMode="auto">
          <a:xfrm>
            <a:off x="1281043" y="3857624"/>
            <a:ext cx="5648395" cy="21748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pic>
        <p:nvPicPr>
          <p:cNvPr id="34828" name="Picture 45">
            <a:extLst>
              <a:ext uri="{FF2B5EF4-FFF2-40B4-BE49-F238E27FC236}">
                <a16:creationId xmlns:a16="http://schemas.microsoft.com/office/drawing/2014/main" id="{77967076-1C13-C6C2-FB98-301BC30416D3}"/>
              </a:ext>
            </a:extLst>
          </p:cNvPr>
          <p:cNvPicPr>
            <a:picLocks noChangeAspect="1"/>
          </p:cNvPicPr>
          <p:nvPr/>
        </p:nvPicPr>
        <p:blipFill>
          <a:blip r:embed="rId4">
            <a:extLst>
              <a:ext uri="{28A0092B-C50C-407E-A947-70E740481C1C}">
                <a14:useLocalDpi xmlns:a14="http://schemas.microsoft.com/office/drawing/2010/main" val="0"/>
              </a:ext>
            </a:extLst>
          </a:blip>
          <a:srcRect l="26785" t="20763" r="10512"/>
          <a:stretch>
            <a:fillRect/>
          </a:stretch>
        </p:blipFill>
        <p:spPr bwMode="auto">
          <a:xfrm>
            <a:off x="7740650" y="3830638"/>
            <a:ext cx="1773238"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4829" name="Object 4">
                <a:extLst>
                  <a:ext uri="{FF2B5EF4-FFF2-40B4-BE49-F238E27FC236}">
                    <a16:creationId xmlns:a16="http://schemas.microsoft.com/office/drawing/2014/main" id="{7866F8DB-46DE-3FAD-8DDD-2FB1ABFB5384}"/>
                  </a:ext>
                </a:extLst>
              </p:cNvPr>
              <p:cNvSpPr txBox="1"/>
              <p:nvPr/>
            </p:nvSpPr>
            <p:spPr bwMode="auto">
              <a:xfrm>
                <a:off x="8737600" y="1430338"/>
                <a:ext cx="1412875" cy="320675"/>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oMath>
                  </m:oMathPara>
                </a14:m>
                <a:endParaRPr lang="en-US"/>
              </a:p>
            </p:txBody>
          </p:sp>
        </mc:Choice>
        <mc:Fallback xmlns="">
          <p:sp>
            <p:nvSpPr>
              <p:cNvPr id="34829" name="Object 4">
                <a:extLst>
                  <a:ext uri="{FF2B5EF4-FFF2-40B4-BE49-F238E27FC236}">
                    <a16:creationId xmlns:a16="http://schemas.microsoft.com/office/drawing/2014/main" id="{7866F8DB-46DE-3FAD-8DDD-2FB1ABFB5384}"/>
                  </a:ext>
                </a:extLst>
              </p:cNvPr>
              <p:cNvSpPr txBox="1">
                <a:spLocks noRot="1" noChangeAspect="1" noMove="1" noResize="1" noEditPoints="1" noAdjustHandles="1" noChangeArrowheads="1" noChangeShapeType="1" noTextEdit="1"/>
              </p:cNvSpPr>
              <p:nvPr/>
            </p:nvSpPr>
            <p:spPr bwMode="auto">
              <a:xfrm>
                <a:off x="8737600" y="1430338"/>
                <a:ext cx="1412875" cy="320675"/>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30" name="Object 4">
                <a:extLst>
                  <a:ext uri="{FF2B5EF4-FFF2-40B4-BE49-F238E27FC236}">
                    <a16:creationId xmlns:a16="http://schemas.microsoft.com/office/drawing/2014/main" id="{712819B1-D639-6CA8-769F-BAEF8FEC8EB9}"/>
                  </a:ext>
                </a:extLst>
              </p:cNvPr>
              <p:cNvSpPr txBox="1"/>
              <p:nvPr/>
            </p:nvSpPr>
            <p:spPr bwMode="auto">
              <a:xfrm>
                <a:off x="9070975" y="3851275"/>
                <a:ext cx="1089025" cy="320675"/>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oMath>
                  </m:oMathPara>
                </a14:m>
                <a:endParaRPr lang="en-US"/>
              </a:p>
            </p:txBody>
          </p:sp>
        </mc:Choice>
        <mc:Fallback xmlns="">
          <p:sp>
            <p:nvSpPr>
              <p:cNvPr id="34830" name="Object 4">
                <a:extLst>
                  <a:ext uri="{FF2B5EF4-FFF2-40B4-BE49-F238E27FC236}">
                    <a16:creationId xmlns:a16="http://schemas.microsoft.com/office/drawing/2014/main" id="{712819B1-D639-6CA8-769F-BAEF8FEC8EB9}"/>
                  </a:ext>
                </a:extLst>
              </p:cNvPr>
              <p:cNvSpPr txBox="1">
                <a:spLocks noRot="1" noChangeAspect="1" noMove="1" noResize="1" noEditPoints="1" noAdjustHandles="1" noChangeArrowheads="1" noChangeShapeType="1" noTextEdit="1"/>
              </p:cNvSpPr>
              <p:nvPr/>
            </p:nvSpPr>
            <p:spPr bwMode="auto">
              <a:xfrm>
                <a:off x="9070975" y="3851275"/>
                <a:ext cx="1089025" cy="320675"/>
              </a:xfrm>
              <a:prstGeom prst="rect">
                <a:avLst/>
              </a:prstGeom>
              <a:blipFill>
                <a:blip r:embed="rId10"/>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31" name="Object 4">
                <a:extLst>
                  <a:ext uri="{FF2B5EF4-FFF2-40B4-BE49-F238E27FC236}">
                    <a16:creationId xmlns:a16="http://schemas.microsoft.com/office/drawing/2014/main" id="{5EAA85F2-FA4B-B943-B81E-1FE378FFDEA3}"/>
                  </a:ext>
                </a:extLst>
              </p:cNvPr>
              <p:cNvSpPr txBox="1"/>
              <p:nvPr/>
            </p:nvSpPr>
            <p:spPr bwMode="auto">
              <a:xfrm>
                <a:off x="9444038" y="2266950"/>
                <a:ext cx="785812" cy="1112838"/>
              </a:xfrm>
              <a:prstGeom prst="rect">
                <a:avLst/>
              </a:prstGeom>
              <a:noFill/>
              <a:ln>
                <a:noFill/>
              </a:ln>
            </p:spPr>
            <p:txBody>
              <a:bodyPr>
                <a:normAutofit fontScale="475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smtClean="0">
                              <a:solidFill>
                                <a:srgbClr val="000000"/>
                              </a:solidFill>
                              <a:latin typeface="Cambria Math" panose="02040503050406030204" pitchFamily="18" charset="0"/>
                            </a:rPr>
                          </m:ctrlPr>
                        </m:dPr>
                        <m:e>
                          <m:eqArr>
                            <m:eqArrPr>
                              <m:ctrlPr>
                                <a:rPr lang="en-US"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𝜔</m:t>
                                      </m:r>
                                    </m:e>
                                  </m:sPre>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=0 </m:t>
                              </m:r>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𝜔</m:t>
                                          </m:r>
                                        </m:e>
                                      </m:sPre>
                                    </m:e>
                                  </m:acc>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=0 </m:t>
                              </m:r>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𝜈</m:t>
                                      </m:r>
                                    </m:e>
                                  </m:sPre>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=0 </m:t>
                              </m:r>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𝜈</m:t>
                                          </m:r>
                                        </m:e>
                                      </m:sPre>
                                    </m:e>
                                  </m:acc>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𝑔</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𝑧</m:t>
                                  </m:r>
                                </m:e>
                              </m:acc>
                            </m:e>
                          </m:eqArr>
                        </m:e>
                      </m:d>
                    </m:oMath>
                  </m:oMathPara>
                </a14:m>
                <a:endParaRPr lang="en-US" dirty="0"/>
              </a:p>
            </p:txBody>
          </p:sp>
        </mc:Choice>
        <mc:Fallback xmlns="">
          <p:sp>
            <p:nvSpPr>
              <p:cNvPr id="34831" name="Object 4">
                <a:extLst>
                  <a:ext uri="{FF2B5EF4-FFF2-40B4-BE49-F238E27FC236}">
                    <a16:creationId xmlns:a16="http://schemas.microsoft.com/office/drawing/2014/main" id="{5EAA85F2-FA4B-B943-B81E-1FE378FFDEA3}"/>
                  </a:ext>
                </a:extLst>
              </p:cNvPr>
              <p:cNvSpPr txBox="1">
                <a:spLocks noRot="1" noChangeAspect="1" noMove="1" noResize="1" noEditPoints="1" noAdjustHandles="1" noChangeArrowheads="1" noChangeShapeType="1" noTextEdit="1"/>
              </p:cNvSpPr>
              <p:nvPr/>
            </p:nvSpPr>
            <p:spPr bwMode="auto">
              <a:xfrm>
                <a:off x="9444038" y="2266950"/>
                <a:ext cx="785812" cy="1112838"/>
              </a:xfrm>
              <a:prstGeom prst="rect">
                <a:avLst/>
              </a:prstGeom>
              <a:blipFill>
                <a:blip r:embed="rId11"/>
                <a:stretch>
                  <a:fillRect r="-62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32" name="Object 4">
                <a:extLst>
                  <a:ext uri="{FF2B5EF4-FFF2-40B4-BE49-F238E27FC236}">
                    <a16:creationId xmlns:a16="http://schemas.microsoft.com/office/drawing/2014/main" id="{DCFEAC83-0B1A-2E6D-D22E-12296C5F5266}"/>
                  </a:ext>
                </a:extLst>
              </p:cNvPr>
              <p:cNvSpPr txBox="1"/>
              <p:nvPr/>
            </p:nvSpPr>
            <p:spPr bwMode="auto">
              <a:xfrm>
                <a:off x="7262813" y="1884363"/>
                <a:ext cx="349250" cy="1360487"/>
              </a:xfrm>
              <a:prstGeom prst="rect">
                <a:avLst/>
              </a:prstGeom>
              <a:noFill/>
              <a:ln>
                <a:noFill/>
              </a:ln>
            </p:spPr>
            <p:txBody>
              <a:bodyPr>
                <a:normAutofit fontScale="400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eqArr>
                            <m:eqArrPr>
                              <m:ctrlPr>
                                <a:rPr lang="en-US"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𝜔</m:t>
                              </m:r>
                            </m:e>
                            <m:e>
                              <m:r>
                                <a:rPr lang="en-US" i="1">
                                  <a:solidFill>
                                    <a:srgbClr val="000000"/>
                                  </a:solidFill>
                                  <a:latin typeface="Cambria Math" panose="02040503050406030204" pitchFamily="18" charset="0"/>
                                </a:rPr>
                                <m:t>&amp;</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𝜔</m:t>
                                  </m:r>
                                </m:e>
                              </m:acc>
                            </m:e>
                            <m:e>
                              <m:r>
                                <a:rPr lang="en-US" i="1">
                                  <a:solidFill>
                                    <a:srgbClr val="000000"/>
                                  </a:solidFill>
                                  <a:latin typeface="Cambria Math" panose="02040503050406030204" pitchFamily="18" charset="0"/>
                                </a:rPr>
                                <m:t>&amp;</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𝜈</m:t>
                                  </m:r>
                                </m:e>
                              </m:acc>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𝜈</m:t>
                                      </m:r>
                                    </m:e>
                                  </m:acc>
                                </m:e>
                                <m:sub>
                                  <m:r>
                                    <a:rPr lang="en-US" i="1">
                                      <a:solidFill>
                                        <a:srgbClr val="000000"/>
                                      </a:solidFill>
                                      <a:latin typeface="Cambria Math" panose="02040503050406030204" pitchFamily="18" charset="0"/>
                                    </a:rPr>
                                    <m:t>𝐶𝑀</m:t>
                                  </m:r>
                                </m:sub>
                              </m:sSub>
                            </m:e>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𝐹</m:t>
                              </m:r>
                            </m:e>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𝑁</m:t>
                              </m:r>
                            </m:e>
                          </m:eqArr>
                        </m:e>
                      </m:d>
                    </m:oMath>
                  </m:oMathPara>
                </a14:m>
                <a:endParaRPr lang="en-US"/>
              </a:p>
            </p:txBody>
          </p:sp>
        </mc:Choice>
        <mc:Fallback xmlns="">
          <p:sp>
            <p:nvSpPr>
              <p:cNvPr id="34832" name="Object 4">
                <a:extLst>
                  <a:ext uri="{FF2B5EF4-FFF2-40B4-BE49-F238E27FC236}">
                    <a16:creationId xmlns:a16="http://schemas.microsoft.com/office/drawing/2014/main" id="{DCFEAC83-0B1A-2E6D-D22E-12296C5F5266}"/>
                  </a:ext>
                </a:extLst>
              </p:cNvPr>
              <p:cNvSpPr txBox="1">
                <a:spLocks noRot="1" noChangeAspect="1" noMove="1" noResize="1" noEditPoints="1" noAdjustHandles="1" noChangeArrowheads="1" noChangeShapeType="1" noTextEdit="1"/>
              </p:cNvSpPr>
              <p:nvPr/>
            </p:nvSpPr>
            <p:spPr bwMode="auto">
              <a:xfrm>
                <a:off x="7262813" y="1884363"/>
                <a:ext cx="349250" cy="1360487"/>
              </a:xfrm>
              <a:prstGeom prst="rect">
                <a:avLst/>
              </a:prstGeom>
              <a:blipFill>
                <a:blip r:embed="rId12"/>
                <a:stretch>
                  <a:fillRect r="-8621"/>
                </a:stretch>
              </a:blipFill>
              <a:ln>
                <a:noFill/>
              </a:ln>
            </p:spPr>
            <p:txBody>
              <a:bodyPr/>
              <a:lstStyle/>
              <a:p>
                <a:r>
                  <a:rPr lang="en-US">
                    <a:noFill/>
                  </a:rPr>
                  <a:t> </a:t>
                </a:r>
              </a:p>
            </p:txBody>
          </p:sp>
        </mc:Fallback>
      </mc:AlternateContent>
      <p:cxnSp>
        <p:nvCxnSpPr>
          <p:cNvPr id="34833" name="Straight Connector 4">
            <a:extLst>
              <a:ext uri="{FF2B5EF4-FFF2-40B4-BE49-F238E27FC236}">
                <a16:creationId xmlns:a16="http://schemas.microsoft.com/office/drawing/2014/main" id="{CFE6D544-70A5-F5D5-0C9C-57A4A06AFC28}"/>
              </a:ext>
            </a:extLst>
          </p:cNvPr>
          <p:cNvCxnSpPr>
            <a:cxnSpLocks noChangeShapeType="1"/>
          </p:cNvCxnSpPr>
          <p:nvPr/>
        </p:nvCxnSpPr>
        <p:spPr bwMode="auto">
          <a:xfrm flipH="1">
            <a:off x="9009063" y="2782888"/>
            <a:ext cx="338137" cy="2667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4834" name="Straight Connector 7">
            <a:extLst>
              <a:ext uri="{FF2B5EF4-FFF2-40B4-BE49-F238E27FC236}">
                <a16:creationId xmlns:a16="http://schemas.microsoft.com/office/drawing/2014/main" id="{B64EABD8-AD51-D3A1-1368-D38FAA8EC98B}"/>
              </a:ext>
            </a:extLst>
          </p:cNvPr>
          <p:cNvCxnSpPr>
            <a:cxnSpLocks noChangeShapeType="1"/>
          </p:cNvCxnSpPr>
          <p:nvPr/>
        </p:nvCxnSpPr>
        <p:spPr bwMode="auto">
          <a:xfrm flipV="1">
            <a:off x="7869238" y="2390775"/>
            <a:ext cx="177800" cy="2381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4835" name="Object 4">
                <a:extLst>
                  <a:ext uri="{FF2B5EF4-FFF2-40B4-BE49-F238E27FC236}">
                    <a16:creationId xmlns:a16="http://schemas.microsoft.com/office/drawing/2014/main" id="{259BB95A-3AF1-FFEB-A635-D4915BAC9912}"/>
                  </a:ext>
                </a:extLst>
              </p:cNvPr>
              <p:cNvSpPr txBox="1"/>
              <p:nvPr/>
            </p:nvSpPr>
            <p:spPr bwMode="auto">
              <a:xfrm>
                <a:off x="8705850" y="4171950"/>
                <a:ext cx="254000" cy="452438"/>
              </a:xfrm>
              <a:prstGeom prst="rect">
                <a:avLst/>
              </a:prstGeom>
              <a:noFill/>
              <a:ln>
                <a:noFill/>
              </a:ln>
            </p:spPr>
            <p:txBody>
              <a:bodyPr>
                <a:normAutofit fontScale="400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eqArr>
                            <m:eqArrPr>
                              <m:ctrlPr>
                                <a:rPr lang="en-US"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𝐹</m:t>
                              </m:r>
                            </m:e>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𝑁</m:t>
                              </m:r>
                            </m:e>
                          </m:eqArr>
                        </m:e>
                      </m:d>
                    </m:oMath>
                  </m:oMathPara>
                </a14:m>
                <a:endParaRPr lang="en-US"/>
              </a:p>
            </p:txBody>
          </p:sp>
        </mc:Choice>
        <mc:Fallback xmlns="">
          <p:sp>
            <p:nvSpPr>
              <p:cNvPr id="34835" name="Object 4">
                <a:extLst>
                  <a:ext uri="{FF2B5EF4-FFF2-40B4-BE49-F238E27FC236}">
                    <a16:creationId xmlns:a16="http://schemas.microsoft.com/office/drawing/2014/main" id="{259BB95A-3AF1-FFEB-A635-D4915BAC9912}"/>
                  </a:ext>
                </a:extLst>
              </p:cNvPr>
              <p:cNvSpPr txBox="1">
                <a:spLocks noRot="1" noChangeAspect="1" noMove="1" noResize="1" noEditPoints="1" noAdjustHandles="1" noChangeArrowheads="1" noChangeShapeType="1" noTextEdit="1"/>
              </p:cNvSpPr>
              <p:nvPr/>
            </p:nvSpPr>
            <p:spPr bwMode="auto">
              <a:xfrm>
                <a:off x="8705850" y="4171950"/>
                <a:ext cx="254000" cy="452438"/>
              </a:xfrm>
              <a:prstGeom prst="rect">
                <a:avLst/>
              </a:prstGeom>
              <a:blipFill>
                <a:blip r:embed="rId13"/>
                <a:stretch>
                  <a:fillRect l="-221429" t="-168000" r="-221429" b="-237333"/>
                </a:stretch>
              </a:blipFill>
              <a:ln>
                <a:noFill/>
              </a:ln>
            </p:spPr>
            <p:txBody>
              <a:bodyPr/>
              <a:lstStyle/>
              <a:p>
                <a:r>
                  <a:rPr lang="en-US">
                    <a:noFill/>
                  </a:rPr>
                  <a:t> </a:t>
                </a:r>
              </a:p>
            </p:txBody>
          </p:sp>
        </mc:Fallback>
      </mc:AlternateContent>
      <p:sp>
        <p:nvSpPr>
          <p:cNvPr id="34836" name="Freeform 11">
            <a:extLst>
              <a:ext uri="{FF2B5EF4-FFF2-40B4-BE49-F238E27FC236}">
                <a16:creationId xmlns:a16="http://schemas.microsoft.com/office/drawing/2014/main" id="{F12E1D1F-5960-7271-B468-23850E77349A}"/>
              </a:ext>
            </a:extLst>
          </p:cNvPr>
          <p:cNvSpPr>
            <a:spLocks/>
          </p:cNvSpPr>
          <p:nvPr/>
        </p:nvSpPr>
        <p:spPr bwMode="auto">
          <a:xfrm>
            <a:off x="7599363" y="1606550"/>
            <a:ext cx="1244600" cy="1431925"/>
          </a:xfrm>
          <a:custGeom>
            <a:avLst/>
            <a:gdLst>
              <a:gd name="T0" fmla="*/ 1195331 w 1244898"/>
              <a:gd name="T1" fmla="*/ 1431925 h 1432931"/>
              <a:gd name="T2" fmla="*/ 1173034 w 1244898"/>
              <a:gd name="T3" fmla="*/ 1136625 h 1432931"/>
              <a:gd name="T4" fmla="*/ 509695 w 1244898"/>
              <a:gd name="T5" fmla="*/ 1186770 h 1432931"/>
              <a:gd name="T6" fmla="*/ 2436 w 1244898"/>
              <a:gd name="T7" fmla="*/ 429021 h 1432931"/>
              <a:gd name="T8" fmla="*/ 314596 w 1244898"/>
              <a:gd name="T9" fmla="*/ 33430 h 1432931"/>
              <a:gd name="T10" fmla="*/ 253278 w 1244898"/>
              <a:gd name="T11" fmla="*/ 39002 h 1432931"/>
              <a:gd name="T12" fmla="*/ 309021 w 1244898"/>
              <a:gd name="T13" fmla="*/ 83575 h 1432931"/>
              <a:gd name="T14" fmla="*/ 325744 w 1244898"/>
              <a:gd name="T15" fmla="*/ 0 h 1432931"/>
              <a:gd name="T16" fmla="*/ 325744 w 1244898"/>
              <a:gd name="T17" fmla="*/ 0 h 14329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4898" h="1432931">
                <a:moveTo>
                  <a:pt x="1195617" y="1432931"/>
                </a:moveTo>
                <a:cubicBezTo>
                  <a:pt x="1241616" y="1305621"/>
                  <a:pt x="1287615" y="1178312"/>
                  <a:pt x="1173315" y="1137424"/>
                </a:cubicBezTo>
                <a:cubicBezTo>
                  <a:pt x="1059015" y="1096536"/>
                  <a:pt x="704963" y="1305621"/>
                  <a:pt x="509817" y="1187604"/>
                </a:cubicBezTo>
                <a:cubicBezTo>
                  <a:pt x="314671" y="1069587"/>
                  <a:pt x="34961" y="621680"/>
                  <a:pt x="2437" y="429322"/>
                </a:cubicBezTo>
                <a:cubicBezTo>
                  <a:pt x="-30087" y="236963"/>
                  <a:pt x="272854" y="98502"/>
                  <a:pt x="314671" y="33453"/>
                </a:cubicBezTo>
                <a:cubicBezTo>
                  <a:pt x="356488" y="-31596"/>
                  <a:pt x="254268" y="30665"/>
                  <a:pt x="253339" y="39029"/>
                </a:cubicBezTo>
                <a:cubicBezTo>
                  <a:pt x="252410" y="47393"/>
                  <a:pt x="297015" y="90139"/>
                  <a:pt x="309095" y="83634"/>
                </a:cubicBezTo>
                <a:cubicBezTo>
                  <a:pt x="321175" y="77129"/>
                  <a:pt x="325822" y="0"/>
                  <a:pt x="325822" y="0"/>
                </a:cubicBezTo>
              </a:path>
            </a:pathLst>
          </a:custGeom>
          <a:noFill/>
          <a:ln w="25400" cap="flat" cmpd="sng" algn="ctr">
            <a:solidFill>
              <a:srgbClr val="00206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7" name="Freeform 12">
            <a:extLst>
              <a:ext uri="{FF2B5EF4-FFF2-40B4-BE49-F238E27FC236}">
                <a16:creationId xmlns:a16="http://schemas.microsoft.com/office/drawing/2014/main" id="{970DADC0-BA81-DFF9-E497-4A1BAA4D068D}"/>
              </a:ext>
            </a:extLst>
          </p:cNvPr>
          <p:cNvSpPr>
            <a:spLocks/>
          </p:cNvSpPr>
          <p:nvPr/>
        </p:nvSpPr>
        <p:spPr bwMode="auto">
          <a:xfrm>
            <a:off x="7650163" y="3970338"/>
            <a:ext cx="1268412" cy="1389062"/>
          </a:xfrm>
          <a:custGeom>
            <a:avLst/>
            <a:gdLst>
              <a:gd name="T0" fmla="*/ 335830 w 1267282"/>
              <a:gd name="T1" fmla="*/ 0 h 1389341"/>
              <a:gd name="T2" fmla="*/ 995 w 1267282"/>
              <a:gd name="T3" fmla="*/ 507279 h 1389341"/>
              <a:gd name="T4" fmla="*/ 430700 w 1267282"/>
              <a:gd name="T5" fmla="*/ 1120473 h 1389341"/>
              <a:gd name="T6" fmla="*/ 1172917 w 1267282"/>
              <a:gd name="T7" fmla="*/ 1153919 h 1389341"/>
              <a:gd name="T8" fmla="*/ 1234304 w 1267282"/>
              <a:gd name="T9" fmla="*/ 1382473 h 1389341"/>
              <a:gd name="T10" fmla="*/ 1267787 w 1267282"/>
              <a:gd name="T11" fmla="*/ 1326729 h 1389341"/>
              <a:gd name="T12" fmla="*/ 1206401 w 1267282"/>
              <a:gd name="T13" fmla="*/ 1321155 h 1389341"/>
              <a:gd name="T14" fmla="*/ 1245465 w 1267282"/>
              <a:gd name="T15" fmla="*/ 1365751 h 1389341"/>
              <a:gd name="T16" fmla="*/ 1239884 w 1267282"/>
              <a:gd name="T17" fmla="*/ 1365751 h 1389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7282" h="1389341">
                <a:moveTo>
                  <a:pt x="335531" y="0"/>
                </a:moveTo>
                <a:cubicBezTo>
                  <a:pt x="160363" y="160299"/>
                  <a:pt x="-14804" y="320598"/>
                  <a:pt x="994" y="507381"/>
                </a:cubicBezTo>
                <a:cubicBezTo>
                  <a:pt x="16791" y="694164"/>
                  <a:pt x="235170" y="1012903"/>
                  <a:pt x="430316" y="1120698"/>
                </a:cubicBezTo>
                <a:cubicBezTo>
                  <a:pt x="625462" y="1228493"/>
                  <a:pt x="1038057" y="1110475"/>
                  <a:pt x="1171872" y="1154151"/>
                </a:cubicBezTo>
                <a:cubicBezTo>
                  <a:pt x="1305687" y="1197827"/>
                  <a:pt x="1217406" y="1353944"/>
                  <a:pt x="1233204" y="1382751"/>
                </a:cubicBezTo>
                <a:cubicBezTo>
                  <a:pt x="1249002" y="1411558"/>
                  <a:pt x="1271304" y="1337217"/>
                  <a:pt x="1266658" y="1326995"/>
                </a:cubicBezTo>
                <a:cubicBezTo>
                  <a:pt x="1262012" y="1316773"/>
                  <a:pt x="1209043" y="1314915"/>
                  <a:pt x="1205326" y="1321420"/>
                </a:cubicBezTo>
                <a:cubicBezTo>
                  <a:pt x="1201609" y="1327925"/>
                  <a:pt x="1238780" y="1358591"/>
                  <a:pt x="1244355" y="1366025"/>
                </a:cubicBezTo>
                <a:cubicBezTo>
                  <a:pt x="1249930" y="1373459"/>
                  <a:pt x="1244354" y="1369742"/>
                  <a:pt x="1238779" y="1366025"/>
                </a:cubicBezTo>
              </a:path>
            </a:pathLst>
          </a:custGeom>
          <a:noFill/>
          <a:ln w="254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8" name="Rectangle 8">
            <a:extLst>
              <a:ext uri="{FF2B5EF4-FFF2-40B4-BE49-F238E27FC236}">
                <a16:creationId xmlns:a16="http://schemas.microsoft.com/office/drawing/2014/main" id="{9B386D4D-91AC-4974-9758-F8B089B16B41}"/>
              </a:ext>
            </a:extLst>
          </p:cNvPr>
          <p:cNvSpPr>
            <a:spLocks noChangeArrowheads="1"/>
          </p:cNvSpPr>
          <p:nvPr/>
        </p:nvSpPr>
        <p:spPr bwMode="auto">
          <a:xfrm>
            <a:off x="1435652" y="1698625"/>
            <a:ext cx="5439811" cy="741362"/>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839" name="Rectangle 8">
            <a:extLst>
              <a:ext uri="{FF2B5EF4-FFF2-40B4-BE49-F238E27FC236}">
                <a16:creationId xmlns:a16="http://schemas.microsoft.com/office/drawing/2014/main" id="{0B769328-7E5E-99E6-2F29-D4BED5079CD4}"/>
              </a:ext>
            </a:extLst>
          </p:cNvPr>
          <p:cNvSpPr>
            <a:spLocks noChangeArrowheads="1"/>
          </p:cNvSpPr>
          <p:nvPr/>
        </p:nvSpPr>
        <p:spPr bwMode="auto">
          <a:xfrm>
            <a:off x="1435652" y="2498726"/>
            <a:ext cx="5439811" cy="1074944"/>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7" name="Footer Placeholder 2">
            <a:extLst>
              <a:ext uri="{FF2B5EF4-FFF2-40B4-BE49-F238E27FC236}">
                <a16:creationId xmlns:a16="http://schemas.microsoft.com/office/drawing/2014/main" id="{048315CE-900D-30A1-E224-4CF1097DF449}"/>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4841" name="Picture 2" descr="http://brand.ucla.edu/wp-content/uploads/2013/08/ucla-logotype-main-11.jpg">
            <a:extLst>
              <a:ext uri="{FF2B5EF4-FFF2-40B4-BE49-F238E27FC236}">
                <a16:creationId xmlns:a16="http://schemas.microsoft.com/office/drawing/2014/main" id="{771F0D89-2DA0-6747-309B-901074323BC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Object 4">
                <a:extLst>
                  <a:ext uri="{FF2B5EF4-FFF2-40B4-BE49-F238E27FC236}">
                    <a16:creationId xmlns:a16="http://schemas.microsoft.com/office/drawing/2014/main" id="{CF35E611-0FB3-5FF0-16CD-9AEE21CBBFB3}"/>
                  </a:ext>
                </a:extLst>
              </p:cNvPr>
              <p:cNvSpPr txBox="1"/>
              <p:nvPr/>
            </p:nvSpPr>
            <p:spPr bwMode="auto">
              <a:xfrm>
                <a:off x="3446463" y="1367151"/>
                <a:ext cx="2946400" cy="322262"/>
              </a:xfrm>
              <a:prstGeom prst="rect">
                <a:avLst/>
              </a:prstGeom>
              <a:noFill/>
              <a:ln>
                <a:noFill/>
              </a:ln>
              <a:effectLst/>
            </p:spPr>
            <p:txBody>
              <a:bodyPr>
                <a:noAutofit/>
              </a:bodyPr>
              <a:lstStyle/>
              <a:p>
                <a14:m>
                  <m:oMath xmlns:m="http://schemas.openxmlformats.org/officeDocument/2006/math">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 = 0→</m:t>
                    </m:r>
                    <m:r>
                      <a:rPr lang="en-US" sz="1600" b="0" i="1" smtClean="0">
                        <a:solidFill>
                          <a:srgbClr val="000000"/>
                        </a:solidFill>
                        <a:latin typeface="Cambria Math" panose="02040503050406030204" pitchFamily="18" charset="0"/>
                      </a:rPr>
                      <m:t>𝑛</m:t>
                    </m:r>
                    <m:r>
                      <a:rPr lang="en-US" sz="1600" b="0" i="1" smtClean="0">
                        <a:solidFill>
                          <a:srgbClr val="000000"/>
                        </a:solidFill>
                        <a:latin typeface="Cambria Math" panose="02040503050406030204" pitchFamily="18" charset="0"/>
                      </a:rPr>
                      <m:t>−1</m:t>
                    </m:r>
                  </m:oMath>
                </a14:m>
                <a:r>
                  <a:rPr lang="en-US" sz="1600" dirty="0"/>
                  <a:t>)</a:t>
                </a:r>
              </a:p>
            </p:txBody>
          </p:sp>
        </mc:Choice>
        <mc:Fallback xmlns="">
          <p:sp>
            <p:nvSpPr>
              <p:cNvPr id="2" name="Object 4">
                <a:extLst>
                  <a:ext uri="{FF2B5EF4-FFF2-40B4-BE49-F238E27FC236}">
                    <a16:creationId xmlns:a16="http://schemas.microsoft.com/office/drawing/2014/main" id="{CF35E611-0FB3-5FF0-16CD-9AEE21CBBFB3}"/>
                  </a:ext>
                </a:extLst>
              </p:cNvPr>
              <p:cNvSpPr txBox="1">
                <a:spLocks noRot="1" noChangeAspect="1" noMove="1" noResize="1" noEditPoints="1" noAdjustHandles="1" noChangeArrowheads="1" noChangeShapeType="1" noTextEdit="1"/>
              </p:cNvSpPr>
              <p:nvPr/>
            </p:nvSpPr>
            <p:spPr bwMode="auto">
              <a:xfrm>
                <a:off x="3446463" y="1367151"/>
                <a:ext cx="2946400" cy="322262"/>
              </a:xfrm>
              <a:prstGeom prst="rect">
                <a:avLst/>
              </a:prstGeom>
              <a:blipFill>
                <a:blip r:embed="rId15"/>
                <a:stretch>
                  <a:fillRect t="-5660" b="-28302"/>
                </a:stretch>
              </a:blipFill>
              <a:ln>
                <a:noFill/>
              </a:ln>
              <a:effectLst/>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F3B0D47F-9701-37E6-97B3-4197C021A420}"/>
              </a:ext>
            </a:extLst>
          </p:cNvPr>
          <p:cNvSpPr>
            <a:spLocks noGrp="1" noChangeArrowheads="1"/>
          </p:cNvSpPr>
          <p:nvPr>
            <p:ph type="title"/>
          </p:nvPr>
        </p:nvSpPr>
        <p:spPr/>
        <p:txBody>
          <a:bodyPr/>
          <a:lstStyle/>
          <a:p>
            <a:r>
              <a:rPr lang="en-US" altLang="en-US"/>
              <a:t>Rotation of the  Inertia Tensor</a:t>
            </a:r>
          </a:p>
        </p:txBody>
      </p:sp>
      <p:sp>
        <p:nvSpPr>
          <p:cNvPr id="82947" name="Rectangle 3">
            <a:extLst>
              <a:ext uri="{FF2B5EF4-FFF2-40B4-BE49-F238E27FC236}">
                <a16:creationId xmlns:a16="http://schemas.microsoft.com/office/drawing/2014/main" id="{FC6E2AED-9E34-4A13-7072-442469284901}"/>
              </a:ext>
            </a:extLst>
          </p:cNvPr>
          <p:cNvSpPr>
            <a:spLocks noGrp="1" noChangeArrowheads="1"/>
          </p:cNvSpPr>
          <p:nvPr>
            <p:ph type="body" idx="1"/>
          </p:nvPr>
        </p:nvSpPr>
        <p:spPr>
          <a:xfrm>
            <a:off x="1014937" y="1371600"/>
            <a:ext cx="6193902" cy="4724400"/>
          </a:xfrm>
        </p:spPr>
        <p:txBody>
          <a:bodyPr/>
          <a:lstStyle/>
          <a:p>
            <a:r>
              <a:rPr lang="en-US" altLang="en-US" dirty="0"/>
              <a:t>Given: </a:t>
            </a:r>
          </a:p>
          <a:p>
            <a:pPr lvl="1"/>
            <a:r>
              <a:rPr lang="en-US" altLang="en-US" dirty="0"/>
              <a:t>The inertia tensor of the a body expressed in frame A</a:t>
            </a:r>
          </a:p>
          <a:p>
            <a:pPr lvl="1"/>
            <a:r>
              <a:rPr lang="en-US" altLang="en-US" dirty="0"/>
              <a:t>Frame B is rotated with respect to frame A</a:t>
            </a:r>
          </a:p>
          <a:p>
            <a:pPr lvl="1"/>
            <a:r>
              <a:rPr lang="en-US" altLang="en-US" dirty="0"/>
              <a:t>Note: Both frames are stationary in space</a:t>
            </a:r>
          </a:p>
          <a:p>
            <a:endParaRPr lang="en-US" altLang="en-US" dirty="0"/>
          </a:p>
          <a:p>
            <a:r>
              <a:rPr lang="en-US" altLang="en-US" dirty="0"/>
              <a:t>Calculate</a:t>
            </a:r>
          </a:p>
          <a:p>
            <a:pPr lvl="1"/>
            <a:r>
              <a:rPr lang="en-US" altLang="en-US" dirty="0"/>
              <a:t>The inertia tensor of the body expressed in frame B </a:t>
            </a:r>
          </a:p>
          <a:p>
            <a:endParaRPr lang="en-US" altLang="en-US" dirty="0"/>
          </a:p>
          <a:p>
            <a:endParaRPr lang="en-US" altLang="en-US" dirty="0"/>
          </a:p>
          <a:p>
            <a:endParaRPr lang="en-US" altLang="en-US" dirty="0"/>
          </a:p>
          <a:p>
            <a:endParaRPr lang="en-US" altLang="en-US" dirty="0"/>
          </a:p>
        </p:txBody>
      </p:sp>
      <p:pic>
        <p:nvPicPr>
          <p:cNvPr id="82948" name="Picture 3" descr="bee02286_0945.jpg">
            <a:extLst>
              <a:ext uri="{FF2B5EF4-FFF2-40B4-BE49-F238E27FC236}">
                <a16:creationId xmlns:a16="http://schemas.microsoft.com/office/drawing/2014/main" id="{4AF887ED-AF49-B747-9A4B-B952C10D57FB}"/>
              </a:ext>
            </a:extLst>
          </p:cNvPr>
          <p:cNvPicPr>
            <a:picLocks noChangeAspect="1"/>
          </p:cNvPicPr>
          <p:nvPr/>
        </p:nvPicPr>
        <p:blipFill>
          <a:blip r:embed="rId3">
            <a:extLst>
              <a:ext uri="{28A0092B-C50C-407E-A947-70E740481C1C}">
                <a14:useLocalDpi xmlns:a14="http://schemas.microsoft.com/office/drawing/2010/main" val="0"/>
              </a:ext>
            </a:extLst>
          </a:blip>
          <a:srcRect t="2116"/>
          <a:stretch>
            <a:fillRect/>
          </a:stretch>
        </p:blipFill>
        <p:spPr bwMode="auto">
          <a:xfrm>
            <a:off x="8496300" y="2290763"/>
            <a:ext cx="17557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46090" name="Ink 10">
                <a:extLst>
                  <a:ext uri="{FF2B5EF4-FFF2-40B4-BE49-F238E27FC236}">
                    <a16:creationId xmlns:a16="http://schemas.microsoft.com/office/drawing/2014/main" id="{E412FD05-C2D7-8662-3AAC-5427EE5B2A15}"/>
                  </a:ext>
                </a:extLst>
              </p14:cNvPr>
              <p14:cNvContentPartPr>
                <a14:cpLocks xmlns:a14="http://schemas.microsoft.com/office/drawing/2010/main" noRot="1" noChangeAspect="1" noEditPoints="1" noChangeArrowheads="1" noChangeShapeType="1"/>
              </p14:cNvContentPartPr>
              <p14:nvPr/>
            </p14:nvContentPartPr>
            <p14:xfrm>
              <a:off x="8438840" y="3982301"/>
              <a:ext cx="222250" cy="198438"/>
            </p14:xfrm>
          </p:contentPart>
        </mc:Choice>
        <mc:Fallback xmlns="">
          <p:pic>
            <p:nvPicPr>
              <p:cNvPr id="46090" name="Ink 10">
                <a:extLst>
                  <a:ext uri="{FF2B5EF4-FFF2-40B4-BE49-F238E27FC236}">
                    <a16:creationId xmlns:a16="http://schemas.microsoft.com/office/drawing/2014/main" id="{E412FD05-C2D7-8662-3AAC-5427EE5B2A15}"/>
                  </a:ext>
                </a:extLst>
              </p:cNvPr>
              <p:cNvPicPr>
                <a:picLocks noRot="1" noChangeAspect="1" noEditPoints="1" noChangeArrowheads="1" noChangeShapeType="1"/>
              </p:cNvPicPr>
              <p:nvPr/>
            </p:nvPicPr>
            <p:blipFill>
              <a:blip r:embed="rId5"/>
              <a:stretch>
                <a:fillRect/>
              </a:stretch>
            </p:blipFill>
            <p:spPr>
              <a:xfrm>
                <a:off x="8429490" y="3972937"/>
                <a:ext cx="240951" cy="21716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6091" name="Ink 11">
                <a:extLst>
                  <a:ext uri="{FF2B5EF4-FFF2-40B4-BE49-F238E27FC236}">
                    <a16:creationId xmlns:a16="http://schemas.microsoft.com/office/drawing/2014/main" id="{E2AB5D48-FBD1-A6B6-7288-06724FFDFF4D}"/>
                  </a:ext>
                </a:extLst>
              </p14:cNvPr>
              <p14:cNvContentPartPr>
                <a14:cpLocks xmlns:a14="http://schemas.microsoft.com/office/drawing/2010/main" noRot="1" noChangeAspect="1" noEditPoints="1" noChangeArrowheads="1" noChangeShapeType="1"/>
              </p14:cNvContentPartPr>
              <p14:nvPr/>
            </p14:nvContentPartPr>
            <p14:xfrm>
              <a:off x="10172390" y="3217126"/>
              <a:ext cx="228600" cy="236538"/>
            </p14:xfrm>
          </p:contentPart>
        </mc:Choice>
        <mc:Fallback xmlns="">
          <p:pic>
            <p:nvPicPr>
              <p:cNvPr id="46091" name="Ink 11">
                <a:extLst>
                  <a:ext uri="{FF2B5EF4-FFF2-40B4-BE49-F238E27FC236}">
                    <a16:creationId xmlns:a16="http://schemas.microsoft.com/office/drawing/2014/main" id="{E2AB5D48-FBD1-A6B6-7288-06724FFDFF4D}"/>
                  </a:ext>
                </a:extLst>
              </p:cNvPr>
              <p:cNvPicPr>
                <a:picLocks noRot="1" noChangeAspect="1" noEditPoints="1" noChangeArrowheads="1" noChangeShapeType="1"/>
              </p:cNvPicPr>
              <p:nvPr/>
            </p:nvPicPr>
            <p:blipFill>
              <a:blip r:embed="rId7"/>
              <a:stretch>
                <a:fillRect/>
              </a:stretch>
            </p:blipFill>
            <p:spPr>
              <a:xfrm>
                <a:off x="10163030" y="3207780"/>
                <a:ext cx="247320" cy="25523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6092" name="Ink 12">
                <a:extLst>
                  <a:ext uri="{FF2B5EF4-FFF2-40B4-BE49-F238E27FC236}">
                    <a16:creationId xmlns:a16="http://schemas.microsoft.com/office/drawing/2014/main" id="{0A92E8F3-D8F6-4B77-673D-131C1C989F97}"/>
                  </a:ext>
                </a:extLst>
              </p14:cNvPr>
              <p14:cNvContentPartPr>
                <a14:cpLocks xmlns:a14="http://schemas.microsoft.com/office/drawing/2010/main" noRot="1" noChangeAspect="1" noEditPoints="1" noChangeArrowheads="1" noChangeShapeType="1"/>
              </p14:cNvContentPartPr>
              <p14:nvPr/>
            </p14:nvContentPartPr>
            <p14:xfrm>
              <a:off x="9183379" y="2223351"/>
              <a:ext cx="96837" cy="204788"/>
            </p14:xfrm>
          </p:contentPart>
        </mc:Choice>
        <mc:Fallback xmlns="">
          <p:pic>
            <p:nvPicPr>
              <p:cNvPr id="46092" name="Ink 12">
                <a:extLst>
                  <a:ext uri="{FF2B5EF4-FFF2-40B4-BE49-F238E27FC236}">
                    <a16:creationId xmlns:a16="http://schemas.microsoft.com/office/drawing/2014/main" id="{0A92E8F3-D8F6-4B77-673D-131C1C989F97}"/>
                  </a:ext>
                </a:extLst>
              </p:cNvPr>
              <p:cNvPicPr>
                <a:picLocks noRot="1" noChangeAspect="1" noEditPoints="1" noChangeArrowheads="1" noChangeShapeType="1"/>
              </p:cNvPicPr>
              <p:nvPr/>
            </p:nvPicPr>
            <p:blipFill>
              <a:blip r:embed="rId9"/>
              <a:stretch>
                <a:fillRect/>
              </a:stretch>
            </p:blipFill>
            <p:spPr>
              <a:xfrm>
                <a:off x="9174019" y="2213993"/>
                <a:ext cx="115556" cy="22350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6093" name="Ink 13">
                <a:extLst>
                  <a:ext uri="{FF2B5EF4-FFF2-40B4-BE49-F238E27FC236}">
                    <a16:creationId xmlns:a16="http://schemas.microsoft.com/office/drawing/2014/main" id="{C998E394-4A4F-65F4-E416-ED0AF311BC8D}"/>
                  </a:ext>
                </a:extLst>
              </p14:cNvPr>
              <p14:cNvContentPartPr>
                <a14:cpLocks xmlns:a14="http://schemas.microsoft.com/office/drawing/2010/main" noRot="1" noChangeAspect="1" noEditPoints="1" noChangeArrowheads="1" noChangeShapeType="1"/>
              </p14:cNvContentPartPr>
              <p14:nvPr/>
            </p14:nvContentPartPr>
            <p14:xfrm>
              <a:off x="9346891" y="2277327"/>
              <a:ext cx="87313" cy="123825"/>
            </p14:xfrm>
          </p:contentPart>
        </mc:Choice>
        <mc:Fallback xmlns="">
          <p:pic>
            <p:nvPicPr>
              <p:cNvPr id="46093" name="Ink 13">
                <a:extLst>
                  <a:ext uri="{FF2B5EF4-FFF2-40B4-BE49-F238E27FC236}">
                    <a16:creationId xmlns:a16="http://schemas.microsoft.com/office/drawing/2014/main" id="{C998E394-4A4F-65F4-E416-ED0AF311BC8D}"/>
                  </a:ext>
                </a:extLst>
              </p:cNvPr>
              <p:cNvPicPr>
                <a:picLocks noRot="1" noChangeAspect="1" noEditPoints="1" noChangeArrowheads="1" noChangeShapeType="1"/>
              </p:cNvPicPr>
              <p:nvPr/>
            </p:nvPicPr>
            <p:blipFill>
              <a:blip r:embed="rId11"/>
              <a:stretch>
                <a:fillRect/>
              </a:stretch>
            </p:blipFill>
            <p:spPr>
              <a:xfrm>
                <a:off x="9337510" y="2267968"/>
                <a:ext cx="106074" cy="14254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6094" name="Ink 14">
                <a:extLst>
                  <a:ext uri="{FF2B5EF4-FFF2-40B4-BE49-F238E27FC236}">
                    <a16:creationId xmlns:a16="http://schemas.microsoft.com/office/drawing/2014/main" id="{436DEDC2-5617-ED39-0DE5-6A0E84658762}"/>
                  </a:ext>
                </a:extLst>
              </p14:cNvPr>
              <p14:cNvContentPartPr>
                <a14:cpLocks xmlns:a14="http://schemas.microsoft.com/office/drawing/2010/main" noRot="1" noChangeAspect="1" noEditPoints="1" noChangeArrowheads="1" noChangeShapeType="1"/>
              </p14:cNvContentPartPr>
              <p14:nvPr/>
            </p14:nvContentPartPr>
            <p14:xfrm>
              <a:off x="8599179" y="2432902"/>
              <a:ext cx="974725" cy="1958975"/>
            </p14:xfrm>
          </p:contentPart>
        </mc:Choice>
        <mc:Fallback xmlns="">
          <p:pic>
            <p:nvPicPr>
              <p:cNvPr id="46094" name="Ink 14">
                <a:extLst>
                  <a:ext uri="{FF2B5EF4-FFF2-40B4-BE49-F238E27FC236}">
                    <a16:creationId xmlns:a16="http://schemas.microsoft.com/office/drawing/2014/main" id="{436DEDC2-5617-ED39-0DE5-6A0E84658762}"/>
                  </a:ext>
                </a:extLst>
              </p:cNvPr>
              <p:cNvPicPr>
                <a:picLocks noRot="1" noChangeAspect="1" noEditPoints="1" noChangeArrowheads="1" noChangeShapeType="1"/>
              </p:cNvPicPr>
              <p:nvPr/>
            </p:nvPicPr>
            <p:blipFill>
              <a:blip r:embed="rId13"/>
              <a:stretch>
                <a:fillRect/>
              </a:stretch>
            </p:blipFill>
            <p:spPr>
              <a:xfrm>
                <a:off x="8589817" y="2423543"/>
                <a:ext cx="993449" cy="197769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6095" name="Ink 15">
                <a:extLst>
                  <a:ext uri="{FF2B5EF4-FFF2-40B4-BE49-F238E27FC236}">
                    <a16:creationId xmlns:a16="http://schemas.microsoft.com/office/drawing/2014/main" id="{B7350757-FE4B-32F4-054F-43EE1D412206}"/>
                  </a:ext>
                </a:extLst>
              </p14:cNvPr>
              <p14:cNvContentPartPr>
                <a14:cpLocks xmlns:a14="http://schemas.microsoft.com/office/drawing/2010/main" noRot="1" noChangeAspect="1" noEditPoints="1" noChangeArrowheads="1" noChangeShapeType="1"/>
              </p14:cNvContentPartPr>
              <p14:nvPr/>
            </p14:nvContentPartPr>
            <p14:xfrm>
              <a:off x="9348479" y="2275739"/>
              <a:ext cx="968375" cy="874712"/>
            </p14:xfrm>
          </p:contentPart>
        </mc:Choice>
        <mc:Fallback xmlns="">
          <p:pic>
            <p:nvPicPr>
              <p:cNvPr id="46095" name="Ink 15">
                <a:extLst>
                  <a:ext uri="{FF2B5EF4-FFF2-40B4-BE49-F238E27FC236}">
                    <a16:creationId xmlns:a16="http://schemas.microsoft.com/office/drawing/2014/main" id="{B7350757-FE4B-32F4-054F-43EE1D412206}"/>
                  </a:ext>
                </a:extLst>
              </p:cNvPr>
              <p:cNvPicPr>
                <a:picLocks noRot="1" noChangeAspect="1" noEditPoints="1" noChangeArrowheads="1" noChangeShapeType="1"/>
              </p:cNvPicPr>
              <p:nvPr/>
            </p:nvPicPr>
            <p:blipFill>
              <a:blip r:embed="rId15"/>
              <a:stretch>
                <a:fillRect/>
              </a:stretch>
            </p:blipFill>
            <p:spPr>
              <a:xfrm>
                <a:off x="9339116" y="2266380"/>
                <a:ext cx="987101" cy="89343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6096" name="Ink 16">
                <a:extLst>
                  <a:ext uri="{FF2B5EF4-FFF2-40B4-BE49-F238E27FC236}">
                    <a16:creationId xmlns:a16="http://schemas.microsoft.com/office/drawing/2014/main" id="{BD3341F8-C9D0-5C9C-8C61-66C81B576D45}"/>
                  </a:ext>
                </a:extLst>
              </p14:cNvPr>
              <p14:cNvContentPartPr>
                <a14:cpLocks xmlns:a14="http://schemas.microsoft.com/office/drawing/2010/main" noRot="1" noChangeAspect="1" noEditPoints="1" noChangeArrowheads="1" noChangeShapeType="1"/>
              </p14:cNvContentPartPr>
              <p14:nvPr/>
            </p14:nvContentPartPr>
            <p14:xfrm>
              <a:off x="8370578" y="2250340"/>
              <a:ext cx="239712" cy="244475"/>
            </p14:xfrm>
          </p:contentPart>
        </mc:Choice>
        <mc:Fallback xmlns="">
          <p:pic>
            <p:nvPicPr>
              <p:cNvPr id="46096" name="Ink 16">
                <a:extLst>
                  <a:ext uri="{FF2B5EF4-FFF2-40B4-BE49-F238E27FC236}">
                    <a16:creationId xmlns:a16="http://schemas.microsoft.com/office/drawing/2014/main" id="{BD3341F8-C9D0-5C9C-8C61-66C81B576D45}"/>
                  </a:ext>
                </a:extLst>
              </p:cNvPr>
              <p:cNvPicPr>
                <a:picLocks noRot="1" noChangeAspect="1" noEditPoints="1" noChangeArrowheads="1" noChangeShapeType="1"/>
              </p:cNvPicPr>
              <p:nvPr/>
            </p:nvPicPr>
            <p:blipFill>
              <a:blip r:embed="rId17"/>
              <a:stretch>
                <a:fillRect/>
              </a:stretch>
            </p:blipFill>
            <p:spPr>
              <a:xfrm>
                <a:off x="8361206" y="2240979"/>
                <a:ext cx="258456" cy="26319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 name="Ink 1">
                <a:extLst>
                  <a:ext uri="{FF2B5EF4-FFF2-40B4-BE49-F238E27FC236}">
                    <a16:creationId xmlns:a16="http://schemas.microsoft.com/office/drawing/2014/main" id="{237060F8-0006-70CB-E25F-366D072EED30}"/>
                  </a:ext>
                </a:extLst>
              </p14:cNvPr>
              <p14:cNvContentPartPr/>
              <p14:nvPr/>
            </p14:nvContentPartPr>
            <p14:xfrm>
              <a:off x="7357440" y="1839600"/>
              <a:ext cx="2072160" cy="1370880"/>
            </p14:xfrm>
          </p:contentPart>
        </mc:Choice>
        <mc:Fallback xmlns="">
          <p:pic>
            <p:nvPicPr>
              <p:cNvPr id="2" name="Ink 1">
                <a:extLst>
                  <a:ext uri="{FF2B5EF4-FFF2-40B4-BE49-F238E27FC236}">
                    <a16:creationId xmlns:a16="http://schemas.microsoft.com/office/drawing/2014/main" id="{237060F8-0006-70CB-E25F-366D072EED30}"/>
                  </a:ext>
                </a:extLst>
              </p:cNvPr>
              <p:cNvPicPr/>
              <p:nvPr/>
            </p:nvPicPr>
            <p:blipFill>
              <a:blip r:embed="rId19"/>
              <a:stretch>
                <a:fillRect/>
              </a:stretch>
            </p:blipFill>
            <p:spPr>
              <a:xfrm>
                <a:off x="7348080" y="1830240"/>
                <a:ext cx="2090880" cy="1389600"/>
              </a:xfrm>
              <a:prstGeom prst="rect">
                <a:avLst/>
              </a:prstGeom>
            </p:spPr>
          </p:pic>
        </mc:Fallback>
      </mc:AlternateContent>
      <p:sp>
        <p:nvSpPr>
          <p:cNvPr id="15" name="Footer Placeholder 2">
            <a:extLst>
              <a:ext uri="{FF2B5EF4-FFF2-40B4-BE49-F238E27FC236}">
                <a16:creationId xmlns:a16="http://schemas.microsoft.com/office/drawing/2014/main" id="{50B3E06D-9485-808F-73A2-18A7A889D13A}"/>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82958" name="Picture 2" descr="http://brand.ucla.edu/wp-content/uploads/2013/08/ucla-logotype-main-11.jpg">
            <a:extLst>
              <a:ext uri="{FF2B5EF4-FFF2-40B4-BE49-F238E27FC236}">
                <a16:creationId xmlns:a16="http://schemas.microsoft.com/office/drawing/2014/main" id="{DCFB804A-B1C9-E0BF-6BFB-C784F81A129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F9C1933A-81AB-3712-0059-FCD1642FCD94}"/>
              </a:ext>
            </a:extLst>
          </p:cNvPr>
          <p:cNvSpPr>
            <a:spLocks noGrp="1" noChangeArrowheads="1"/>
          </p:cNvSpPr>
          <p:nvPr>
            <p:ph type="title"/>
          </p:nvPr>
        </p:nvSpPr>
        <p:spPr/>
        <p:txBody>
          <a:bodyPr/>
          <a:lstStyle/>
          <a:p>
            <a:r>
              <a:rPr lang="en-US" altLang="en-US" dirty="0"/>
              <a:t>Rotation of the  Inertia Tensor</a:t>
            </a:r>
          </a:p>
        </p:txBody>
      </p:sp>
      <p:pic>
        <p:nvPicPr>
          <p:cNvPr id="84996" name="Picture 3" descr="bee02286_0945.jpg">
            <a:extLst>
              <a:ext uri="{FF2B5EF4-FFF2-40B4-BE49-F238E27FC236}">
                <a16:creationId xmlns:a16="http://schemas.microsoft.com/office/drawing/2014/main" id="{FEC5C125-C2C9-A08F-9C10-B675901F1FDB}"/>
              </a:ext>
            </a:extLst>
          </p:cNvPr>
          <p:cNvPicPr>
            <a:picLocks noChangeAspect="1"/>
          </p:cNvPicPr>
          <p:nvPr/>
        </p:nvPicPr>
        <p:blipFill>
          <a:blip r:embed="rId3">
            <a:extLst>
              <a:ext uri="{28A0092B-C50C-407E-A947-70E740481C1C}">
                <a14:useLocalDpi xmlns:a14="http://schemas.microsoft.com/office/drawing/2010/main" val="0"/>
              </a:ext>
            </a:extLst>
          </a:blip>
          <a:srcRect t="2116"/>
          <a:stretch>
            <a:fillRect/>
          </a:stretch>
        </p:blipFill>
        <p:spPr bwMode="auto">
          <a:xfrm>
            <a:off x="8496300" y="2290763"/>
            <a:ext cx="17557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44" name="Ink 10">
                <a:extLst>
                  <a:ext uri="{FF2B5EF4-FFF2-40B4-BE49-F238E27FC236}">
                    <a16:creationId xmlns:a16="http://schemas.microsoft.com/office/drawing/2014/main" id="{855A2679-8A5B-65BB-C0C8-DA5FB4831EBB}"/>
                  </a:ext>
                </a:extLst>
              </p14:cNvPr>
              <p14:cNvContentPartPr>
                <a14:cpLocks xmlns:a14="http://schemas.microsoft.com/office/drawing/2010/main" noRot="1" noChangeAspect="1" noEditPoints="1" noChangeArrowheads="1" noChangeShapeType="1"/>
              </p14:cNvContentPartPr>
              <p14:nvPr/>
            </p14:nvContentPartPr>
            <p14:xfrm>
              <a:off x="8438840" y="3982301"/>
              <a:ext cx="222250" cy="198438"/>
            </p14:xfrm>
          </p:contentPart>
        </mc:Choice>
        <mc:Fallback xmlns="">
          <p:pic>
            <p:nvPicPr>
              <p:cNvPr id="44" name="Ink 10">
                <a:extLst>
                  <a:ext uri="{FF2B5EF4-FFF2-40B4-BE49-F238E27FC236}">
                    <a16:creationId xmlns:a16="http://schemas.microsoft.com/office/drawing/2014/main" id="{855A2679-8A5B-65BB-C0C8-DA5FB4831EBB}"/>
                  </a:ext>
                </a:extLst>
              </p:cNvPr>
              <p:cNvPicPr>
                <a:picLocks noRot="1" noChangeAspect="1" noEditPoints="1" noChangeArrowheads="1" noChangeShapeType="1"/>
              </p:cNvPicPr>
              <p:nvPr/>
            </p:nvPicPr>
            <p:blipFill>
              <a:blip r:embed="rId7"/>
              <a:stretch>
                <a:fillRect/>
              </a:stretch>
            </p:blipFill>
            <p:spPr>
              <a:xfrm>
                <a:off x="8429490" y="3972937"/>
                <a:ext cx="240951" cy="21716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5" name="Ink 11">
                <a:extLst>
                  <a:ext uri="{FF2B5EF4-FFF2-40B4-BE49-F238E27FC236}">
                    <a16:creationId xmlns:a16="http://schemas.microsoft.com/office/drawing/2014/main" id="{33618D2C-DFD5-5BDA-39DC-302B3E16C43F}"/>
                  </a:ext>
                </a:extLst>
              </p14:cNvPr>
              <p14:cNvContentPartPr>
                <a14:cpLocks xmlns:a14="http://schemas.microsoft.com/office/drawing/2010/main" noRot="1" noChangeAspect="1" noEditPoints="1" noChangeArrowheads="1" noChangeShapeType="1"/>
              </p14:cNvContentPartPr>
              <p14:nvPr/>
            </p14:nvContentPartPr>
            <p14:xfrm>
              <a:off x="10172390" y="3217126"/>
              <a:ext cx="228600" cy="236538"/>
            </p14:xfrm>
          </p:contentPart>
        </mc:Choice>
        <mc:Fallback xmlns="">
          <p:pic>
            <p:nvPicPr>
              <p:cNvPr id="45" name="Ink 11">
                <a:extLst>
                  <a:ext uri="{FF2B5EF4-FFF2-40B4-BE49-F238E27FC236}">
                    <a16:creationId xmlns:a16="http://schemas.microsoft.com/office/drawing/2014/main" id="{33618D2C-DFD5-5BDA-39DC-302B3E16C43F}"/>
                  </a:ext>
                </a:extLst>
              </p:cNvPr>
              <p:cNvPicPr>
                <a:picLocks noRot="1" noChangeAspect="1" noEditPoints="1" noChangeArrowheads="1" noChangeShapeType="1"/>
              </p:cNvPicPr>
              <p:nvPr/>
            </p:nvPicPr>
            <p:blipFill>
              <a:blip r:embed="rId9"/>
              <a:stretch>
                <a:fillRect/>
              </a:stretch>
            </p:blipFill>
            <p:spPr>
              <a:xfrm>
                <a:off x="10163030" y="3207780"/>
                <a:ext cx="247320" cy="25523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6" name="Ink 12">
                <a:extLst>
                  <a:ext uri="{FF2B5EF4-FFF2-40B4-BE49-F238E27FC236}">
                    <a16:creationId xmlns:a16="http://schemas.microsoft.com/office/drawing/2014/main" id="{D6B087AA-C0D9-CBDD-5769-AFC5709A183E}"/>
                  </a:ext>
                </a:extLst>
              </p14:cNvPr>
              <p14:cNvContentPartPr>
                <a14:cpLocks xmlns:a14="http://schemas.microsoft.com/office/drawing/2010/main" noRot="1" noChangeAspect="1" noEditPoints="1" noChangeArrowheads="1" noChangeShapeType="1"/>
              </p14:cNvContentPartPr>
              <p14:nvPr/>
            </p14:nvContentPartPr>
            <p14:xfrm>
              <a:off x="9183379" y="2223351"/>
              <a:ext cx="96837" cy="204788"/>
            </p14:xfrm>
          </p:contentPart>
        </mc:Choice>
        <mc:Fallback xmlns="">
          <p:pic>
            <p:nvPicPr>
              <p:cNvPr id="46" name="Ink 12">
                <a:extLst>
                  <a:ext uri="{FF2B5EF4-FFF2-40B4-BE49-F238E27FC236}">
                    <a16:creationId xmlns:a16="http://schemas.microsoft.com/office/drawing/2014/main" id="{D6B087AA-C0D9-CBDD-5769-AFC5709A183E}"/>
                  </a:ext>
                </a:extLst>
              </p:cNvPr>
              <p:cNvPicPr>
                <a:picLocks noRot="1" noChangeAspect="1" noEditPoints="1" noChangeArrowheads="1" noChangeShapeType="1"/>
              </p:cNvPicPr>
              <p:nvPr/>
            </p:nvPicPr>
            <p:blipFill>
              <a:blip r:embed="rId11"/>
              <a:stretch>
                <a:fillRect/>
              </a:stretch>
            </p:blipFill>
            <p:spPr>
              <a:xfrm>
                <a:off x="9174019" y="2213993"/>
                <a:ext cx="115556" cy="22350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7" name="Ink 13">
                <a:extLst>
                  <a:ext uri="{FF2B5EF4-FFF2-40B4-BE49-F238E27FC236}">
                    <a16:creationId xmlns:a16="http://schemas.microsoft.com/office/drawing/2014/main" id="{6E65D6E2-3D30-9691-6238-7D7CC05CBE20}"/>
                  </a:ext>
                </a:extLst>
              </p14:cNvPr>
              <p14:cNvContentPartPr>
                <a14:cpLocks xmlns:a14="http://schemas.microsoft.com/office/drawing/2010/main" noRot="1" noChangeAspect="1" noEditPoints="1" noChangeArrowheads="1" noChangeShapeType="1"/>
              </p14:cNvContentPartPr>
              <p14:nvPr/>
            </p14:nvContentPartPr>
            <p14:xfrm>
              <a:off x="9346891" y="2277327"/>
              <a:ext cx="87313" cy="123825"/>
            </p14:xfrm>
          </p:contentPart>
        </mc:Choice>
        <mc:Fallback xmlns="">
          <p:pic>
            <p:nvPicPr>
              <p:cNvPr id="47" name="Ink 13">
                <a:extLst>
                  <a:ext uri="{FF2B5EF4-FFF2-40B4-BE49-F238E27FC236}">
                    <a16:creationId xmlns:a16="http://schemas.microsoft.com/office/drawing/2014/main" id="{6E65D6E2-3D30-9691-6238-7D7CC05CBE20}"/>
                  </a:ext>
                </a:extLst>
              </p:cNvPr>
              <p:cNvPicPr>
                <a:picLocks noRot="1" noChangeAspect="1" noEditPoints="1" noChangeArrowheads="1" noChangeShapeType="1"/>
              </p:cNvPicPr>
              <p:nvPr/>
            </p:nvPicPr>
            <p:blipFill>
              <a:blip r:embed="rId13"/>
              <a:stretch>
                <a:fillRect/>
              </a:stretch>
            </p:blipFill>
            <p:spPr>
              <a:xfrm>
                <a:off x="9337510" y="2267968"/>
                <a:ext cx="106074" cy="14254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8" name="Ink 14">
                <a:extLst>
                  <a:ext uri="{FF2B5EF4-FFF2-40B4-BE49-F238E27FC236}">
                    <a16:creationId xmlns:a16="http://schemas.microsoft.com/office/drawing/2014/main" id="{971E0415-3575-304C-A190-8BBB9176A995}"/>
                  </a:ext>
                </a:extLst>
              </p14:cNvPr>
              <p14:cNvContentPartPr>
                <a14:cpLocks xmlns:a14="http://schemas.microsoft.com/office/drawing/2010/main" noRot="1" noChangeAspect="1" noEditPoints="1" noChangeArrowheads="1" noChangeShapeType="1"/>
              </p14:cNvContentPartPr>
              <p14:nvPr/>
            </p14:nvContentPartPr>
            <p14:xfrm>
              <a:off x="8599179" y="2432902"/>
              <a:ext cx="974725" cy="1958975"/>
            </p14:xfrm>
          </p:contentPart>
        </mc:Choice>
        <mc:Fallback xmlns="">
          <p:pic>
            <p:nvPicPr>
              <p:cNvPr id="48" name="Ink 14">
                <a:extLst>
                  <a:ext uri="{FF2B5EF4-FFF2-40B4-BE49-F238E27FC236}">
                    <a16:creationId xmlns:a16="http://schemas.microsoft.com/office/drawing/2014/main" id="{971E0415-3575-304C-A190-8BBB9176A995}"/>
                  </a:ext>
                </a:extLst>
              </p:cNvPr>
              <p:cNvPicPr>
                <a:picLocks noRot="1" noChangeAspect="1" noEditPoints="1" noChangeArrowheads="1" noChangeShapeType="1"/>
              </p:cNvPicPr>
              <p:nvPr/>
            </p:nvPicPr>
            <p:blipFill>
              <a:blip r:embed="rId15"/>
              <a:stretch>
                <a:fillRect/>
              </a:stretch>
            </p:blipFill>
            <p:spPr>
              <a:xfrm>
                <a:off x="8589817" y="2423543"/>
                <a:ext cx="993449" cy="197769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9" name="Ink 15">
                <a:extLst>
                  <a:ext uri="{FF2B5EF4-FFF2-40B4-BE49-F238E27FC236}">
                    <a16:creationId xmlns:a16="http://schemas.microsoft.com/office/drawing/2014/main" id="{7F36EF54-6DBF-34DB-2FF3-3C32C4C7BB33}"/>
                  </a:ext>
                </a:extLst>
              </p14:cNvPr>
              <p14:cNvContentPartPr>
                <a14:cpLocks xmlns:a14="http://schemas.microsoft.com/office/drawing/2010/main" noRot="1" noChangeAspect="1" noEditPoints="1" noChangeArrowheads="1" noChangeShapeType="1"/>
              </p14:cNvContentPartPr>
              <p14:nvPr/>
            </p14:nvContentPartPr>
            <p14:xfrm>
              <a:off x="9348479" y="2275739"/>
              <a:ext cx="968375" cy="874712"/>
            </p14:xfrm>
          </p:contentPart>
        </mc:Choice>
        <mc:Fallback xmlns="">
          <p:pic>
            <p:nvPicPr>
              <p:cNvPr id="49" name="Ink 15">
                <a:extLst>
                  <a:ext uri="{FF2B5EF4-FFF2-40B4-BE49-F238E27FC236}">
                    <a16:creationId xmlns:a16="http://schemas.microsoft.com/office/drawing/2014/main" id="{7F36EF54-6DBF-34DB-2FF3-3C32C4C7BB33}"/>
                  </a:ext>
                </a:extLst>
              </p:cNvPr>
              <p:cNvPicPr>
                <a:picLocks noRot="1" noChangeAspect="1" noEditPoints="1" noChangeArrowheads="1" noChangeShapeType="1"/>
              </p:cNvPicPr>
              <p:nvPr/>
            </p:nvPicPr>
            <p:blipFill>
              <a:blip r:embed="rId17"/>
              <a:stretch>
                <a:fillRect/>
              </a:stretch>
            </p:blipFill>
            <p:spPr>
              <a:xfrm>
                <a:off x="9339116" y="2266380"/>
                <a:ext cx="987101" cy="89343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0" name="Ink 16">
                <a:extLst>
                  <a:ext uri="{FF2B5EF4-FFF2-40B4-BE49-F238E27FC236}">
                    <a16:creationId xmlns:a16="http://schemas.microsoft.com/office/drawing/2014/main" id="{F95028A8-88B6-B5F4-6304-6424F5EC0CF8}"/>
                  </a:ext>
                </a:extLst>
              </p14:cNvPr>
              <p14:cNvContentPartPr>
                <a14:cpLocks xmlns:a14="http://schemas.microsoft.com/office/drawing/2010/main" noRot="1" noChangeAspect="1" noEditPoints="1" noChangeArrowheads="1" noChangeShapeType="1"/>
              </p14:cNvContentPartPr>
              <p14:nvPr/>
            </p14:nvContentPartPr>
            <p14:xfrm>
              <a:off x="8370578" y="2250340"/>
              <a:ext cx="239712" cy="244475"/>
            </p14:xfrm>
          </p:contentPart>
        </mc:Choice>
        <mc:Fallback xmlns="">
          <p:pic>
            <p:nvPicPr>
              <p:cNvPr id="50" name="Ink 16">
                <a:extLst>
                  <a:ext uri="{FF2B5EF4-FFF2-40B4-BE49-F238E27FC236}">
                    <a16:creationId xmlns:a16="http://schemas.microsoft.com/office/drawing/2014/main" id="{F95028A8-88B6-B5F4-6304-6424F5EC0CF8}"/>
                  </a:ext>
                </a:extLst>
              </p:cNvPr>
              <p:cNvPicPr>
                <a:picLocks noRot="1" noChangeAspect="1" noEditPoints="1" noChangeArrowheads="1" noChangeShapeType="1"/>
              </p:cNvPicPr>
              <p:nvPr/>
            </p:nvPicPr>
            <p:blipFill>
              <a:blip r:embed="rId19"/>
              <a:stretch>
                <a:fillRect/>
              </a:stretch>
            </p:blipFill>
            <p:spPr>
              <a:xfrm>
                <a:off x="8361206" y="2240979"/>
                <a:ext cx="258456" cy="263198"/>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 name="Ink 50">
                <a:extLst>
                  <a:ext uri="{FF2B5EF4-FFF2-40B4-BE49-F238E27FC236}">
                    <a16:creationId xmlns:a16="http://schemas.microsoft.com/office/drawing/2014/main" id="{98416F92-A2C1-115A-CFA3-46B7B624DFAE}"/>
                  </a:ext>
                </a:extLst>
              </p14:cNvPr>
              <p14:cNvContentPartPr/>
              <p14:nvPr/>
            </p14:nvContentPartPr>
            <p14:xfrm>
              <a:off x="7357440" y="1839600"/>
              <a:ext cx="2072160" cy="1370880"/>
            </p14:xfrm>
          </p:contentPart>
        </mc:Choice>
        <mc:Fallback xmlns="">
          <p:pic>
            <p:nvPicPr>
              <p:cNvPr id="51" name="Ink 50">
                <a:extLst>
                  <a:ext uri="{FF2B5EF4-FFF2-40B4-BE49-F238E27FC236}">
                    <a16:creationId xmlns:a16="http://schemas.microsoft.com/office/drawing/2014/main" id="{98416F92-A2C1-115A-CFA3-46B7B624DFAE}"/>
                  </a:ext>
                </a:extLst>
              </p:cNvPr>
              <p:cNvPicPr/>
              <p:nvPr/>
            </p:nvPicPr>
            <p:blipFill>
              <a:blip r:embed="rId21"/>
              <a:stretch>
                <a:fillRect/>
              </a:stretch>
            </p:blipFill>
            <p:spPr>
              <a:xfrm>
                <a:off x="7348080" y="1830240"/>
                <a:ext cx="2090880" cy="1389600"/>
              </a:xfrm>
              <a:prstGeom prst="rect">
                <a:avLst/>
              </a:prstGeom>
            </p:spPr>
          </p:pic>
        </mc:Fallback>
      </mc:AlternateContent>
      <p:sp>
        <p:nvSpPr>
          <p:cNvPr id="17" name="Footer Placeholder 2">
            <a:extLst>
              <a:ext uri="{FF2B5EF4-FFF2-40B4-BE49-F238E27FC236}">
                <a16:creationId xmlns:a16="http://schemas.microsoft.com/office/drawing/2014/main" id="{5A034ED9-5083-EC21-BCAB-4AC722D66A23}"/>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85008" name="Picture 2" descr="http://brand.ucla.edu/wp-content/uploads/2013/08/ucla-logotype-main-11.jpg">
            <a:extLst>
              <a:ext uri="{FF2B5EF4-FFF2-40B4-BE49-F238E27FC236}">
                <a16:creationId xmlns:a16="http://schemas.microsoft.com/office/drawing/2014/main" id="{5716B519-460B-201D-1233-E3E5FDF8DCF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E2674AA-75DA-B160-1503-EDF5D4277D73}"/>
                  </a:ext>
                </a:extLst>
              </p:cNvPr>
              <p:cNvSpPr txBox="1"/>
              <p:nvPr/>
            </p:nvSpPr>
            <p:spPr>
              <a:xfrm>
                <a:off x="2513792" y="1555064"/>
                <a:ext cx="1297728" cy="30861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r>
                            <a:rPr lang="en-US" sz="2000" b="0" i="1" smtClean="0">
                              <a:latin typeface="Cambria Math" panose="02040503050406030204" pitchFamily="18" charset="0"/>
                            </a:rPr>
                            <m:t>𝐻</m:t>
                          </m:r>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r>
                                <a:rPr lang="en-US" sz="2000" i="1">
                                  <a:latin typeface="Cambria Math" panose="02040503050406030204" pitchFamily="18" charset="0"/>
                                </a:rPr>
                                <m:t>𝐼</m:t>
                              </m:r>
                            </m:e>
                          </m:sPr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r>
                                <a:rPr lang="en-US" sz="2000" b="0" i="1" smtClean="0">
                                  <a:latin typeface="Cambria Math" panose="02040503050406030204" pitchFamily="18" charset="0"/>
                                  <a:ea typeface="Cambria Math" panose="02040503050406030204" pitchFamily="18" charset="0"/>
                                </a:rPr>
                                <m:t>𝜔</m:t>
                              </m:r>
                            </m:e>
                          </m:sPre>
                        </m:e>
                      </m:sPre>
                    </m:oMath>
                  </m:oMathPara>
                </a14:m>
                <a:endParaRPr lang="en-US" sz="2000" dirty="0"/>
              </a:p>
            </p:txBody>
          </p:sp>
        </mc:Choice>
        <mc:Fallback xmlns="">
          <p:sp>
            <p:nvSpPr>
              <p:cNvPr id="15" name="TextBox 14">
                <a:extLst>
                  <a:ext uri="{FF2B5EF4-FFF2-40B4-BE49-F238E27FC236}">
                    <a16:creationId xmlns:a16="http://schemas.microsoft.com/office/drawing/2014/main" id="{8E2674AA-75DA-B160-1503-EDF5D4277D73}"/>
                  </a:ext>
                </a:extLst>
              </p:cNvPr>
              <p:cNvSpPr txBox="1">
                <a:spLocks noRot="1" noChangeAspect="1" noMove="1" noResize="1" noEditPoints="1" noAdjustHandles="1" noChangeArrowheads="1" noChangeShapeType="1" noTextEdit="1"/>
              </p:cNvSpPr>
              <p:nvPr/>
            </p:nvSpPr>
            <p:spPr>
              <a:xfrm>
                <a:off x="2513792" y="1555064"/>
                <a:ext cx="1297728" cy="308611"/>
              </a:xfrm>
              <a:prstGeom prst="rect">
                <a:avLst/>
              </a:prstGeom>
              <a:blipFill>
                <a:blip r:embed="rId23"/>
                <a:stretch>
                  <a:fillRect l="-939" r="-1408"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3AB2748-12D7-E6F7-DC84-682EF6F16C29}"/>
                  </a:ext>
                </a:extLst>
              </p:cNvPr>
              <p:cNvSpPr txBox="1"/>
              <p:nvPr/>
            </p:nvSpPr>
            <p:spPr>
              <a:xfrm>
                <a:off x="2494749" y="1955988"/>
                <a:ext cx="1316771" cy="3077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𝐵</m:t>
                          </m:r>
                        </m:sup>
                        <m:e>
                          <m:r>
                            <a:rPr lang="en-US" sz="2000" b="0" i="1" smtClean="0">
                              <a:latin typeface="Cambria Math" panose="02040503050406030204" pitchFamily="18" charset="0"/>
                            </a:rPr>
                            <m:t>𝐻</m:t>
                          </m:r>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𝐵</m:t>
                              </m:r>
                            </m:sup>
                            <m:e>
                              <m:r>
                                <a:rPr lang="en-US" sz="2000" i="1">
                                  <a:latin typeface="Cambria Math" panose="02040503050406030204" pitchFamily="18" charset="0"/>
                                </a:rPr>
                                <m:t>𝐼</m:t>
                              </m:r>
                            </m:e>
                          </m:sPr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𝐵</m:t>
                              </m:r>
                            </m:sup>
                            <m:e>
                              <m:r>
                                <a:rPr lang="en-US" sz="2000" i="1">
                                  <a:latin typeface="Cambria Math" panose="02040503050406030204" pitchFamily="18" charset="0"/>
                                  <a:ea typeface="Cambria Math" panose="02040503050406030204" pitchFamily="18" charset="0"/>
                                </a:rPr>
                                <m:t>𝜔</m:t>
                              </m:r>
                            </m:e>
                          </m:sPre>
                        </m:e>
                      </m:sPre>
                    </m:oMath>
                  </m:oMathPara>
                </a14:m>
                <a:endParaRPr lang="en-US" sz="2000" dirty="0"/>
              </a:p>
            </p:txBody>
          </p:sp>
        </mc:Choice>
        <mc:Fallback xmlns="">
          <p:sp>
            <p:nvSpPr>
              <p:cNvPr id="16" name="TextBox 15">
                <a:extLst>
                  <a:ext uri="{FF2B5EF4-FFF2-40B4-BE49-F238E27FC236}">
                    <a16:creationId xmlns:a16="http://schemas.microsoft.com/office/drawing/2014/main" id="{53AB2748-12D7-E6F7-DC84-682EF6F16C29}"/>
                  </a:ext>
                </a:extLst>
              </p:cNvPr>
              <p:cNvSpPr txBox="1">
                <a:spLocks noRot="1" noChangeAspect="1" noMove="1" noResize="1" noEditPoints="1" noAdjustHandles="1" noChangeArrowheads="1" noChangeShapeType="1" noTextEdit="1"/>
              </p:cNvSpPr>
              <p:nvPr/>
            </p:nvSpPr>
            <p:spPr>
              <a:xfrm>
                <a:off x="2494749" y="1955988"/>
                <a:ext cx="1316771" cy="307777"/>
              </a:xfrm>
              <a:prstGeom prst="rect">
                <a:avLst/>
              </a:prstGeom>
              <a:blipFill>
                <a:blip r:embed="rId24"/>
                <a:stretch>
                  <a:fillRect l="-926" t="-2000" r="-1389"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5F41DB1-4A33-4BBB-5C15-36B70BC8350B}"/>
                  </a:ext>
                </a:extLst>
              </p:cNvPr>
              <p:cNvSpPr txBox="1"/>
              <p:nvPr/>
            </p:nvSpPr>
            <p:spPr>
              <a:xfrm>
                <a:off x="4844567" y="3463957"/>
                <a:ext cx="1373646" cy="31380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r>
                            <a:rPr lang="en-US" sz="2000" i="1">
                              <a:latin typeface="Cambria Math" panose="02040503050406030204" pitchFamily="18" charset="0"/>
                              <a:ea typeface="Cambria Math" panose="02040503050406030204" pitchFamily="18" charset="0"/>
                            </a:rPr>
                            <m:t>𝜔</m:t>
                          </m:r>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𝐵</m:t>
                              </m:r>
                            </m:sub>
                            <m:sup>
                              <m:r>
                                <a:rPr lang="en-US" sz="2000" i="1">
                                  <a:latin typeface="Cambria Math" panose="02040503050406030204" pitchFamily="18" charset="0"/>
                                </a:rPr>
                                <m:t>𝐴</m:t>
                              </m:r>
                            </m:sup>
                            <m:e>
                              <m:r>
                                <a:rPr lang="en-US" sz="2000" b="0" i="1" smtClean="0">
                                  <a:latin typeface="Cambria Math" panose="02040503050406030204" pitchFamily="18" charset="0"/>
                                </a:rPr>
                                <m:t>𝑅</m:t>
                              </m:r>
                            </m:e>
                          </m:sPr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𝐵</m:t>
                              </m:r>
                            </m:sup>
                            <m:e>
                              <m:r>
                                <a:rPr lang="en-US" sz="2000" i="1">
                                  <a:latin typeface="Cambria Math" panose="02040503050406030204" pitchFamily="18" charset="0"/>
                                  <a:ea typeface="Cambria Math" panose="02040503050406030204" pitchFamily="18" charset="0"/>
                                </a:rPr>
                                <m:t>𝜔</m:t>
                              </m:r>
                            </m:e>
                          </m:sPre>
                        </m:e>
                      </m:sPre>
                    </m:oMath>
                  </m:oMathPara>
                </a14:m>
                <a:endParaRPr lang="en-US" sz="2000" dirty="0"/>
              </a:p>
            </p:txBody>
          </p:sp>
        </mc:Choice>
        <mc:Fallback xmlns="">
          <p:sp>
            <p:nvSpPr>
              <p:cNvPr id="18" name="TextBox 17">
                <a:extLst>
                  <a:ext uri="{FF2B5EF4-FFF2-40B4-BE49-F238E27FC236}">
                    <a16:creationId xmlns:a16="http://schemas.microsoft.com/office/drawing/2014/main" id="{65F41DB1-4A33-4BBB-5C15-36B70BC8350B}"/>
                  </a:ext>
                </a:extLst>
              </p:cNvPr>
              <p:cNvSpPr txBox="1">
                <a:spLocks noRot="1" noChangeAspect="1" noMove="1" noResize="1" noEditPoints="1" noAdjustHandles="1" noChangeArrowheads="1" noChangeShapeType="1" noTextEdit="1"/>
              </p:cNvSpPr>
              <p:nvPr/>
            </p:nvSpPr>
            <p:spPr>
              <a:xfrm>
                <a:off x="4844567" y="3463957"/>
                <a:ext cx="1373646" cy="313804"/>
              </a:xfrm>
              <a:prstGeom prst="rect">
                <a:avLst/>
              </a:prstGeom>
              <a:blipFill>
                <a:blip r:embed="rId25"/>
                <a:stretch>
                  <a:fillRect l="-1333" r="-1333" b="-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48EDDFF-B1B8-CDC4-3F96-2E47A6146BEE}"/>
                  </a:ext>
                </a:extLst>
              </p:cNvPr>
              <p:cNvSpPr txBox="1"/>
              <p:nvPr/>
            </p:nvSpPr>
            <p:spPr>
              <a:xfrm>
                <a:off x="1979974" y="2391337"/>
                <a:ext cx="5786646" cy="339260"/>
              </a:xfrm>
              <a:prstGeom prst="rect">
                <a:avLst/>
              </a:prstGeom>
              <a:solidFill>
                <a:schemeClr val="bg1"/>
              </a:solidFill>
            </p:spPr>
            <p:txBody>
              <a:bodyPr wrap="square" rtlCol="0">
                <a:spAutoFit/>
              </a:bodyPr>
              <a:lstStyle/>
              <a:p>
                <a14:m>
                  <m:oMath xmlns:m="http://schemas.openxmlformats.org/officeDocument/2006/math">
                    <m:d>
                      <m:dPr>
                        <m:ctrlPr>
                          <a:rPr lang="en-US" sz="1600" b="0" i="1" smtClean="0">
                            <a:latin typeface="Cambria Math" panose="02040503050406030204" pitchFamily="18" charset="0"/>
                          </a:rPr>
                        </m:ctrlPr>
                      </m:dPr>
                      <m:e>
                        <m:r>
                          <a:rPr lang="en-US" sz="1600" b="0" i="1" smtClean="0">
                            <a:latin typeface="Cambria Math" panose="02040503050406030204" pitchFamily="18" charset="0"/>
                          </a:rPr>
                          <m:t>∗</m:t>
                        </m:r>
                      </m:e>
                    </m:d>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𝐴</m:t>
                        </m:r>
                      </m:sup>
                      <m:e>
                        <m:r>
                          <a:rPr lang="en-US" sz="1600" i="1">
                            <a:latin typeface="Cambria Math" panose="02040503050406030204" pitchFamily="18" charset="0"/>
                            <a:ea typeface="Cambria Math" panose="02040503050406030204" pitchFamily="18" charset="0"/>
                          </a:rPr>
                          <m:t>𝜔</m:t>
                        </m:r>
                      </m:e>
                    </m:sPre>
                    <m:r>
                      <a:rPr lang="en-US" sz="1600" b="0" i="1" smtClean="0">
                        <a:latin typeface="Cambria Math" panose="02040503050406030204" pitchFamily="18" charset="0"/>
                      </a:rPr>
                      <m:t>,</m:t>
                    </m:r>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𝐴</m:t>
                        </m:r>
                      </m:sup>
                      <m:e>
                        <m:r>
                          <a:rPr lang="en-US" sz="1600" b="0" i="1" smtClean="0">
                            <a:latin typeface="Cambria Math" panose="02040503050406030204" pitchFamily="18" charset="0"/>
                          </a:rPr>
                          <m:t>𝐻</m:t>
                        </m:r>
                      </m:e>
                    </m:sPre>
                  </m:oMath>
                </a14:m>
                <a:r>
                  <a:rPr lang="en-US" sz="1600" dirty="0"/>
                  <a:t> - angular velocity and momentum expressed in frame A</a:t>
                </a:r>
              </a:p>
            </p:txBody>
          </p:sp>
        </mc:Choice>
        <mc:Fallback xmlns="">
          <p:sp>
            <p:nvSpPr>
              <p:cNvPr id="19" name="TextBox 18">
                <a:extLst>
                  <a:ext uri="{FF2B5EF4-FFF2-40B4-BE49-F238E27FC236}">
                    <a16:creationId xmlns:a16="http://schemas.microsoft.com/office/drawing/2014/main" id="{648EDDFF-B1B8-CDC4-3F96-2E47A6146BEE}"/>
                  </a:ext>
                </a:extLst>
              </p:cNvPr>
              <p:cNvSpPr txBox="1">
                <a:spLocks noRot="1" noChangeAspect="1" noMove="1" noResize="1" noEditPoints="1" noAdjustHandles="1" noChangeArrowheads="1" noChangeShapeType="1" noTextEdit="1"/>
              </p:cNvSpPr>
              <p:nvPr/>
            </p:nvSpPr>
            <p:spPr>
              <a:xfrm>
                <a:off x="1979974" y="2391337"/>
                <a:ext cx="5786646" cy="339260"/>
              </a:xfrm>
              <a:prstGeom prst="rect">
                <a:avLst/>
              </a:prstGeom>
              <a:blipFill>
                <a:blip r:embed="rId26"/>
                <a:stretch>
                  <a:fillRect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06B8C51-C0AF-CA34-C024-31EBA1D86AC6}"/>
                  </a:ext>
                </a:extLst>
              </p:cNvPr>
              <p:cNvSpPr txBox="1"/>
              <p:nvPr/>
            </p:nvSpPr>
            <p:spPr>
              <a:xfrm>
                <a:off x="1951244" y="2842880"/>
                <a:ext cx="5786646" cy="338554"/>
              </a:xfrm>
              <a:prstGeom prst="rect">
                <a:avLst/>
              </a:prstGeom>
              <a:solidFill>
                <a:schemeClr val="bg1"/>
              </a:solidFill>
            </p:spPr>
            <p:txBody>
              <a:bodyPr wrap="square" rtlCol="0">
                <a:spAutoFit/>
              </a:bodyPr>
              <a:lstStyle/>
              <a:p>
                <a14:m>
                  <m:oMath xmlns:m="http://schemas.openxmlformats.org/officeDocument/2006/math">
                    <m:d>
                      <m:dPr>
                        <m:ctrlPr>
                          <a:rPr lang="en-US" sz="1600" b="0" i="1" smtClean="0">
                            <a:latin typeface="Cambria Math" panose="02040503050406030204" pitchFamily="18" charset="0"/>
                          </a:rPr>
                        </m:ctrlPr>
                      </m:dPr>
                      <m:e>
                        <m:r>
                          <a:rPr lang="en-US" sz="1600" b="0" i="1" smtClean="0">
                            <a:latin typeface="Cambria Math" panose="02040503050406030204" pitchFamily="18" charset="0"/>
                          </a:rPr>
                          <m:t>∗</m:t>
                        </m:r>
                      </m:e>
                    </m:d>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𝐵</m:t>
                        </m:r>
                      </m:sup>
                      <m:e>
                        <m:r>
                          <a:rPr lang="en-US" sz="1600" i="1">
                            <a:latin typeface="Cambria Math" panose="02040503050406030204" pitchFamily="18" charset="0"/>
                            <a:ea typeface="Cambria Math" panose="02040503050406030204" pitchFamily="18" charset="0"/>
                          </a:rPr>
                          <m:t>𝜔</m:t>
                        </m:r>
                      </m:e>
                    </m:sPre>
                    <m:r>
                      <a:rPr lang="en-US" sz="1600" b="0" i="1" smtClean="0">
                        <a:latin typeface="Cambria Math" panose="02040503050406030204" pitchFamily="18" charset="0"/>
                      </a:rPr>
                      <m:t>,</m:t>
                    </m:r>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b="0" i="1" smtClean="0">
                            <a:latin typeface="Cambria Math" panose="02040503050406030204" pitchFamily="18" charset="0"/>
                          </a:rPr>
                          <m:t>𝐵</m:t>
                        </m:r>
                      </m:sup>
                      <m:e>
                        <m:r>
                          <a:rPr lang="en-US" sz="1600" b="0" i="1" smtClean="0">
                            <a:latin typeface="Cambria Math" panose="02040503050406030204" pitchFamily="18" charset="0"/>
                          </a:rPr>
                          <m:t>𝐻</m:t>
                        </m:r>
                      </m:e>
                    </m:sPre>
                  </m:oMath>
                </a14:m>
                <a:r>
                  <a:rPr lang="en-US" sz="1600" dirty="0"/>
                  <a:t> - angular velocity and momentum expressed in frame B</a:t>
                </a:r>
              </a:p>
            </p:txBody>
          </p:sp>
        </mc:Choice>
        <mc:Fallback xmlns="">
          <p:sp>
            <p:nvSpPr>
              <p:cNvPr id="20" name="TextBox 19">
                <a:extLst>
                  <a:ext uri="{FF2B5EF4-FFF2-40B4-BE49-F238E27FC236}">
                    <a16:creationId xmlns:a16="http://schemas.microsoft.com/office/drawing/2014/main" id="{C06B8C51-C0AF-CA34-C024-31EBA1D86AC6}"/>
                  </a:ext>
                </a:extLst>
              </p:cNvPr>
              <p:cNvSpPr txBox="1">
                <a:spLocks noRot="1" noChangeAspect="1" noMove="1" noResize="1" noEditPoints="1" noAdjustHandles="1" noChangeArrowheads="1" noChangeShapeType="1" noTextEdit="1"/>
              </p:cNvSpPr>
              <p:nvPr/>
            </p:nvSpPr>
            <p:spPr>
              <a:xfrm>
                <a:off x="1951244" y="2842880"/>
                <a:ext cx="5786646" cy="338554"/>
              </a:xfrm>
              <a:prstGeom prst="rect">
                <a:avLst/>
              </a:prstGeom>
              <a:blipFill>
                <a:blip r:embed="rId27"/>
                <a:stretch>
                  <a:fillRect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F95DADE-A61B-4A79-C37A-90942C8E5378}"/>
                  </a:ext>
                </a:extLst>
              </p:cNvPr>
              <p:cNvSpPr txBox="1"/>
              <p:nvPr/>
            </p:nvSpPr>
            <p:spPr>
              <a:xfrm>
                <a:off x="2491394" y="3481983"/>
                <a:ext cx="1431226" cy="31380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r>
                            <a:rPr lang="en-US" sz="2000" b="0" i="1" smtClean="0">
                              <a:latin typeface="Cambria Math" panose="02040503050406030204" pitchFamily="18" charset="0"/>
                            </a:rPr>
                            <m:t>𝐻</m:t>
                          </m:r>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𝐵</m:t>
                              </m:r>
                            </m:sub>
                            <m:sup>
                              <m:r>
                                <a:rPr lang="en-US" sz="2000" i="1">
                                  <a:latin typeface="Cambria Math" panose="02040503050406030204" pitchFamily="18" charset="0"/>
                                </a:rPr>
                                <m:t>𝐴</m:t>
                              </m:r>
                            </m:sup>
                            <m:e>
                              <m:r>
                                <a:rPr lang="en-US" sz="2000" b="0" i="1" smtClean="0">
                                  <a:latin typeface="Cambria Math" panose="02040503050406030204" pitchFamily="18" charset="0"/>
                                </a:rPr>
                                <m:t>𝑅</m:t>
                              </m:r>
                            </m:e>
                          </m:sPr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𝐵</m:t>
                              </m:r>
                            </m:sup>
                            <m:e>
                              <m:r>
                                <a:rPr lang="en-US" sz="2000" b="0" i="1" smtClean="0">
                                  <a:latin typeface="Cambria Math" panose="02040503050406030204" pitchFamily="18" charset="0"/>
                                </a:rPr>
                                <m:t>𝐻</m:t>
                              </m:r>
                            </m:e>
                          </m:sPre>
                        </m:e>
                      </m:sPre>
                    </m:oMath>
                  </m:oMathPara>
                </a14:m>
                <a:endParaRPr lang="en-US" sz="2000" dirty="0"/>
              </a:p>
            </p:txBody>
          </p:sp>
        </mc:Choice>
        <mc:Fallback xmlns="">
          <p:sp>
            <p:nvSpPr>
              <p:cNvPr id="21" name="TextBox 20">
                <a:extLst>
                  <a:ext uri="{FF2B5EF4-FFF2-40B4-BE49-F238E27FC236}">
                    <a16:creationId xmlns:a16="http://schemas.microsoft.com/office/drawing/2014/main" id="{7F95DADE-A61B-4A79-C37A-90942C8E5378}"/>
                  </a:ext>
                </a:extLst>
              </p:cNvPr>
              <p:cNvSpPr txBox="1">
                <a:spLocks noRot="1" noChangeAspect="1" noMove="1" noResize="1" noEditPoints="1" noAdjustHandles="1" noChangeArrowheads="1" noChangeShapeType="1" noTextEdit="1"/>
              </p:cNvSpPr>
              <p:nvPr/>
            </p:nvSpPr>
            <p:spPr>
              <a:xfrm>
                <a:off x="2491394" y="3481983"/>
                <a:ext cx="1431226" cy="313804"/>
              </a:xfrm>
              <a:prstGeom prst="rect">
                <a:avLst/>
              </a:prstGeom>
              <a:blipFill>
                <a:blip r:embed="rId28"/>
                <a:stretch>
                  <a:fillRect r="-1709" b="-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7583040-AA20-C62B-4F28-97D4B284969A}"/>
                  </a:ext>
                </a:extLst>
              </p:cNvPr>
              <p:cNvSpPr txBox="1"/>
              <p:nvPr/>
            </p:nvSpPr>
            <p:spPr>
              <a:xfrm>
                <a:off x="2513792" y="4125434"/>
                <a:ext cx="1623713" cy="31380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r>
                            <a:rPr lang="en-US" sz="2000" b="0" i="1" smtClean="0">
                              <a:latin typeface="Cambria Math" panose="02040503050406030204" pitchFamily="18" charset="0"/>
                            </a:rPr>
                            <m:t>𝐻</m:t>
                          </m:r>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𝐵</m:t>
                              </m:r>
                            </m:sub>
                            <m:sup>
                              <m:r>
                                <a:rPr lang="en-US" sz="2000" i="1">
                                  <a:latin typeface="Cambria Math" panose="02040503050406030204" pitchFamily="18" charset="0"/>
                                </a:rPr>
                                <m:t>𝐴</m:t>
                              </m:r>
                            </m:sup>
                            <m:e>
                              <m:r>
                                <a:rPr lang="en-US" sz="2000" b="0" i="1" smtClean="0">
                                  <a:latin typeface="Cambria Math" panose="02040503050406030204" pitchFamily="18" charset="0"/>
                                </a:rPr>
                                <m:t>𝑅</m:t>
                              </m:r>
                            </m:e>
                          </m:sPr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a:rPr lang="en-US" sz="2000" i="1">
                                  <a:latin typeface="Cambria Math" panose="02040503050406030204" pitchFamily="18" charset="0"/>
                                </a:rPr>
                                <m:t>𝐼</m:t>
                              </m:r>
                            </m:e>
                          </m:sPr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a:rPr lang="en-US" sz="2000" i="1">
                                  <a:latin typeface="Cambria Math" panose="02040503050406030204" pitchFamily="18" charset="0"/>
                                  <a:ea typeface="Cambria Math" panose="02040503050406030204" pitchFamily="18" charset="0"/>
                                </a:rPr>
                                <m:t>𝜔</m:t>
                              </m:r>
                            </m:e>
                          </m:sPre>
                        </m:e>
                      </m:sPre>
                    </m:oMath>
                  </m:oMathPara>
                </a14:m>
                <a:endParaRPr lang="en-US" sz="2000" dirty="0"/>
              </a:p>
            </p:txBody>
          </p:sp>
        </mc:Choice>
        <mc:Fallback xmlns="">
          <p:sp>
            <p:nvSpPr>
              <p:cNvPr id="22" name="TextBox 21">
                <a:extLst>
                  <a:ext uri="{FF2B5EF4-FFF2-40B4-BE49-F238E27FC236}">
                    <a16:creationId xmlns:a16="http://schemas.microsoft.com/office/drawing/2014/main" id="{B7583040-AA20-C62B-4F28-97D4B284969A}"/>
                  </a:ext>
                </a:extLst>
              </p:cNvPr>
              <p:cNvSpPr txBox="1">
                <a:spLocks noRot="1" noChangeAspect="1" noMove="1" noResize="1" noEditPoints="1" noAdjustHandles="1" noChangeArrowheads="1" noChangeShapeType="1" noTextEdit="1"/>
              </p:cNvSpPr>
              <p:nvPr/>
            </p:nvSpPr>
            <p:spPr>
              <a:xfrm>
                <a:off x="2513792" y="4125434"/>
                <a:ext cx="1623713" cy="313804"/>
              </a:xfrm>
              <a:prstGeom prst="rect">
                <a:avLst/>
              </a:prstGeom>
              <a:blipFill>
                <a:blip r:embed="rId29"/>
                <a:stretch>
                  <a:fillRect l="-749" t="-1961" r="-1124"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3FF8BA4-EA67-D3B3-E319-E1E88F2CE0C6}"/>
                  </a:ext>
                </a:extLst>
              </p:cNvPr>
              <p:cNvSpPr txBox="1"/>
              <p:nvPr/>
            </p:nvSpPr>
            <p:spPr>
              <a:xfrm>
                <a:off x="2483042" y="4538036"/>
                <a:ext cx="2717795" cy="31380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r>
                            <a:rPr lang="en-US" sz="2000" b="0" i="1" smtClean="0">
                              <a:latin typeface="Cambria Math" panose="02040503050406030204" pitchFamily="18" charset="0"/>
                            </a:rPr>
                            <m:t>𝐻</m:t>
                          </m:r>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𝐵</m:t>
                              </m:r>
                            </m:sub>
                            <m:sup>
                              <m:r>
                                <a:rPr lang="en-US" sz="2000" i="1">
                                  <a:latin typeface="Cambria Math" panose="02040503050406030204" pitchFamily="18" charset="0"/>
                                </a:rPr>
                                <m:t>𝐴</m:t>
                              </m:r>
                            </m:sup>
                            <m:e>
                              <m:r>
                                <a:rPr lang="en-US" sz="2000" b="0" i="1" smtClean="0">
                                  <a:latin typeface="Cambria Math" panose="02040503050406030204" pitchFamily="18" charset="0"/>
                                </a:rPr>
                                <m:t>𝑅</m:t>
                              </m:r>
                            </m:e>
                          </m:sPr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a:rPr lang="en-US" sz="2000" i="1">
                                  <a:latin typeface="Cambria Math" panose="02040503050406030204" pitchFamily="18" charset="0"/>
                                </a:rPr>
                                <m:t>𝐼</m:t>
                              </m:r>
                            </m:e>
                          </m:sPre>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e>
                            <m:sup>
                              <m:r>
                                <a:rPr lang="en-US" sz="2000" b="0" i="1" smtClean="0">
                                  <a:latin typeface="Cambria Math" panose="02040503050406030204" pitchFamily="18" charset="0"/>
                                </a:rPr>
                                <m:t>−1</m:t>
                              </m:r>
                            </m:sup>
                          </m:sSup>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a:rPr lang="en-US" sz="2000" i="1">
                                  <a:latin typeface="Cambria Math" panose="02040503050406030204" pitchFamily="18" charset="0"/>
                                  <a:ea typeface="Cambria Math" panose="02040503050406030204" pitchFamily="18" charset="0"/>
                                </a:rPr>
                                <m:t>𝜔</m:t>
                              </m:r>
                            </m:e>
                          </m:sPre>
                        </m:e>
                      </m:sPre>
                    </m:oMath>
                  </m:oMathPara>
                </a14:m>
                <a:endParaRPr lang="en-US" sz="2000" dirty="0"/>
              </a:p>
            </p:txBody>
          </p:sp>
        </mc:Choice>
        <mc:Fallback xmlns="">
          <p:sp>
            <p:nvSpPr>
              <p:cNvPr id="23" name="TextBox 22">
                <a:extLst>
                  <a:ext uri="{FF2B5EF4-FFF2-40B4-BE49-F238E27FC236}">
                    <a16:creationId xmlns:a16="http://schemas.microsoft.com/office/drawing/2014/main" id="{F3FF8BA4-EA67-D3B3-E319-E1E88F2CE0C6}"/>
                  </a:ext>
                </a:extLst>
              </p:cNvPr>
              <p:cNvSpPr txBox="1">
                <a:spLocks noRot="1" noChangeAspect="1" noMove="1" noResize="1" noEditPoints="1" noAdjustHandles="1" noChangeArrowheads="1" noChangeShapeType="1" noTextEdit="1"/>
              </p:cNvSpPr>
              <p:nvPr/>
            </p:nvSpPr>
            <p:spPr>
              <a:xfrm>
                <a:off x="2483042" y="4538036"/>
                <a:ext cx="2717795" cy="313804"/>
              </a:xfrm>
              <a:prstGeom prst="rect">
                <a:avLst/>
              </a:prstGeom>
              <a:blipFill>
                <a:blip r:embed="rId30"/>
                <a:stretch>
                  <a:fillRect l="-224" r="-673" b="-3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56FC952-48C1-C8E1-E0BF-E773B98EEC66}"/>
                  </a:ext>
                </a:extLst>
              </p:cNvPr>
              <p:cNvSpPr txBox="1"/>
              <p:nvPr/>
            </p:nvSpPr>
            <p:spPr>
              <a:xfrm>
                <a:off x="2483042" y="5052363"/>
                <a:ext cx="2192908" cy="31380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r>
                            <a:rPr lang="en-US" sz="2000" b="0" i="1" smtClean="0">
                              <a:latin typeface="Cambria Math" panose="02040503050406030204" pitchFamily="18" charset="0"/>
                            </a:rPr>
                            <m:t>𝐻</m:t>
                          </m:r>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𝐵</m:t>
                              </m:r>
                            </m:sub>
                            <m:sup>
                              <m:r>
                                <a:rPr lang="en-US" sz="2000" i="1">
                                  <a:latin typeface="Cambria Math" panose="02040503050406030204" pitchFamily="18" charset="0"/>
                                </a:rPr>
                                <m:t>𝐴</m:t>
                              </m:r>
                            </m:sup>
                            <m:e>
                              <m:r>
                                <a:rPr lang="en-US" sz="2000" b="0" i="1" smtClean="0">
                                  <a:latin typeface="Cambria Math" panose="02040503050406030204" pitchFamily="18" charset="0"/>
                                </a:rPr>
                                <m:t>𝑅</m:t>
                              </m:r>
                            </m:e>
                          </m:sPr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a:rPr lang="en-US" sz="2000" i="1">
                                  <a:latin typeface="Cambria Math" panose="02040503050406030204" pitchFamily="18" charset="0"/>
                                </a:rPr>
                                <m:t>𝐼</m:t>
                              </m:r>
                            </m:e>
                          </m:sPre>
                          <m:sSup>
                            <m:sSupPr>
                              <m:ctrlPr>
                                <a:rPr lang="en-US" sz="2000" i="1">
                                  <a:latin typeface="Cambria Math" panose="02040503050406030204" pitchFamily="18" charset="0"/>
                                </a:rPr>
                              </m:ctrlPr>
                            </m:sSupPr>
                            <m:e>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e>
                            <m:sup>
                              <m:r>
                                <a:rPr lang="en-US" sz="2000" i="1">
                                  <a:latin typeface="Cambria Math" panose="02040503050406030204" pitchFamily="18" charset="0"/>
                                </a:rPr>
                                <m:t>−1</m:t>
                              </m:r>
                            </m:sup>
                          </m:sSup>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𝐴</m:t>
                              </m:r>
                            </m:sup>
                            <m:e>
                              <m:r>
                                <a:rPr lang="en-US" sz="2000" i="1">
                                  <a:latin typeface="Cambria Math" panose="02040503050406030204" pitchFamily="18" charset="0"/>
                                  <a:ea typeface="Cambria Math" panose="02040503050406030204" pitchFamily="18" charset="0"/>
                                </a:rPr>
                                <m:t>𝜔</m:t>
                              </m:r>
                            </m:e>
                          </m:sPre>
                        </m:e>
                      </m:sPre>
                    </m:oMath>
                  </m:oMathPara>
                </a14:m>
                <a:endParaRPr lang="en-US" sz="2000" dirty="0"/>
              </a:p>
            </p:txBody>
          </p:sp>
        </mc:Choice>
        <mc:Fallback xmlns="">
          <p:sp>
            <p:nvSpPr>
              <p:cNvPr id="24" name="TextBox 23">
                <a:extLst>
                  <a:ext uri="{FF2B5EF4-FFF2-40B4-BE49-F238E27FC236}">
                    <a16:creationId xmlns:a16="http://schemas.microsoft.com/office/drawing/2014/main" id="{456FC952-48C1-C8E1-E0BF-E773B98EEC66}"/>
                  </a:ext>
                </a:extLst>
              </p:cNvPr>
              <p:cNvSpPr txBox="1">
                <a:spLocks noRot="1" noChangeAspect="1" noMove="1" noResize="1" noEditPoints="1" noAdjustHandles="1" noChangeArrowheads="1" noChangeShapeType="1" noTextEdit="1"/>
              </p:cNvSpPr>
              <p:nvPr/>
            </p:nvSpPr>
            <p:spPr>
              <a:xfrm>
                <a:off x="2483042" y="5052363"/>
                <a:ext cx="2192908" cy="313804"/>
              </a:xfrm>
              <a:prstGeom prst="rect">
                <a:avLst/>
              </a:prstGeom>
              <a:blipFill>
                <a:blip r:embed="rId31"/>
                <a:stretch>
                  <a:fillRect l="-278" t="-1961" r="-833"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CAA4660-6BF8-CE81-E328-55C2E5F60E95}"/>
                  </a:ext>
                </a:extLst>
              </p:cNvPr>
              <p:cNvSpPr txBox="1"/>
              <p:nvPr/>
            </p:nvSpPr>
            <p:spPr>
              <a:xfrm>
                <a:off x="2945450" y="5612607"/>
                <a:ext cx="3076868" cy="31380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𝐴</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a:rPr lang="en-US" sz="2000" i="1">
                              <a:latin typeface="Cambria Math" panose="02040503050406030204" pitchFamily="18" charset="0"/>
                            </a:rPr>
                            <m:t>𝐼</m:t>
                          </m:r>
                        </m:e>
                      </m:sPre>
                      <m:sSup>
                        <m:sSupPr>
                          <m:ctrlPr>
                            <a:rPr lang="en-US" sz="2000" i="1">
                              <a:latin typeface="Cambria Math" panose="02040503050406030204" pitchFamily="18" charset="0"/>
                            </a:rPr>
                          </m:ctrlPr>
                        </m:sSupPr>
                        <m:e>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e>
                        <m:sup>
                          <m:r>
                            <a:rPr lang="en-US" sz="2000" i="1">
                              <a:latin typeface="Cambria Math" panose="02040503050406030204" pitchFamily="18" charset="0"/>
                            </a:rPr>
                            <m:t>−1</m:t>
                          </m:r>
                        </m:sup>
                      </m:sSup>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a:rPr lang="en-US" sz="2000" i="1">
                              <a:latin typeface="Cambria Math" panose="02040503050406030204" pitchFamily="18" charset="0"/>
                            </a:rPr>
                            <m:t>𝐼</m:t>
                          </m:r>
                        </m:e>
                      </m:sPre>
                      <m:sSup>
                        <m:sSupPr>
                          <m:ctrlPr>
                            <a:rPr lang="en-US" sz="2000" i="1">
                              <a:latin typeface="Cambria Math" panose="02040503050406030204" pitchFamily="18" charset="0"/>
                            </a:rPr>
                          </m:ctrlPr>
                        </m:sSupPr>
                        <m:e>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e>
                        <m:sup>
                          <m:r>
                            <a:rPr lang="en-US" sz="2000" b="0" i="1" smtClean="0">
                              <a:latin typeface="Cambria Math" panose="02040503050406030204" pitchFamily="18" charset="0"/>
                            </a:rPr>
                            <m:t>𝑇</m:t>
                          </m:r>
                        </m:sup>
                      </m:sSup>
                    </m:oMath>
                  </m:oMathPara>
                </a14:m>
                <a:endParaRPr lang="en-US" sz="2000" dirty="0"/>
              </a:p>
            </p:txBody>
          </p:sp>
        </mc:Choice>
        <mc:Fallback xmlns="">
          <p:sp>
            <p:nvSpPr>
              <p:cNvPr id="25" name="TextBox 24">
                <a:extLst>
                  <a:ext uri="{FF2B5EF4-FFF2-40B4-BE49-F238E27FC236}">
                    <a16:creationId xmlns:a16="http://schemas.microsoft.com/office/drawing/2014/main" id="{0CAA4660-6BF8-CE81-E328-55C2E5F60E95}"/>
                  </a:ext>
                </a:extLst>
              </p:cNvPr>
              <p:cNvSpPr txBox="1">
                <a:spLocks noRot="1" noChangeAspect="1" noMove="1" noResize="1" noEditPoints="1" noAdjustHandles="1" noChangeArrowheads="1" noChangeShapeType="1" noTextEdit="1"/>
              </p:cNvSpPr>
              <p:nvPr/>
            </p:nvSpPr>
            <p:spPr>
              <a:xfrm>
                <a:off x="2945450" y="5612607"/>
                <a:ext cx="3076868" cy="313804"/>
              </a:xfrm>
              <a:prstGeom prst="rect">
                <a:avLst/>
              </a:prstGeom>
              <a:blipFill>
                <a:blip r:embed="rId32"/>
                <a:stretch>
                  <a:fillRect l="-1188" t="-1961" r="-198" b="-19608"/>
                </a:stretch>
              </a:blipFill>
            </p:spPr>
            <p:txBody>
              <a:bodyPr/>
              <a:lstStyle/>
              <a:p>
                <a:r>
                  <a:rPr lang="en-US">
                    <a:noFill/>
                  </a:rPr>
                  <a:t> </a:t>
                </a:r>
              </a:p>
            </p:txBody>
          </p:sp>
        </mc:Fallback>
      </mc:AlternateContent>
      <p:sp>
        <p:nvSpPr>
          <p:cNvPr id="2" name="Rectangle 8">
            <a:extLst>
              <a:ext uri="{FF2B5EF4-FFF2-40B4-BE49-F238E27FC236}">
                <a16:creationId xmlns:a16="http://schemas.microsoft.com/office/drawing/2014/main" id="{C62CF5DA-819F-630A-5810-8389320F83D3}"/>
              </a:ext>
            </a:extLst>
          </p:cNvPr>
          <p:cNvSpPr>
            <a:spLocks noChangeArrowheads="1"/>
          </p:cNvSpPr>
          <p:nvPr/>
        </p:nvSpPr>
        <p:spPr bwMode="auto">
          <a:xfrm>
            <a:off x="2467702" y="1893611"/>
            <a:ext cx="1405333" cy="39408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 name="Rectangle 8">
            <a:extLst>
              <a:ext uri="{FF2B5EF4-FFF2-40B4-BE49-F238E27FC236}">
                <a16:creationId xmlns:a16="http://schemas.microsoft.com/office/drawing/2014/main" id="{0DF3C91D-009A-3200-62C5-A7AA8EE86684}"/>
              </a:ext>
            </a:extLst>
          </p:cNvPr>
          <p:cNvSpPr>
            <a:spLocks noChangeArrowheads="1"/>
          </p:cNvSpPr>
          <p:nvPr/>
        </p:nvSpPr>
        <p:spPr bwMode="auto">
          <a:xfrm>
            <a:off x="3512147" y="3429000"/>
            <a:ext cx="410474" cy="39408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 name="Rectangle 8">
            <a:extLst>
              <a:ext uri="{FF2B5EF4-FFF2-40B4-BE49-F238E27FC236}">
                <a16:creationId xmlns:a16="http://schemas.microsoft.com/office/drawing/2014/main" id="{FD939032-8362-8DB8-C3A6-05AB258A7EE0}"/>
              </a:ext>
            </a:extLst>
          </p:cNvPr>
          <p:cNvSpPr>
            <a:spLocks noChangeArrowheads="1"/>
          </p:cNvSpPr>
          <p:nvPr/>
        </p:nvSpPr>
        <p:spPr bwMode="auto">
          <a:xfrm>
            <a:off x="3512145" y="4070646"/>
            <a:ext cx="625359" cy="39408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 name="Rectangle 8">
            <a:extLst>
              <a:ext uri="{FF2B5EF4-FFF2-40B4-BE49-F238E27FC236}">
                <a16:creationId xmlns:a16="http://schemas.microsoft.com/office/drawing/2014/main" id="{37C954AA-032F-4202-4FE6-D3FE4673FE93}"/>
              </a:ext>
            </a:extLst>
          </p:cNvPr>
          <p:cNvSpPr>
            <a:spLocks noChangeArrowheads="1"/>
          </p:cNvSpPr>
          <p:nvPr/>
        </p:nvSpPr>
        <p:spPr bwMode="auto">
          <a:xfrm>
            <a:off x="3743774" y="4536133"/>
            <a:ext cx="1058023" cy="394080"/>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6" name="Rectangle 8">
            <a:extLst>
              <a:ext uri="{FF2B5EF4-FFF2-40B4-BE49-F238E27FC236}">
                <a16:creationId xmlns:a16="http://schemas.microsoft.com/office/drawing/2014/main" id="{AA0E124E-6CB8-E202-434A-6DF9CF31E9D8}"/>
              </a:ext>
            </a:extLst>
          </p:cNvPr>
          <p:cNvSpPr>
            <a:spLocks noChangeArrowheads="1"/>
          </p:cNvSpPr>
          <p:nvPr/>
        </p:nvSpPr>
        <p:spPr bwMode="auto">
          <a:xfrm>
            <a:off x="2459989" y="1459194"/>
            <a:ext cx="1405333" cy="394080"/>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7" name="Rectangle 8">
            <a:extLst>
              <a:ext uri="{FF2B5EF4-FFF2-40B4-BE49-F238E27FC236}">
                <a16:creationId xmlns:a16="http://schemas.microsoft.com/office/drawing/2014/main" id="{7A51084E-55C4-2601-F071-D1945A95A400}"/>
              </a:ext>
            </a:extLst>
          </p:cNvPr>
          <p:cNvSpPr>
            <a:spLocks noChangeArrowheads="1"/>
          </p:cNvSpPr>
          <p:nvPr/>
        </p:nvSpPr>
        <p:spPr bwMode="auto">
          <a:xfrm>
            <a:off x="2467702" y="3352738"/>
            <a:ext cx="1536577" cy="511090"/>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8" name="Rectangle 8">
            <a:extLst>
              <a:ext uri="{FF2B5EF4-FFF2-40B4-BE49-F238E27FC236}">
                <a16:creationId xmlns:a16="http://schemas.microsoft.com/office/drawing/2014/main" id="{C4CBCCAE-F72A-E796-4680-B22F1F03D156}"/>
              </a:ext>
            </a:extLst>
          </p:cNvPr>
          <p:cNvSpPr>
            <a:spLocks noChangeArrowheads="1"/>
          </p:cNvSpPr>
          <p:nvPr/>
        </p:nvSpPr>
        <p:spPr bwMode="auto">
          <a:xfrm>
            <a:off x="4844567" y="3423819"/>
            <a:ext cx="1437799" cy="394080"/>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 name="Rectangle 8">
            <a:extLst>
              <a:ext uri="{FF2B5EF4-FFF2-40B4-BE49-F238E27FC236}">
                <a16:creationId xmlns:a16="http://schemas.microsoft.com/office/drawing/2014/main" id="{71465BDB-9A93-F8B5-DA0C-F493B9AA51CA}"/>
              </a:ext>
            </a:extLst>
          </p:cNvPr>
          <p:cNvSpPr>
            <a:spLocks noChangeArrowheads="1"/>
          </p:cNvSpPr>
          <p:nvPr/>
        </p:nvSpPr>
        <p:spPr bwMode="auto">
          <a:xfrm>
            <a:off x="4398538" y="4500292"/>
            <a:ext cx="802299" cy="475849"/>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0" name="Rectangle 9">
            <a:extLst>
              <a:ext uri="{FF2B5EF4-FFF2-40B4-BE49-F238E27FC236}">
                <a16:creationId xmlns:a16="http://schemas.microsoft.com/office/drawing/2014/main" id="{30D32311-5596-0ED2-2138-7702D2D9AB29}"/>
              </a:ext>
            </a:extLst>
          </p:cNvPr>
          <p:cNvSpPr>
            <a:spLocks noChangeArrowheads="1"/>
          </p:cNvSpPr>
          <p:nvPr/>
        </p:nvSpPr>
        <p:spPr bwMode="auto">
          <a:xfrm>
            <a:off x="4316355" y="5047547"/>
            <a:ext cx="359596" cy="347891"/>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 name="Rectangle 8">
            <a:extLst>
              <a:ext uri="{FF2B5EF4-FFF2-40B4-BE49-F238E27FC236}">
                <a16:creationId xmlns:a16="http://schemas.microsoft.com/office/drawing/2014/main" id="{FC56713A-993A-11C6-D443-7CE6B183AC68}"/>
              </a:ext>
            </a:extLst>
          </p:cNvPr>
          <p:cNvSpPr>
            <a:spLocks noChangeArrowheads="1"/>
          </p:cNvSpPr>
          <p:nvPr/>
        </p:nvSpPr>
        <p:spPr bwMode="auto">
          <a:xfrm>
            <a:off x="3159707" y="5041487"/>
            <a:ext cx="1115472" cy="367239"/>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 name="Rectangle 8">
            <a:extLst>
              <a:ext uri="{FF2B5EF4-FFF2-40B4-BE49-F238E27FC236}">
                <a16:creationId xmlns:a16="http://schemas.microsoft.com/office/drawing/2014/main" id="{A9D11C1F-A120-B655-8501-56DEE62DFA61}"/>
              </a:ext>
            </a:extLst>
          </p:cNvPr>
          <p:cNvSpPr>
            <a:spLocks noChangeArrowheads="1"/>
          </p:cNvSpPr>
          <p:nvPr/>
        </p:nvSpPr>
        <p:spPr bwMode="auto">
          <a:xfrm>
            <a:off x="3217156" y="1472361"/>
            <a:ext cx="240240" cy="367239"/>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8">
            <a:extLst>
              <a:ext uri="{FF2B5EF4-FFF2-40B4-BE49-F238E27FC236}">
                <a16:creationId xmlns:a16="http://schemas.microsoft.com/office/drawing/2014/main" id="{20016099-2D9E-3BC4-7AB0-7352577D360C}"/>
              </a:ext>
            </a:extLst>
          </p:cNvPr>
          <p:cNvSpPr>
            <a:spLocks noChangeArrowheads="1"/>
          </p:cNvSpPr>
          <p:nvPr/>
        </p:nvSpPr>
        <p:spPr bwMode="auto">
          <a:xfrm>
            <a:off x="2517287" y="4989158"/>
            <a:ext cx="2231848" cy="475848"/>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4" name="Rectangle 8">
            <a:extLst>
              <a:ext uri="{FF2B5EF4-FFF2-40B4-BE49-F238E27FC236}">
                <a16:creationId xmlns:a16="http://schemas.microsoft.com/office/drawing/2014/main" id="{C7CE761A-7C03-CC28-7E07-68751AA1D692}"/>
              </a:ext>
            </a:extLst>
          </p:cNvPr>
          <p:cNvSpPr>
            <a:spLocks noChangeArrowheads="1"/>
          </p:cNvSpPr>
          <p:nvPr/>
        </p:nvSpPr>
        <p:spPr bwMode="auto">
          <a:xfrm>
            <a:off x="2901184" y="5602324"/>
            <a:ext cx="3121133" cy="367239"/>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13016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A4A02007-A87D-F512-262B-CA44B6E49744}"/>
              </a:ext>
            </a:extLst>
          </p:cNvPr>
          <p:cNvSpPr>
            <a:spLocks noGrp="1" noChangeArrowheads="1"/>
          </p:cNvSpPr>
          <p:nvPr>
            <p:ph type="title"/>
          </p:nvPr>
        </p:nvSpPr>
        <p:spPr/>
        <p:txBody>
          <a:bodyPr/>
          <a:lstStyle/>
          <a:p>
            <a:r>
              <a:rPr lang="en-US" altLang="en-US"/>
              <a:t>Inertia Tensor 2/</a:t>
            </a:r>
          </a:p>
        </p:txBody>
      </p:sp>
      <p:sp>
        <p:nvSpPr>
          <p:cNvPr id="87043" name="Rectangle 3">
            <a:extLst>
              <a:ext uri="{FF2B5EF4-FFF2-40B4-BE49-F238E27FC236}">
                <a16:creationId xmlns:a16="http://schemas.microsoft.com/office/drawing/2014/main" id="{0E65E062-1BAA-45F5-9AF1-947272BC0245}"/>
              </a:ext>
            </a:extLst>
          </p:cNvPr>
          <p:cNvSpPr>
            <a:spLocks noGrp="1" noChangeArrowheads="1"/>
          </p:cNvSpPr>
          <p:nvPr>
            <p:ph type="body" idx="1"/>
          </p:nvPr>
        </p:nvSpPr>
        <p:spPr/>
        <p:txBody>
          <a:bodyPr/>
          <a:lstStyle/>
          <a:p>
            <a:r>
              <a:rPr lang="en-US" altLang="en-US"/>
              <a:t>The elements for relatively simple shapes can be solved from the equations describing the shape of the links and their density.  However, most robot arms are far from simple shapes and as a result, these terms are simply measured in practice.</a:t>
            </a:r>
          </a:p>
          <a:p>
            <a:endParaRPr lang="en-US" altLang="en-US"/>
          </a:p>
        </p:txBody>
      </p:sp>
      <p:pic>
        <p:nvPicPr>
          <p:cNvPr id="87044" name="Picture 4" descr="E:\Document\UW\ee543\Inertia01.tif">
            <a:extLst>
              <a:ext uri="{FF2B5EF4-FFF2-40B4-BE49-F238E27FC236}">
                <a16:creationId xmlns:a16="http://schemas.microsoft.com/office/drawing/2014/main" id="{CAABD59B-E3A7-ED70-5BC7-56847A4D5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425" y="2297113"/>
            <a:ext cx="292100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5" descr="E:\Document\UW\ee543\Inertia02.tif">
            <a:extLst>
              <a:ext uri="{FF2B5EF4-FFF2-40B4-BE49-F238E27FC236}">
                <a16:creationId xmlns:a16="http://schemas.microsoft.com/office/drawing/2014/main" id="{81A4FA81-8B6F-812E-ACD4-B2290C62B1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900" y="2301875"/>
            <a:ext cx="2868613"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E5C71ED5-1439-88F2-45DA-06345E26A9E9}"/>
                  </a:ext>
                </a:extLst>
              </p14:cNvPr>
              <p14:cNvContentPartPr/>
              <p14:nvPr/>
            </p14:nvContentPartPr>
            <p14:xfrm>
              <a:off x="3489240" y="2393640"/>
              <a:ext cx="5758200" cy="3356640"/>
            </p14:xfrm>
          </p:contentPart>
        </mc:Choice>
        <mc:Fallback xmlns="">
          <p:pic>
            <p:nvPicPr>
              <p:cNvPr id="2" name="Ink 1">
                <a:extLst>
                  <a:ext uri="{FF2B5EF4-FFF2-40B4-BE49-F238E27FC236}">
                    <a16:creationId xmlns:a16="http://schemas.microsoft.com/office/drawing/2014/main" id="{E5C71ED5-1439-88F2-45DA-06345E26A9E9}"/>
                  </a:ext>
                </a:extLst>
              </p:cNvPr>
              <p:cNvPicPr/>
              <p:nvPr/>
            </p:nvPicPr>
            <p:blipFill>
              <a:blip r:embed="rId6"/>
              <a:stretch>
                <a:fillRect/>
              </a:stretch>
            </p:blipFill>
            <p:spPr>
              <a:xfrm>
                <a:off x="3479880" y="2384280"/>
                <a:ext cx="5776920" cy="3375360"/>
              </a:xfrm>
              <a:prstGeom prst="rect">
                <a:avLst/>
              </a:prstGeom>
            </p:spPr>
          </p:pic>
        </mc:Fallback>
      </mc:AlternateContent>
      <p:sp>
        <p:nvSpPr>
          <p:cNvPr id="9" name="Footer Placeholder 2">
            <a:extLst>
              <a:ext uri="{FF2B5EF4-FFF2-40B4-BE49-F238E27FC236}">
                <a16:creationId xmlns:a16="http://schemas.microsoft.com/office/drawing/2014/main" id="{C1CC1BE1-EFE0-8239-1389-A9FC6ACDEC29}"/>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87048" name="Picture 2" descr="http://brand.ucla.edu/wp-content/uploads/2013/08/ucla-logotype-main-11.jpg">
            <a:extLst>
              <a:ext uri="{FF2B5EF4-FFF2-40B4-BE49-F238E27FC236}">
                <a16:creationId xmlns:a16="http://schemas.microsoft.com/office/drawing/2014/main" id="{6204FE99-A0CC-DB41-2320-8F6BF2797F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61F88679-F0D0-6A75-7AB7-DE122A2BB45A}"/>
              </a:ext>
            </a:extLst>
          </p:cNvPr>
          <p:cNvSpPr>
            <a:spLocks noGrp="1" noChangeArrowheads="1"/>
          </p:cNvSpPr>
          <p:nvPr>
            <p:ph type="title"/>
          </p:nvPr>
        </p:nvSpPr>
        <p:spPr/>
        <p:txBody>
          <a:bodyPr/>
          <a:lstStyle/>
          <a:p>
            <a:r>
              <a:rPr lang="en-US" altLang="en-US"/>
              <a:t>Inertia Tensor 2/</a:t>
            </a:r>
          </a:p>
        </p:txBody>
      </p:sp>
      <p:sp>
        <p:nvSpPr>
          <p:cNvPr id="89091" name="Rectangle 3">
            <a:extLst>
              <a:ext uri="{FF2B5EF4-FFF2-40B4-BE49-F238E27FC236}">
                <a16:creationId xmlns:a16="http://schemas.microsoft.com/office/drawing/2014/main" id="{817CD873-3D16-593C-04C9-481A8D7C7419}"/>
              </a:ext>
            </a:extLst>
          </p:cNvPr>
          <p:cNvSpPr>
            <a:spLocks noGrp="1" noChangeArrowheads="1"/>
          </p:cNvSpPr>
          <p:nvPr>
            <p:ph type="body" idx="1"/>
          </p:nvPr>
        </p:nvSpPr>
        <p:spPr/>
        <p:txBody>
          <a:bodyPr/>
          <a:lstStyle/>
          <a:p>
            <a:endParaRPr lang="en-US" altLang="en-US"/>
          </a:p>
        </p:txBody>
      </p:sp>
      <p:pic>
        <p:nvPicPr>
          <p:cNvPr id="89092" name="Picture 4" descr="E:\Document\UW\ee543\Inertia01.tif">
            <a:extLst>
              <a:ext uri="{FF2B5EF4-FFF2-40B4-BE49-F238E27FC236}">
                <a16:creationId xmlns:a16="http://schemas.microsoft.com/office/drawing/2014/main" id="{B3706420-64FA-E672-A0CC-144D12451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289050"/>
            <a:ext cx="3700462"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2">
            <a:extLst>
              <a:ext uri="{FF2B5EF4-FFF2-40B4-BE49-F238E27FC236}">
                <a16:creationId xmlns:a16="http://schemas.microsoft.com/office/drawing/2014/main" id="{4BB85CC7-9A09-6139-42B7-F7828D98750B}"/>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89094" name="Picture 2" descr="http://brand.ucla.edu/wp-content/uploads/2013/08/ucla-logotype-main-11.jpg">
            <a:extLst>
              <a:ext uri="{FF2B5EF4-FFF2-40B4-BE49-F238E27FC236}">
                <a16:creationId xmlns:a16="http://schemas.microsoft.com/office/drawing/2014/main" id="{D108341A-8738-04F7-9232-11C217B69E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A2893828-F0AE-3019-DB04-F4686DCF0E4A}"/>
              </a:ext>
            </a:extLst>
          </p:cNvPr>
          <p:cNvSpPr>
            <a:spLocks noGrp="1" noChangeArrowheads="1"/>
          </p:cNvSpPr>
          <p:nvPr>
            <p:ph type="title"/>
          </p:nvPr>
        </p:nvSpPr>
        <p:spPr/>
        <p:txBody>
          <a:bodyPr/>
          <a:lstStyle/>
          <a:p>
            <a:r>
              <a:rPr lang="en-US" altLang="en-US"/>
              <a:t>Inertia Tensor 2/</a:t>
            </a:r>
          </a:p>
        </p:txBody>
      </p:sp>
      <p:sp>
        <p:nvSpPr>
          <p:cNvPr id="91139" name="Rectangle 3">
            <a:extLst>
              <a:ext uri="{FF2B5EF4-FFF2-40B4-BE49-F238E27FC236}">
                <a16:creationId xmlns:a16="http://schemas.microsoft.com/office/drawing/2014/main" id="{886EE707-9625-D5AC-25B1-EF4E44C6CCFD}"/>
              </a:ext>
            </a:extLst>
          </p:cNvPr>
          <p:cNvSpPr>
            <a:spLocks noGrp="1" noChangeArrowheads="1"/>
          </p:cNvSpPr>
          <p:nvPr>
            <p:ph type="body" idx="1"/>
          </p:nvPr>
        </p:nvSpPr>
        <p:spPr/>
        <p:txBody>
          <a:bodyPr/>
          <a:lstStyle/>
          <a:p>
            <a:endParaRPr lang="en-US" altLang="en-US"/>
          </a:p>
        </p:txBody>
      </p:sp>
      <p:pic>
        <p:nvPicPr>
          <p:cNvPr id="91140" name="Picture 5" descr="E:\Document\UW\ee543\Inertia02.tif">
            <a:extLst>
              <a:ext uri="{FF2B5EF4-FFF2-40B4-BE49-F238E27FC236}">
                <a16:creationId xmlns:a16="http://schemas.microsoft.com/office/drawing/2014/main" id="{2F3F29EE-E465-E5A5-79F3-B57D862A9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575" y="1906588"/>
            <a:ext cx="4645025"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2">
            <a:extLst>
              <a:ext uri="{FF2B5EF4-FFF2-40B4-BE49-F238E27FC236}">
                <a16:creationId xmlns:a16="http://schemas.microsoft.com/office/drawing/2014/main" id="{A72A9C5A-87DF-C2DC-5FD3-7807E8872743}"/>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91142" name="Picture 2" descr="http://brand.ucla.edu/wp-content/uploads/2013/08/ucla-logotype-main-11.jpg">
            <a:extLst>
              <a:ext uri="{FF2B5EF4-FFF2-40B4-BE49-F238E27FC236}">
                <a16:creationId xmlns:a16="http://schemas.microsoft.com/office/drawing/2014/main" id="{09D4C78E-595A-9486-8E8D-A4FE6F9717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a:extLst>
              <a:ext uri="{FF2B5EF4-FFF2-40B4-BE49-F238E27FC236}">
                <a16:creationId xmlns:a16="http://schemas.microsoft.com/office/drawing/2014/main" id="{9D577024-9A13-C326-93FD-84F9F4F74A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0950" y="1247775"/>
            <a:ext cx="72771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2">
            <a:extLst>
              <a:ext uri="{FF2B5EF4-FFF2-40B4-BE49-F238E27FC236}">
                <a16:creationId xmlns:a16="http://schemas.microsoft.com/office/drawing/2014/main" id="{FB8D2A98-D729-7F42-D5EB-0EE49E72D20C}"/>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93188" name="Picture 2" descr="http://brand.ucla.edu/wp-content/uploads/2013/08/ucla-logotype-main-11.jpg">
            <a:extLst>
              <a:ext uri="{FF2B5EF4-FFF2-40B4-BE49-F238E27FC236}">
                <a16:creationId xmlns:a16="http://schemas.microsoft.com/office/drawing/2014/main" id="{CE75077D-B4F5-26A5-A515-0DA6AB6C5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40150A37-28A3-AABC-7119-5F7168DE789D}"/>
              </a:ext>
            </a:extLst>
          </p:cNvPr>
          <p:cNvSpPr txBox="1">
            <a:spLocks noChangeArrowheads="1"/>
          </p:cNvSpPr>
          <p:nvPr/>
        </p:nvSpPr>
        <p:spPr>
          <a:xfrm>
            <a:off x="1930400" y="381000"/>
            <a:ext cx="9347200" cy="762000"/>
          </a:xfrm>
          <a:prstGeom prst="rect">
            <a:avLst/>
          </a:prstGeom>
        </p:spPr>
        <p:txBody>
          <a:bodyPr/>
          <a:lstStyle>
            <a:lvl1pPr algn="ctr" rtl="0" eaLnBrk="0" fontAlgn="base" hangingPunct="0">
              <a:spcBef>
                <a:spcPct val="0"/>
              </a:spcBef>
              <a:spcAft>
                <a:spcPct val="0"/>
              </a:spcAft>
              <a:defRPr sz="2000" b="1">
                <a:solidFill>
                  <a:srgbClr val="000099"/>
                </a:solidFill>
                <a:latin typeface="+mj-lt"/>
                <a:ea typeface="+mj-ea"/>
                <a:cs typeface="+mj-cs"/>
              </a:defRPr>
            </a:lvl1pPr>
            <a:lvl2pPr algn="ctr" rtl="0" eaLnBrk="0" fontAlgn="base" hangingPunct="0">
              <a:spcBef>
                <a:spcPct val="0"/>
              </a:spcBef>
              <a:spcAft>
                <a:spcPct val="0"/>
              </a:spcAft>
              <a:defRPr sz="2000" b="1">
                <a:solidFill>
                  <a:srgbClr val="000099"/>
                </a:solidFill>
                <a:latin typeface="Arial" charset="0"/>
              </a:defRPr>
            </a:lvl2pPr>
            <a:lvl3pPr algn="ctr" rtl="0" eaLnBrk="0" fontAlgn="base" hangingPunct="0">
              <a:spcBef>
                <a:spcPct val="0"/>
              </a:spcBef>
              <a:spcAft>
                <a:spcPct val="0"/>
              </a:spcAft>
              <a:defRPr sz="2000" b="1">
                <a:solidFill>
                  <a:srgbClr val="000099"/>
                </a:solidFill>
                <a:latin typeface="Arial" charset="0"/>
              </a:defRPr>
            </a:lvl3pPr>
            <a:lvl4pPr algn="ctr" rtl="0" eaLnBrk="0" fontAlgn="base" hangingPunct="0">
              <a:spcBef>
                <a:spcPct val="0"/>
              </a:spcBef>
              <a:spcAft>
                <a:spcPct val="0"/>
              </a:spcAft>
              <a:defRPr sz="2000" b="1">
                <a:solidFill>
                  <a:srgbClr val="000099"/>
                </a:solidFill>
                <a:latin typeface="Arial" charset="0"/>
              </a:defRPr>
            </a:lvl4pPr>
            <a:lvl5pPr algn="ctr" rtl="0" eaLnBrk="0" fontAlgn="base" hangingPunct="0">
              <a:spcBef>
                <a:spcPct val="0"/>
              </a:spcBef>
              <a:spcAft>
                <a:spcPct val="0"/>
              </a:spcAft>
              <a:defRPr sz="2000" b="1">
                <a:solidFill>
                  <a:srgbClr val="000099"/>
                </a:solidFill>
                <a:latin typeface="Arial" charset="0"/>
              </a:defRPr>
            </a:lvl5pPr>
            <a:lvl6pPr marL="457200" algn="ctr" rtl="0" eaLnBrk="0" fontAlgn="base" hangingPunct="0">
              <a:spcBef>
                <a:spcPct val="0"/>
              </a:spcBef>
              <a:spcAft>
                <a:spcPct val="0"/>
              </a:spcAft>
              <a:defRPr sz="2000" b="1">
                <a:solidFill>
                  <a:srgbClr val="000099"/>
                </a:solidFill>
                <a:latin typeface="Arial" charset="0"/>
              </a:defRPr>
            </a:lvl6pPr>
            <a:lvl7pPr marL="914400" algn="ctr" rtl="0" eaLnBrk="0" fontAlgn="base" hangingPunct="0">
              <a:spcBef>
                <a:spcPct val="0"/>
              </a:spcBef>
              <a:spcAft>
                <a:spcPct val="0"/>
              </a:spcAft>
              <a:defRPr sz="2000" b="1">
                <a:solidFill>
                  <a:srgbClr val="000099"/>
                </a:solidFill>
                <a:latin typeface="Arial" charset="0"/>
              </a:defRPr>
            </a:lvl7pPr>
            <a:lvl8pPr marL="1371600" algn="ctr" rtl="0" eaLnBrk="0" fontAlgn="base" hangingPunct="0">
              <a:spcBef>
                <a:spcPct val="0"/>
              </a:spcBef>
              <a:spcAft>
                <a:spcPct val="0"/>
              </a:spcAft>
              <a:defRPr sz="2000" b="1">
                <a:solidFill>
                  <a:srgbClr val="000099"/>
                </a:solidFill>
                <a:latin typeface="Arial" charset="0"/>
              </a:defRPr>
            </a:lvl8pPr>
            <a:lvl9pPr marL="1828800" algn="ctr" rtl="0" eaLnBrk="0" fontAlgn="base" hangingPunct="0">
              <a:spcBef>
                <a:spcPct val="0"/>
              </a:spcBef>
              <a:spcAft>
                <a:spcPct val="0"/>
              </a:spcAft>
              <a:defRPr sz="2000" b="1">
                <a:solidFill>
                  <a:srgbClr val="000099"/>
                </a:solidFill>
                <a:latin typeface="Arial" charset="0"/>
              </a:defRPr>
            </a:lvl9pPr>
          </a:lstStyle>
          <a:p>
            <a:pPr>
              <a:defRPr/>
            </a:pPr>
            <a:r>
              <a:rPr lang="en-US" altLang="en-US" kern="0"/>
              <a:t>Inertia Tensor – Robotic Links</a:t>
            </a:r>
            <a:endParaRPr lang="en-US" altLang="en-US" kern="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761B5B8E-D8E3-C657-38B4-C8C0E0BA3499}"/>
              </a:ext>
            </a:extLst>
          </p:cNvPr>
          <p:cNvSpPr>
            <a:spLocks noGrp="1" noChangeArrowheads="1"/>
          </p:cNvSpPr>
          <p:nvPr>
            <p:ph type="title"/>
          </p:nvPr>
        </p:nvSpPr>
        <p:spPr/>
        <p:txBody>
          <a:bodyPr/>
          <a:lstStyle/>
          <a:p>
            <a:r>
              <a:rPr lang="en-US" altLang="en-US"/>
              <a:t>Inertia Tensor – Robotic Links</a:t>
            </a:r>
          </a:p>
        </p:txBody>
      </p:sp>
      <p:pic>
        <p:nvPicPr>
          <p:cNvPr id="94212" name="Picture 2">
            <a:extLst>
              <a:ext uri="{FF2B5EF4-FFF2-40B4-BE49-F238E27FC236}">
                <a16:creationId xmlns:a16="http://schemas.microsoft.com/office/drawing/2014/main" id="{FFFFE874-6991-D760-C6F6-D72605426DFA}"/>
              </a:ext>
            </a:extLst>
          </p:cNvPr>
          <p:cNvPicPr>
            <a:picLocks noChangeAspect="1"/>
          </p:cNvPicPr>
          <p:nvPr/>
        </p:nvPicPr>
        <p:blipFill rotWithShape="1">
          <a:blip r:embed="rId3">
            <a:extLst>
              <a:ext uri="{28A0092B-C50C-407E-A947-70E740481C1C}">
                <a14:useLocalDpi xmlns:a14="http://schemas.microsoft.com/office/drawing/2010/main" val="0"/>
              </a:ext>
            </a:extLst>
          </a:blip>
          <a:srcRect r="59848"/>
          <a:stretch/>
        </p:blipFill>
        <p:spPr bwMode="auto">
          <a:xfrm>
            <a:off x="2147888" y="1479550"/>
            <a:ext cx="3109912"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2">
            <a:extLst>
              <a:ext uri="{FF2B5EF4-FFF2-40B4-BE49-F238E27FC236}">
                <a16:creationId xmlns:a16="http://schemas.microsoft.com/office/drawing/2014/main" id="{6EF7189E-6182-03F8-5E93-CAEBB8420D88}"/>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94214" name="Picture 2" descr="http://brand.ucla.edu/wp-content/uploads/2013/08/ucla-logotype-main-11.jpg">
            <a:extLst>
              <a:ext uri="{FF2B5EF4-FFF2-40B4-BE49-F238E27FC236}">
                <a16:creationId xmlns:a16="http://schemas.microsoft.com/office/drawing/2014/main" id="{67E911DD-41A2-7983-86C5-035F0E1EF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3F09A29-BB1A-3E6E-61F2-9BF66DD482F2}"/>
                  </a:ext>
                </a:extLst>
              </p:cNvPr>
              <p:cNvSpPr txBox="1"/>
              <p:nvPr/>
            </p:nvSpPr>
            <p:spPr>
              <a:xfrm>
                <a:off x="5683439" y="1747266"/>
                <a:ext cx="4307397" cy="85953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𝐶𝑀</m:t>
                          </m:r>
                        </m:sup>
                        <m:e>
                          <m:r>
                            <a:rPr lang="en-US" sz="2000" b="0" i="1" smtClean="0">
                              <a:latin typeface="Cambria Math" panose="02040503050406030204" pitchFamily="18" charset="0"/>
                            </a:rPr>
                            <m:t>𝐼</m:t>
                          </m:r>
                        </m:e>
                      </m:sPre>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𝑚</m:t>
                          </m:r>
                        </m:num>
                        <m:den>
                          <m:r>
                            <a:rPr lang="en-US" sz="2000" b="0" i="1" smtClean="0">
                              <a:latin typeface="Cambria Math" panose="02040503050406030204" pitchFamily="18" charset="0"/>
                            </a:rPr>
                            <m:t>12</m:t>
                          </m:r>
                        </m:den>
                      </m:f>
                      <m:d>
                        <m:dPr>
                          <m:begChr m:val="["/>
                          <m:endChr m:val="]"/>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sSup>
                                  <m:sSupPr>
                                    <m:ctrlPr>
                                      <a:rPr lang="en-US" sz="2000" b="0" i="1" smtClean="0">
                                        <a:latin typeface="Cambria Math" panose="02040503050406030204" pitchFamily="18" charset="0"/>
                                      </a:rPr>
                                    </m:ctrlPr>
                                  </m:sSupPr>
                                  <m:e>
                                    <m:r>
                                      <m:rPr>
                                        <m:brk m:alnAt="7"/>
                                      </m:rPr>
                                      <a:rPr lang="en-US" sz="2000" b="0" i="1" smtClean="0">
                                        <a:latin typeface="Cambria Math" panose="02040503050406030204" pitchFamily="18" charset="0"/>
                                      </a:rPr>
                                      <m:t>h</m:t>
                                    </m:r>
                                  </m:e>
                                  <m:sup>
                                    <m:r>
                                      <m:rPr>
                                        <m:brk m:alnAt="7"/>
                                      </m:rPr>
                                      <a:rPr lang="en-US" sz="2000" b="0" i="1" smtClean="0">
                                        <a:latin typeface="Cambria Math" panose="02040503050406030204" pitchFamily="18" charset="0"/>
                                      </a:rPr>
                                      <m:t>2</m:t>
                                    </m:r>
                                  </m:sup>
                                </m:sSup>
                                <m:r>
                                  <m:rPr>
                                    <m:brk m:alnAt="7"/>
                                  </m:rP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m:rPr>
                                        <m:brk m:alnAt="7"/>
                                      </m:rPr>
                                      <a:rPr lang="en-US" sz="2000" b="0" i="1" smtClean="0">
                                        <a:latin typeface="Cambria Math" panose="02040503050406030204" pitchFamily="18" charset="0"/>
                                      </a:rPr>
                                      <m:t>𝑙</m:t>
                                    </m:r>
                                  </m:e>
                                  <m:sup>
                                    <m:r>
                                      <m:rPr>
                                        <m:brk m:alnAt="7"/>
                                      </m:rPr>
                                      <a:rPr lang="en-US" sz="2000" b="0" i="1" smtClean="0">
                                        <a:latin typeface="Cambria Math" panose="02040503050406030204" pitchFamily="18" charset="0"/>
                                      </a:rPr>
                                      <m:t>2</m:t>
                                    </m:r>
                                  </m:sup>
                                </m:sSup>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𝑤</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h</m:t>
                                    </m:r>
                                  </m:e>
                                  <m:sup>
                                    <m:r>
                                      <a:rPr lang="en-US" sz="2000" b="0" i="1" smtClean="0">
                                        <a:latin typeface="Cambria Math" panose="02040503050406030204" pitchFamily="18" charset="0"/>
                                      </a:rPr>
                                      <m:t>2</m:t>
                                    </m:r>
                                  </m:sup>
                                </m:sSup>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𝑙</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h</m:t>
                                    </m:r>
                                  </m:e>
                                  <m:sup>
                                    <m:r>
                                      <a:rPr lang="en-US" sz="2000" b="0" i="1" smtClean="0">
                                        <a:latin typeface="Cambria Math" panose="02040503050406030204" pitchFamily="18" charset="0"/>
                                      </a:rPr>
                                      <m:t>2</m:t>
                                    </m:r>
                                  </m:sup>
                                </m:sSup>
                              </m:e>
                            </m:mr>
                          </m:m>
                        </m:e>
                      </m:d>
                    </m:oMath>
                  </m:oMathPara>
                </a14:m>
                <a:endParaRPr lang="en-US" sz="2000" dirty="0"/>
              </a:p>
            </p:txBody>
          </p:sp>
        </mc:Choice>
        <mc:Fallback xmlns="">
          <p:sp>
            <p:nvSpPr>
              <p:cNvPr id="4" name="TextBox 3">
                <a:extLst>
                  <a:ext uri="{FF2B5EF4-FFF2-40B4-BE49-F238E27FC236}">
                    <a16:creationId xmlns:a16="http://schemas.microsoft.com/office/drawing/2014/main" id="{33F09A29-BB1A-3E6E-61F2-9BF66DD482F2}"/>
                  </a:ext>
                </a:extLst>
              </p:cNvPr>
              <p:cNvSpPr txBox="1">
                <a:spLocks noRot="1" noChangeAspect="1" noMove="1" noResize="1" noEditPoints="1" noAdjustHandles="1" noChangeArrowheads="1" noChangeShapeType="1" noTextEdit="1"/>
              </p:cNvSpPr>
              <p:nvPr/>
            </p:nvSpPr>
            <p:spPr>
              <a:xfrm>
                <a:off x="5683439" y="1747266"/>
                <a:ext cx="4307397" cy="8595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F2F3C41-D1B1-7F71-DC23-72D31644FDDF}"/>
                  </a:ext>
                </a:extLst>
              </p:cNvPr>
              <p:cNvSpPr txBox="1"/>
              <p:nvPr/>
            </p:nvSpPr>
            <p:spPr>
              <a:xfrm>
                <a:off x="5537134" y="3711828"/>
                <a:ext cx="5424305" cy="18562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𝐶𝑀</m:t>
                          </m:r>
                        </m:sup>
                        <m:e>
                          <m:r>
                            <a:rPr lang="en-US" sz="2000" b="0" i="1" smtClean="0">
                              <a:latin typeface="Cambria Math" panose="02040503050406030204" pitchFamily="18" charset="0"/>
                            </a:rPr>
                            <m:t>𝐼</m:t>
                          </m:r>
                        </m:e>
                      </m:sPre>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f>
                                  <m:fPr>
                                    <m:ctrlPr>
                                      <a:rPr lang="en-US" sz="2000" b="0" i="1" smtClean="0">
                                        <a:latin typeface="Cambria Math" panose="02040503050406030204" pitchFamily="18" charset="0"/>
                                      </a:rPr>
                                    </m:ctrlPr>
                                  </m:fPr>
                                  <m:num>
                                    <m:r>
                                      <m:rPr>
                                        <m:brk m:alnAt="7"/>
                                      </m:rPr>
                                      <a:rPr lang="en-US" sz="2000" b="0" i="1" smtClean="0">
                                        <a:latin typeface="Cambria Math" panose="02040503050406030204" pitchFamily="18" charset="0"/>
                                      </a:rPr>
                                      <m:t>1</m:t>
                                    </m:r>
                                  </m:num>
                                  <m:den>
                                    <m:r>
                                      <m:rPr>
                                        <m:brk m:alnAt="7"/>
                                      </m:rPr>
                                      <a:rPr lang="en-US" sz="2000" b="0" i="1" smtClean="0">
                                        <a:latin typeface="Cambria Math" panose="02040503050406030204" pitchFamily="18" charset="0"/>
                                      </a:rPr>
                                      <m:t>1</m:t>
                                    </m:r>
                                    <m:r>
                                      <a:rPr lang="en-US" sz="2000" b="0" i="1" smtClean="0">
                                        <a:latin typeface="Cambria Math" panose="02040503050406030204" pitchFamily="18" charset="0"/>
                                      </a:rPr>
                                      <m:t>2</m:t>
                                    </m:r>
                                  </m:den>
                                </m:f>
                                <m:r>
                                  <m:rPr>
                                    <m:brk m:alnAt="7"/>
                                  </m:rPr>
                                  <a:rPr lang="en-US" sz="2000" b="0" i="1" smtClean="0">
                                    <a:latin typeface="Cambria Math" panose="02040503050406030204" pitchFamily="18" charset="0"/>
                                  </a:rPr>
                                  <m:t>𝑚</m:t>
                                </m:r>
                                <m:d>
                                  <m:dPr>
                                    <m:ctrlPr>
                                      <a:rPr lang="en-US" sz="2000" b="0" i="1" smtClean="0">
                                        <a:latin typeface="Cambria Math" panose="02040503050406030204" pitchFamily="18" charset="0"/>
                                      </a:rPr>
                                    </m:ctrlPr>
                                  </m:dPr>
                                  <m:e>
                                    <m:r>
                                      <m:rPr>
                                        <m:brk m:alnAt="7"/>
                                      </m:rPr>
                                      <a:rPr lang="en-US" sz="2000" b="0" i="1" smtClean="0">
                                        <a:latin typeface="Cambria Math" panose="02040503050406030204" pitchFamily="18" charset="0"/>
                                      </a:rPr>
                                      <m:t>3</m:t>
                                    </m:r>
                                    <m:sSup>
                                      <m:sSupPr>
                                        <m:ctrlPr>
                                          <a:rPr lang="en-US" sz="2000" b="0" i="1" smtClean="0">
                                            <a:latin typeface="Cambria Math" panose="02040503050406030204" pitchFamily="18" charset="0"/>
                                          </a:rPr>
                                        </m:ctrlPr>
                                      </m:sSupPr>
                                      <m:e>
                                        <m:r>
                                          <m:rPr>
                                            <m:brk m:alnAt="7"/>
                                          </m:rPr>
                                          <a:rPr lang="en-US" sz="2000" b="0" i="1" smtClean="0">
                                            <a:latin typeface="Cambria Math" panose="02040503050406030204" pitchFamily="18" charset="0"/>
                                          </a:rPr>
                                          <m:t>𝑟</m:t>
                                        </m:r>
                                      </m:e>
                                      <m:sup>
                                        <m:r>
                                          <m:rPr>
                                            <m:brk m:alnAt="7"/>
                                          </m:rPr>
                                          <a:rPr lang="en-US" sz="2000" b="0" i="1" smtClean="0">
                                            <a:latin typeface="Cambria Math" panose="02040503050406030204" pitchFamily="18" charset="0"/>
                                          </a:rPr>
                                          <m:t>2</m:t>
                                        </m:r>
                                      </m:sup>
                                    </m:sSup>
                                    <m:r>
                                      <m:rPr>
                                        <m:brk m:alnAt="7"/>
                                      </m:rP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m:rPr>
                                            <m:brk m:alnAt="7"/>
                                          </m:rPr>
                                          <a:rPr lang="en-US" sz="2000" b="0" i="1" smtClean="0">
                                            <a:latin typeface="Cambria Math" panose="02040503050406030204" pitchFamily="18" charset="0"/>
                                          </a:rPr>
                                          <m:t>h</m:t>
                                        </m:r>
                                      </m:e>
                                      <m:sup>
                                        <m:r>
                                          <m:rPr>
                                            <m:brk m:alnAt="7"/>
                                          </m:rPr>
                                          <a:rPr lang="en-US" sz="2000" b="0" i="1" smtClean="0">
                                            <a:latin typeface="Cambria Math" panose="02040503050406030204" pitchFamily="18" charset="0"/>
                                          </a:rPr>
                                          <m:t>2</m:t>
                                        </m:r>
                                      </m:sup>
                                    </m:sSup>
                                  </m:e>
                                </m:d>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12</m:t>
                                    </m:r>
                                  </m:den>
                                </m:f>
                                <m:r>
                                  <a:rPr lang="en-US" sz="2000" b="0" i="1" smtClean="0">
                                    <a:latin typeface="Cambria Math" panose="02040503050406030204" pitchFamily="18" charset="0"/>
                                  </a:rPr>
                                  <m:t>𝑚</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3</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h</m:t>
                                        </m:r>
                                      </m:e>
                                      <m:sup>
                                        <m:r>
                                          <a:rPr lang="en-US" sz="2000" b="0" i="1" smtClean="0">
                                            <a:latin typeface="Cambria Math" panose="02040503050406030204" pitchFamily="18" charset="0"/>
                                          </a:rPr>
                                          <m:t>2</m:t>
                                        </m:r>
                                      </m:sup>
                                    </m:sSup>
                                  </m:e>
                                </m:d>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𝑚</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2</m:t>
                                    </m:r>
                                  </m:den>
                                </m:f>
                              </m:e>
                            </m:mr>
                          </m:m>
                        </m:e>
                      </m:d>
                    </m:oMath>
                  </m:oMathPara>
                </a14:m>
                <a:endParaRPr lang="en-US" sz="2000" dirty="0"/>
              </a:p>
            </p:txBody>
          </p:sp>
        </mc:Choice>
        <mc:Fallback xmlns="">
          <p:sp>
            <p:nvSpPr>
              <p:cNvPr id="5" name="TextBox 4">
                <a:extLst>
                  <a:ext uri="{FF2B5EF4-FFF2-40B4-BE49-F238E27FC236}">
                    <a16:creationId xmlns:a16="http://schemas.microsoft.com/office/drawing/2014/main" id="{6F2F3C41-D1B1-7F71-DC23-72D31644FDDF}"/>
                  </a:ext>
                </a:extLst>
              </p:cNvPr>
              <p:cNvSpPr txBox="1">
                <a:spLocks noRot="1" noChangeAspect="1" noMove="1" noResize="1" noEditPoints="1" noAdjustHandles="1" noChangeArrowheads="1" noChangeShapeType="1" noTextEdit="1"/>
              </p:cNvSpPr>
              <p:nvPr/>
            </p:nvSpPr>
            <p:spPr>
              <a:xfrm>
                <a:off x="5537134" y="3711828"/>
                <a:ext cx="5424305" cy="185627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93729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1F0B12FC-8F2C-E202-926B-464E6264BBB0}"/>
              </a:ext>
            </a:extLst>
          </p:cNvPr>
          <p:cNvSpPr>
            <a:spLocks noGrp="1" noChangeArrowheads="1"/>
          </p:cNvSpPr>
          <p:nvPr>
            <p:ph type="title"/>
          </p:nvPr>
        </p:nvSpPr>
        <p:spPr/>
        <p:txBody>
          <a:bodyPr/>
          <a:lstStyle/>
          <a:p>
            <a:r>
              <a:rPr lang="en-US" altLang="en-US"/>
              <a:t>Inertia Tensor – Robotic Links</a:t>
            </a:r>
          </a:p>
        </p:txBody>
      </p:sp>
      <p:sp>
        <p:nvSpPr>
          <p:cNvPr id="96259" name="Rectangle 3">
            <a:extLst>
              <a:ext uri="{FF2B5EF4-FFF2-40B4-BE49-F238E27FC236}">
                <a16:creationId xmlns:a16="http://schemas.microsoft.com/office/drawing/2014/main" id="{B7B545C4-5948-FECA-6245-71827F72FD8D}"/>
              </a:ext>
            </a:extLst>
          </p:cNvPr>
          <p:cNvSpPr>
            <a:spLocks noGrp="1" noChangeArrowheads="1"/>
          </p:cNvSpPr>
          <p:nvPr>
            <p:ph type="body" idx="1"/>
          </p:nvPr>
        </p:nvSpPr>
        <p:spPr/>
        <p:txBody>
          <a:bodyPr/>
          <a:lstStyle/>
          <a:p>
            <a:r>
              <a:rPr lang="en-US" altLang="en-US"/>
              <a:t>Body A</a:t>
            </a:r>
          </a:p>
        </p:txBody>
      </p:sp>
      <p:sp>
        <p:nvSpPr>
          <p:cNvPr id="7" name="Footer Placeholder 2">
            <a:extLst>
              <a:ext uri="{FF2B5EF4-FFF2-40B4-BE49-F238E27FC236}">
                <a16:creationId xmlns:a16="http://schemas.microsoft.com/office/drawing/2014/main" id="{DE6259BA-5A60-11FE-8877-A33857A6ACE8}"/>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96261" name="Picture 2" descr="http://brand.ucla.edu/wp-content/uploads/2013/08/ucla-logotype-main-11.jpg">
            <a:extLst>
              <a:ext uri="{FF2B5EF4-FFF2-40B4-BE49-F238E27FC236}">
                <a16:creationId xmlns:a16="http://schemas.microsoft.com/office/drawing/2014/main" id="{C8232A3D-AB10-00F5-53C4-9533E0C8D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1">
            <a:extLst>
              <a:ext uri="{FF2B5EF4-FFF2-40B4-BE49-F238E27FC236}">
                <a16:creationId xmlns:a16="http://schemas.microsoft.com/office/drawing/2014/main" id="{E4B7E3C5-1724-EE11-88B4-D1D37D742E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54275" y="1371600"/>
            <a:ext cx="8470900"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37101A7-92B5-6D00-E340-66ABDC7A7D63}"/>
              </a:ext>
            </a:extLst>
          </p:cNvPr>
          <p:cNvSpPr/>
          <p:nvPr/>
        </p:nvSpPr>
        <p:spPr bwMode="auto">
          <a:xfrm>
            <a:off x="2454275" y="2781300"/>
            <a:ext cx="4508500" cy="32099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F1D457C-C3C1-EA89-4305-F5257D5B73EB}"/>
                  </a:ext>
                </a:extLst>
              </p:cNvPr>
              <p:cNvSpPr txBox="1"/>
              <p:nvPr/>
            </p:nvSpPr>
            <p:spPr>
              <a:xfrm>
                <a:off x="1990725" y="2720534"/>
                <a:ext cx="4339200" cy="85953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i="1" smtClean="0">
                              <a:latin typeface="Cambria Math" panose="02040503050406030204" pitchFamily="18" charset="0"/>
                            </a:rPr>
                            <m:t>𝐼</m:t>
                          </m:r>
                        </m:e>
                        <m:sub>
                          <m:r>
                            <a:rPr lang="en-US" sz="2000" b="0" i="1" smtClean="0">
                              <a:latin typeface="Cambria Math" panose="02040503050406030204" pitchFamily="18" charset="0"/>
                            </a:rPr>
                            <m:t>𝑏𝑜𝑥</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𝑚</m:t>
                          </m:r>
                        </m:num>
                        <m:den>
                          <m:r>
                            <a:rPr lang="en-US" sz="2000" b="0" i="1" smtClean="0">
                              <a:latin typeface="Cambria Math" panose="02040503050406030204" pitchFamily="18" charset="0"/>
                            </a:rPr>
                            <m:t>12</m:t>
                          </m:r>
                        </m:den>
                      </m:f>
                      <m:d>
                        <m:dPr>
                          <m:begChr m:val="["/>
                          <m:endChr m:val="]"/>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sSup>
                                  <m:sSupPr>
                                    <m:ctrlPr>
                                      <a:rPr lang="en-US" sz="2000" b="0" i="1" smtClean="0">
                                        <a:latin typeface="Cambria Math" panose="02040503050406030204" pitchFamily="18" charset="0"/>
                                      </a:rPr>
                                    </m:ctrlPr>
                                  </m:sSupPr>
                                  <m:e>
                                    <m:r>
                                      <m:rPr>
                                        <m:brk m:alnAt="7"/>
                                      </m:rPr>
                                      <a:rPr lang="en-US" sz="2000" b="0" i="1" smtClean="0">
                                        <a:latin typeface="Cambria Math" panose="02040503050406030204" pitchFamily="18" charset="0"/>
                                      </a:rPr>
                                      <m:t>h</m:t>
                                    </m:r>
                                  </m:e>
                                  <m:sup>
                                    <m:r>
                                      <m:rPr>
                                        <m:brk m:alnAt="7"/>
                                      </m:rPr>
                                      <a:rPr lang="en-US" sz="2000" b="0" i="1" smtClean="0">
                                        <a:latin typeface="Cambria Math" panose="02040503050406030204" pitchFamily="18" charset="0"/>
                                      </a:rPr>
                                      <m:t>2</m:t>
                                    </m:r>
                                  </m:sup>
                                </m:sSup>
                                <m:r>
                                  <m:rPr>
                                    <m:brk m:alnAt="7"/>
                                  </m:rP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m:rPr>
                                        <m:brk m:alnAt="7"/>
                                      </m:rPr>
                                      <a:rPr lang="en-US" sz="2000" b="0" i="1" smtClean="0">
                                        <a:latin typeface="Cambria Math" panose="02040503050406030204" pitchFamily="18" charset="0"/>
                                      </a:rPr>
                                      <m:t>𝑙</m:t>
                                    </m:r>
                                  </m:e>
                                  <m:sup>
                                    <m:r>
                                      <m:rPr>
                                        <m:brk m:alnAt="7"/>
                                      </m:rPr>
                                      <a:rPr lang="en-US" sz="2000" b="0" i="1" smtClean="0">
                                        <a:latin typeface="Cambria Math" panose="02040503050406030204" pitchFamily="18" charset="0"/>
                                      </a:rPr>
                                      <m:t>2</m:t>
                                    </m:r>
                                  </m:sup>
                                </m:sSup>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𝑤</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h</m:t>
                                    </m:r>
                                  </m:e>
                                  <m:sup>
                                    <m:r>
                                      <a:rPr lang="en-US" sz="2000" b="0" i="1" smtClean="0">
                                        <a:latin typeface="Cambria Math" panose="02040503050406030204" pitchFamily="18" charset="0"/>
                                      </a:rPr>
                                      <m:t>2</m:t>
                                    </m:r>
                                  </m:sup>
                                </m:sSup>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𝑙</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h</m:t>
                                    </m:r>
                                  </m:e>
                                  <m:sup>
                                    <m:r>
                                      <a:rPr lang="en-US" sz="2000" b="0" i="1" smtClean="0">
                                        <a:latin typeface="Cambria Math" panose="02040503050406030204" pitchFamily="18" charset="0"/>
                                      </a:rPr>
                                      <m:t>2</m:t>
                                    </m:r>
                                  </m:sup>
                                </m:sSup>
                              </m:e>
                            </m:mr>
                          </m:m>
                        </m:e>
                      </m:d>
                    </m:oMath>
                  </m:oMathPara>
                </a14:m>
                <a:endParaRPr lang="en-US" sz="2000" dirty="0"/>
              </a:p>
            </p:txBody>
          </p:sp>
        </mc:Choice>
        <mc:Fallback xmlns="">
          <p:sp>
            <p:nvSpPr>
              <p:cNvPr id="5" name="TextBox 4">
                <a:extLst>
                  <a:ext uri="{FF2B5EF4-FFF2-40B4-BE49-F238E27FC236}">
                    <a16:creationId xmlns:a16="http://schemas.microsoft.com/office/drawing/2014/main" id="{BF1D457C-C3C1-EA89-4305-F5257D5B73EB}"/>
                  </a:ext>
                </a:extLst>
              </p:cNvPr>
              <p:cNvSpPr txBox="1">
                <a:spLocks noRot="1" noChangeAspect="1" noMove="1" noResize="1" noEditPoints="1" noAdjustHandles="1" noChangeArrowheads="1" noChangeShapeType="1" noTextEdit="1"/>
              </p:cNvSpPr>
              <p:nvPr/>
            </p:nvSpPr>
            <p:spPr>
              <a:xfrm>
                <a:off x="1990725" y="2720534"/>
                <a:ext cx="4339200" cy="8595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03E44EC-7EF3-4702-9B99-F91E7EE73CE1}"/>
                  </a:ext>
                </a:extLst>
              </p:cNvPr>
              <p:cNvSpPr txBox="1"/>
              <p:nvPr/>
            </p:nvSpPr>
            <p:spPr>
              <a:xfrm>
                <a:off x="1432270" y="3837663"/>
                <a:ext cx="5577553" cy="18562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i="1" smtClean="0">
                              <a:latin typeface="Cambria Math" panose="02040503050406030204" pitchFamily="18" charset="0"/>
                            </a:rPr>
                            <m:t>𝐼</m:t>
                          </m:r>
                        </m:e>
                        <m:sub>
                          <m:r>
                            <a:rPr lang="en-US" sz="2000" b="0" i="1" smtClean="0">
                              <a:latin typeface="Cambria Math" panose="02040503050406030204" pitchFamily="18" charset="0"/>
                            </a:rPr>
                            <m:t>𝑐𝑦𝑙</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f>
                                  <m:fPr>
                                    <m:ctrlPr>
                                      <a:rPr lang="en-US" sz="2000" b="0" i="1" smtClean="0">
                                        <a:latin typeface="Cambria Math" panose="02040503050406030204" pitchFamily="18" charset="0"/>
                                      </a:rPr>
                                    </m:ctrlPr>
                                  </m:fPr>
                                  <m:num>
                                    <m:r>
                                      <m:rPr>
                                        <m:brk m:alnAt="7"/>
                                      </m:rPr>
                                      <a:rPr lang="en-US" sz="2000" b="0" i="1" smtClean="0">
                                        <a:latin typeface="Cambria Math" panose="02040503050406030204" pitchFamily="18" charset="0"/>
                                      </a:rPr>
                                      <m:t>1</m:t>
                                    </m:r>
                                  </m:num>
                                  <m:den>
                                    <m:r>
                                      <m:rPr>
                                        <m:brk m:alnAt="7"/>
                                      </m:rPr>
                                      <a:rPr lang="en-US" sz="2000" b="0" i="1" smtClean="0">
                                        <a:latin typeface="Cambria Math" panose="02040503050406030204" pitchFamily="18" charset="0"/>
                                      </a:rPr>
                                      <m:t>1</m:t>
                                    </m:r>
                                    <m:r>
                                      <a:rPr lang="en-US" sz="2000" b="0" i="1" smtClean="0">
                                        <a:latin typeface="Cambria Math" panose="02040503050406030204" pitchFamily="18" charset="0"/>
                                      </a:rPr>
                                      <m:t>2</m:t>
                                    </m:r>
                                  </m:den>
                                </m:f>
                                <m:r>
                                  <m:rPr>
                                    <m:brk m:alnAt="7"/>
                                  </m:rPr>
                                  <a:rPr lang="en-US" sz="2000" b="0" i="1" smtClean="0">
                                    <a:latin typeface="Cambria Math" panose="02040503050406030204" pitchFamily="18" charset="0"/>
                                  </a:rPr>
                                  <m:t>𝑚</m:t>
                                </m:r>
                                <m:d>
                                  <m:dPr>
                                    <m:ctrlPr>
                                      <a:rPr lang="en-US" sz="2000" b="0" i="1" smtClean="0">
                                        <a:latin typeface="Cambria Math" panose="02040503050406030204" pitchFamily="18" charset="0"/>
                                      </a:rPr>
                                    </m:ctrlPr>
                                  </m:dPr>
                                  <m:e>
                                    <m:r>
                                      <m:rPr>
                                        <m:brk m:alnAt="7"/>
                                      </m:rPr>
                                      <a:rPr lang="en-US" sz="2000" b="0" i="1" smtClean="0">
                                        <a:latin typeface="Cambria Math" panose="02040503050406030204" pitchFamily="18" charset="0"/>
                                      </a:rPr>
                                      <m:t>3</m:t>
                                    </m:r>
                                    <m:sSup>
                                      <m:sSupPr>
                                        <m:ctrlPr>
                                          <a:rPr lang="en-US" sz="2000" b="0" i="1" smtClean="0">
                                            <a:latin typeface="Cambria Math" panose="02040503050406030204" pitchFamily="18" charset="0"/>
                                          </a:rPr>
                                        </m:ctrlPr>
                                      </m:sSupPr>
                                      <m:e>
                                        <m:r>
                                          <m:rPr>
                                            <m:brk m:alnAt="7"/>
                                          </m:rPr>
                                          <a:rPr lang="en-US" sz="2000" b="0" i="1" smtClean="0">
                                            <a:latin typeface="Cambria Math" panose="02040503050406030204" pitchFamily="18" charset="0"/>
                                          </a:rPr>
                                          <m:t>𝑟</m:t>
                                        </m:r>
                                      </m:e>
                                      <m:sup>
                                        <m:r>
                                          <m:rPr>
                                            <m:brk m:alnAt="7"/>
                                          </m:rPr>
                                          <a:rPr lang="en-US" sz="2000" b="0" i="1" smtClean="0">
                                            <a:latin typeface="Cambria Math" panose="02040503050406030204" pitchFamily="18" charset="0"/>
                                          </a:rPr>
                                          <m:t>2</m:t>
                                        </m:r>
                                      </m:sup>
                                    </m:sSup>
                                    <m:r>
                                      <m:rPr>
                                        <m:brk m:alnAt="7"/>
                                      </m:rP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m:rPr>
                                            <m:brk m:alnAt="7"/>
                                          </m:rPr>
                                          <a:rPr lang="en-US" sz="2000" b="0" i="1" smtClean="0">
                                            <a:latin typeface="Cambria Math" panose="02040503050406030204" pitchFamily="18" charset="0"/>
                                          </a:rPr>
                                          <m:t>h</m:t>
                                        </m:r>
                                      </m:e>
                                      <m:sup>
                                        <m:r>
                                          <m:rPr>
                                            <m:brk m:alnAt="7"/>
                                          </m:rPr>
                                          <a:rPr lang="en-US" sz="2000" b="0" i="1" smtClean="0">
                                            <a:latin typeface="Cambria Math" panose="02040503050406030204" pitchFamily="18" charset="0"/>
                                          </a:rPr>
                                          <m:t>2</m:t>
                                        </m:r>
                                      </m:sup>
                                    </m:sSup>
                                  </m:e>
                                </m:d>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12</m:t>
                                    </m:r>
                                  </m:den>
                                </m:f>
                                <m:r>
                                  <a:rPr lang="en-US" sz="2000" b="0" i="1" smtClean="0">
                                    <a:latin typeface="Cambria Math" panose="02040503050406030204" pitchFamily="18" charset="0"/>
                                  </a:rPr>
                                  <m:t>𝑚</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3</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h</m:t>
                                        </m:r>
                                      </m:e>
                                      <m:sup>
                                        <m:r>
                                          <a:rPr lang="en-US" sz="2000" b="0" i="1" smtClean="0">
                                            <a:latin typeface="Cambria Math" panose="02040503050406030204" pitchFamily="18" charset="0"/>
                                          </a:rPr>
                                          <m:t>2</m:t>
                                        </m:r>
                                      </m:sup>
                                    </m:sSup>
                                  </m:e>
                                </m:d>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𝑚</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2</m:t>
                                    </m:r>
                                  </m:den>
                                </m:f>
                              </m:e>
                            </m:mr>
                          </m:m>
                        </m:e>
                      </m:d>
                    </m:oMath>
                  </m:oMathPara>
                </a14:m>
                <a:endParaRPr lang="en-US" sz="2000" dirty="0"/>
              </a:p>
            </p:txBody>
          </p:sp>
        </mc:Choice>
        <mc:Fallback xmlns="">
          <p:sp>
            <p:nvSpPr>
              <p:cNvPr id="6" name="TextBox 5">
                <a:extLst>
                  <a:ext uri="{FF2B5EF4-FFF2-40B4-BE49-F238E27FC236}">
                    <a16:creationId xmlns:a16="http://schemas.microsoft.com/office/drawing/2014/main" id="{A03E44EC-7EF3-4702-9B99-F91E7EE73CE1}"/>
                  </a:ext>
                </a:extLst>
              </p:cNvPr>
              <p:cNvSpPr txBox="1">
                <a:spLocks noRot="1" noChangeAspect="1" noMove="1" noResize="1" noEditPoints="1" noAdjustHandles="1" noChangeArrowheads="1" noChangeShapeType="1" noTextEdit="1"/>
              </p:cNvSpPr>
              <p:nvPr/>
            </p:nvSpPr>
            <p:spPr>
              <a:xfrm>
                <a:off x="1432270" y="3837663"/>
                <a:ext cx="5577553" cy="185627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85937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1D79CCDD-693C-DF6E-ABF0-6DE85DBA4F29}"/>
              </a:ext>
            </a:extLst>
          </p:cNvPr>
          <p:cNvSpPr>
            <a:spLocks noGrp="1" noChangeArrowheads="1"/>
          </p:cNvSpPr>
          <p:nvPr>
            <p:ph type="title"/>
          </p:nvPr>
        </p:nvSpPr>
        <p:spPr/>
        <p:txBody>
          <a:bodyPr/>
          <a:lstStyle/>
          <a:p>
            <a:r>
              <a:rPr lang="en-US" altLang="en-US"/>
              <a:t>Inertia Tensor – Robotic Links</a:t>
            </a:r>
          </a:p>
        </p:txBody>
      </p:sp>
      <p:sp>
        <p:nvSpPr>
          <p:cNvPr id="98307" name="Rectangle 3">
            <a:extLst>
              <a:ext uri="{FF2B5EF4-FFF2-40B4-BE49-F238E27FC236}">
                <a16:creationId xmlns:a16="http://schemas.microsoft.com/office/drawing/2014/main" id="{9D10C648-B9D9-A6BC-0912-B8847F211F66}"/>
              </a:ext>
            </a:extLst>
          </p:cNvPr>
          <p:cNvSpPr>
            <a:spLocks noGrp="1" noChangeArrowheads="1"/>
          </p:cNvSpPr>
          <p:nvPr>
            <p:ph type="body" idx="1"/>
          </p:nvPr>
        </p:nvSpPr>
        <p:spPr/>
        <p:txBody>
          <a:bodyPr/>
          <a:lstStyle/>
          <a:p>
            <a:r>
              <a:rPr lang="en-US" altLang="en-US" dirty="0"/>
              <a:t>Body A</a:t>
            </a:r>
          </a:p>
        </p:txBody>
      </p:sp>
      <p:sp>
        <p:nvSpPr>
          <p:cNvPr id="7" name="Footer Placeholder 2">
            <a:extLst>
              <a:ext uri="{FF2B5EF4-FFF2-40B4-BE49-F238E27FC236}">
                <a16:creationId xmlns:a16="http://schemas.microsoft.com/office/drawing/2014/main" id="{463F5184-FF4C-480B-0FEE-325F2D5D7D54}"/>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98309" name="Picture 2" descr="http://brand.ucla.edu/wp-content/uploads/2013/08/ucla-logotype-main-11.jpg">
            <a:extLst>
              <a:ext uri="{FF2B5EF4-FFF2-40B4-BE49-F238E27FC236}">
                <a16:creationId xmlns:a16="http://schemas.microsoft.com/office/drawing/2014/main" id="{C75818E0-793F-63EF-FA93-780C925DBD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1">
            <a:extLst>
              <a:ext uri="{FF2B5EF4-FFF2-40B4-BE49-F238E27FC236}">
                <a16:creationId xmlns:a16="http://schemas.microsoft.com/office/drawing/2014/main" id="{57264034-5901-A474-EFE8-696CEC0A3A18}"/>
              </a:ext>
            </a:extLst>
          </p:cNvPr>
          <p:cNvPicPr>
            <a:picLocks noChangeAspect="1"/>
          </p:cNvPicPr>
          <p:nvPr/>
        </p:nvPicPr>
        <p:blipFill rotWithShape="1">
          <a:blip r:embed="rId4">
            <a:extLst>
              <a:ext uri="{28A0092B-C50C-407E-A947-70E740481C1C}">
                <a14:useLocalDpi xmlns:a14="http://schemas.microsoft.com/office/drawing/2010/main" val="0"/>
              </a:ext>
            </a:extLst>
          </a:blip>
          <a:srcRect l="55592"/>
          <a:stretch/>
        </p:blipFill>
        <p:spPr bwMode="auto">
          <a:xfrm>
            <a:off x="7353300" y="1239838"/>
            <a:ext cx="4033838"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6CD8EE3-4F5C-982B-2779-1F937B2495DD}"/>
                  </a:ext>
                </a:extLst>
              </p:cNvPr>
              <p:cNvSpPr txBox="1"/>
              <p:nvPr/>
            </p:nvSpPr>
            <p:spPr>
              <a:xfrm>
                <a:off x="1544703" y="2546925"/>
                <a:ext cx="4203074" cy="3181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𝐶𝑀</m:t>
                          </m:r>
                          <m:r>
                            <a:rPr lang="en-US" sz="2000" b="0" i="1" smtClean="0">
                              <a:latin typeface="Cambria Math" panose="02040503050406030204" pitchFamily="18" charset="0"/>
                            </a:rPr>
                            <m:t>,</m:t>
                          </m:r>
                          <m:r>
                            <a:rPr lang="en-US" sz="2000" b="0" i="1" smtClean="0">
                              <a:latin typeface="Cambria Math" panose="02040503050406030204" pitchFamily="18" charset="0"/>
                            </a:rPr>
                            <m:t>𝑙𝑖𝑛𝑘</m:t>
                          </m:r>
                        </m:sup>
                        <m:e>
                          <m:r>
                            <a:rPr lang="en-US" sz="2000" b="0" i="1" smtClean="0">
                              <a:latin typeface="Cambria Math" panose="02040503050406030204" pitchFamily="18" charset="0"/>
                            </a:rPr>
                            <m:t>𝐼</m:t>
                          </m:r>
                        </m:e>
                      </m:sPre>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𝐶𝑀</m:t>
                          </m:r>
                          <m:r>
                            <a:rPr lang="en-US" sz="2000" i="1">
                              <a:latin typeface="Cambria Math" panose="02040503050406030204" pitchFamily="18" charset="0"/>
                            </a:rPr>
                            <m:t>,</m:t>
                          </m:r>
                          <m:r>
                            <a:rPr lang="en-US" sz="2000" b="0" i="1" smtClean="0">
                              <a:latin typeface="Cambria Math" panose="02040503050406030204" pitchFamily="18" charset="0"/>
                            </a:rPr>
                            <m:t>𝐴</m:t>
                          </m:r>
                        </m:sup>
                        <m:e>
                          <m:r>
                            <a:rPr lang="en-US" sz="2000" i="1">
                              <a:latin typeface="Cambria Math" panose="02040503050406030204" pitchFamily="18" charset="0"/>
                            </a:rPr>
                            <m:t>𝐼</m:t>
                          </m:r>
                        </m:e>
                      </m:sPre>
                      <m:r>
                        <a:rPr lang="en-US" sz="2000" b="0" i="1" smtClean="0">
                          <a:latin typeface="Cambria Math" panose="02040503050406030204" pitchFamily="18" charset="0"/>
                        </a:rPr>
                        <m:t>+</m:t>
                      </m:r>
                      <m:r>
                        <a:rPr lang="en-US" sz="2000" b="0" i="1" smtClean="0">
                          <a:latin typeface="Cambria Math" panose="02040503050406030204" pitchFamily="18" charset="0"/>
                        </a:rPr>
                        <m:t>𝑚</m:t>
                      </m:r>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𝑃</m:t>
                          </m:r>
                        </m:e>
                        <m:sub>
                          <m:r>
                            <a:rPr lang="en-US" sz="2000" b="0" i="1" smtClean="0">
                              <a:latin typeface="Cambria Math" panose="02040503050406030204" pitchFamily="18" charset="0"/>
                            </a:rPr>
                            <m:t>𝑐</m:t>
                          </m:r>
                        </m:sub>
                        <m:sup>
                          <m:r>
                            <a:rPr lang="en-US" sz="2000" b="0" i="1" smtClean="0">
                              <a:latin typeface="Cambria Math" panose="02040503050406030204" pitchFamily="18" charset="0"/>
                            </a:rPr>
                            <m:t>𝑇</m:t>
                          </m:r>
                        </m:sup>
                      </m:sSub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𝑐</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m:t>
                      </m:r>
                      <m:r>
                        <a:rPr lang="en-US" sz="2000" b="0" i="1" smtClean="0">
                          <a:latin typeface="Cambria Math" panose="02040503050406030204" pitchFamily="18" charset="0"/>
                        </a:rPr>
                        <m:t>𝑃</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𝑃</m:t>
                      </m:r>
                      <m:r>
                        <a:rPr lang="en-US" sz="2000" b="0" i="1" smtClean="0">
                          <a:latin typeface="Cambria Math" panose="02040503050406030204" pitchFamily="18" charset="0"/>
                        </a:rPr>
                        <m:t>]</m:t>
                      </m:r>
                    </m:oMath>
                  </m:oMathPara>
                </a14:m>
                <a:endParaRPr lang="en-US" dirty="0"/>
              </a:p>
            </p:txBody>
          </p:sp>
        </mc:Choice>
        <mc:Fallback xmlns="">
          <p:sp>
            <p:nvSpPr>
              <p:cNvPr id="2" name="TextBox 1">
                <a:extLst>
                  <a:ext uri="{FF2B5EF4-FFF2-40B4-BE49-F238E27FC236}">
                    <a16:creationId xmlns:a16="http://schemas.microsoft.com/office/drawing/2014/main" id="{A6CD8EE3-4F5C-982B-2779-1F937B2495DD}"/>
                  </a:ext>
                </a:extLst>
              </p:cNvPr>
              <p:cNvSpPr txBox="1">
                <a:spLocks noRot="1" noChangeAspect="1" noMove="1" noResize="1" noEditPoints="1" noAdjustHandles="1" noChangeArrowheads="1" noChangeShapeType="1" noTextEdit="1"/>
              </p:cNvSpPr>
              <p:nvPr/>
            </p:nvSpPr>
            <p:spPr>
              <a:xfrm>
                <a:off x="1544703" y="2546925"/>
                <a:ext cx="4203074" cy="318164"/>
              </a:xfrm>
              <a:prstGeom prst="rect">
                <a:avLst/>
              </a:prstGeom>
              <a:blipFill>
                <a:blip r:embed="rId5"/>
                <a:stretch>
                  <a:fillRect r="-1594" b="-36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225AD1A-9568-2EF9-D507-29A605B9EB6A}"/>
                  </a:ext>
                </a:extLst>
              </p:cNvPr>
              <p:cNvSpPr txBox="1"/>
              <p:nvPr/>
            </p:nvSpPr>
            <p:spPr>
              <a:xfrm>
                <a:off x="1719545" y="3847740"/>
                <a:ext cx="5425075" cy="9782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𝐶𝑀</m:t>
                          </m:r>
                          <m:r>
                            <a:rPr lang="en-US" sz="2000" i="1">
                              <a:latin typeface="Cambria Math" panose="02040503050406030204" pitchFamily="18" charset="0"/>
                            </a:rPr>
                            <m:t>,</m:t>
                          </m:r>
                          <m:r>
                            <a:rPr lang="en-US" sz="2000" b="0" i="1" smtClean="0">
                              <a:latin typeface="Cambria Math" panose="02040503050406030204" pitchFamily="18" charset="0"/>
                            </a:rPr>
                            <m:t>𝐴</m:t>
                          </m:r>
                        </m:sup>
                        <m:e>
                          <m:r>
                            <a:rPr lang="en-US" sz="2000" i="1">
                              <a:latin typeface="Cambria Math" panose="02040503050406030204" pitchFamily="18" charset="0"/>
                            </a:rPr>
                            <m:t>𝐼</m:t>
                          </m:r>
                        </m:e>
                      </m:sPre>
                      <m:r>
                        <a:rPr lang="en-US" sz="2000" b="0" i="1" smtClean="0">
                          <a:latin typeface="Cambria Math" panose="02040503050406030204" pitchFamily="18" charset="0"/>
                        </a:rPr>
                        <m:t>+</m:t>
                      </m:r>
                      <m:r>
                        <a:rPr lang="en-US" sz="2000" b="0" i="1" smtClean="0">
                          <a:latin typeface="Cambria Math" panose="02040503050406030204" pitchFamily="18" charset="0"/>
                        </a:rPr>
                        <m:t>𝑚</m:t>
                      </m:r>
                      <m:d>
                        <m:dPr>
                          <m:begChr m:val="["/>
                          <m:endChr m:val="]"/>
                          <m:ctrlPr>
                            <a:rPr lang="en-US" sz="2000" b="0" i="1" smtClean="0">
                              <a:latin typeface="Cambria Math" panose="02040503050406030204" pitchFamily="18" charset="0"/>
                            </a:rPr>
                          </m:ctrlPr>
                        </m:dPr>
                        <m:e>
                          <m:d>
                            <m:dPr>
                              <m:begChr m:val="["/>
                              <m:endChr m:val="]"/>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m:t>
                                    </m:r>
                                    <m:r>
                                      <a:rPr lang="en-US" sz="2000" b="0" i="1" smtClean="0">
                                        <a:latin typeface="Cambria Math" panose="02040503050406030204" pitchFamily="18" charset="0"/>
                                      </a:rPr>
                                      <m:t>𝑑</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
                            </m:e>
                          </m:d>
                          <m:d>
                            <m:dPr>
                              <m:begChr m:val="["/>
                              <m:endChr m:val="]"/>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m:t>
                                    </m:r>
                                    <m:r>
                                      <a:rPr lang="en-US" sz="2000" b="0" i="1" smtClean="0">
                                        <a:latin typeface="Cambria Math" panose="02040503050406030204" pitchFamily="18" charset="0"/>
                                      </a:rPr>
                                      <m:t>𝑑</m:t>
                                    </m:r>
                                  </m:e>
                                </m:mr>
                                <m:mr>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mr>
                              </m:m>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sSup>
                                      <m:sSupPr>
                                        <m:ctrlPr>
                                          <a:rPr lang="en-US" sz="2000" b="0" i="1" smtClean="0">
                                            <a:latin typeface="Cambria Math" panose="02040503050406030204" pitchFamily="18" charset="0"/>
                                          </a:rPr>
                                        </m:ctrlPr>
                                      </m:sSupPr>
                                      <m:e>
                                        <m:r>
                                          <m:rPr>
                                            <m:brk m:alnAt="7"/>
                                          </m:rPr>
                                          <a:rPr lang="en-US" sz="2000" b="0" i="1" smtClean="0">
                                            <a:latin typeface="Cambria Math" panose="02040503050406030204" pitchFamily="18" charset="0"/>
                                          </a:rPr>
                                          <m:t>𝑑</m:t>
                                        </m:r>
                                      </m:e>
                                      <m:sup>
                                        <m:r>
                                          <m:rPr>
                                            <m:brk m:alnAt="7"/>
                                          </m:rPr>
                                          <a:rPr lang="en-US" sz="2000" b="0" i="1" smtClean="0">
                                            <a:latin typeface="Cambria Math" panose="02040503050406030204" pitchFamily="18" charset="0"/>
                                          </a:rPr>
                                          <m:t>2</m:t>
                                        </m:r>
                                      </m:sup>
                                    </m:sSup>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
                            </m:e>
                          </m:d>
                        </m:e>
                      </m:d>
                    </m:oMath>
                  </m:oMathPara>
                </a14:m>
                <a:endParaRPr lang="en-US" dirty="0"/>
              </a:p>
            </p:txBody>
          </p:sp>
        </mc:Choice>
        <mc:Fallback xmlns="">
          <p:sp>
            <p:nvSpPr>
              <p:cNvPr id="3" name="TextBox 2">
                <a:extLst>
                  <a:ext uri="{FF2B5EF4-FFF2-40B4-BE49-F238E27FC236}">
                    <a16:creationId xmlns:a16="http://schemas.microsoft.com/office/drawing/2014/main" id="{A225AD1A-9568-2EF9-D507-29A605B9EB6A}"/>
                  </a:ext>
                </a:extLst>
              </p:cNvPr>
              <p:cNvSpPr txBox="1">
                <a:spLocks noRot="1" noChangeAspect="1" noMove="1" noResize="1" noEditPoints="1" noAdjustHandles="1" noChangeArrowheads="1" noChangeShapeType="1" noTextEdit="1"/>
              </p:cNvSpPr>
              <p:nvPr/>
            </p:nvSpPr>
            <p:spPr>
              <a:xfrm>
                <a:off x="1719545" y="3847740"/>
                <a:ext cx="5425075" cy="978217"/>
              </a:xfrm>
              <a:prstGeom prst="rect">
                <a:avLst/>
              </a:prstGeom>
              <a:blipFill>
                <a:blip r:embed="rId6"/>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012C749-EA97-47D8-474A-4964FA110A74}"/>
              </a:ext>
            </a:extLst>
          </p:cNvPr>
          <p:cNvSpPr txBox="1"/>
          <p:nvPr/>
        </p:nvSpPr>
        <p:spPr>
          <a:xfrm>
            <a:off x="2409825" y="1666875"/>
            <a:ext cx="3305175" cy="584775"/>
          </a:xfrm>
          <a:prstGeom prst="rect">
            <a:avLst/>
          </a:prstGeom>
          <a:noFill/>
        </p:spPr>
        <p:txBody>
          <a:bodyPr wrap="square" rtlCol="0">
            <a:spAutoFit/>
          </a:bodyPr>
          <a:lstStyle/>
          <a:p>
            <a:r>
              <a:rPr lang="en-US" sz="1600" dirty="0">
                <a:latin typeface="+mj-lt"/>
              </a:rPr>
              <a:t>STEP 2 – Translate from frame A to the frame at the </a:t>
            </a:r>
            <a:r>
              <a:rPr lang="en-US" sz="1600" dirty="0" err="1">
                <a:latin typeface="+mj-lt"/>
              </a:rPr>
              <a:t>CoM</a:t>
            </a:r>
            <a:r>
              <a:rPr lang="en-US" sz="1600" dirty="0">
                <a:latin typeface="+mj-lt"/>
              </a:rPr>
              <a:t> of the link</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EAE3B789-9983-2688-0E7C-3811F017E0E7}"/>
              </a:ext>
            </a:extLst>
          </p:cNvPr>
          <p:cNvSpPr>
            <a:spLocks noGrp="1" noChangeArrowheads="1"/>
          </p:cNvSpPr>
          <p:nvPr>
            <p:ph type="title"/>
          </p:nvPr>
        </p:nvSpPr>
        <p:spPr/>
        <p:txBody>
          <a:bodyPr/>
          <a:lstStyle/>
          <a:p>
            <a:r>
              <a:rPr lang="en-US" altLang="en-US"/>
              <a:t>Inertia Tensor – Robotic Links</a:t>
            </a:r>
          </a:p>
        </p:txBody>
      </p:sp>
      <p:sp>
        <p:nvSpPr>
          <p:cNvPr id="100355" name="Rectangle 3">
            <a:extLst>
              <a:ext uri="{FF2B5EF4-FFF2-40B4-BE49-F238E27FC236}">
                <a16:creationId xmlns:a16="http://schemas.microsoft.com/office/drawing/2014/main" id="{41D4FE81-2581-0B46-37E7-F9DBA1523B00}"/>
              </a:ext>
            </a:extLst>
          </p:cNvPr>
          <p:cNvSpPr>
            <a:spLocks noGrp="1" noChangeArrowheads="1"/>
          </p:cNvSpPr>
          <p:nvPr>
            <p:ph type="body" idx="1"/>
          </p:nvPr>
        </p:nvSpPr>
        <p:spPr/>
        <p:txBody>
          <a:bodyPr/>
          <a:lstStyle/>
          <a:p>
            <a:r>
              <a:rPr lang="en-US" altLang="en-US"/>
              <a:t>Body B</a:t>
            </a:r>
          </a:p>
        </p:txBody>
      </p:sp>
      <p:sp>
        <p:nvSpPr>
          <p:cNvPr id="7" name="Footer Placeholder 2">
            <a:extLst>
              <a:ext uri="{FF2B5EF4-FFF2-40B4-BE49-F238E27FC236}">
                <a16:creationId xmlns:a16="http://schemas.microsoft.com/office/drawing/2014/main" id="{7773B66B-B122-0F06-56CD-6349C62DEA4B}"/>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00357" name="Picture 2" descr="http://brand.ucla.edu/wp-content/uploads/2013/08/ucla-logotype-main-11.jpg">
            <a:extLst>
              <a:ext uri="{FF2B5EF4-FFF2-40B4-BE49-F238E27FC236}">
                <a16:creationId xmlns:a16="http://schemas.microsoft.com/office/drawing/2014/main" id="{029BC611-594F-843C-3B3C-EBDE6C66E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1">
            <a:extLst>
              <a:ext uri="{FF2B5EF4-FFF2-40B4-BE49-F238E27FC236}">
                <a16:creationId xmlns:a16="http://schemas.microsoft.com/office/drawing/2014/main" id="{FF3F5519-9702-70B8-2D79-A2D3A2B20BC5}"/>
              </a:ext>
            </a:extLst>
          </p:cNvPr>
          <p:cNvPicPr>
            <a:picLocks noChangeAspect="1"/>
          </p:cNvPicPr>
          <p:nvPr/>
        </p:nvPicPr>
        <p:blipFill rotWithShape="1">
          <a:blip r:embed="rId4">
            <a:extLst>
              <a:ext uri="{28A0092B-C50C-407E-A947-70E740481C1C}">
                <a14:useLocalDpi xmlns:a14="http://schemas.microsoft.com/office/drawing/2010/main" val="0"/>
              </a:ext>
            </a:extLst>
          </a:blip>
          <a:srcRect l="50916" b="35537"/>
          <a:stretch/>
        </p:blipFill>
        <p:spPr bwMode="auto">
          <a:xfrm>
            <a:off x="6781799" y="1239838"/>
            <a:ext cx="4549775"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37A619F-2435-4EC9-985A-5BFDF172AD86}"/>
                  </a:ext>
                </a:extLst>
              </p:cNvPr>
              <p:cNvSpPr txBox="1"/>
              <p:nvPr/>
            </p:nvSpPr>
            <p:spPr>
              <a:xfrm>
                <a:off x="1057275" y="2047875"/>
                <a:ext cx="5272469" cy="1856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𝐵</m:t>
                          </m:r>
                        </m:sup>
                        <m:e>
                          <m:r>
                            <a:rPr lang="en-US" sz="2000" b="0" i="1" smtClean="0">
                              <a:latin typeface="Cambria Math" panose="02040503050406030204" pitchFamily="18" charset="0"/>
                            </a:rPr>
                            <m:t>𝐼</m:t>
                          </m:r>
                        </m:e>
                      </m:sPre>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f>
                                  <m:fPr>
                                    <m:ctrlPr>
                                      <a:rPr lang="en-US" sz="2000" b="0" i="1" smtClean="0">
                                        <a:latin typeface="Cambria Math" panose="02040503050406030204" pitchFamily="18" charset="0"/>
                                      </a:rPr>
                                    </m:ctrlPr>
                                  </m:fPr>
                                  <m:num>
                                    <m:r>
                                      <m:rPr>
                                        <m:brk m:alnAt="7"/>
                                      </m:rPr>
                                      <a:rPr lang="en-US" sz="2000" b="0" i="1" smtClean="0">
                                        <a:latin typeface="Cambria Math" panose="02040503050406030204" pitchFamily="18" charset="0"/>
                                      </a:rPr>
                                      <m:t>𝑚</m:t>
                                    </m:r>
                                    <m:sSup>
                                      <m:sSupPr>
                                        <m:ctrlPr>
                                          <a:rPr lang="en-US" sz="2000" b="0" i="1" smtClean="0">
                                            <a:latin typeface="Cambria Math" panose="02040503050406030204" pitchFamily="18" charset="0"/>
                                          </a:rPr>
                                        </m:ctrlPr>
                                      </m:sSupPr>
                                      <m:e>
                                        <m:r>
                                          <m:rPr>
                                            <m:brk m:alnAt="7"/>
                                          </m:rPr>
                                          <a:rPr lang="en-US" sz="2000" b="0" i="1" smtClean="0">
                                            <a:latin typeface="Cambria Math" panose="02040503050406030204" pitchFamily="18" charset="0"/>
                                          </a:rPr>
                                          <m:t>𝑟</m:t>
                                        </m:r>
                                      </m:e>
                                      <m:sup>
                                        <m:r>
                                          <m:rPr>
                                            <m:brk m:alnAt="7"/>
                                          </m:rPr>
                                          <a:rPr lang="en-US" sz="2000" b="0" i="1" smtClean="0">
                                            <a:latin typeface="Cambria Math" panose="02040503050406030204" pitchFamily="18" charset="0"/>
                                          </a:rPr>
                                          <m:t>2</m:t>
                                        </m:r>
                                      </m:sup>
                                    </m:sSup>
                                  </m:num>
                                  <m:den>
                                    <m:r>
                                      <m:rPr>
                                        <m:brk m:alnAt="7"/>
                                      </m:rPr>
                                      <a:rPr lang="en-US" sz="2000" b="0" i="1" smtClean="0">
                                        <a:latin typeface="Cambria Math" panose="02040503050406030204" pitchFamily="18" charset="0"/>
                                      </a:rPr>
                                      <m:t>2</m:t>
                                    </m:r>
                                  </m:den>
                                </m:f>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12</m:t>
                                    </m:r>
                                  </m:den>
                                </m:f>
                                <m:r>
                                  <a:rPr lang="en-US" sz="2000" b="0" i="1" smtClean="0">
                                    <a:latin typeface="Cambria Math" panose="02040503050406030204" pitchFamily="18" charset="0"/>
                                  </a:rPr>
                                  <m:t>𝑚</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3</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h</m:t>
                                        </m:r>
                                      </m:e>
                                      <m:sup>
                                        <m:r>
                                          <a:rPr lang="en-US" sz="2000" b="0" i="1" smtClean="0">
                                            <a:latin typeface="Cambria Math" panose="02040503050406030204" pitchFamily="18" charset="0"/>
                                          </a:rPr>
                                          <m:t>2</m:t>
                                        </m:r>
                                      </m:sup>
                                    </m:sSup>
                                  </m:e>
                                </m:d>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12</m:t>
                                    </m:r>
                                  </m:den>
                                </m:f>
                                <m:r>
                                  <a:rPr lang="en-US" sz="2000" b="0" i="1" smtClean="0">
                                    <a:latin typeface="Cambria Math" panose="02040503050406030204" pitchFamily="18" charset="0"/>
                                  </a:rPr>
                                  <m:t>𝑚</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3</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h</m:t>
                                        </m:r>
                                      </m:e>
                                      <m:sup>
                                        <m:r>
                                          <a:rPr lang="en-US" sz="2000" b="0" i="1" smtClean="0">
                                            <a:latin typeface="Cambria Math" panose="02040503050406030204" pitchFamily="18" charset="0"/>
                                          </a:rPr>
                                          <m:t>2</m:t>
                                        </m:r>
                                      </m:sup>
                                    </m:sSup>
                                  </m:e>
                                </m:d>
                              </m:e>
                            </m:mr>
                          </m:m>
                        </m:e>
                      </m:d>
                    </m:oMath>
                  </m:oMathPara>
                </a14:m>
                <a:endParaRPr lang="en-US" sz="2000" dirty="0"/>
              </a:p>
            </p:txBody>
          </p:sp>
        </mc:Choice>
        <mc:Fallback xmlns="">
          <p:sp>
            <p:nvSpPr>
              <p:cNvPr id="2" name="TextBox 1">
                <a:extLst>
                  <a:ext uri="{FF2B5EF4-FFF2-40B4-BE49-F238E27FC236}">
                    <a16:creationId xmlns:a16="http://schemas.microsoft.com/office/drawing/2014/main" id="{037A619F-2435-4EC9-985A-5BFDF172AD86}"/>
                  </a:ext>
                </a:extLst>
              </p:cNvPr>
              <p:cNvSpPr txBox="1">
                <a:spLocks noRot="1" noChangeAspect="1" noMove="1" noResize="1" noEditPoints="1" noAdjustHandles="1" noChangeArrowheads="1" noChangeShapeType="1" noTextEdit="1"/>
              </p:cNvSpPr>
              <p:nvPr/>
            </p:nvSpPr>
            <p:spPr>
              <a:xfrm>
                <a:off x="1057275" y="2047875"/>
                <a:ext cx="5272469" cy="1856277"/>
              </a:xfrm>
              <a:prstGeom prst="rect">
                <a:avLst/>
              </a:prstGeom>
              <a:blipFill>
                <a:blip r:embed="rId5"/>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CEE6DABF-A849-9E57-28DE-B8AD2DB9F3F9}"/>
              </a:ext>
            </a:extLst>
          </p:cNvPr>
          <p:cNvSpPr txBox="1"/>
          <p:nvPr/>
        </p:nvSpPr>
        <p:spPr>
          <a:xfrm>
            <a:off x="6972300" y="4392007"/>
            <a:ext cx="3943350" cy="523220"/>
          </a:xfrm>
          <a:prstGeom prst="rect">
            <a:avLst/>
          </a:prstGeom>
          <a:noFill/>
        </p:spPr>
        <p:txBody>
          <a:bodyPr wrap="square" rtlCol="0">
            <a:spAutoFit/>
          </a:bodyPr>
          <a:lstStyle/>
          <a:p>
            <a:r>
              <a:rPr lang="en-US" sz="1400" dirty="0">
                <a:latin typeface="+mj-lt"/>
              </a:rPr>
              <a:t>The frame of body B is aligned with the frame of the CM of the entire body</a:t>
            </a:r>
          </a:p>
        </p:txBody>
      </p:sp>
    </p:spTree>
    <p:extLst>
      <p:ext uri="{BB962C8B-B14F-4D97-AF65-F5344CB8AC3E}">
        <p14:creationId xmlns:p14="http://schemas.microsoft.com/office/powerpoint/2010/main" val="363051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4D690F3-3D87-0027-D4A5-3D6144ED7F01}"/>
              </a:ext>
            </a:extLst>
          </p:cNvPr>
          <p:cNvSpPr>
            <a:spLocks noGrp="1" noChangeArrowheads="1"/>
          </p:cNvSpPr>
          <p:nvPr>
            <p:ph type="title"/>
          </p:nvPr>
        </p:nvSpPr>
        <p:spPr/>
        <p:txBody>
          <a:bodyPr/>
          <a:lstStyle/>
          <a:p>
            <a:r>
              <a:rPr lang="en-US" altLang="en-US"/>
              <a:t>Iterative Newton-Euler Equations - Solution Procedure</a:t>
            </a:r>
            <a:br>
              <a:rPr lang="en-US" altLang="en-US"/>
            </a:br>
            <a:r>
              <a:rPr lang="en-US" altLang="en-US"/>
              <a:t>Phase 1: Outward Iteration </a:t>
            </a:r>
          </a:p>
        </p:txBody>
      </p:sp>
      <p:sp>
        <p:nvSpPr>
          <p:cNvPr id="105475" name="Rectangle 3">
            <a:extLst>
              <a:ext uri="{FF2B5EF4-FFF2-40B4-BE49-F238E27FC236}">
                <a16:creationId xmlns:a16="http://schemas.microsoft.com/office/drawing/2014/main" id="{5C7F8C05-965A-47EF-1691-61D81C936A66}"/>
              </a:ext>
            </a:extLst>
          </p:cNvPr>
          <p:cNvSpPr>
            <a:spLocks noGrp="1" noChangeArrowheads="1"/>
          </p:cNvSpPr>
          <p:nvPr>
            <p:ph type="body" idx="1"/>
          </p:nvPr>
        </p:nvSpPr>
        <p:spPr/>
        <p:txBody>
          <a:bodyPr/>
          <a:lstStyle/>
          <a:p>
            <a:pPr>
              <a:defRPr/>
            </a:pPr>
            <a:endParaRPr lang="en-US" altLang="en-US" b="1" dirty="0"/>
          </a:p>
          <a:p>
            <a:pPr>
              <a:defRPr/>
            </a:pPr>
            <a:endParaRPr lang="en-US" altLang="en-US" b="1" dirty="0"/>
          </a:p>
          <a:p>
            <a:pPr>
              <a:defRPr/>
            </a:pPr>
            <a:r>
              <a:rPr lang="en-US" altLang="en-US" dirty="0"/>
              <a:t>Calculate the link velocities and accelerations iteratively from the robot’s base to the end effector </a:t>
            </a:r>
          </a:p>
          <a:p>
            <a:pPr>
              <a:defRPr/>
            </a:pPr>
            <a:endParaRPr lang="en-US" altLang="en-US" dirty="0"/>
          </a:p>
          <a:p>
            <a:pPr>
              <a:defRPr/>
            </a:pPr>
            <a:endParaRPr lang="en-US" altLang="en-US" dirty="0"/>
          </a:p>
          <a:p>
            <a:pPr>
              <a:defRPr/>
            </a:pPr>
            <a:endParaRPr lang="en-US" altLang="en-US" b="1" dirty="0"/>
          </a:p>
          <a:p>
            <a:pPr>
              <a:defRPr/>
            </a:pPr>
            <a:endParaRPr lang="en-US" altLang="en-US" b="1" dirty="0"/>
          </a:p>
          <a:p>
            <a:pPr>
              <a:defRPr/>
            </a:pPr>
            <a:endParaRPr lang="en-US" altLang="en-US" b="1" dirty="0"/>
          </a:p>
          <a:p>
            <a:pPr>
              <a:defRPr/>
            </a:pPr>
            <a:endParaRPr lang="en-US" altLang="en-US" b="1" dirty="0"/>
          </a:p>
          <a:p>
            <a:pPr marL="0" indent="0">
              <a:buFontTx/>
              <a:buNone/>
              <a:defRPr/>
            </a:pPr>
            <a:endParaRPr lang="en-US" altLang="en-US" b="1" dirty="0"/>
          </a:p>
          <a:p>
            <a:pPr>
              <a:defRPr/>
            </a:pPr>
            <a:endParaRPr lang="en-US" altLang="en-US" b="1" dirty="0"/>
          </a:p>
          <a:p>
            <a:pPr>
              <a:defRPr/>
            </a:pPr>
            <a:r>
              <a:rPr lang="en-US" altLang="en-US" dirty="0"/>
              <a:t>Calculate the force and torques applied on the CM of each link using the Newton and Euler equations  </a:t>
            </a:r>
          </a:p>
          <a:p>
            <a:pPr>
              <a:defRPr/>
            </a:pPr>
            <a:endParaRPr lang="en-US" altLang="en-US" dirty="0"/>
          </a:p>
        </p:txBody>
      </p:sp>
      <mc:AlternateContent xmlns:mc="http://schemas.openxmlformats.org/markup-compatibility/2006" xmlns:a14="http://schemas.microsoft.com/office/drawing/2010/main">
        <mc:Choice Requires="a14">
          <p:sp>
            <p:nvSpPr>
              <p:cNvPr id="36868" name="Object 4">
                <a:extLst>
                  <a:ext uri="{FF2B5EF4-FFF2-40B4-BE49-F238E27FC236}">
                    <a16:creationId xmlns:a16="http://schemas.microsoft.com/office/drawing/2014/main" id="{3F9FC59B-C6FF-BFF6-8C69-E6004AD69592}"/>
                  </a:ext>
                </a:extLst>
              </p:cNvPr>
              <p:cNvSpPr txBox="1"/>
              <p:nvPr/>
            </p:nvSpPr>
            <p:spPr bwMode="auto">
              <a:xfrm>
                <a:off x="2546350" y="2540000"/>
                <a:ext cx="3717511" cy="4016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𝜔</m:t>
                              </m:r>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𝑖</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𝑅</m:t>
                          </m:r>
                        </m:e>
                      </m:sPre>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r>
                                <a:rPr lang="en-US" sz="1400" i="1">
                                  <a:solidFill>
                                    <a:srgbClr val="000000"/>
                                  </a:solidFill>
                                  <a:latin typeface="Cambria Math" panose="02040503050406030204" pitchFamily="18" charset="0"/>
                                </a:rPr>
                                <m:t>𝜔</m:t>
                              </m:r>
                            </m:e>
                          </m:sPre>
                        </m:e>
                        <m:sub>
                          <m:r>
                            <a:rPr lang="en-US" sz="1400" i="1">
                              <a:solidFill>
                                <a:srgbClr val="000000"/>
                              </a:solidFill>
                              <a:latin typeface="Cambria Math" panose="02040503050406030204" pitchFamily="18" charset="0"/>
                            </a:rPr>
                            <m:t>𝑖</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𝜃</m:t>
                              </m:r>
                            </m:e>
                          </m:acc>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𝑍</m:t>
                                  </m:r>
                                </m:e>
                              </m:acc>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36868" name="Object 4">
                <a:extLst>
                  <a:ext uri="{FF2B5EF4-FFF2-40B4-BE49-F238E27FC236}">
                    <a16:creationId xmlns:a16="http://schemas.microsoft.com/office/drawing/2014/main" id="{3F9FC59B-C6FF-BFF6-8C69-E6004AD69592}"/>
                  </a:ext>
                </a:extLst>
              </p:cNvPr>
              <p:cNvSpPr txBox="1">
                <a:spLocks noRot="1" noChangeAspect="1" noMove="1" noResize="1" noEditPoints="1" noAdjustHandles="1" noChangeArrowheads="1" noChangeShapeType="1" noTextEdit="1"/>
              </p:cNvSpPr>
              <p:nvPr/>
            </p:nvSpPr>
            <p:spPr bwMode="auto">
              <a:xfrm>
                <a:off x="2546350" y="2540000"/>
                <a:ext cx="3717511" cy="401638"/>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869" name="Object 4">
                <a:extLst>
                  <a:ext uri="{FF2B5EF4-FFF2-40B4-BE49-F238E27FC236}">
                    <a16:creationId xmlns:a16="http://schemas.microsoft.com/office/drawing/2014/main" id="{9A59DE71-9C5A-FB6D-4C79-90B31A95A3FB}"/>
                  </a:ext>
                </a:extLst>
              </p:cNvPr>
              <p:cNvSpPr txBox="1"/>
              <p:nvPr/>
            </p:nvSpPr>
            <p:spPr bwMode="auto">
              <a:xfrm>
                <a:off x="2546349" y="3017838"/>
                <a:ext cx="6390033" cy="40005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b="0" i="1" smtClean="0">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ea typeface="Cambria Math" panose="02040503050406030204" pitchFamily="18" charset="0"/>
                                    </a:rPr>
                                    <m:t>𝜔</m:t>
                                  </m:r>
                                </m:e>
                              </m:acc>
                            </m:e>
                          </m:sPre>
                        </m:e>
                        <m:sub>
                          <m:r>
                            <a:rPr lang="en-US" sz="1400" i="1">
                              <a:solidFill>
                                <a:srgbClr val="000000"/>
                              </a:solidFill>
                              <a:latin typeface="Cambria Math" panose="02040503050406030204" pitchFamily="18" charset="0"/>
                            </a:rPr>
                            <m:t>𝑖</m:t>
                          </m:r>
                          <m:r>
                            <a:rPr lang="en-US" sz="1400" b="0" i="1" smtClean="0">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𝑖</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𝑅</m:t>
                          </m:r>
                        </m:e>
                      </m:sPre>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ea typeface="Cambria Math" panose="02040503050406030204" pitchFamily="18" charset="0"/>
                                    </a:rPr>
                                    <m:t>𝜔</m:t>
                                  </m:r>
                                </m:e>
                              </m:acc>
                            </m:e>
                          </m:sPre>
                        </m:e>
                        <m:sub>
                          <m:r>
                            <a:rPr lang="en-US" sz="1400" i="1">
                              <a:solidFill>
                                <a:srgbClr val="000000"/>
                              </a:solidFill>
                              <a:latin typeface="Cambria Math" panose="02040503050406030204" pitchFamily="18" charset="0"/>
                            </a:rPr>
                            <m:t>𝑖</m:t>
                          </m:r>
                        </m:sub>
                      </m:sSub>
                      <m:r>
                        <a:rPr lang="en-US" sz="1400" i="1">
                          <a:solidFill>
                            <a:srgbClr val="000000"/>
                          </a:solidFill>
                          <a:latin typeface="Cambria Math" panose="02040503050406030204" pitchFamily="18" charset="0"/>
                        </a:rPr>
                        <m:t>+</m:t>
                      </m:r>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𝑖</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𝑅</m:t>
                          </m:r>
                        </m:e>
                      </m:sPre>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r>
                                <a:rPr lang="en-US" sz="1400" i="1">
                                  <a:solidFill>
                                    <a:srgbClr val="000000"/>
                                  </a:solidFill>
                                  <a:latin typeface="Cambria Math" panose="02040503050406030204" pitchFamily="18" charset="0"/>
                                </a:rPr>
                                <m:t>𝜔</m:t>
                              </m:r>
                            </m:e>
                          </m:sPre>
                        </m:e>
                        <m:sub>
                          <m:r>
                            <a:rPr lang="en-US" sz="1400" i="1">
                              <a:solidFill>
                                <a:srgbClr val="000000"/>
                              </a:solidFill>
                              <a:latin typeface="Cambria Math" panose="02040503050406030204" pitchFamily="18" charset="0"/>
                            </a:rPr>
                            <m:t>𝑖</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𝜃</m:t>
                              </m:r>
                            </m:e>
                          </m:acc>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𝑍</m:t>
                                  </m:r>
                                </m:e>
                              </m:acc>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𝜃</m:t>
                              </m:r>
                            </m:e>
                          </m:acc>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𝑍</m:t>
                                  </m:r>
                                </m:e>
                              </m:acc>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36869" name="Object 4">
                <a:extLst>
                  <a:ext uri="{FF2B5EF4-FFF2-40B4-BE49-F238E27FC236}">
                    <a16:creationId xmlns:a16="http://schemas.microsoft.com/office/drawing/2014/main" id="{9A59DE71-9C5A-FB6D-4C79-90B31A95A3FB}"/>
                  </a:ext>
                </a:extLst>
              </p:cNvPr>
              <p:cNvSpPr txBox="1">
                <a:spLocks noRot="1" noChangeAspect="1" noMove="1" noResize="1" noEditPoints="1" noAdjustHandles="1" noChangeArrowheads="1" noChangeShapeType="1" noTextEdit="1"/>
              </p:cNvSpPr>
              <p:nvPr/>
            </p:nvSpPr>
            <p:spPr bwMode="auto">
              <a:xfrm>
                <a:off x="2546349" y="3017838"/>
                <a:ext cx="6390033" cy="400050"/>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870" name="Object 4">
                <a:extLst>
                  <a:ext uri="{FF2B5EF4-FFF2-40B4-BE49-F238E27FC236}">
                    <a16:creationId xmlns:a16="http://schemas.microsoft.com/office/drawing/2014/main" id="{7B32F936-7777-16E2-0DD5-9E739EE972C2}"/>
                  </a:ext>
                </a:extLst>
              </p:cNvPr>
              <p:cNvSpPr txBox="1"/>
              <p:nvPr/>
            </p:nvSpPr>
            <p:spPr bwMode="auto">
              <a:xfrm>
                <a:off x="2593975" y="3478212"/>
                <a:ext cx="6187616" cy="3778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b="0" i="1" smtClean="0">
                                      <a:solidFill>
                                        <a:srgbClr val="000000"/>
                                      </a:solidFill>
                                      <a:latin typeface="Cambria Math" panose="02040503050406030204" pitchFamily="18" charset="0"/>
                                    </a:rPr>
                                    <m:t>𝑣</m:t>
                                  </m:r>
                                </m:e>
                              </m:acc>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𝑖</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𝑅</m:t>
                          </m:r>
                        </m:e>
                      </m:sPre>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acc>
                            <m:accPr>
                              <m:chr m:val="̇"/>
                              <m:ctrlPr>
                                <a:rPr lang="en-US" sz="1400" i="1">
                                  <a:solidFill>
                                    <a:srgbClr val="000000"/>
                                  </a:solidFill>
                                  <a:latin typeface="Cambria Math" panose="02040503050406030204" pitchFamily="18" charset="0"/>
                                </a:rPr>
                              </m:ctrlPr>
                            </m:acc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r>
                                    <a:rPr lang="en-US" sz="1400" i="1">
                                      <a:solidFill>
                                        <a:srgbClr val="000000"/>
                                      </a:solidFill>
                                      <a:latin typeface="Cambria Math" panose="02040503050406030204" pitchFamily="18" charset="0"/>
                                    </a:rPr>
                                    <m:t>𝜔</m:t>
                                  </m:r>
                                </m:e>
                              </m:sPre>
                            </m:e>
                          </m:acc>
                        </m:e>
                        <m:sub>
                          <m:r>
                            <a:rPr lang="en-US" sz="1400" i="1">
                              <a:solidFill>
                                <a:srgbClr val="000000"/>
                              </a:solidFill>
                              <a:latin typeface="Cambria Math" panose="02040503050406030204" pitchFamily="18" charset="0"/>
                            </a:rPr>
                            <m:t>𝑖</m:t>
                          </m:r>
                        </m:sub>
                      </m:sSub>
                      <m:r>
                        <a:rPr lang="en-US" sz="1400" i="1">
                          <a:solidFill>
                            <a:srgbClr val="000000"/>
                          </a:solidFill>
                          <a:latin typeface="Cambria Math" panose="02040503050406030204" pitchFamily="18" charset="0"/>
                        </a:rPr>
                        <m:t> × </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r>
                                <a:rPr lang="en-US" sz="1400" i="1">
                                  <a:solidFill>
                                    <a:srgbClr val="000000"/>
                                  </a:solidFill>
                                  <a:latin typeface="Cambria Math" panose="02040503050406030204" pitchFamily="18" charset="0"/>
                                </a:rPr>
                                <m:t>𝑃</m:t>
                              </m:r>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r>
                                <a:rPr lang="en-US" sz="1400" i="1">
                                  <a:solidFill>
                                    <a:srgbClr val="000000"/>
                                  </a:solidFill>
                                  <a:latin typeface="Cambria Math" panose="02040503050406030204" pitchFamily="18" charset="0"/>
                                </a:rPr>
                                <m:t>𝜔</m:t>
                              </m:r>
                            </m:e>
                          </m:sPre>
                        </m:e>
                        <m:sub>
                          <m:r>
                            <a:rPr lang="en-US" sz="1400" i="1">
                              <a:solidFill>
                                <a:srgbClr val="000000"/>
                              </a:solidFill>
                              <a:latin typeface="Cambria Math" panose="02040503050406030204" pitchFamily="18" charset="0"/>
                            </a:rPr>
                            <m:t>𝑖</m:t>
                          </m:r>
                        </m:sub>
                      </m:sSub>
                      <m:r>
                        <a:rPr lang="en-US" sz="1400" i="1">
                          <a:solidFill>
                            <a:srgbClr val="000000"/>
                          </a:solidFill>
                          <a:latin typeface="Cambria Math" panose="02040503050406030204" pitchFamily="18" charset="0"/>
                        </a:rPr>
                        <m:t> × (</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r>
                                <a:rPr lang="en-US" sz="1400" i="1">
                                  <a:solidFill>
                                    <a:srgbClr val="000000"/>
                                  </a:solidFill>
                                  <a:latin typeface="Cambria Math" panose="02040503050406030204" pitchFamily="18" charset="0"/>
                                </a:rPr>
                                <m:t>𝜔</m:t>
                              </m:r>
                            </m:e>
                          </m:sPre>
                        </m:e>
                        <m:sub>
                          <m:r>
                            <a:rPr lang="en-US" sz="1400" i="1">
                              <a:solidFill>
                                <a:srgbClr val="000000"/>
                              </a:solidFill>
                              <a:latin typeface="Cambria Math" panose="02040503050406030204" pitchFamily="18" charset="0"/>
                            </a:rPr>
                            <m:t>𝑖</m:t>
                          </m:r>
                        </m:sub>
                      </m:sSub>
                      <m:r>
                        <a:rPr lang="en-US" sz="1400" i="1">
                          <a:solidFill>
                            <a:srgbClr val="000000"/>
                          </a:solidFill>
                          <a:latin typeface="Cambria Math" panose="02040503050406030204" pitchFamily="18" charset="0"/>
                        </a:rPr>
                        <m:t> × </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r>
                                <a:rPr lang="en-US" sz="1400" i="1">
                                  <a:solidFill>
                                    <a:srgbClr val="000000"/>
                                  </a:solidFill>
                                  <a:latin typeface="Cambria Math" panose="02040503050406030204" pitchFamily="18" charset="0"/>
                                </a:rPr>
                                <m:t>𝑃</m:t>
                              </m:r>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𝑣</m:t>
                                  </m:r>
                                </m:e>
                              </m:acc>
                            </m:e>
                          </m:sPre>
                        </m:e>
                        <m:sub>
                          <m:r>
                            <a:rPr lang="en-US" sz="1400" i="1">
                              <a:solidFill>
                                <a:srgbClr val="000000"/>
                              </a:solidFill>
                              <a:latin typeface="Cambria Math" panose="02040503050406030204" pitchFamily="18" charset="0"/>
                            </a:rPr>
                            <m:t>𝑖</m:t>
                          </m:r>
                        </m:sub>
                      </m:sSub>
                      <m:r>
                        <a:rPr lang="en-US" sz="1400" i="1">
                          <a:solidFill>
                            <a:srgbClr val="000000"/>
                          </a:solidFill>
                          <a:latin typeface="Cambria Math" panose="02040503050406030204" pitchFamily="18" charset="0"/>
                        </a:rPr>
                        <m:t>)</m:t>
                      </m:r>
                    </m:oMath>
                  </m:oMathPara>
                </a14:m>
                <a:endParaRPr lang="en-US" sz="1400" dirty="0"/>
              </a:p>
            </p:txBody>
          </p:sp>
        </mc:Choice>
        <mc:Fallback xmlns="">
          <p:sp>
            <p:nvSpPr>
              <p:cNvPr id="36870" name="Object 4">
                <a:extLst>
                  <a:ext uri="{FF2B5EF4-FFF2-40B4-BE49-F238E27FC236}">
                    <a16:creationId xmlns:a16="http://schemas.microsoft.com/office/drawing/2014/main" id="{7B32F936-7777-16E2-0DD5-9E739EE972C2}"/>
                  </a:ext>
                </a:extLst>
              </p:cNvPr>
              <p:cNvSpPr txBox="1">
                <a:spLocks noRot="1" noChangeAspect="1" noMove="1" noResize="1" noEditPoints="1" noAdjustHandles="1" noChangeArrowheads="1" noChangeShapeType="1" noTextEdit="1"/>
              </p:cNvSpPr>
              <p:nvPr/>
            </p:nvSpPr>
            <p:spPr bwMode="auto">
              <a:xfrm>
                <a:off x="2593975" y="3478212"/>
                <a:ext cx="6187616" cy="377825"/>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871" name="Object 4">
                <a:extLst>
                  <a:ext uri="{FF2B5EF4-FFF2-40B4-BE49-F238E27FC236}">
                    <a16:creationId xmlns:a16="http://schemas.microsoft.com/office/drawing/2014/main" id="{3E7C7000-3172-EB76-1FA4-13EA4CD1E2FE}"/>
                  </a:ext>
                </a:extLst>
              </p:cNvPr>
              <p:cNvSpPr txBox="1"/>
              <p:nvPr/>
            </p:nvSpPr>
            <p:spPr bwMode="auto">
              <a:xfrm>
                <a:off x="2593975" y="3973513"/>
                <a:ext cx="7837950" cy="37941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𝑣</m:t>
                                      </m:r>
                                    </m:e>
                                  </m:acc>
                                </m:e>
                              </m:sPre>
                            </m:e>
                            <m:sub>
                              <m:r>
                                <a:rPr lang="en-US" sz="1400" i="1">
                                  <a:solidFill>
                                    <a:srgbClr val="000000"/>
                                  </a:solidFill>
                                  <a:latin typeface="Cambria Math" panose="02040503050406030204" pitchFamily="18" charset="0"/>
                                </a:rPr>
                                <m:t>𝐶</m:t>
                              </m:r>
                            </m:sub>
                          </m:sSub>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b="0" i="1" smtClean="0">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ea typeface="Cambria Math" panose="02040503050406030204" pitchFamily="18" charset="0"/>
                                    </a:rPr>
                                    <m:t>𝜔</m:t>
                                  </m:r>
                                </m:e>
                              </m:acc>
                            </m:e>
                          </m:sPre>
                        </m:e>
                        <m:sub>
                          <m:r>
                            <a:rPr lang="en-US" sz="1400" b="0" i="1" smtClean="0">
                              <a:solidFill>
                                <a:srgbClr val="000000"/>
                              </a:solidFill>
                              <a:latin typeface="Cambria Math" panose="02040503050406030204" pitchFamily="18" charset="0"/>
                              <a:ea typeface="Cambria Math" panose="02040503050406030204" pitchFamily="18" charset="0"/>
                            </a:rPr>
                            <m:t>𝑖</m:t>
                          </m:r>
                          <m:r>
                            <a:rPr lang="en-US" sz="1400" b="0" i="1" smtClean="0">
                              <a:solidFill>
                                <a:srgbClr val="000000"/>
                              </a:solidFill>
                              <a:latin typeface="Cambria Math" panose="02040503050406030204" pitchFamily="18" charset="0"/>
                              <a:ea typeface="Cambria Math" panose="02040503050406030204" pitchFamily="18" charset="0"/>
                            </a:rPr>
                            <m:t>+1</m:t>
                          </m:r>
                        </m:sub>
                      </m:sSub>
                      <m:r>
                        <a:rPr lang="en-US" sz="1400" i="1">
                          <a:solidFill>
                            <a:srgbClr val="000000"/>
                          </a:solidFill>
                          <a:latin typeface="Cambria Math" panose="02040503050406030204" pitchFamily="18" charset="0"/>
                        </a:rPr>
                        <m:t>× </m:t>
                      </m:r>
                      <m:sSub>
                        <m:sSubPr>
                          <m:ctrlPr>
                            <a:rPr lang="en-US" sz="1400" i="1">
                              <a:solidFill>
                                <a:srgbClr val="000000"/>
                              </a:solidFill>
                              <a:latin typeface="Cambria Math" panose="02040503050406030204" pitchFamily="18" charset="0"/>
                            </a:rPr>
                          </m:ctrlPr>
                        </m:sSubPr>
                        <m:e>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𝑃</m:t>
                                  </m:r>
                                </m:e>
                              </m:sPre>
                            </m:e>
                            <m:sub>
                              <m:r>
                                <a:rPr lang="en-US" sz="1400" i="1">
                                  <a:solidFill>
                                    <a:srgbClr val="000000"/>
                                  </a:solidFill>
                                  <a:latin typeface="Cambria Math" panose="02040503050406030204" pitchFamily="18" charset="0"/>
                                </a:rPr>
                                <m:t>𝐶</m:t>
                              </m:r>
                            </m:sub>
                          </m:sSub>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𝜔</m:t>
                              </m:r>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× (</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𝜔</m:t>
                              </m:r>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𝑃</m:t>
                                  </m:r>
                                </m:e>
                              </m:sPre>
                            </m:e>
                            <m:sub>
                              <m:r>
                                <a:rPr lang="en-US" sz="1400" i="1">
                                  <a:solidFill>
                                    <a:srgbClr val="000000"/>
                                  </a:solidFill>
                                  <a:latin typeface="Cambria Math" panose="02040503050406030204" pitchFamily="18" charset="0"/>
                                </a:rPr>
                                <m:t>𝐶</m:t>
                              </m:r>
                            </m:sub>
                          </m:sSub>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) + </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𝑣</m:t>
                                  </m:r>
                                </m:e>
                              </m:acc>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36871" name="Object 4">
                <a:extLst>
                  <a:ext uri="{FF2B5EF4-FFF2-40B4-BE49-F238E27FC236}">
                    <a16:creationId xmlns:a16="http://schemas.microsoft.com/office/drawing/2014/main" id="{3E7C7000-3172-EB76-1FA4-13EA4CD1E2FE}"/>
                  </a:ext>
                </a:extLst>
              </p:cNvPr>
              <p:cNvSpPr txBox="1">
                <a:spLocks noRot="1" noChangeAspect="1" noMove="1" noResize="1" noEditPoints="1" noAdjustHandles="1" noChangeArrowheads="1" noChangeShapeType="1" noTextEdit="1"/>
              </p:cNvSpPr>
              <p:nvPr/>
            </p:nvSpPr>
            <p:spPr bwMode="auto">
              <a:xfrm>
                <a:off x="2593975" y="3973513"/>
                <a:ext cx="7837950" cy="379412"/>
              </a:xfrm>
              <a:prstGeom prst="rect">
                <a:avLst/>
              </a:prstGeom>
              <a:blipFill>
                <a:blip r:embed="rId7"/>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872" name="Object 4">
                <a:extLst>
                  <a:ext uri="{FF2B5EF4-FFF2-40B4-BE49-F238E27FC236}">
                    <a16:creationId xmlns:a16="http://schemas.microsoft.com/office/drawing/2014/main" id="{9A7E321E-7217-F303-577A-5C3E0A17F030}"/>
                  </a:ext>
                </a:extLst>
              </p:cNvPr>
              <p:cNvSpPr txBox="1"/>
              <p:nvPr/>
            </p:nvSpPr>
            <p:spPr bwMode="auto">
              <a:xfrm>
                <a:off x="2606675" y="5100638"/>
                <a:ext cx="2632351" cy="37941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𝐹</m:t>
                              </m:r>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𝑚</m:t>
                          </m:r>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sSub>
                        <m:sSubPr>
                          <m:ctrlPr>
                            <a:rPr lang="en-US" sz="1400" i="1">
                              <a:solidFill>
                                <a:srgbClr val="000000"/>
                              </a:solidFill>
                              <a:latin typeface="Cambria Math" panose="02040503050406030204" pitchFamily="18" charset="0"/>
                            </a:rPr>
                          </m:ctrlPr>
                        </m:sSubPr>
                        <m:e>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𝑣</m:t>
                                      </m:r>
                                    </m:e>
                                  </m:acc>
                                </m:e>
                              </m:sPre>
                            </m:e>
                            <m:sub>
                              <m:r>
                                <a:rPr lang="en-US" sz="1400" i="1">
                                  <a:solidFill>
                                    <a:srgbClr val="000000"/>
                                  </a:solidFill>
                                  <a:latin typeface="Cambria Math" panose="02040503050406030204" pitchFamily="18" charset="0"/>
                                </a:rPr>
                                <m:t>𝐶</m:t>
                              </m:r>
                            </m:sub>
                          </m:sSub>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36872" name="Object 4">
                <a:extLst>
                  <a:ext uri="{FF2B5EF4-FFF2-40B4-BE49-F238E27FC236}">
                    <a16:creationId xmlns:a16="http://schemas.microsoft.com/office/drawing/2014/main" id="{9A7E321E-7217-F303-577A-5C3E0A17F030}"/>
                  </a:ext>
                </a:extLst>
              </p:cNvPr>
              <p:cNvSpPr txBox="1">
                <a:spLocks noRot="1" noChangeAspect="1" noMove="1" noResize="1" noEditPoints="1" noAdjustHandles="1" noChangeArrowheads="1" noChangeShapeType="1" noTextEdit="1"/>
              </p:cNvSpPr>
              <p:nvPr/>
            </p:nvSpPr>
            <p:spPr bwMode="auto">
              <a:xfrm>
                <a:off x="2606675" y="5100638"/>
                <a:ext cx="2632351" cy="379412"/>
              </a:xfrm>
              <a:prstGeom prst="rect">
                <a:avLst/>
              </a:prstGeom>
              <a:blipFill>
                <a:blip r:embed="rId8"/>
                <a:stretch>
                  <a:fillRect/>
                </a:stretch>
              </a:blipFill>
              <a:ln>
                <a:noFill/>
              </a:ln>
              <a:effectLst/>
            </p:spPr>
            <p:txBody>
              <a:bodyPr/>
              <a:lstStyle/>
              <a:p>
                <a:r>
                  <a:rPr lang="en-US">
                    <a:noFill/>
                  </a:rPr>
                  <a:t> </a:t>
                </a:r>
              </a:p>
            </p:txBody>
          </p:sp>
        </mc:Fallback>
      </mc:AlternateContent>
      <p:graphicFrame>
        <p:nvGraphicFramePr>
          <p:cNvPr id="36873" name="Object 4">
            <a:extLst>
              <a:ext uri="{FF2B5EF4-FFF2-40B4-BE49-F238E27FC236}">
                <a16:creationId xmlns:a16="http://schemas.microsoft.com/office/drawing/2014/main" id="{62421E40-440A-92DB-C1AC-1D2067809EB6}"/>
              </a:ext>
            </a:extLst>
          </p:cNvPr>
          <p:cNvGraphicFramePr>
            <a:graphicFrameLocks noChangeAspect="1"/>
          </p:cNvGraphicFramePr>
          <p:nvPr/>
        </p:nvGraphicFramePr>
        <p:xfrm>
          <a:off x="2651125" y="5568950"/>
          <a:ext cx="5728432" cy="439738"/>
        </p:xfrm>
        <a:graphic>
          <a:graphicData uri="http://schemas.openxmlformats.org/presentationml/2006/ole">
            <mc:AlternateContent xmlns:mc="http://schemas.openxmlformats.org/markup-compatibility/2006">
              <mc:Choice xmlns:v="urn:schemas-microsoft-com:vml" Requires="v">
                <p:oleObj spid="_x0000_s1026" name="Equation" r:id="rId9" imgW="2514600" imgH="279400" progId="Equation.3">
                  <p:embed/>
                </p:oleObj>
              </mc:Choice>
              <mc:Fallback>
                <p:oleObj name="Equation" r:id="rId9" imgW="2514600" imgH="279400" progId="Equation.3">
                  <p:embed/>
                  <p:pic>
                    <p:nvPicPr>
                      <p:cNvPr id="36873" name="Object 4">
                        <a:extLst>
                          <a:ext uri="{FF2B5EF4-FFF2-40B4-BE49-F238E27FC236}">
                            <a16:creationId xmlns:a16="http://schemas.microsoft.com/office/drawing/2014/main" id="{62421E40-440A-92DB-C1AC-1D2067809EB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1125" y="5568950"/>
                        <a:ext cx="5728432" cy="439738"/>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36874" name="Object 4">
                <a:extLst>
                  <a:ext uri="{FF2B5EF4-FFF2-40B4-BE49-F238E27FC236}">
                    <a16:creationId xmlns:a16="http://schemas.microsoft.com/office/drawing/2014/main" id="{11604A6C-65D7-85D7-D0DF-D62F71D619AB}"/>
                  </a:ext>
                </a:extLst>
              </p:cNvPr>
              <p:cNvSpPr txBox="1"/>
              <p:nvPr/>
            </p:nvSpPr>
            <p:spPr bwMode="auto">
              <a:xfrm>
                <a:off x="2143125" y="1423988"/>
                <a:ext cx="2946400" cy="322262"/>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Outward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Iteration</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 : 0→5</m:t>
                      </m:r>
                    </m:oMath>
                  </m:oMathPara>
                </a14:m>
                <a:endParaRPr lang="en-US" dirty="0"/>
              </a:p>
            </p:txBody>
          </p:sp>
        </mc:Choice>
        <mc:Fallback xmlns="">
          <p:sp>
            <p:nvSpPr>
              <p:cNvPr id="36874" name="Object 4">
                <a:extLst>
                  <a:ext uri="{FF2B5EF4-FFF2-40B4-BE49-F238E27FC236}">
                    <a16:creationId xmlns:a16="http://schemas.microsoft.com/office/drawing/2014/main" id="{11604A6C-65D7-85D7-D0DF-D62F71D619AB}"/>
                  </a:ext>
                </a:extLst>
              </p:cNvPr>
              <p:cNvSpPr txBox="1">
                <a:spLocks noRot="1" noChangeAspect="1" noMove="1" noResize="1" noEditPoints="1" noAdjustHandles="1" noChangeArrowheads="1" noChangeShapeType="1" noTextEdit="1"/>
              </p:cNvSpPr>
              <p:nvPr/>
            </p:nvSpPr>
            <p:spPr bwMode="auto">
              <a:xfrm>
                <a:off x="2143125" y="1423988"/>
                <a:ext cx="2946400" cy="322262"/>
              </a:xfrm>
              <a:prstGeom prst="rect">
                <a:avLst/>
              </a:prstGeom>
              <a:blipFill>
                <a:blip r:embed="rId11"/>
                <a:stretch>
                  <a:fillRect/>
                </a:stretch>
              </a:blipFill>
              <a:ln>
                <a:noFill/>
              </a:ln>
              <a:effectLst/>
            </p:spPr>
            <p:txBody>
              <a:bodyPr/>
              <a:lstStyle/>
              <a:p>
                <a:r>
                  <a:rPr lang="en-US">
                    <a:noFill/>
                  </a:rPr>
                  <a:t> </a:t>
                </a:r>
              </a:p>
            </p:txBody>
          </p:sp>
        </mc:Fallback>
      </mc:AlternateContent>
      <p:sp>
        <p:nvSpPr>
          <p:cNvPr id="36875" name="Rectangle 8">
            <a:extLst>
              <a:ext uri="{FF2B5EF4-FFF2-40B4-BE49-F238E27FC236}">
                <a16:creationId xmlns:a16="http://schemas.microsoft.com/office/drawing/2014/main" id="{5AC323D0-6C9E-E6E9-49BE-9A2DCE1232C9}"/>
              </a:ext>
            </a:extLst>
          </p:cNvPr>
          <p:cNvSpPr>
            <a:spLocks noChangeArrowheads="1"/>
          </p:cNvSpPr>
          <p:nvPr/>
        </p:nvSpPr>
        <p:spPr bwMode="auto">
          <a:xfrm>
            <a:off x="1282700" y="1814513"/>
            <a:ext cx="9251950" cy="2597150"/>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6876" name="Rectangle 8">
            <a:extLst>
              <a:ext uri="{FF2B5EF4-FFF2-40B4-BE49-F238E27FC236}">
                <a16:creationId xmlns:a16="http://schemas.microsoft.com/office/drawing/2014/main" id="{F4A81A21-C3B0-F771-C7D3-09F4C154DCBA}"/>
              </a:ext>
            </a:extLst>
          </p:cNvPr>
          <p:cNvSpPr>
            <a:spLocks noChangeArrowheads="1"/>
          </p:cNvSpPr>
          <p:nvPr/>
        </p:nvSpPr>
        <p:spPr bwMode="auto">
          <a:xfrm>
            <a:off x="1282700" y="4525963"/>
            <a:ext cx="9251950" cy="157003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6877" name="Rectangle 8">
            <a:extLst>
              <a:ext uri="{FF2B5EF4-FFF2-40B4-BE49-F238E27FC236}">
                <a16:creationId xmlns:a16="http://schemas.microsoft.com/office/drawing/2014/main" id="{32A04930-069B-ACF6-427B-559EAB9F8EA1}"/>
              </a:ext>
            </a:extLst>
          </p:cNvPr>
          <p:cNvSpPr>
            <a:spLocks noChangeArrowheads="1"/>
          </p:cNvSpPr>
          <p:nvPr/>
        </p:nvSpPr>
        <p:spPr bwMode="auto">
          <a:xfrm>
            <a:off x="869950" y="1371600"/>
            <a:ext cx="9928225" cy="4772025"/>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6" name="Footer Placeholder 2">
            <a:extLst>
              <a:ext uri="{FF2B5EF4-FFF2-40B4-BE49-F238E27FC236}">
                <a16:creationId xmlns:a16="http://schemas.microsoft.com/office/drawing/2014/main" id="{89B7823D-246A-B586-1B3C-2EA477BCE515}"/>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6879" name="Picture 2" descr="http://brand.ucla.edu/wp-content/uploads/2013/08/ucla-logotype-main-11.jpg">
            <a:extLst>
              <a:ext uri="{FF2B5EF4-FFF2-40B4-BE49-F238E27FC236}">
                <a16:creationId xmlns:a16="http://schemas.microsoft.com/office/drawing/2014/main" id="{1A07B3A7-4FCE-7A88-8DD5-4B2FCD5698D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73718F8D-47B9-188B-5EDA-5E3C1CCF4518}"/>
              </a:ext>
            </a:extLst>
          </p:cNvPr>
          <p:cNvSpPr>
            <a:spLocks noGrp="1" noChangeArrowheads="1"/>
          </p:cNvSpPr>
          <p:nvPr>
            <p:ph type="title"/>
          </p:nvPr>
        </p:nvSpPr>
        <p:spPr/>
        <p:txBody>
          <a:bodyPr/>
          <a:lstStyle/>
          <a:p>
            <a:r>
              <a:rPr lang="en-US" altLang="en-US"/>
              <a:t>Inertia Tensor – Robotic Links</a:t>
            </a:r>
          </a:p>
        </p:txBody>
      </p:sp>
      <p:sp>
        <p:nvSpPr>
          <p:cNvPr id="102403" name="Rectangle 3">
            <a:extLst>
              <a:ext uri="{FF2B5EF4-FFF2-40B4-BE49-F238E27FC236}">
                <a16:creationId xmlns:a16="http://schemas.microsoft.com/office/drawing/2014/main" id="{34150DD8-BBBD-EB47-8D5D-FB9468D5DB04}"/>
              </a:ext>
            </a:extLst>
          </p:cNvPr>
          <p:cNvSpPr>
            <a:spLocks noGrp="1" noChangeArrowheads="1"/>
          </p:cNvSpPr>
          <p:nvPr>
            <p:ph type="body" idx="1"/>
          </p:nvPr>
        </p:nvSpPr>
        <p:spPr/>
        <p:txBody>
          <a:bodyPr/>
          <a:lstStyle/>
          <a:p>
            <a:r>
              <a:rPr lang="en-US" altLang="en-US"/>
              <a:t>Body C</a:t>
            </a:r>
          </a:p>
        </p:txBody>
      </p:sp>
      <p:sp>
        <p:nvSpPr>
          <p:cNvPr id="7" name="Footer Placeholder 2">
            <a:extLst>
              <a:ext uri="{FF2B5EF4-FFF2-40B4-BE49-F238E27FC236}">
                <a16:creationId xmlns:a16="http://schemas.microsoft.com/office/drawing/2014/main" id="{64C39933-38B1-11E5-155C-6BE2DC1F8B1E}"/>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02405" name="Picture 2" descr="http://brand.ucla.edu/wp-content/uploads/2013/08/ucla-logotype-main-11.jpg">
            <a:extLst>
              <a:ext uri="{FF2B5EF4-FFF2-40B4-BE49-F238E27FC236}">
                <a16:creationId xmlns:a16="http://schemas.microsoft.com/office/drawing/2014/main" id="{86DCA9D3-FE66-6AEB-1A04-BB5AFF038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1">
            <a:extLst>
              <a:ext uri="{FF2B5EF4-FFF2-40B4-BE49-F238E27FC236}">
                <a16:creationId xmlns:a16="http://schemas.microsoft.com/office/drawing/2014/main" id="{B17A3258-1E6E-E6A9-F9E3-CBAE602E9E7D}"/>
              </a:ext>
            </a:extLst>
          </p:cNvPr>
          <p:cNvPicPr>
            <a:picLocks noChangeAspect="1"/>
          </p:cNvPicPr>
          <p:nvPr/>
        </p:nvPicPr>
        <p:blipFill rotWithShape="1">
          <a:blip r:embed="rId4">
            <a:extLst>
              <a:ext uri="{28A0092B-C50C-407E-A947-70E740481C1C}">
                <a14:useLocalDpi xmlns:a14="http://schemas.microsoft.com/office/drawing/2010/main" val="0"/>
              </a:ext>
            </a:extLst>
          </a:blip>
          <a:srcRect l="57389"/>
          <a:stretch/>
        </p:blipFill>
        <p:spPr bwMode="auto">
          <a:xfrm>
            <a:off x="7439025" y="2006600"/>
            <a:ext cx="337343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66E88F6-5516-C1C6-C8A5-3C6DB89C1724}"/>
                  </a:ext>
                </a:extLst>
              </p:cNvPr>
              <p:cNvSpPr txBox="1"/>
              <p:nvPr/>
            </p:nvSpPr>
            <p:spPr>
              <a:xfrm>
                <a:off x="3409950" y="3162300"/>
                <a:ext cx="1754519" cy="34009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𝐶</m:t>
                          </m:r>
                        </m:sup>
                        <m:e>
                          <m:r>
                            <a:rPr lang="en-US" sz="2000" b="0" i="1" smtClean="0">
                              <a:latin typeface="Cambria Math" panose="02040503050406030204" pitchFamily="18" charset="0"/>
                            </a:rPr>
                            <m:t>𝐼</m:t>
                          </m:r>
                        </m:e>
                      </m:sPre>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𝑏𝑜𝑥</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𝑐𝑦𝑙</m:t>
                          </m:r>
                        </m:sub>
                      </m:sSub>
                    </m:oMath>
                  </m:oMathPara>
                </a14:m>
                <a:endParaRPr lang="en-US" sz="2000" dirty="0"/>
              </a:p>
            </p:txBody>
          </p:sp>
        </mc:Choice>
        <mc:Fallback xmlns="">
          <p:sp>
            <p:nvSpPr>
              <p:cNvPr id="2" name="TextBox 1">
                <a:extLst>
                  <a:ext uri="{FF2B5EF4-FFF2-40B4-BE49-F238E27FC236}">
                    <a16:creationId xmlns:a16="http://schemas.microsoft.com/office/drawing/2014/main" id="{266E88F6-5516-C1C6-C8A5-3C6DB89C1724}"/>
                  </a:ext>
                </a:extLst>
              </p:cNvPr>
              <p:cNvSpPr txBox="1">
                <a:spLocks noRot="1" noChangeAspect="1" noMove="1" noResize="1" noEditPoints="1" noAdjustHandles="1" noChangeArrowheads="1" noChangeShapeType="1" noTextEdit="1"/>
              </p:cNvSpPr>
              <p:nvPr/>
            </p:nvSpPr>
            <p:spPr>
              <a:xfrm>
                <a:off x="3409950" y="3162300"/>
                <a:ext cx="1754519" cy="340093"/>
              </a:xfrm>
              <a:prstGeom prst="rect">
                <a:avLst/>
              </a:prstGeom>
              <a:blipFill>
                <a:blip r:embed="rId5"/>
                <a:stretch>
                  <a:fillRect l="-347" r="-1736" b="-2500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89E1E4FE-E767-C541-13A3-9943C09807B3}"/>
              </a:ext>
            </a:extLst>
          </p:cNvPr>
          <p:cNvSpPr txBox="1"/>
          <p:nvPr/>
        </p:nvSpPr>
        <p:spPr>
          <a:xfrm>
            <a:off x="3609975" y="2610683"/>
            <a:ext cx="1647825" cy="338554"/>
          </a:xfrm>
          <a:prstGeom prst="rect">
            <a:avLst/>
          </a:prstGeom>
          <a:noFill/>
        </p:spPr>
        <p:txBody>
          <a:bodyPr wrap="square" rtlCol="0">
            <a:spAutoFit/>
          </a:bodyPr>
          <a:lstStyle/>
          <a:p>
            <a:r>
              <a:rPr lang="en-US" sz="1600" u="sng" dirty="0">
                <a:latin typeface="+mj-lt"/>
              </a:rPr>
              <a:t>STEP 1</a:t>
            </a:r>
          </a:p>
        </p:txBody>
      </p:sp>
      <p:sp>
        <p:nvSpPr>
          <p:cNvPr id="4" name="TextBox 3">
            <a:extLst>
              <a:ext uri="{FF2B5EF4-FFF2-40B4-BE49-F238E27FC236}">
                <a16:creationId xmlns:a16="http://schemas.microsoft.com/office/drawing/2014/main" id="{9D381FCE-68FD-263A-4777-3FCC40DE8BB7}"/>
              </a:ext>
            </a:extLst>
          </p:cNvPr>
          <p:cNvSpPr txBox="1"/>
          <p:nvPr/>
        </p:nvSpPr>
        <p:spPr>
          <a:xfrm>
            <a:off x="3295650" y="3985980"/>
            <a:ext cx="1647825" cy="338554"/>
          </a:xfrm>
          <a:prstGeom prst="rect">
            <a:avLst/>
          </a:prstGeom>
          <a:noFill/>
        </p:spPr>
        <p:txBody>
          <a:bodyPr wrap="square" rtlCol="0">
            <a:spAutoFit/>
          </a:bodyPr>
          <a:lstStyle/>
          <a:p>
            <a:r>
              <a:rPr lang="en-US" sz="1600" dirty="0">
                <a:latin typeface="+mj-lt"/>
              </a:rPr>
              <a:t>See body A</a:t>
            </a:r>
          </a:p>
        </p:txBody>
      </p:sp>
    </p:spTree>
    <p:extLst>
      <p:ext uri="{BB962C8B-B14F-4D97-AF65-F5344CB8AC3E}">
        <p14:creationId xmlns:p14="http://schemas.microsoft.com/office/powerpoint/2010/main" val="6443261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4BD94907-9BAC-D219-7917-9042E6B6BA09}"/>
              </a:ext>
            </a:extLst>
          </p:cNvPr>
          <p:cNvSpPr>
            <a:spLocks noGrp="1" noChangeArrowheads="1"/>
          </p:cNvSpPr>
          <p:nvPr>
            <p:ph type="title"/>
          </p:nvPr>
        </p:nvSpPr>
        <p:spPr/>
        <p:txBody>
          <a:bodyPr/>
          <a:lstStyle/>
          <a:p>
            <a:r>
              <a:rPr lang="en-US" altLang="en-US"/>
              <a:t>Inertia Tensor – Robotic Links</a:t>
            </a:r>
          </a:p>
        </p:txBody>
      </p:sp>
      <p:sp>
        <p:nvSpPr>
          <p:cNvPr id="104451" name="Rectangle 3">
            <a:extLst>
              <a:ext uri="{FF2B5EF4-FFF2-40B4-BE49-F238E27FC236}">
                <a16:creationId xmlns:a16="http://schemas.microsoft.com/office/drawing/2014/main" id="{3610E081-8F62-61D0-EA57-6AA45988D6CA}"/>
              </a:ext>
            </a:extLst>
          </p:cNvPr>
          <p:cNvSpPr>
            <a:spLocks noGrp="1" noChangeArrowheads="1"/>
          </p:cNvSpPr>
          <p:nvPr>
            <p:ph type="body" idx="1"/>
          </p:nvPr>
        </p:nvSpPr>
        <p:spPr/>
        <p:txBody>
          <a:bodyPr/>
          <a:lstStyle/>
          <a:p>
            <a:r>
              <a:rPr lang="en-US" altLang="en-US"/>
              <a:t>Body C</a:t>
            </a:r>
          </a:p>
        </p:txBody>
      </p:sp>
      <p:sp>
        <p:nvSpPr>
          <p:cNvPr id="7" name="Footer Placeholder 2">
            <a:extLst>
              <a:ext uri="{FF2B5EF4-FFF2-40B4-BE49-F238E27FC236}">
                <a16:creationId xmlns:a16="http://schemas.microsoft.com/office/drawing/2014/main" id="{0AB4A83D-CEFB-9100-65A7-9050D56398D5}"/>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04453" name="Picture 2" descr="http://brand.ucla.edu/wp-content/uploads/2013/08/ucla-logotype-main-11.jpg">
            <a:extLst>
              <a:ext uri="{FF2B5EF4-FFF2-40B4-BE49-F238E27FC236}">
                <a16:creationId xmlns:a16="http://schemas.microsoft.com/office/drawing/2014/main" id="{71F154F5-D370-096E-AE29-D36F50A99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4" name="Picture 1">
            <a:extLst>
              <a:ext uri="{FF2B5EF4-FFF2-40B4-BE49-F238E27FC236}">
                <a16:creationId xmlns:a16="http://schemas.microsoft.com/office/drawing/2014/main" id="{F19D4B42-BA1D-FD04-D177-C84238D3DF88}"/>
              </a:ext>
            </a:extLst>
          </p:cNvPr>
          <p:cNvPicPr>
            <a:picLocks noChangeAspect="1"/>
          </p:cNvPicPr>
          <p:nvPr/>
        </p:nvPicPr>
        <p:blipFill rotWithShape="1">
          <a:blip r:embed="rId4">
            <a:extLst>
              <a:ext uri="{28A0092B-C50C-407E-A947-70E740481C1C}">
                <a14:useLocalDpi xmlns:a14="http://schemas.microsoft.com/office/drawing/2010/main" val="0"/>
              </a:ext>
            </a:extLst>
          </a:blip>
          <a:srcRect l="56566"/>
          <a:stretch/>
        </p:blipFill>
        <p:spPr bwMode="auto">
          <a:xfrm>
            <a:off x="7210425" y="1706563"/>
            <a:ext cx="4011613"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BF2FC3B-2EE0-020E-9E3C-43D5A01F33B8}"/>
                  </a:ext>
                </a:extLst>
              </p:cNvPr>
              <p:cNvSpPr txBox="1"/>
              <p:nvPr/>
            </p:nvSpPr>
            <p:spPr>
              <a:xfrm>
                <a:off x="2590800" y="2527261"/>
                <a:ext cx="4619625" cy="338554"/>
              </a:xfrm>
              <a:prstGeom prst="rect">
                <a:avLst/>
              </a:prstGeom>
              <a:noFill/>
            </p:spPr>
            <p:txBody>
              <a:bodyPr wrap="square" rtlCol="0">
                <a:spAutoFit/>
              </a:bodyPr>
              <a:lstStyle/>
              <a:p>
                <a:r>
                  <a:rPr lang="en-US" sz="1600" u="sng" dirty="0"/>
                  <a:t>STEP 2</a:t>
                </a:r>
                <a:r>
                  <a:rPr lang="en-US" sz="1600" dirty="0"/>
                  <a:t> – Rotate about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𝑐</m:t>
                        </m:r>
                      </m:sub>
                    </m:sSub>
                  </m:oMath>
                </a14:m>
                <a:r>
                  <a:rPr lang="en-US" sz="1600" dirty="0"/>
                  <a:t> by </a:t>
                </a:r>
                <a14:m>
                  <m:oMath xmlns:m="http://schemas.openxmlformats.org/officeDocument/2006/math">
                    <m:r>
                      <a:rPr lang="en-US" sz="1600" b="0" i="1" smtClean="0">
                        <a:latin typeface="Cambria Math" panose="02040503050406030204" pitchFamily="18" charset="0"/>
                      </a:rPr>
                      <m:t>−</m:t>
                    </m:r>
                    <m:r>
                      <a:rPr lang="en-US" sz="1600" b="0" i="1" smtClean="0">
                        <a:latin typeface="Cambria Math" panose="02040503050406030204" pitchFamily="18" charset="0"/>
                      </a:rPr>
                      <m:t>𝛼</m:t>
                    </m:r>
                  </m:oMath>
                </a14:m>
                <a:endParaRPr lang="en-US" sz="1600" dirty="0"/>
              </a:p>
            </p:txBody>
          </p:sp>
        </mc:Choice>
        <mc:Fallback xmlns="">
          <p:sp>
            <p:nvSpPr>
              <p:cNvPr id="2" name="TextBox 1">
                <a:extLst>
                  <a:ext uri="{FF2B5EF4-FFF2-40B4-BE49-F238E27FC236}">
                    <a16:creationId xmlns:a16="http://schemas.microsoft.com/office/drawing/2014/main" id="{3BF2FC3B-2EE0-020E-9E3C-43D5A01F33B8}"/>
                  </a:ext>
                </a:extLst>
              </p:cNvPr>
              <p:cNvSpPr txBox="1">
                <a:spLocks noRot="1" noChangeAspect="1" noMove="1" noResize="1" noEditPoints="1" noAdjustHandles="1" noChangeArrowheads="1" noChangeShapeType="1" noTextEdit="1"/>
              </p:cNvSpPr>
              <p:nvPr/>
            </p:nvSpPr>
            <p:spPr>
              <a:xfrm>
                <a:off x="2590800" y="2527261"/>
                <a:ext cx="4619625" cy="338554"/>
              </a:xfrm>
              <a:prstGeom prst="rect">
                <a:avLst/>
              </a:prstGeom>
              <a:blipFill>
                <a:blip r:embed="rId5"/>
                <a:stretch>
                  <a:fillRect l="-660"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B3A7B0A-A609-3892-84A7-48715A689182}"/>
                  </a:ext>
                </a:extLst>
              </p:cNvPr>
              <p:cNvSpPr txBox="1"/>
              <p:nvPr/>
            </p:nvSpPr>
            <p:spPr>
              <a:xfrm>
                <a:off x="2305050" y="3880679"/>
                <a:ext cx="2589683" cy="3606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𝐶𝑀𝐶</m:t>
                          </m:r>
                        </m:sub>
                        <m:sup>
                          <m:r>
                            <a:rPr lang="en-US" sz="2000" b="0" i="1" smtClean="0">
                              <a:latin typeface="Cambria Math" panose="02040503050406030204" pitchFamily="18" charset="0"/>
                            </a:rPr>
                            <m:t>𝐶𝑀</m:t>
                          </m:r>
                          <m:r>
                            <a:rPr lang="en-US" sz="2000" b="0" i="1" smtClean="0">
                              <a:latin typeface="Cambria Math" panose="02040503050406030204" pitchFamily="18" charset="0"/>
                            </a:rPr>
                            <m:t>,</m:t>
                          </m:r>
                          <m:r>
                            <a:rPr lang="en-US" sz="2000" b="0" i="1" smtClean="0">
                              <a:latin typeface="Cambria Math" panose="02040503050406030204" pitchFamily="18" charset="0"/>
                            </a:rPr>
                            <m:t>𝑙𝑖𝑛𝑘</m:t>
                          </m:r>
                        </m:sup>
                        <m:e>
                          <m:r>
                            <a:rPr lang="en-US" sz="2000" b="0" i="1" smtClean="0">
                              <a:latin typeface="Cambria Math" panose="02040503050406030204" pitchFamily="18" charset="0"/>
                            </a:rPr>
                            <m:t>𝑅</m:t>
                          </m:r>
                        </m:e>
                      </m:sPre>
                      <m:r>
                        <a:rPr lang="en-US" sz="2000" b="0" i="1" smtClean="0">
                          <a:latin typeface="Cambria Math" panose="02040503050406030204" pitchFamily="18" charset="0"/>
                        </a:rPr>
                        <m:t>=</m:t>
                      </m:r>
                      <m:r>
                        <a:rPr lang="en-US" sz="2000" b="0" i="1" smtClean="0">
                          <a:latin typeface="Cambria Math" panose="02040503050406030204" pitchFamily="18" charset="0"/>
                        </a:rPr>
                        <m:t>𝑅𝑜𝑡</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𝑥</m:t>
                                  </m:r>
                                </m:e>
                              </m:acc>
                            </m:e>
                            <m:sub>
                              <m:r>
                                <a:rPr lang="en-US" sz="2000" b="0" i="1" smtClean="0">
                                  <a:latin typeface="Cambria Math" panose="02040503050406030204" pitchFamily="18" charset="0"/>
                                </a:rPr>
                                <m:t>𝑐</m:t>
                              </m:r>
                            </m:sub>
                          </m:sSub>
                          <m:r>
                            <a:rPr lang="en-US" sz="2000" b="0" i="1" smtClean="0">
                              <a:latin typeface="Cambria Math" panose="02040503050406030204" pitchFamily="18" charset="0"/>
                            </a:rPr>
                            <m:t>,−</m:t>
                          </m:r>
                          <m:r>
                            <a:rPr lang="en-US" sz="2000" b="0" i="1" smtClean="0">
                              <a:latin typeface="Cambria Math" panose="02040503050406030204" pitchFamily="18" charset="0"/>
                            </a:rPr>
                            <m:t>𝛼</m:t>
                          </m:r>
                        </m:e>
                      </m:d>
                    </m:oMath>
                  </m:oMathPara>
                </a14:m>
                <a:endParaRPr lang="en-US" sz="2000" dirty="0"/>
              </a:p>
            </p:txBody>
          </p:sp>
        </mc:Choice>
        <mc:Fallback xmlns="">
          <p:sp>
            <p:nvSpPr>
              <p:cNvPr id="3" name="TextBox 2">
                <a:extLst>
                  <a:ext uri="{FF2B5EF4-FFF2-40B4-BE49-F238E27FC236}">
                    <a16:creationId xmlns:a16="http://schemas.microsoft.com/office/drawing/2014/main" id="{FB3A7B0A-A609-3892-84A7-48715A689182}"/>
                  </a:ext>
                </a:extLst>
              </p:cNvPr>
              <p:cNvSpPr txBox="1">
                <a:spLocks noRot="1" noChangeAspect="1" noMove="1" noResize="1" noEditPoints="1" noAdjustHandles="1" noChangeArrowheads="1" noChangeShapeType="1" noTextEdit="1"/>
              </p:cNvSpPr>
              <p:nvPr/>
            </p:nvSpPr>
            <p:spPr>
              <a:xfrm>
                <a:off x="2305050" y="3880679"/>
                <a:ext cx="2589683" cy="360612"/>
              </a:xfrm>
              <a:prstGeom prst="rect">
                <a:avLst/>
              </a:prstGeom>
              <a:blipFill>
                <a:blip r:embed="rId6"/>
                <a:stretch>
                  <a:fillRect l="-235" t="-6780" b="-16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67CBFAF-4A76-0BA7-7D5B-ECD026E968A1}"/>
                  </a:ext>
                </a:extLst>
              </p:cNvPr>
              <p:cNvSpPr txBox="1"/>
              <p:nvPr/>
            </p:nvSpPr>
            <p:spPr>
              <a:xfrm>
                <a:off x="1930400" y="4766636"/>
                <a:ext cx="3611693" cy="3606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𝐶𝑀</m:t>
                          </m:r>
                          <m:r>
                            <a:rPr lang="en-US" sz="2000" b="0" i="1" smtClean="0">
                              <a:latin typeface="Cambria Math" panose="02040503050406030204" pitchFamily="18" charset="0"/>
                            </a:rPr>
                            <m:t>,</m:t>
                          </m:r>
                          <m:r>
                            <a:rPr lang="en-US" sz="2000" b="0" i="1" smtClean="0">
                              <a:latin typeface="Cambria Math" panose="02040503050406030204" pitchFamily="18" charset="0"/>
                            </a:rPr>
                            <m:t>𝑙𝑖𝑛𝑘</m:t>
                          </m:r>
                        </m:sup>
                        <m:e>
                          <m:r>
                            <a:rPr lang="en-US" sz="2000" b="0" i="1" smtClean="0">
                              <a:latin typeface="Cambria Math" panose="02040503050406030204" pitchFamily="18" charset="0"/>
                            </a:rPr>
                            <m:t>𝐼</m:t>
                          </m:r>
                        </m:e>
                      </m:sPre>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𝐶𝑀𝐶</m:t>
                          </m:r>
                        </m:sub>
                        <m:sup>
                          <m:r>
                            <a:rPr lang="en-US" sz="2000" i="1">
                              <a:latin typeface="Cambria Math" panose="02040503050406030204" pitchFamily="18" charset="0"/>
                            </a:rPr>
                            <m:t>𝐶𝑀</m:t>
                          </m:r>
                          <m:r>
                            <a:rPr lang="en-US" sz="2000" i="1">
                              <a:latin typeface="Cambria Math" panose="02040503050406030204" pitchFamily="18" charset="0"/>
                            </a:rPr>
                            <m:t>,</m:t>
                          </m:r>
                          <m:r>
                            <a:rPr lang="en-US" sz="2000" i="1">
                              <a:latin typeface="Cambria Math" panose="02040503050406030204" pitchFamily="18" charset="0"/>
                            </a:rPr>
                            <m:t>𝑙𝑖𝑛𝑘</m:t>
                          </m:r>
                        </m:sup>
                        <m:e>
                          <m:r>
                            <a:rPr lang="en-US" sz="2000" i="1">
                              <a:latin typeface="Cambria Math" panose="02040503050406030204" pitchFamily="18" charset="0"/>
                            </a:rPr>
                            <m:t>𝑅</m:t>
                          </m:r>
                        </m:e>
                      </m:sPre>
                      <m:sPre>
                        <m:sPrePr>
                          <m:ctrlPr>
                            <a:rPr lang="en-US" sz="2000" i="1">
                              <a:latin typeface="Cambria Math" panose="02040503050406030204" pitchFamily="18" charset="0"/>
                            </a:rPr>
                          </m:ctrlPr>
                        </m:sPrePr>
                        <m:sub>
                          <m:r>
                            <a:rPr lang="en-US" sz="2000" b="0" i="1" smtClean="0">
                              <a:latin typeface="Cambria Math" panose="02040503050406030204" pitchFamily="18" charset="0"/>
                            </a:rPr>
                            <m:t> </m:t>
                          </m:r>
                        </m:sub>
                        <m:sup>
                          <m:r>
                            <a:rPr lang="en-US" sz="2000" i="1">
                              <a:latin typeface="Cambria Math" panose="02040503050406030204" pitchFamily="18" charset="0"/>
                            </a:rPr>
                            <m:t>𝐶𝑀</m:t>
                          </m:r>
                          <m:r>
                            <a:rPr lang="en-US" sz="2000" b="0" i="1" smtClean="0">
                              <a:latin typeface="Cambria Math" panose="02040503050406030204" pitchFamily="18" charset="0"/>
                            </a:rPr>
                            <m:t>𝐶</m:t>
                          </m:r>
                        </m:sup>
                        <m:e>
                          <m:r>
                            <a:rPr lang="en-US" sz="2000" b="0" i="1" smtClean="0">
                              <a:latin typeface="Cambria Math" panose="02040503050406030204" pitchFamily="18" charset="0"/>
                            </a:rPr>
                            <m:t>𝐼</m:t>
                          </m:r>
                        </m:e>
                      </m:sPre>
                      <m:sSup>
                        <m:sSupPr>
                          <m:ctrlPr>
                            <a:rPr lang="en-US" sz="2000" b="0" i="1" smtClean="0">
                              <a:latin typeface="Cambria Math" panose="02040503050406030204" pitchFamily="18" charset="0"/>
                            </a:rPr>
                          </m:ctrlPr>
                        </m:sSupPr>
                        <m:e>
                          <m:sPre>
                            <m:sPrePr>
                              <m:ctrlPr>
                                <a:rPr lang="en-US" sz="2000" i="1">
                                  <a:latin typeface="Cambria Math" panose="02040503050406030204" pitchFamily="18" charset="0"/>
                                </a:rPr>
                              </m:ctrlPr>
                            </m:sPrePr>
                            <m:sub>
                              <m:r>
                                <a:rPr lang="en-US" sz="2000" i="1">
                                  <a:latin typeface="Cambria Math" panose="02040503050406030204" pitchFamily="18" charset="0"/>
                                </a:rPr>
                                <m:t>𝐶𝑀𝐶</m:t>
                              </m:r>
                            </m:sub>
                            <m:sup>
                              <m:r>
                                <a:rPr lang="en-US" sz="2000" i="1">
                                  <a:latin typeface="Cambria Math" panose="02040503050406030204" pitchFamily="18" charset="0"/>
                                </a:rPr>
                                <m:t>𝐶𝑀</m:t>
                              </m:r>
                              <m:r>
                                <a:rPr lang="en-US" sz="2000" i="1">
                                  <a:latin typeface="Cambria Math" panose="02040503050406030204" pitchFamily="18" charset="0"/>
                                </a:rPr>
                                <m:t>,</m:t>
                              </m:r>
                              <m:r>
                                <a:rPr lang="en-US" sz="2000" i="1">
                                  <a:latin typeface="Cambria Math" panose="02040503050406030204" pitchFamily="18" charset="0"/>
                                </a:rPr>
                                <m:t>𝑙𝑖𝑛𝑘</m:t>
                              </m:r>
                            </m:sup>
                            <m:e>
                              <m:r>
                                <a:rPr lang="en-US" sz="2000" i="1">
                                  <a:latin typeface="Cambria Math" panose="02040503050406030204" pitchFamily="18" charset="0"/>
                                </a:rPr>
                                <m:t>𝑅</m:t>
                              </m:r>
                            </m:e>
                          </m:sPre>
                        </m:e>
                        <m:sup>
                          <m:r>
                            <a:rPr lang="en-US" sz="2000" b="0" i="1" smtClean="0">
                              <a:latin typeface="Cambria Math" panose="02040503050406030204" pitchFamily="18" charset="0"/>
                            </a:rPr>
                            <m:t>𝑇</m:t>
                          </m:r>
                        </m:sup>
                      </m:sSup>
                    </m:oMath>
                  </m:oMathPara>
                </a14:m>
                <a:endParaRPr lang="en-US" sz="2000" dirty="0"/>
              </a:p>
            </p:txBody>
          </p:sp>
        </mc:Choice>
        <mc:Fallback xmlns="">
          <p:sp>
            <p:nvSpPr>
              <p:cNvPr id="4" name="TextBox 3">
                <a:extLst>
                  <a:ext uri="{FF2B5EF4-FFF2-40B4-BE49-F238E27FC236}">
                    <a16:creationId xmlns:a16="http://schemas.microsoft.com/office/drawing/2014/main" id="{467CBFAF-4A76-0BA7-7D5B-ECD026E968A1}"/>
                  </a:ext>
                </a:extLst>
              </p:cNvPr>
              <p:cNvSpPr txBox="1">
                <a:spLocks noRot="1" noChangeAspect="1" noMove="1" noResize="1" noEditPoints="1" noAdjustHandles="1" noChangeArrowheads="1" noChangeShapeType="1" noTextEdit="1"/>
              </p:cNvSpPr>
              <p:nvPr/>
            </p:nvSpPr>
            <p:spPr>
              <a:xfrm>
                <a:off x="1930400" y="4766636"/>
                <a:ext cx="3611693" cy="360612"/>
              </a:xfrm>
              <a:prstGeom prst="rect">
                <a:avLst/>
              </a:prstGeom>
              <a:blipFill>
                <a:blip r:embed="rId7"/>
                <a:stretch>
                  <a:fillRect l="-169" r="-169" b="-16949"/>
                </a:stretch>
              </a:blipFill>
            </p:spPr>
            <p:txBody>
              <a:bodyPr/>
              <a:lstStyle/>
              <a:p>
                <a:r>
                  <a:rPr lang="en-US">
                    <a:noFill/>
                  </a:rPr>
                  <a:t> </a:t>
                </a:r>
              </a:p>
            </p:txBody>
          </p:sp>
        </mc:Fallback>
      </mc:AlternateContent>
    </p:spTree>
    <p:extLst>
      <p:ext uri="{BB962C8B-B14F-4D97-AF65-F5344CB8AC3E}">
        <p14:creationId xmlns:p14="http://schemas.microsoft.com/office/powerpoint/2010/main" val="30552037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57EA4F48-1951-E71B-7FE6-EF8CCF867E0C}"/>
              </a:ext>
            </a:extLst>
          </p:cNvPr>
          <p:cNvSpPr>
            <a:spLocks noGrp="1" noChangeArrowheads="1"/>
          </p:cNvSpPr>
          <p:nvPr>
            <p:ph type="title"/>
          </p:nvPr>
        </p:nvSpPr>
        <p:spPr/>
        <p:txBody>
          <a:bodyPr/>
          <a:lstStyle/>
          <a:p>
            <a:r>
              <a:rPr lang="en-US" altLang="en-US"/>
              <a:t>Inertia Tensor – Robotic Links</a:t>
            </a:r>
          </a:p>
        </p:txBody>
      </p:sp>
      <p:sp>
        <p:nvSpPr>
          <p:cNvPr id="106499" name="Rectangle 3">
            <a:extLst>
              <a:ext uri="{FF2B5EF4-FFF2-40B4-BE49-F238E27FC236}">
                <a16:creationId xmlns:a16="http://schemas.microsoft.com/office/drawing/2014/main" id="{8BC407A8-E4D3-017A-3122-E4674693F044}"/>
              </a:ext>
            </a:extLst>
          </p:cNvPr>
          <p:cNvSpPr>
            <a:spLocks noGrp="1" noChangeArrowheads="1"/>
          </p:cNvSpPr>
          <p:nvPr>
            <p:ph type="body" idx="1"/>
          </p:nvPr>
        </p:nvSpPr>
        <p:spPr/>
        <p:txBody>
          <a:bodyPr/>
          <a:lstStyle/>
          <a:p>
            <a:r>
              <a:rPr lang="en-US" altLang="en-US"/>
              <a:t>Body C</a:t>
            </a:r>
          </a:p>
        </p:txBody>
      </p:sp>
      <p:sp>
        <p:nvSpPr>
          <p:cNvPr id="7" name="Footer Placeholder 2">
            <a:extLst>
              <a:ext uri="{FF2B5EF4-FFF2-40B4-BE49-F238E27FC236}">
                <a16:creationId xmlns:a16="http://schemas.microsoft.com/office/drawing/2014/main" id="{E2E1A7A7-5A33-EA09-746E-15E46F882FF4}"/>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06501" name="Picture 2" descr="http://brand.ucla.edu/wp-content/uploads/2013/08/ucla-logotype-main-11.jpg">
            <a:extLst>
              <a:ext uri="{FF2B5EF4-FFF2-40B4-BE49-F238E27FC236}">
                <a16:creationId xmlns:a16="http://schemas.microsoft.com/office/drawing/2014/main" id="{667BED22-CE13-45E6-7965-B5F2158A9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1">
            <a:extLst>
              <a:ext uri="{FF2B5EF4-FFF2-40B4-BE49-F238E27FC236}">
                <a16:creationId xmlns:a16="http://schemas.microsoft.com/office/drawing/2014/main" id="{94747D59-0834-97F7-175C-EAF15501DDC1}"/>
              </a:ext>
            </a:extLst>
          </p:cNvPr>
          <p:cNvPicPr>
            <a:picLocks noChangeAspect="1"/>
          </p:cNvPicPr>
          <p:nvPr/>
        </p:nvPicPr>
        <p:blipFill rotWithShape="1">
          <a:blip r:embed="rId4">
            <a:extLst>
              <a:ext uri="{28A0092B-C50C-407E-A947-70E740481C1C}">
                <a14:useLocalDpi xmlns:a14="http://schemas.microsoft.com/office/drawing/2010/main" val="0"/>
              </a:ext>
            </a:extLst>
          </a:blip>
          <a:srcRect l="48586"/>
          <a:stretch/>
        </p:blipFill>
        <p:spPr bwMode="auto">
          <a:xfrm>
            <a:off x="6257925" y="1722438"/>
            <a:ext cx="5019675"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9DC444F-C00D-EA42-B0CC-4DAE42426EF8}"/>
              </a:ext>
            </a:extLst>
          </p:cNvPr>
          <p:cNvSpPr txBox="1"/>
          <p:nvPr/>
        </p:nvSpPr>
        <p:spPr>
          <a:xfrm>
            <a:off x="1984375" y="2250073"/>
            <a:ext cx="4619625" cy="338554"/>
          </a:xfrm>
          <a:prstGeom prst="rect">
            <a:avLst/>
          </a:prstGeom>
          <a:noFill/>
        </p:spPr>
        <p:txBody>
          <a:bodyPr wrap="square" rtlCol="0">
            <a:spAutoFit/>
          </a:bodyPr>
          <a:lstStyle/>
          <a:p>
            <a:r>
              <a:rPr lang="en-US" sz="1600" u="sng" dirty="0">
                <a:latin typeface="+mj-lt"/>
              </a:rPr>
              <a:t>STEP 3</a:t>
            </a:r>
            <a:r>
              <a:rPr lang="en-US" sz="1600" dirty="0">
                <a:latin typeface="+mj-lt"/>
              </a:rPr>
              <a:t> – translate to the CM of the link</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B358C9B-F408-C3FA-9CC7-BCA8FCBF1C21}"/>
                  </a:ext>
                </a:extLst>
              </p:cNvPr>
              <p:cNvSpPr txBox="1"/>
              <p:nvPr/>
            </p:nvSpPr>
            <p:spPr>
              <a:xfrm>
                <a:off x="2400300" y="3573285"/>
                <a:ext cx="980653" cy="8200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𝑐</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𝑑</m:t>
                                </m:r>
                              </m:e>
                            </m:mr>
                            <m:mr>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mr>
                          </m:m>
                        </m:e>
                      </m:d>
                    </m:oMath>
                  </m:oMathPara>
                </a14:m>
                <a:endParaRPr lang="en-US" sz="2000" dirty="0"/>
              </a:p>
            </p:txBody>
          </p:sp>
        </mc:Choice>
        <mc:Fallback xmlns="">
          <p:sp>
            <p:nvSpPr>
              <p:cNvPr id="3" name="TextBox 2">
                <a:extLst>
                  <a:ext uri="{FF2B5EF4-FFF2-40B4-BE49-F238E27FC236}">
                    <a16:creationId xmlns:a16="http://schemas.microsoft.com/office/drawing/2014/main" id="{2B358C9B-F408-C3FA-9CC7-BCA8FCBF1C21}"/>
                  </a:ext>
                </a:extLst>
              </p:cNvPr>
              <p:cNvSpPr txBox="1">
                <a:spLocks noRot="1" noChangeAspect="1" noMove="1" noResize="1" noEditPoints="1" noAdjustHandles="1" noChangeArrowheads="1" noChangeShapeType="1" noTextEdit="1"/>
              </p:cNvSpPr>
              <p:nvPr/>
            </p:nvSpPr>
            <p:spPr>
              <a:xfrm>
                <a:off x="2400300" y="3573285"/>
                <a:ext cx="980653" cy="820033"/>
              </a:xfrm>
              <a:prstGeom prst="rect">
                <a:avLst/>
              </a:prstGeom>
              <a:blipFill>
                <a:blip r:embed="rId5"/>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C0F83B93-8C20-A850-3529-3B29353D2236}"/>
              </a:ext>
            </a:extLst>
          </p:cNvPr>
          <p:cNvSpPr txBox="1"/>
          <p:nvPr/>
        </p:nvSpPr>
        <p:spPr>
          <a:xfrm>
            <a:off x="2400300" y="4866945"/>
            <a:ext cx="4619625" cy="338554"/>
          </a:xfrm>
          <a:prstGeom prst="rect">
            <a:avLst/>
          </a:prstGeom>
          <a:noFill/>
        </p:spPr>
        <p:txBody>
          <a:bodyPr wrap="square" rtlCol="0">
            <a:spAutoFit/>
          </a:bodyPr>
          <a:lstStyle/>
          <a:p>
            <a:r>
              <a:rPr lang="en-US" sz="1600" dirty="0">
                <a:latin typeface="+mj-lt"/>
              </a:rPr>
              <a:t>See body A</a:t>
            </a:r>
          </a:p>
        </p:txBody>
      </p:sp>
    </p:spTree>
    <p:extLst>
      <p:ext uri="{BB962C8B-B14F-4D97-AF65-F5344CB8AC3E}">
        <p14:creationId xmlns:p14="http://schemas.microsoft.com/office/powerpoint/2010/main" val="3978038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E079E4C-2A3A-1DF1-A900-CFA73E3097C9}"/>
              </a:ext>
            </a:extLst>
          </p:cNvPr>
          <p:cNvSpPr>
            <a:spLocks noGrp="1" noChangeArrowheads="1"/>
          </p:cNvSpPr>
          <p:nvPr>
            <p:ph type="ctrTitle"/>
          </p:nvPr>
        </p:nvSpPr>
        <p:spPr>
          <a:xfrm>
            <a:off x="2209800" y="2286000"/>
            <a:ext cx="7772400" cy="1143000"/>
          </a:xfrm>
        </p:spPr>
        <p:txBody>
          <a:bodyPr/>
          <a:lstStyle/>
          <a:p>
            <a:r>
              <a:rPr lang="en-US" altLang="en-US" dirty="0"/>
              <a:t>Summary </a:t>
            </a:r>
            <a:br>
              <a:rPr lang="en-US" altLang="en-US" dirty="0"/>
            </a:br>
            <a:endParaRPr lang="en-US" altLang="en-US" dirty="0"/>
          </a:p>
        </p:txBody>
      </p:sp>
      <p:sp>
        <p:nvSpPr>
          <p:cNvPr id="15363" name="Rectangle 3">
            <a:extLst>
              <a:ext uri="{FF2B5EF4-FFF2-40B4-BE49-F238E27FC236}">
                <a16:creationId xmlns:a16="http://schemas.microsoft.com/office/drawing/2014/main" id="{D54BBAFB-5CF1-2BBC-7E91-8F51977AF089}"/>
              </a:ext>
            </a:extLst>
          </p:cNvPr>
          <p:cNvSpPr>
            <a:spLocks noGrp="1" noChangeArrowheads="1"/>
          </p:cNvSpPr>
          <p:nvPr>
            <p:ph type="subTitle" idx="1"/>
          </p:nvPr>
        </p:nvSpPr>
        <p:spPr/>
        <p:txBody>
          <a:bodyPr/>
          <a:lstStyle/>
          <a:p>
            <a:endParaRPr lang="en-US" altLang="en-US"/>
          </a:p>
        </p:txBody>
      </p:sp>
      <p:sp>
        <p:nvSpPr>
          <p:cNvPr id="7" name="Footer Placeholder 2">
            <a:extLst>
              <a:ext uri="{FF2B5EF4-FFF2-40B4-BE49-F238E27FC236}">
                <a16:creationId xmlns:a16="http://schemas.microsoft.com/office/drawing/2014/main" id="{CB95EBB0-19C6-EA89-4751-9EE235F6FB19}"/>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5365" name="Picture 2" descr="http://brand.ucla.edu/wp-content/uploads/2013/08/ucla-logotype-main-11.jpg">
            <a:extLst>
              <a:ext uri="{FF2B5EF4-FFF2-40B4-BE49-F238E27FC236}">
                <a16:creationId xmlns:a16="http://schemas.microsoft.com/office/drawing/2014/main" id="{3F5C3DB7-A3E6-8748-7806-2C2C32163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9494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AD58C63-97F8-0D55-1071-EBA2C0120D14}"/>
              </a:ext>
            </a:extLst>
          </p:cNvPr>
          <p:cNvSpPr>
            <a:spLocks noGrp="1" noChangeArrowheads="1"/>
          </p:cNvSpPr>
          <p:nvPr>
            <p:ph type="title"/>
          </p:nvPr>
        </p:nvSpPr>
        <p:spPr/>
        <p:txBody>
          <a:bodyPr/>
          <a:lstStyle/>
          <a:p>
            <a:r>
              <a:rPr lang="en-US" altLang="en-US" dirty="0"/>
              <a:t>Inertia Tensor – WRT a Coordinate Frame at the CM</a:t>
            </a:r>
          </a:p>
        </p:txBody>
      </p:sp>
      <p:sp>
        <p:nvSpPr>
          <p:cNvPr id="58371" name="Rectangle 3">
            <a:extLst>
              <a:ext uri="{FF2B5EF4-FFF2-40B4-BE49-F238E27FC236}">
                <a16:creationId xmlns:a16="http://schemas.microsoft.com/office/drawing/2014/main" id="{F691E060-314A-133E-225A-B91BC9450169}"/>
              </a:ext>
            </a:extLst>
          </p:cNvPr>
          <p:cNvSpPr>
            <a:spLocks noGrp="1" noChangeArrowheads="1"/>
          </p:cNvSpPr>
          <p:nvPr>
            <p:ph type="body" idx="1"/>
          </p:nvPr>
        </p:nvSpPr>
        <p:spPr>
          <a:xfrm>
            <a:off x="945627" y="1323181"/>
            <a:ext cx="6537133" cy="4724400"/>
          </a:xfrm>
        </p:spPr>
        <p:txBody>
          <a:bodyPr/>
          <a:lstStyle/>
          <a:p>
            <a:r>
              <a:rPr lang="en-US" dirty="0"/>
              <a:t>The angular momentum with respect to the center of mass G can be expressed in a matrix form as</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        </a:t>
            </a:r>
          </a:p>
          <a:p>
            <a:pPr marL="0" indent="0">
              <a:buNone/>
            </a:pPr>
            <a:r>
              <a:rPr lang="en-US" dirty="0"/>
              <a:t>        </a:t>
            </a:r>
          </a:p>
          <a:p>
            <a:pPr marL="0" indent="0">
              <a:buNone/>
            </a:pPr>
            <a:endParaRPr lang="en-US" dirty="0"/>
          </a:p>
          <a:p>
            <a:endParaRPr lang="en-US" dirty="0"/>
          </a:p>
        </p:txBody>
      </p:sp>
      <p:sp>
        <p:nvSpPr>
          <p:cNvPr id="13" name="Footer Placeholder 2">
            <a:extLst>
              <a:ext uri="{FF2B5EF4-FFF2-40B4-BE49-F238E27FC236}">
                <a16:creationId xmlns:a16="http://schemas.microsoft.com/office/drawing/2014/main" id="{8DF7A876-46B0-C357-7420-8281BBFB9BA2}"/>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8380" name="Picture 2" descr="http://brand.ucla.edu/wp-content/uploads/2013/08/ucla-logotype-main-11.jpg">
            <a:extLst>
              <a:ext uri="{FF2B5EF4-FFF2-40B4-BE49-F238E27FC236}">
                <a16:creationId xmlns:a16="http://schemas.microsoft.com/office/drawing/2014/main" id="{2ACFABFF-329B-23A8-13A6-69E22AA3C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7F3DB4B-C7E7-7BD9-AD25-BCE7A674C927}"/>
              </a:ext>
            </a:extLst>
          </p:cNvPr>
          <p:cNvPicPr>
            <a:picLocks noChangeAspect="1"/>
          </p:cNvPicPr>
          <p:nvPr/>
        </p:nvPicPr>
        <p:blipFill>
          <a:blip r:embed="rId4"/>
          <a:stretch>
            <a:fillRect/>
          </a:stretch>
        </p:blipFill>
        <p:spPr>
          <a:xfrm>
            <a:off x="7876184" y="1674389"/>
            <a:ext cx="3646539" cy="3509221"/>
          </a:xfrm>
          <a:prstGeom prst="rect">
            <a:avLst/>
          </a:prstGeom>
        </p:spPr>
      </p:pic>
      <p:pic>
        <p:nvPicPr>
          <p:cNvPr id="7" name="Picture 6">
            <a:extLst>
              <a:ext uri="{FF2B5EF4-FFF2-40B4-BE49-F238E27FC236}">
                <a16:creationId xmlns:a16="http://schemas.microsoft.com/office/drawing/2014/main" id="{0033AF67-8885-14E8-3B89-CB83574FE5D1}"/>
              </a:ext>
            </a:extLst>
          </p:cNvPr>
          <p:cNvPicPr>
            <a:picLocks noChangeAspect="1"/>
          </p:cNvPicPr>
          <p:nvPr/>
        </p:nvPicPr>
        <p:blipFill>
          <a:blip r:embed="rId5"/>
          <a:stretch>
            <a:fillRect/>
          </a:stretch>
        </p:blipFill>
        <p:spPr>
          <a:xfrm>
            <a:off x="3913064" y="1836863"/>
            <a:ext cx="1282766" cy="425472"/>
          </a:xfrm>
          <a:prstGeom prst="rect">
            <a:avLst/>
          </a:prstGeom>
        </p:spPr>
      </p:pic>
      <p:pic>
        <p:nvPicPr>
          <p:cNvPr id="9" name="Picture 8">
            <a:extLst>
              <a:ext uri="{FF2B5EF4-FFF2-40B4-BE49-F238E27FC236}">
                <a16:creationId xmlns:a16="http://schemas.microsoft.com/office/drawing/2014/main" id="{EEFD46C8-C732-A86C-1010-F75E77331B76}"/>
              </a:ext>
            </a:extLst>
          </p:cNvPr>
          <p:cNvPicPr>
            <a:picLocks noChangeAspect="1"/>
          </p:cNvPicPr>
          <p:nvPr/>
        </p:nvPicPr>
        <p:blipFill>
          <a:blip r:embed="rId6"/>
          <a:stretch>
            <a:fillRect/>
          </a:stretch>
        </p:blipFill>
        <p:spPr>
          <a:xfrm>
            <a:off x="2169899" y="2290629"/>
            <a:ext cx="4769095" cy="1511378"/>
          </a:xfrm>
          <a:prstGeom prst="rect">
            <a:avLst/>
          </a:prstGeom>
        </p:spPr>
      </p:pic>
      <mc:AlternateContent xmlns:mc="http://schemas.openxmlformats.org/markup-compatibility/2006" xmlns:a14="http://schemas.microsoft.com/office/drawing/2010/main">
        <mc:Choice Requires="a14">
          <p:sp>
            <p:nvSpPr>
              <p:cNvPr id="2" name="Object 2">
                <a:extLst>
                  <a:ext uri="{FF2B5EF4-FFF2-40B4-BE49-F238E27FC236}">
                    <a16:creationId xmlns:a16="http://schemas.microsoft.com/office/drawing/2014/main" id="{BB4042CA-79E5-9F8A-A21E-B921FB09D542}"/>
                  </a:ext>
                </a:extLst>
              </p:cNvPr>
              <p:cNvSpPr txBox="1"/>
              <p:nvPr/>
            </p:nvSpPr>
            <p:spPr bwMode="auto">
              <a:xfrm>
                <a:off x="380361" y="3892097"/>
                <a:ext cx="4260260" cy="233566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d>
                        <m:dPr>
                          <m:begChr m:val=""/>
                          <m:endChr m:val="}"/>
                          <m:ctrlPr>
                            <a:rPr lang="en-US" sz="1600" i="1" smtClean="0">
                              <a:solidFill>
                                <a:srgbClr val="000000"/>
                              </a:solidFill>
                              <a:latin typeface="Cambria Math" panose="02040503050406030204" pitchFamily="18" charset="0"/>
                            </a:rPr>
                          </m:ctrlPr>
                        </m:dPr>
                        <m:e>
                          <m:eqArr>
                            <m:eqArrPr>
                              <m:ctrlPr>
                                <a:rPr lang="en-US" sz="1600" i="1">
                                  <a:solidFill>
                                    <a:srgbClr val="000000"/>
                                  </a:solidFill>
                                  <a:latin typeface="Cambria Math" panose="02040503050406030204" pitchFamily="18" charset="0"/>
                                </a:rPr>
                              </m:ctrlPr>
                            </m:eqArrPr>
                            <m:e>
                              <m:r>
                                <a:rPr lang="en-US" sz="1600" i="1">
                                  <a:solidFill>
                                    <a:srgbClr val="000000"/>
                                  </a:solidFill>
                                  <a:latin typeface="Cambria Math" panose="02040503050406030204" pitchFamily="18" charset="0"/>
                                </a:rPr>
                                <m:t>&amp;</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𝑥𝑥</m:t>
                                  </m:r>
                                </m:sub>
                              </m:sSub>
                              <m:r>
                                <a:rPr lang="en-US" sz="1600" i="1">
                                  <a:solidFill>
                                    <a:srgbClr val="000000"/>
                                  </a:solidFill>
                                  <a:latin typeface="Cambria Math" panose="02040503050406030204" pitchFamily="18" charset="0"/>
                                </a:rPr>
                                <m:t>=</m:t>
                              </m:r>
                              <m:nary>
                                <m:naryPr>
                                  <m:ctrlPr>
                                    <a:rPr lang="en-US" sz="1600" i="1" smtClean="0">
                                      <a:solidFill>
                                        <a:srgbClr val="000000"/>
                                      </a:solidFill>
                                      <a:latin typeface="Cambria Math" panose="02040503050406030204" pitchFamily="18" charset="0"/>
                                    </a:rPr>
                                  </m:ctrlPr>
                                </m:naryPr>
                                <m:sub>
                                  <m:r>
                                    <m:rPr>
                                      <m:brk m:alnAt="23"/>
                                    </m:rPr>
                                    <a:rPr lang="en-US" sz="1600" b="0" i="1" smtClean="0">
                                      <a:solidFill>
                                        <a:srgbClr val="000000"/>
                                      </a:solidFill>
                                      <a:latin typeface="Cambria Math" panose="02040503050406030204" pitchFamily="18" charset="0"/>
                                    </a:rPr>
                                    <m:t>𝑚</m:t>
                                  </m:r>
                                </m:sub>
                                <m:sup>
                                  <m:r>
                                    <a:rPr lang="en-US" sz="1600" b="0" i="1" smtClean="0">
                                      <a:solidFill>
                                        <a:srgbClr val="000000"/>
                                      </a:solidFill>
                                      <a:latin typeface="Cambria Math" panose="02040503050406030204" pitchFamily="18" charset="0"/>
                                    </a:rPr>
                                    <m:t> </m:t>
                                  </m:r>
                                </m:sup>
                                <m:e>
                                  <m:d>
                                    <m:dPr>
                                      <m:ctrlPr>
                                        <a:rPr lang="en-US" sz="1600" i="1">
                                          <a:solidFill>
                                            <a:srgbClr val="000000"/>
                                          </a:solidFill>
                                          <a:latin typeface="Cambria Math" panose="02040503050406030204" pitchFamily="18" charset="0"/>
                                        </a:rPr>
                                      </m:ctrlPr>
                                    </m:dPr>
                                    <m:e>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𝑦</m:t>
                                          </m:r>
                                        </m:e>
                                        <m:sup>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𝑧</m:t>
                                          </m:r>
                                        </m:e>
                                        <m:sup>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2</m:t>
                                          </m:r>
                                        </m:sup>
                                      </m:sSup>
                                    </m:e>
                                  </m:d>
                                  <m:r>
                                    <a:rPr lang="en-US" sz="1600" b="0" i="1" smtClean="0">
                                      <a:solidFill>
                                        <a:srgbClr val="000000"/>
                                      </a:solidFill>
                                      <a:latin typeface="Cambria Math" panose="02040503050406030204" pitchFamily="18" charset="0"/>
                                    </a:rPr>
                                    <m:t>𝑑𝑚</m:t>
                                  </m:r>
                                </m:e>
                              </m:nary>
                              <m:r>
                                <a:rPr lang="en-US" sz="1600" b="0" i="1" smtClean="0">
                                  <a:solidFill>
                                    <a:srgbClr val="000000"/>
                                  </a:solidFill>
                                  <a:latin typeface="Cambria Math" panose="02040503050406030204" pitchFamily="18" charset="0"/>
                                </a:rPr>
                                <m:t>=</m:t>
                              </m:r>
                              <m:nary>
                                <m:naryPr>
                                  <m:chr m:val="∭"/>
                                  <m:limLoc m:val="undOvr"/>
                                  <m:supHide m:val="on"/>
                                  <m:ctrlPr>
                                    <a:rPr lang="en-US" sz="1600" i="1">
                                      <a:solidFill>
                                        <a:srgbClr val="000000"/>
                                      </a:solidFill>
                                      <a:latin typeface="Cambria Math" panose="02040503050406030204" pitchFamily="18" charset="0"/>
                                    </a:rPr>
                                  </m:ctrlPr>
                                </m:naryPr>
                                <m:sub>
                                  <m:r>
                                    <a:rPr lang="en-US" sz="1600" i="1">
                                      <a:solidFill>
                                        <a:srgbClr val="000000"/>
                                      </a:solidFill>
                                      <a:latin typeface="Cambria Math" panose="02040503050406030204" pitchFamily="18" charset="0"/>
                                    </a:rPr>
                                    <m:t>𝑉</m:t>
                                  </m:r>
                                </m:sub>
                                <m:sup/>
                                <m:e>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𝑦</m:t>
                                      </m:r>
                                    </m:e>
                                    <m:sup>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𝑧</m:t>
                                      </m:r>
                                    </m:e>
                                    <m:sup>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e>
                              </m:nary>
                              <m:r>
                                <a:rPr lang="en-US" sz="1600" i="1">
                                  <a:solidFill>
                                    <a:srgbClr val="000000"/>
                                  </a:solidFill>
                                  <a:latin typeface="Cambria Math" panose="02040503050406030204" pitchFamily="18" charset="0"/>
                                </a:rPr>
                                <m:t>𝜌</m:t>
                              </m:r>
                              <m:r>
                                <a:rPr lang="en-US" sz="1600" i="1">
                                  <a:solidFill>
                                    <a:srgbClr val="000000"/>
                                  </a:solidFill>
                                  <a:latin typeface="Cambria Math" panose="02040503050406030204" pitchFamily="18" charset="0"/>
                                </a:rPr>
                                <m:t>𝑑𝑣</m:t>
                              </m:r>
                            </m:e>
                            <m:e>
                              <m:r>
                                <a:rPr lang="en-US" sz="1600" i="1">
                                  <a:solidFill>
                                    <a:srgbClr val="000000"/>
                                  </a:solidFill>
                                  <a:latin typeface="Cambria Math" panose="02040503050406030204" pitchFamily="18" charset="0"/>
                                </a:rPr>
                                <m:t>&amp;</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𝑦𝑦</m:t>
                                  </m:r>
                                </m:sub>
                              </m:sSub>
                              <m:r>
                                <a:rPr lang="en-US" sz="1600" i="1">
                                  <a:solidFill>
                                    <a:srgbClr val="000000"/>
                                  </a:solidFill>
                                  <a:latin typeface="Cambria Math" panose="02040503050406030204" pitchFamily="18" charset="0"/>
                                </a:rPr>
                                <m:t>=</m:t>
                              </m:r>
                              <m:nary>
                                <m:naryPr>
                                  <m:ctrlPr>
                                    <a:rPr lang="en-US" sz="1600" i="1">
                                      <a:solidFill>
                                        <a:srgbClr val="000000"/>
                                      </a:solidFill>
                                      <a:latin typeface="Cambria Math" panose="02040503050406030204" pitchFamily="18" charset="0"/>
                                    </a:rPr>
                                  </m:ctrlPr>
                                </m:naryPr>
                                <m:sub>
                                  <m:r>
                                    <m:rPr>
                                      <m:brk m:alnAt="23"/>
                                    </m:rPr>
                                    <a:rPr lang="en-US" sz="1600" i="1">
                                      <a:solidFill>
                                        <a:srgbClr val="000000"/>
                                      </a:solidFill>
                                      <a:latin typeface="Cambria Math" panose="02040503050406030204" pitchFamily="18" charset="0"/>
                                    </a:rPr>
                                    <m:t>𝑚</m:t>
                                  </m:r>
                                </m:sub>
                                <m:sup>
                                  <m:r>
                                    <a:rPr lang="en-US" sz="1600" i="1">
                                      <a:solidFill>
                                        <a:srgbClr val="000000"/>
                                      </a:solidFill>
                                      <a:latin typeface="Cambria Math" panose="02040503050406030204" pitchFamily="18" charset="0"/>
                                    </a:rPr>
                                    <m:t> </m:t>
                                  </m:r>
                                </m:sup>
                                <m:e>
                                  <m:d>
                                    <m:dPr>
                                      <m:ctrlPr>
                                        <a:rPr lang="en-US" sz="1600" i="1">
                                          <a:solidFill>
                                            <a:srgbClr val="000000"/>
                                          </a:solidFill>
                                          <a:latin typeface="Cambria Math" panose="02040503050406030204" pitchFamily="18" charset="0"/>
                                        </a:rPr>
                                      </m:ctrlPr>
                                    </m:dPr>
                                    <m:e>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𝑥</m:t>
                                          </m:r>
                                        </m:e>
                                        <m:sup>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𝑧</m:t>
                                          </m:r>
                                        </m:e>
                                        <m:sup>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2</m:t>
                                          </m:r>
                                        </m:sup>
                                      </m:sSup>
                                    </m:e>
                                  </m:d>
                                  <m:r>
                                    <a:rPr lang="en-US" sz="1600" i="1">
                                      <a:solidFill>
                                        <a:srgbClr val="000000"/>
                                      </a:solidFill>
                                      <a:latin typeface="Cambria Math" panose="02040503050406030204" pitchFamily="18" charset="0"/>
                                    </a:rPr>
                                    <m:t>𝑑𝑚</m:t>
                                  </m:r>
                                </m:e>
                              </m:nary>
                              <m:r>
                                <a:rPr lang="en-US" sz="1600" i="1">
                                  <a:solidFill>
                                    <a:srgbClr val="000000"/>
                                  </a:solidFill>
                                  <a:latin typeface="Cambria Math" panose="02040503050406030204" pitchFamily="18" charset="0"/>
                                </a:rPr>
                                <m:t>=</m:t>
                              </m:r>
                              <m:nary>
                                <m:naryPr>
                                  <m:chr m:val="∭"/>
                                  <m:limLoc m:val="undOvr"/>
                                  <m:supHide m:val="on"/>
                                  <m:ctrlPr>
                                    <a:rPr lang="en-US" sz="1600" i="1">
                                      <a:solidFill>
                                        <a:srgbClr val="000000"/>
                                      </a:solidFill>
                                      <a:latin typeface="Cambria Math" panose="02040503050406030204" pitchFamily="18" charset="0"/>
                                    </a:rPr>
                                  </m:ctrlPr>
                                </m:naryPr>
                                <m:sub>
                                  <m:r>
                                    <a:rPr lang="en-US" sz="1600" i="1">
                                      <a:solidFill>
                                        <a:srgbClr val="000000"/>
                                      </a:solidFill>
                                      <a:latin typeface="Cambria Math" panose="02040503050406030204" pitchFamily="18" charset="0"/>
                                    </a:rPr>
                                    <m:t>𝑉</m:t>
                                  </m:r>
                                </m:sub>
                                <m:sup/>
                                <m:e>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𝑥</m:t>
                                      </m:r>
                                    </m:e>
                                    <m:sup>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𝑧</m:t>
                                      </m:r>
                                    </m:e>
                                    <m:sup>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e>
                              </m:nary>
                              <m:r>
                                <a:rPr lang="en-US" sz="1600" i="1">
                                  <a:solidFill>
                                    <a:srgbClr val="000000"/>
                                  </a:solidFill>
                                  <a:latin typeface="Cambria Math" panose="02040503050406030204" pitchFamily="18" charset="0"/>
                                </a:rPr>
                                <m:t>𝜌</m:t>
                              </m:r>
                              <m:r>
                                <a:rPr lang="en-US" sz="1600" i="1">
                                  <a:solidFill>
                                    <a:srgbClr val="000000"/>
                                  </a:solidFill>
                                  <a:latin typeface="Cambria Math" panose="02040503050406030204" pitchFamily="18" charset="0"/>
                                </a:rPr>
                                <m:t>𝑑</m:t>
                              </m:r>
                            </m:e>
                            <m:e>
                              <m:r>
                                <a:rPr lang="en-US" sz="1600" i="1">
                                  <a:solidFill>
                                    <a:srgbClr val="000000"/>
                                  </a:solidFill>
                                  <a:latin typeface="Cambria Math" panose="02040503050406030204" pitchFamily="18" charset="0"/>
                                </a:rPr>
                                <m:t>&amp;</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𝑧𝑧</m:t>
                                  </m:r>
                                </m:sub>
                              </m:sSub>
                              <m:r>
                                <a:rPr lang="en-US" sz="1600" i="1">
                                  <a:solidFill>
                                    <a:srgbClr val="000000"/>
                                  </a:solidFill>
                                  <a:latin typeface="Cambria Math" panose="02040503050406030204" pitchFamily="18" charset="0"/>
                                </a:rPr>
                                <m:t>=</m:t>
                              </m:r>
                              <m:nary>
                                <m:naryPr>
                                  <m:ctrlPr>
                                    <a:rPr lang="en-US" sz="1600" i="1">
                                      <a:solidFill>
                                        <a:srgbClr val="000000"/>
                                      </a:solidFill>
                                      <a:latin typeface="Cambria Math" panose="02040503050406030204" pitchFamily="18" charset="0"/>
                                    </a:rPr>
                                  </m:ctrlPr>
                                </m:naryPr>
                                <m:sub>
                                  <m:r>
                                    <m:rPr>
                                      <m:brk m:alnAt="23"/>
                                    </m:rPr>
                                    <a:rPr lang="en-US" sz="1600" i="1">
                                      <a:solidFill>
                                        <a:srgbClr val="000000"/>
                                      </a:solidFill>
                                      <a:latin typeface="Cambria Math" panose="02040503050406030204" pitchFamily="18" charset="0"/>
                                    </a:rPr>
                                    <m:t>𝑚</m:t>
                                  </m:r>
                                </m:sub>
                                <m:sup>
                                  <m:r>
                                    <a:rPr lang="en-US" sz="1600" i="1">
                                      <a:solidFill>
                                        <a:srgbClr val="000000"/>
                                      </a:solidFill>
                                      <a:latin typeface="Cambria Math" panose="02040503050406030204" pitchFamily="18" charset="0"/>
                                    </a:rPr>
                                    <m:t> </m:t>
                                  </m:r>
                                </m:sup>
                                <m:e>
                                  <m:d>
                                    <m:dPr>
                                      <m:ctrlPr>
                                        <a:rPr lang="en-US" sz="1600" i="1">
                                          <a:solidFill>
                                            <a:srgbClr val="000000"/>
                                          </a:solidFill>
                                          <a:latin typeface="Cambria Math" panose="02040503050406030204" pitchFamily="18" charset="0"/>
                                        </a:rPr>
                                      </m:ctrlPr>
                                    </m:dPr>
                                    <m:e>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𝑥</m:t>
                                          </m:r>
                                        </m:e>
                                        <m:sup>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𝑦</m:t>
                                          </m:r>
                                        </m:e>
                                        <m:sup>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2</m:t>
                                          </m:r>
                                        </m:sup>
                                      </m:sSup>
                                    </m:e>
                                  </m:d>
                                  <m:r>
                                    <a:rPr lang="en-US" sz="1600" i="1">
                                      <a:solidFill>
                                        <a:srgbClr val="000000"/>
                                      </a:solidFill>
                                      <a:latin typeface="Cambria Math" panose="02040503050406030204" pitchFamily="18" charset="0"/>
                                    </a:rPr>
                                    <m:t>𝑑𝑚</m:t>
                                  </m:r>
                                </m:e>
                              </m:nary>
                              <m:r>
                                <a:rPr lang="en-US" sz="1600" i="1">
                                  <a:solidFill>
                                    <a:srgbClr val="000000"/>
                                  </a:solidFill>
                                  <a:latin typeface="Cambria Math" panose="02040503050406030204" pitchFamily="18" charset="0"/>
                                </a:rPr>
                                <m:t>=</m:t>
                              </m:r>
                              <m:nary>
                                <m:naryPr>
                                  <m:chr m:val="∭"/>
                                  <m:limLoc m:val="undOvr"/>
                                  <m:supHide m:val="on"/>
                                  <m:ctrlPr>
                                    <a:rPr lang="en-US" sz="1600" i="1">
                                      <a:solidFill>
                                        <a:srgbClr val="000000"/>
                                      </a:solidFill>
                                      <a:latin typeface="Cambria Math" panose="02040503050406030204" pitchFamily="18" charset="0"/>
                                    </a:rPr>
                                  </m:ctrlPr>
                                </m:naryPr>
                                <m:sub>
                                  <m:r>
                                    <a:rPr lang="en-US" sz="1600" i="1">
                                      <a:solidFill>
                                        <a:srgbClr val="000000"/>
                                      </a:solidFill>
                                      <a:latin typeface="Cambria Math" panose="02040503050406030204" pitchFamily="18" charset="0"/>
                                    </a:rPr>
                                    <m:t>𝑉</m:t>
                                  </m:r>
                                </m:sub>
                                <m:sup/>
                                <m:e>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𝑥</m:t>
                                      </m:r>
                                    </m:e>
                                    <m:sup>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𝑦</m:t>
                                      </m:r>
                                    </m:e>
                                    <m:sup>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e>
                              </m:nary>
                              <m:r>
                                <a:rPr lang="en-US" sz="1600" i="1">
                                  <a:solidFill>
                                    <a:srgbClr val="000000"/>
                                  </a:solidFill>
                                  <a:latin typeface="Cambria Math" panose="02040503050406030204" pitchFamily="18" charset="0"/>
                                </a:rPr>
                                <m:t>𝜌</m:t>
                              </m:r>
                              <m:r>
                                <a:rPr lang="en-US" sz="1600" i="1">
                                  <a:solidFill>
                                    <a:srgbClr val="000000"/>
                                  </a:solidFill>
                                  <a:latin typeface="Cambria Math" panose="02040503050406030204" pitchFamily="18" charset="0"/>
                                </a:rPr>
                                <m:t>𝑑</m:t>
                              </m:r>
                            </m:e>
                          </m:eqArr>
                        </m:e>
                      </m:d>
                    </m:oMath>
                  </m:oMathPara>
                </a14:m>
                <a:r>
                  <a:rPr lang="en-US" sz="1600" dirty="0">
                    <a:solidFill>
                      <a:srgbClr val="000000"/>
                    </a:solidFill>
                  </a:rPr>
                  <a:t/>
                </a:r>
                <a:br>
                  <a:rPr lang="en-US" sz="1600" dirty="0">
                    <a:solidFill>
                      <a:srgbClr val="000000"/>
                    </a:solidFill>
                  </a:rPr>
                </a:br>
                <a:endParaRPr lang="en-US" sz="1600" dirty="0"/>
              </a:p>
            </p:txBody>
          </p:sp>
        </mc:Choice>
        <mc:Fallback xmlns="">
          <p:sp>
            <p:nvSpPr>
              <p:cNvPr id="2" name="Object 2">
                <a:extLst>
                  <a:ext uri="{FF2B5EF4-FFF2-40B4-BE49-F238E27FC236}">
                    <a16:creationId xmlns:a16="http://schemas.microsoft.com/office/drawing/2014/main" id="{BB4042CA-79E5-9F8A-A21E-B921FB09D542}"/>
                  </a:ext>
                </a:extLst>
              </p:cNvPr>
              <p:cNvSpPr txBox="1">
                <a:spLocks noRot="1" noChangeAspect="1" noMove="1" noResize="1" noEditPoints="1" noAdjustHandles="1" noChangeArrowheads="1" noChangeShapeType="1" noTextEdit="1"/>
              </p:cNvSpPr>
              <p:nvPr/>
            </p:nvSpPr>
            <p:spPr bwMode="auto">
              <a:xfrm>
                <a:off x="380361" y="3892097"/>
                <a:ext cx="4260260" cy="2335665"/>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Object 1">
                <a:extLst>
                  <a:ext uri="{FF2B5EF4-FFF2-40B4-BE49-F238E27FC236}">
                    <a16:creationId xmlns:a16="http://schemas.microsoft.com/office/drawing/2014/main" id="{9A01BDED-0315-C9DA-A704-54D5B37C6A1F}"/>
                  </a:ext>
                </a:extLst>
              </p:cNvPr>
              <p:cNvSpPr txBox="1"/>
              <p:nvPr/>
            </p:nvSpPr>
            <p:spPr bwMode="auto">
              <a:xfrm>
                <a:off x="4640621" y="3833213"/>
                <a:ext cx="3724624" cy="2186561"/>
              </a:xfrm>
              <a:prstGeom prst="rect">
                <a:avLst/>
              </a:prstGeom>
              <a:noFill/>
              <a:ln>
                <a:noFill/>
              </a:ln>
            </p:spPr>
            <p:txBody>
              <a:bodyPr>
                <a:normAutofit lnSpcReduction="10000"/>
              </a:bodyPr>
              <a:lstStyle/>
              <a:p>
                <a:pPr/>
                <a:r>
                  <a:rPr lang="en-US" sz="1600" dirty="0">
                    <a:solidFill>
                      <a:srgbClr val="000000"/>
                    </a:solidFill>
                    <a:latin typeface="Cambria Math" panose="02040503050406030204" pitchFamily="18" charset="0"/>
                  </a:rPr>
                  <a:t/>
                </a:r>
                <a:br>
                  <a:rPr lang="en-US" sz="1600"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d>
                        <m:dPr>
                          <m:begChr m:val=""/>
                          <m:endChr m:val="}"/>
                          <m:ctrlPr>
                            <a:rPr lang="en-US" sz="1600" i="1">
                              <a:solidFill>
                                <a:srgbClr val="000000"/>
                              </a:solidFill>
                              <a:latin typeface="Cambria Math" panose="02040503050406030204" pitchFamily="18" charset="0"/>
                            </a:rPr>
                          </m:ctrlPr>
                        </m:dPr>
                        <m:e>
                          <m:eqArr>
                            <m:eqArrPr>
                              <m:ctrlPr>
                                <a:rPr lang="en-US" sz="1600" i="1">
                                  <a:solidFill>
                                    <a:srgbClr val="000000"/>
                                  </a:solidFill>
                                  <a:latin typeface="Cambria Math" panose="02040503050406030204" pitchFamily="18" charset="0"/>
                                </a:rPr>
                              </m:ctrlPr>
                            </m:eqArrPr>
                            <m:e>
                              <m:r>
                                <a:rPr lang="en-US" sz="1600" i="1">
                                  <a:solidFill>
                                    <a:srgbClr val="000000"/>
                                  </a:solidFill>
                                  <a:latin typeface="Cambria Math" panose="02040503050406030204" pitchFamily="18" charset="0"/>
                                </a:rPr>
                                <m:t>&amp;</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𝑥𝑦</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𝑦</m:t>
                                  </m:r>
                                  <m:r>
                                    <a:rPr lang="en-US" sz="1600" b="0" i="1" smtClean="0">
                                      <a:solidFill>
                                        <a:srgbClr val="000000"/>
                                      </a:solidFill>
                                      <a:latin typeface="Cambria Math" panose="02040503050406030204" pitchFamily="18" charset="0"/>
                                    </a:rPr>
                                    <m:t>𝑥</m:t>
                                  </m:r>
                                </m:sub>
                              </m:sSub>
                              <m:r>
                                <a:rPr lang="en-US" sz="1600" i="1">
                                  <a:solidFill>
                                    <a:srgbClr val="000000"/>
                                  </a:solidFill>
                                  <a:latin typeface="Cambria Math" panose="02040503050406030204" pitchFamily="18" charset="0"/>
                                </a:rPr>
                                <m:t>=</m:t>
                              </m:r>
                              <m:nary>
                                <m:naryPr>
                                  <m:ctrlPr>
                                    <a:rPr lang="en-US" sz="1600" i="1">
                                      <a:solidFill>
                                        <a:srgbClr val="000000"/>
                                      </a:solidFill>
                                      <a:latin typeface="Cambria Math" panose="02040503050406030204" pitchFamily="18" charset="0"/>
                                    </a:rPr>
                                  </m:ctrlPr>
                                </m:naryPr>
                                <m:sub>
                                  <m:r>
                                    <m:rPr>
                                      <m:brk m:alnAt="23"/>
                                    </m:rPr>
                                    <a:rPr lang="en-US" sz="1600" i="1">
                                      <a:solidFill>
                                        <a:srgbClr val="000000"/>
                                      </a:solidFill>
                                      <a:latin typeface="Cambria Math" panose="02040503050406030204" pitchFamily="18" charset="0"/>
                                    </a:rPr>
                                    <m:t>𝑚</m:t>
                                  </m:r>
                                </m:sub>
                                <m:sup>
                                  <m:r>
                                    <a:rPr lang="en-US" sz="1600" i="1">
                                      <a:solidFill>
                                        <a:srgbClr val="000000"/>
                                      </a:solidFill>
                                      <a:latin typeface="Cambria Math" panose="02040503050406030204" pitchFamily="18" charset="0"/>
                                    </a:rPr>
                                    <m:t> </m:t>
                                  </m:r>
                                </m:sup>
                                <m:e>
                                  <m:d>
                                    <m:dPr>
                                      <m:ctrlPr>
                                        <a:rPr lang="en-US" sz="1600" i="1">
                                          <a:solidFill>
                                            <a:srgbClr val="000000"/>
                                          </a:solidFill>
                                          <a:latin typeface="Cambria Math" panose="02040503050406030204" pitchFamily="18" charset="0"/>
                                        </a:rPr>
                                      </m:ctrlPr>
                                    </m:dPr>
                                    <m:e>
                                      <m:sSup>
                                        <m:sSupPr>
                                          <m:ctrlPr>
                                            <a:rPr lang="en-US" sz="1600" i="1">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𝑥</m:t>
                                          </m:r>
                                        </m:e>
                                        <m:sup>
                                          <m:r>
                                            <a:rPr lang="en-US" sz="1600" i="1">
                                              <a:solidFill>
                                                <a:srgbClr val="000000"/>
                                              </a:solidFill>
                                              <a:latin typeface="Cambria Math" panose="02040503050406030204" pitchFamily="18" charset="0"/>
                                            </a:rPr>
                                            <m:t>′</m:t>
                                          </m:r>
                                        </m:sup>
                                      </m:sSup>
                                      <m:sSup>
                                        <m:sSupPr>
                                          <m:ctrlPr>
                                            <a:rPr lang="en-US" sz="1600" i="1">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𝑦</m:t>
                                          </m:r>
                                        </m:e>
                                        <m:sup>
                                          <m:r>
                                            <a:rPr lang="en-US" sz="1600" i="1">
                                              <a:solidFill>
                                                <a:srgbClr val="000000"/>
                                              </a:solidFill>
                                              <a:latin typeface="Cambria Math" panose="02040503050406030204" pitchFamily="18" charset="0"/>
                                            </a:rPr>
                                            <m:t>′</m:t>
                                          </m:r>
                                        </m:sup>
                                      </m:sSup>
                                    </m:e>
                                  </m:d>
                                  <m:r>
                                    <a:rPr lang="en-US" sz="1600" i="1">
                                      <a:solidFill>
                                        <a:srgbClr val="000000"/>
                                      </a:solidFill>
                                      <a:latin typeface="Cambria Math" panose="02040503050406030204" pitchFamily="18" charset="0"/>
                                    </a:rPr>
                                    <m:t>𝑑𝑚</m:t>
                                  </m:r>
                                </m:e>
                              </m:nary>
                              <m:r>
                                <a:rPr lang="en-US" sz="1600" i="1">
                                  <a:solidFill>
                                    <a:srgbClr val="000000"/>
                                  </a:solidFill>
                                  <a:latin typeface="Cambria Math" panose="02040503050406030204" pitchFamily="18" charset="0"/>
                                </a:rPr>
                                <m:t>=</m:t>
                              </m:r>
                              <m:nary>
                                <m:naryPr>
                                  <m:chr m:val="∭"/>
                                  <m:limLoc m:val="undOvr"/>
                                  <m:supHide m:val="on"/>
                                  <m:ctrlPr>
                                    <a:rPr lang="en-US" sz="1600" i="1">
                                      <a:solidFill>
                                        <a:srgbClr val="000000"/>
                                      </a:solidFill>
                                      <a:latin typeface="Cambria Math" panose="02040503050406030204" pitchFamily="18" charset="0"/>
                                    </a:rPr>
                                  </m:ctrlPr>
                                </m:naryPr>
                                <m:sub>
                                  <m:r>
                                    <a:rPr lang="en-US" sz="1600" i="1">
                                      <a:solidFill>
                                        <a:srgbClr val="000000"/>
                                      </a:solidFill>
                                      <a:latin typeface="Cambria Math" panose="02040503050406030204" pitchFamily="18" charset="0"/>
                                    </a:rPr>
                                    <m:t>𝑉</m:t>
                                  </m:r>
                                </m:sub>
                                <m:sup/>
                                <m:e>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𝑥</m:t>
                                      </m:r>
                                    </m:e>
                                    <m:sup>
                                      <m:r>
                                        <a:rPr lang="en-US" sz="1600" i="1">
                                          <a:solidFill>
                                            <a:srgbClr val="000000"/>
                                          </a:solidFill>
                                          <a:latin typeface="Cambria Math" panose="02040503050406030204" pitchFamily="18" charset="0"/>
                                        </a:rPr>
                                        <m:t>′</m:t>
                                      </m:r>
                                    </m:sup>
                                  </m:sSup>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𝑦</m:t>
                                      </m:r>
                                    </m:e>
                                    <m:sup>
                                      <m:r>
                                        <a:rPr lang="en-US" sz="1600" i="1">
                                          <a:solidFill>
                                            <a:srgbClr val="000000"/>
                                          </a:solidFill>
                                          <a:latin typeface="Cambria Math" panose="02040503050406030204" pitchFamily="18" charset="0"/>
                                        </a:rPr>
                                        <m:t>′</m:t>
                                      </m:r>
                                    </m:sup>
                                  </m:sSup>
                                </m:e>
                              </m:nary>
                              <m:r>
                                <a:rPr lang="en-US" sz="1600" i="1">
                                  <a:solidFill>
                                    <a:srgbClr val="000000"/>
                                  </a:solidFill>
                                  <a:latin typeface="Cambria Math" panose="02040503050406030204" pitchFamily="18" charset="0"/>
                                </a:rPr>
                                <m:t>𝜌</m:t>
                              </m:r>
                              <m:r>
                                <a:rPr lang="en-US" sz="1600" i="1">
                                  <a:solidFill>
                                    <a:srgbClr val="000000"/>
                                  </a:solidFill>
                                  <a:latin typeface="Cambria Math" panose="02040503050406030204" pitchFamily="18" charset="0"/>
                                </a:rPr>
                                <m:t>𝑑</m:t>
                              </m:r>
                            </m:e>
                            <m:e>
                              <m:r>
                                <a:rPr lang="en-US" sz="1600" i="1">
                                  <a:solidFill>
                                    <a:srgbClr val="000000"/>
                                  </a:solidFill>
                                  <a:latin typeface="Cambria Math" panose="02040503050406030204" pitchFamily="18" charset="0"/>
                                </a:rPr>
                                <m:t>&amp;</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𝑥𝑧</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𝑧</m:t>
                                  </m:r>
                                  <m:r>
                                    <a:rPr lang="en-US" sz="1600" b="0" i="1" smtClean="0">
                                      <a:solidFill>
                                        <a:srgbClr val="000000"/>
                                      </a:solidFill>
                                      <a:latin typeface="Cambria Math" panose="02040503050406030204" pitchFamily="18" charset="0"/>
                                    </a:rPr>
                                    <m:t>𝑥</m:t>
                                  </m:r>
                                </m:sub>
                              </m:sSub>
                              <m:r>
                                <a:rPr lang="en-US" sz="1600" i="1">
                                  <a:solidFill>
                                    <a:srgbClr val="000000"/>
                                  </a:solidFill>
                                  <a:latin typeface="Cambria Math" panose="02040503050406030204" pitchFamily="18" charset="0"/>
                                </a:rPr>
                                <m:t>=</m:t>
                              </m:r>
                              <m:nary>
                                <m:naryPr>
                                  <m:ctrlPr>
                                    <a:rPr lang="en-US" sz="1600" i="1">
                                      <a:solidFill>
                                        <a:srgbClr val="000000"/>
                                      </a:solidFill>
                                      <a:latin typeface="Cambria Math" panose="02040503050406030204" pitchFamily="18" charset="0"/>
                                    </a:rPr>
                                  </m:ctrlPr>
                                </m:naryPr>
                                <m:sub>
                                  <m:r>
                                    <m:rPr>
                                      <m:brk m:alnAt="23"/>
                                    </m:rPr>
                                    <a:rPr lang="en-US" sz="1600" i="1">
                                      <a:solidFill>
                                        <a:srgbClr val="000000"/>
                                      </a:solidFill>
                                      <a:latin typeface="Cambria Math" panose="02040503050406030204" pitchFamily="18" charset="0"/>
                                    </a:rPr>
                                    <m:t>𝑚</m:t>
                                  </m:r>
                                </m:sub>
                                <m:sup>
                                  <m:r>
                                    <a:rPr lang="en-US" sz="1600" i="1">
                                      <a:solidFill>
                                        <a:srgbClr val="000000"/>
                                      </a:solidFill>
                                      <a:latin typeface="Cambria Math" panose="02040503050406030204" pitchFamily="18" charset="0"/>
                                    </a:rPr>
                                    <m:t> </m:t>
                                  </m:r>
                                </m:sup>
                                <m:e>
                                  <m:d>
                                    <m:dPr>
                                      <m:ctrlPr>
                                        <a:rPr lang="en-US" sz="1600" i="1">
                                          <a:solidFill>
                                            <a:srgbClr val="000000"/>
                                          </a:solidFill>
                                          <a:latin typeface="Cambria Math" panose="02040503050406030204" pitchFamily="18" charset="0"/>
                                        </a:rPr>
                                      </m:ctrlPr>
                                    </m:dPr>
                                    <m:e>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𝑥</m:t>
                                          </m:r>
                                        </m:e>
                                        <m:sup>
                                          <m:r>
                                            <a:rPr lang="en-US" sz="1600" i="1">
                                              <a:solidFill>
                                                <a:srgbClr val="000000"/>
                                              </a:solidFill>
                                              <a:latin typeface="Cambria Math" panose="02040503050406030204" pitchFamily="18" charset="0"/>
                                            </a:rPr>
                                            <m:t>′</m:t>
                                          </m:r>
                                        </m:sup>
                                      </m:sSup>
                                      <m:sSup>
                                        <m:sSupPr>
                                          <m:ctrlPr>
                                            <a:rPr lang="en-US" sz="1600" i="1">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𝑧</m:t>
                                          </m:r>
                                        </m:e>
                                        <m:sup>
                                          <m:r>
                                            <a:rPr lang="en-US" sz="1600" i="1">
                                              <a:solidFill>
                                                <a:srgbClr val="000000"/>
                                              </a:solidFill>
                                              <a:latin typeface="Cambria Math" panose="02040503050406030204" pitchFamily="18" charset="0"/>
                                            </a:rPr>
                                            <m:t>′</m:t>
                                          </m:r>
                                        </m:sup>
                                      </m:sSup>
                                    </m:e>
                                  </m:d>
                                  <m:r>
                                    <a:rPr lang="en-US" sz="1600" i="1">
                                      <a:solidFill>
                                        <a:srgbClr val="000000"/>
                                      </a:solidFill>
                                      <a:latin typeface="Cambria Math" panose="02040503050406030204" pitchFamily="18" charset="0"/>
                                    </a:rPr>
                                    <m:t>𝑑𝑚</m:t>
                                  </m:r>
                                </m:e>
                              </m:nary>
                              <m:r>
                                <a:rPr lang="en-US" sz="1600" i="1">
                                  <a:solidFill>
                                    <a:srgbClr val="000000"/>
                                  </a:solidFill>
                                  <a:latin typeface="Cambria Math" panose="02040503050406030204" pitchFamily="18" charset="0"/>
                                </a:rPr>
                                <m:t>=</m:t>
                              </m:r>
                              <m:nary>
                                <m:naryPr>
                                  <m:chr m:val="∭"/>
                                  <m:limLoc m:val="undOvr"/>
                                  <m:supHide m:val="on"/>
                                  <m:ctrlPr>
                                    <a:rPr lang="en-US" sz="1600" i="1">
                                      <a:solidFill>
                                        <a:srgbClr val="000000"/>
                                      </a:solidFill>
                                      <a:latin typeface="Cambria Math" panose="02040503050406030204" pitchFamily="18" charset="0"/>
                                    </a:rPr>
                                  </m:ctrlPr>
                                </m:naryPr>
                                <m:sub>
                                  <m:r>
                                    <a:rPr lang="en-US" sz="1600" i="1">
                                      <a:solidFill>
                                        <a:srgbClr val="000000"/>
                                      </a:solidFill>
                                      <a:latin typeface="Cambria Math" panose="02040503050406030204" pitchFamily="18" charset="0"/>
                                    </a:rPr>
                                    <m:t>𝑉</m:t>
                                  </m:r>
                                </m:sub>
                                <m:sup/>
                                <m:e>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𝑥</m:t>
                                      </m:r>
                                    </m:e>
                                    <m:sup>
                                      <m:r>
                                        <a:rPr lang="en-US" sz="1600" i="1">
                                          <a:solidFill>
                                            <a:srgbClr val="000000"/>
                                          </a:solidFill>
                                          <a:latin typeface="Cambria Math" panose="02040503050406030204" pitchFamily="18" charset="0"/>
                                        </a:rPr>
                                        <m:t>′</m:t>
                                      </m:r>
                                    </m:sup>
                                  </m:sSup>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𝑧</m:t>
                                      </m:r>
                                    </m:e>
                                    <m:sup>
                                      <m:r>
                                        <a:rPr lang="en-US" sz="1600" i="1">
                                          <a:solidFill>
                                            <a:srgbClr val="000000"/>
                                          </a:solidFill>
                                          <a:latin typeface="Cambria Math" panose="02040503050406030204" pitchFamily="18" charset="0"/>
                                        </a:rPr>
                                        <m:t>′</m:t>
                                      </m:r>
                                    </m:sup>
                                  </m:sSup>
                                </m:e>
                              </m:nary>
                              <m:r>
                                <a:rPr lang="en-US" sz="1600" i="1">
                                  <a:solidFill>
                                    <a:srgbClr val="000000"/>
                                  </a:solidFill>
                                  <a:latin typeface="Cambria Math" panose="02040503050406030204" pitchFamily="18" charset="0"/>
                                </a:rPr>
                                <m:t>𝜌</m:t>
                              </m:r>
                              <m:r>
                                <a:rPr lang="en-US" sz="1600" i="1">
                                  <a:solidFill>
                                    <a:srgbClr val="000000"/>
                                  </a:solidFill>
                                  <a:latin typeface="Cambria Math" panose="02040503050406030204" pitchFamily="18" charset="0"/>
                                </a:rPr>
                                <m:t>𝑑</m:t>
                              </m:r>
                            </m:e>
                            <m:e>
                              <m:r>
                                <a:rPr lang="en-US" sz="1600" i="1">
                                  <a:solidFill>
                                    <a:srgbClr val="000000"/>
                                  </a:solidFill>
                                  <a:latin typeface="Cambria Math" panose="02040503050406030204" pitchFamily="18" charset="0"/>
                                </a:rPr>
                                <m:t>&amp;</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𝑦𝑧</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𝐼</m:t>
                                  </m:r>
                                </m:e>
                                <m:sub>
                                  <m:r>
                                    <a:rPr lang="en-US" sz="1600" i="1">
                                      <a:solidFill>
                                        <a:srgbClr val="000000"/>
                                      </a:solidFill>
                                      <a:latin typeface="Cambria Math" panose="02040503050406030204" pitchFamily="18" charset="0"/>
                                    </a:rPr>
                                    <m:t>𝑧</m:t>
                                  </m:r>
                                  <m:r>
                                    <a:rPr lang="en-US" sz="1600" b="0" i="1" smtClean="0">
                                      <a:solidFill>
                                        <a:srgbClr val="000000"/>
                                      </a:solidFill>
                                      <a:latin typeface="Cambria Math" panose="02040503050406030204" pitchFamily="18" charset="0"/>
                                    </a:rPr>
                                    <m:t>𝑦</m:t>
                                  </m:r>
                                </m:sub>
                              </m:sSub>
                              <m:r>
                                <a:rPr lang="en-US" sz="1600" i="1">
                                  <a:solidFill>
                                    <a:srgbClr val="000000"/>
                                  </a:solidFill>
                                  <a:latin typeface="Cambria Math" panose="02040503050406030204" pitchFamily="18" charset="0"/>
                                </a:rPr>
                                <m:t>=</m:t>
                              </m:r>
                              <m:nary>
                                <m:naryPr>
                                  <m:ctrlPr>
                                    <a:rPr lang="en-US" sz="1600" i="1">
                                      <a:solidFill>
                                        <a:srgbClr val="000000"/>
                                      </a:solidFill>
                                      <a:latin typeface="Cambria Math" panose="02040503050406030204" pitchFamily="18" charset="0"/>
                                    </a:rPr>
                                  </m:ctrlPr>
                                </m:naryPr>
                                <m:sub>
                                  <m:r>
                                    <m:rPr>
                                      <m:brk m:alnAt="23"/>
                                    </m:rPr>
                                    <a:rPr lang="en-US" sz="1600" i="1">
                                      <a:solidFill>
                                        <a:srgbClr val="000000"/>
                                      </a:solidFill>
                                      <a:latin typeface="Cambria Math" panose="02040503050406030204" pitchFamily="18" charset="0"/>
                                    </a:rPr>
                                    <m:t>𝑚</m:t>
                                  </m:r>
                                </m:sub>
                                <m:sup>
                                  <m:r>
                                    <a:rPr lang="en-US" sz="1600" i="1">
                                      <a:solidFill>
                                        <a:srgbClr val="000000"/>
                                      </a:solidFill>
                                      <a:latin typeface="Cambria Math" panose="02040503050406030204" pitchFamily="18" charset="0"/>
                                    </a:rPr>
                                    <m:t> </m:t>
                                  </m:r>
                                </m:sup>
                                <m:e>
                                  <m:d>
                                    <m:dPr>
                                      <m:ctrlPr>
                                        <a:rPr lang="en-US" sz="1600" i="1">
                                          <a:solidFill>
                                            <a:srgbClr val="000000"/>
                                          </a:solidFill>
                                          <a:latin typeface="Cambria Math" panose="02040503050406030204" pitchFamily="18" charset="0"/>
                                        </a:rPr>
                                      </m:ctrlPr>
                                    </m:dPr>
                                    <m:e>
                                      <m:sSup>
                                        <m:sSupPr>
                                          <m:ctrlPr>
                                            <a:rPr lang="en-US" sz="1600" i="1">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𝑦</m:t>
                                          </m:r>
                                        </m:e>
                                        <m:sup>
                                          <m:r>
                                            <a:rPr lang="en-US" sz="1600" i="1">
                                              <a:solidFill>
                                                <a:srgbClr val="000000"/>
                                              </a:solidFill>
                                              <a:latin typeface="Cambria Math" panose="02040503050406030204" pitchFamily="18" charset="0"/>
                                            </a:rPr>
                                            <m:t>′</m:t>
                                          </m:r>
                                        </m:sup>
                                      </m:sSup>
                                      <m:sSup>
                                        <m:sSupPr>
                                          <m:ctrlPr>
                                            <a:rPr lang="en-US" sz="1600" i="1">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𝑧</m:t>
                                          </m:r>
                                        </m:e>
                                        <m:sup>
                                          <m:r>
                                            <a:rPr lang="en-US" sz="1600" i="1">
                                              <a:solidFill>
                                                <a:srgbClr val="000000"/>
                                              </a:solidFill>
                                              <a:latin typeface="Cambria Math" panose="02040503050406030204" pitchFamily="18" charset="0"/>
                                            </a:rPr>
                                            <m:t>′</m:t>
                                          </m:r>
                                        </m:sup>
                                      </m:sSup>
                                    </m:e>
                                  </m:d>
                                  <m:r>
                                    <a:rPr lang="en-US" sz="1600" i="1">
                                      <a:solidFill>
                                        <a:srgbClr val="000000"/>
                                      </a:solidFill>
                                      <a:latin typeface="Cambria Math" panose="02040503050406030204" pitchFamily="18" charset="0"/>
                                    </a:rPr>
                                    <m:t>𝑑𝑚</m:t>
                                  </m:r>
                                </m:e>
                              </m:nary>
                              <m:r>
                                <a:rPr lang="en-US" sz="1600" i="1">
                                  <a:solidFill>
                                    <a:srgbClr val="000000"/>
                                  </a:solidFill>
                                  <a:latin typeface="Cambria Math" panose="02040503050406030204" pitchFamily="18" charset="0"/>
                                </a:rPr>
                                <m:t>=</m:t>
                              </m:r>
                              <m:nary>
                                <m:naryPr>
                                  <m:chr m:val="∭"/>
                                  <m:limLoc m:val="undOvr"/>
                                  <m:supHide m:val="on"/>
                                  <m:ctrlPr>
                                    <a:rPr lang="en-US" sz="1600" i="1">
                                      <a:solidFill>
                                        <a:srgbClr val="000000"/>
                                      </a:solidFill>
                                      <a:latin typeface="Cambria Math" panose="02040503050406030204" pitchFamily="18" charset="0"/>
                                    </a:rPr>
                                  </m:ctrlPr>
                                </m:naryPr>
                                <m:sub>
                                  <m:r>
                                    <a:rPr lang="en-US" sz="1600" i="1">
                                      <a:solidFill>
                                        <a:srgbClr val="000000"/>
                                      </a:solidFill>
                                      <a:latin typeface="Cambria Math" panose="02040503050406030204" pitchFamily="18" charset="0"/>
                                    </a:rPr>
                                    <m:t>𝑉</m:t>
                                  </m:r>
                                </m:sub>
                                <m:sup/>
                                <m:e>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𝑦</m:t>
                                      </m:r>
                                    </m:e>
                                    <m:sup>
                                      <m:r>
                                        <a:rPr lang="en-US" sz="1600" i="1">
                                          <a:solidFill>
                                            <a:srgbClr val="000000"/>
                                          </a:solidFill>
                                          <a:latin typeface="Cambria Math" panose="02040503050406030204" pitchFamily="18" charset="0"/>
                                        </a:rPr>
                                        <m:t>′</m:t>
                                      </m:r>
                                    </m:sup>
                                  </m:sSup>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𝑧</m:t>
                                      </m:r>
                                    </m:e>
                                    <m:sup>
                                      <m:r>
                                        <a:rPr lang="en-US" sz="1600" i="1">
                                          <a:solidFill>
                                            <a:srgbClr val="000000"/>
                                          </a:solidFill>
                                          <a:latin typeface="Cambria Math" panose="02040503050406030204" pitchFamily="18" charset="0"/>
                                        </a:rPr>
                                        <m:t>′</m:t>
                                      </m:r>
                                    </m:sup>
                                  </m:sSup>
                                </m:e>
                              </m:nary>
                              <m:r>
                                <a:rPr lang="en-US" sz="1600" i="1">
                                  <a:solidFill>
                                    <a:srgbClr val="000000"/>
                                  </a:solidFill>
                                  <a:latin typeface="Cambria Math" panose="02040503050406030204" pitchFamily="18" charset="0"/>
                                </a:rPr>
                                <m:t>𝜌</m:t>
                              </m:r>
                              <m:r>
                                <a:rPr lang="en-US" sz="1600" i="1">
                                  <a:solidFill>
                                    <a:srgbClr val="000000"/>
                                  </a:solidFill>
                                  <a:latin typeface="Cambria Math" panose="02040503050406030204" pitchFamily="18" charset="0"/>
                                </a:rPr>
                                <m:t>𝑑</m:t>
                              </m:r>
                            </m:e>
                          </m:eqArr>
                        </m:e>
                      </m:d>
                    </m:oMath>
                  </m:oMathPara>
                </a14:m>
                <a:endParaRPr lang="en-US" sz="1600" dirty="0"/>
              </a:p>
            </p:txBody>
          </p:sp>
        </mc:Choice>
        <mc:Fallback xmlns="">
          <p:sp>
            <p:nvSpPr>
              <p:cNvPr id="3" name="Object 1">
                <a:extLst>
                  <a:ext uri="{FF2B5EF4-FFF2-40B4-BE49-F238E27FC236}">
                    <a16:creationId xmlns:a16="http://schemas.microsoft.com/office/drawing/2014/main" id="{9A01BDED-0315-C9DA-A704-54D5B37C6A1F}"/>
                  </a:ext>
                </a:extLst>
              </p:cNvPr>
              <p:cNvSpPr txBox="1">
                <a:spLocks noRot="1" noChangeAspect="1" noMove="1" noResize="1" noEditPoints="1" noAdjustHandles="1" noChangeArrowheads="1" noChangeShapeType="1" noTextEdit="1"/>
              </p:cNvSpPr>
              <p:nvPr/>
            </p:nvSpPr>
            <p:spPr bwMode="auto">
              <a:xfrm>
                <a:off x="4640621" y="3833213"/>
                <a:ext cx="3724624" cy="2186561"/>
              </a:xfrm>
              <a:prstGeom prst="rect">
                <a:avLst/>
              </a:prstGeom>
              <a:blipFill>
                <a:blip r:embed="rId8"/>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436743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A4A02007-A87D-F512-262B-CA44B6E49744}"/>
              </a:ext>
            </a:extLst>
          </p:cNvPr>
          <p:cNvSpPr>
            <a:spLocks noGrp="1" noChangeArrowheads="1"/>
          </p:cNvSpPr>
          <p:nvPr>
            <p:ph type="title"/>
          </p:nvPr>
        </p:nvSpPr>
        <p:spPr/>
        <p:txBody>
          <a:bodyPr/>
          <a:lstStyle/>
          <a:p>
            <a:r>
              <a:rPr lang="en-US" altLang="en-US" dirty="0"/>
              <a:t>Inertia Tensor</a:t>
            </a:r>
          </a:p>
        </p:txBody>
      </p:sp>
      <p:sp>
        <p:nvSpPr>
          <p:cNvPr id="87043" name="Rectangle 3">
            <a:extLst>
              <a:ext uri="{FF2B5EF4-FFF2-40B4-BE49-F238E27FC236}">
                <a16:creationId xmlns:a16="http://schemas.microsoft.com/office/drawing/2014/main" id="{0E65E062-1BAA-45F5-9AF1-947272BC0245}"/>
              </a:ext>
            </a:extLst>
          </p:cNvPr>
          <p:cNvSpPr>
            <a:spLocks noGrp="1" noChangeArrowheads="1"/>
          </p:cNvSpPr>
          <p:nvPr>
            <p:ph type="body" idx="1"/>
          </p:nvPr>
        </p:nvSpPr>
        <p:spPr/>
        <p:txBody>
          <a:bodyPr/>
          <a:lstStyle/>
          <a:p>
            <a:r>
              <a:rPr lang="en-US" altLang="en-US" dirty="0"/>
              <a:t>The elements for relatively simple shapes can be solved from the equations describing the shape of the links and their density.  However, most robot arms are far from simple shapes and as a result, these terms are simply measured in practice.</a:t>
            </a:r>
          </a:p>
          <a:p>
            <a:endParaRPr lang="en-US" altLang="en-US" dirty="0"/>
          </a:p>
        </p:txBody>
      </p:sp>
      <p:pic>
        <p:nvPicPr>
          <p:cNvPr id="87044" name="Picture 4" descr="E:\Document\UW\ee543\Inertia01.tif">
            <a:extLst>
              <a:ext uri="{FF2B5EF4-FFF2-40B4-BE49-F238E27FC236}">
                <a16:creationId xmlns:a16="http://schemas.microsoft.com/office/drawing/2014/main" id="{CAABD59B-E3A7-ED70-5BC7-56847A4D5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425" y="2297113"/>
            <a:ext cx="292100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5" descr="E:\Document\UW\ee543\Inertia02.tif">
            <a:extLst>
              <a:ext uri="{FF2B5EF4-FFF2-40B4-BE49-F238E27FC236}">
                <a16:creationId xmlns:a16="http://schemas.microsoft.com/office/drawing/2014/main" id="{81A4FA81-8B6F-812E-ACD4-B2290C62B1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900" y="2301875"/>
            <a:ext cx="2868613"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E5C71ED5-1439-88F2-45DA-06345E26A9E9}"/>
                  </a:ext>
                </a:extLst>
              </p14:cNvPr>
              <p14:cNvContentPartPr/>
              <p14:nvPr/>
            </p14:nvContentPartPr>
            <p14:xfrm>
              <a:off x="3489240" y="2393640"/>
              <a:ext cx="5758200" cy="3356640"/>
            </p14:xfrm>
          </p:contentPart>
        </mc:Choice>
        <mc:Fallback xmlns="">
          <p:pic>
            <p:nvPicPr>
              <p:cNvPr id="2" name="Ink 1">
                <a:extLst>
                  <a:ext uri="{FF2B5EF4-FFF2-40B4-BE49-F238E27FC236}">
                    <a16:creationId xmlns:a16="http://schemas.microsoft.com/office/drawing/2014/main" id="{E5C71ED5-1439-88F2-45DA-06345E26A9E9}"/>
                  </a:ext>
                </a:extLst>
              </p:cNvPr>
              <p:cNvPicPr/>
              <p:nvPr/>
            </p:nvPicPr>
            <p:blipFill>
              <a:blip r:embed="rId6"/>
              <a:stretch>
                <a:fillRect/>
              </a:stretch>
            </p:blipFill>
            <p:spPr>
              <a:xfrm>
                <a:off x="3479880" y="2384280"/>
                <a:ext cx="5776920" cy="3375360"/>
              </a:xfrm>
              <a:prstGeom prst="rect">
                <a:avLst/>
              </a:prstGeom>
            </p:spPr>
          </p:pic>
        </mc:Fallback>
      </mc:AlternateContent>
      <p:sp>
        <p:nvSpPr>
          <p:cNvPr id="9" name="Footer Placeholder 2">
            <a:extLst>
              <a:ext uri="{FF2B5EF4-FFF2-40B4-BE49-F238E27FC236}">
                <a16:creationId xmlns:a16="http://schemas.microsoft.com/office/drawing/2014/main" id="{C1CC1BE1-EFE0-8239-1389-A9FC6ACDEC29}"/>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87048" name="Picture 2" descr="http://brand.ucla.edu/wp-content/uploads/2013/08/ucla-logotype-main-11.jpg">
            <a:extLst>
              <a:ext uri="{FF2B5EF4-FFF2-40B4-BE49-F238E27FC236}">
                <a16:creationId xmlns:a16="http://schemas.microsoft.com/office/drawing/2014/main" id="{6204FE99-A0CC-DB41-2320-8F6BF2797F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707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E71CA33-68C9-8FCB-DFBD-6C1D809BDDC1}"/>
              </a:ext>
            </a:extLst>
          </p:cNvPr>
          <p:cNvSpPr>
            <a:spLocks noGrp="1" noChangeArrowheads="1"/>
          </p:cNvSpPr>
          <p:nvPr>
            <p:ph type="title"/>
          </p:nvPr>
        </p:nvSpPr>
        <p:spPr/>
        <p:txBody>
          <a:bodyPr/>
          <a:lstStyle/>
          <a:p>
            <a:r>
              <a:rPr lang="en-US" altLang="en-US"/>
              <a:t>Parallel Axis Theorem – 3D </a:t>
            </a:r>
          </a:p>
        </p:txBody>
      </p:sp>
      <p:grpSp>
        <p:nvGrpSpPr>
          <p:cNvPr id="2" name="Group 1">
            <a:extLst>
              <a:ext uri="{FF2B5EF4-FFF2-40B4-BE49-F238E27FC236}">
                <a16:creationId xmlns:a16="http://schemas.microsoft.com/office/drawing/2014/main" id="{4C76A41A-CCFA-C80E-9D59-F4ABBA00D251}"/>
              </a:ext>
            </a:extLst>
          </p:cNvPr>
          <p:cNvGrpSpPr/>
          <p:nvPr/>
        </p:nvGrpSpPr>
        <p:grpSpPr>
          <a:xfrm>
            <a:off x="8600884" y="2148607"/>
            <a:ext cx="2590800" cy="2278063"/>
            <a:chOff x="1931988" y="1320801"/>
            <a:chExt cx="2590800" cy="2278063"/>
          </a:xfrm>
        </p:grpSpPr>
        <mc:AlternateContent xmlns:mc="http://schemas.openxmlformats.org/markup-compatibility/2006" xmlns:p14="http://schemas.microsoft.com/office/powerpoint/2010/main">
          <mc:Choice Requires="p14">
            <p:contentPart p14:bwMode="auto" r:id="rId3">
              <p14:nvContentPartPr>
                <p14:cNvPr id="41991" name="Ink 7">
                  <a:extLst>
                    <a:ext uri="{FF2B5EF4-FFF2-40B4-BE49-F238E27FC236}">
                      <a16:creationId xmlns:a16="http://schemas.microsoft.com/office/drawing/2014/main" id="{C0AE9124-7856-6B2C-3A3B-78586CCEEBC1}"/>
                    </a:ext>
                  </a:extLst>
                </p14:cNvPr>
                <p14:cNvContentPartPr>
                  <a14:cpLocks xmlns:a14="http://schemas.microsoft.com/office/drawing/2010/main" noRot="1" noChangeAspect="1" noEditPoints="1" noChangeArrowheads="1" noChangeShapeType="1"/>
                </p14:cNvContentPartPr>
                <p14:nvPr/>
              </p14:nvContentPartPr>
              <p14:xfrm>
                <a:off x="1931988" y="1320801"/>
                <a:ext cx="2590800" cy="2278063"/>
              </p14:xfrm>
            </p:contentPart>
          </mc:Choice>
          <mc:Fallback xmlns="">
            <p:pic>
              <p:nvPicPr>
                <p:cNvPr id="41991" name="Ink 7">
                  <a:extLst>
                    <a:ext uri="{FF2B5EF4-FFF2-40B4-BE49-F238E27FC236}">
                      <a16:creationId xmlns:a16="http://schemas.microsoft.com/office/drawing/2014/main" id="{C0AE9124-7856-6B2C-3A3B-78586CCEEBC1}"/>
                    </a:ext>
                  </a:extLst>
                </p:cNvPr>
                <p:cNvPicPr>
                  <a:picLocks noRot="1" noChangeAspect="1" noEditPoints="1" noChangeArrowheads="1" noChangeShapeType="1"/>
                </p:cNvPicPr>
                <p:nvPr/>
              </p:nvPicPr>
              <p:blipFill>
                <a:blip r:embed="rId4"/>
                <a:stretch>
                  <a:fillRect/>
                </a:stretch>
              </p:blipFill>
              <p:spPr>
                <a:xfrm>
                  <a:off x="1922627" y="1311441"/>
                  <a:ext cx="2609522" cy="229678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2037" name="Ink 53">
                  <a:extLst>
                    <a:ext uri="{FF2B5EF4-FFF2-40B4-BE49-F238E27FC236}">
                      <a16:creationId xmlns:a16="http://schemas.microsoft.com/office/drawing/2014/main" id="{F52605A6-E98B-1AEE-7E2A-CB72B200858F}"/>
                    </a:ext>
                  </a:extLst>
                </p14:cNvPr>
                <p14:cNvContentPartPr>
                  <a14:cpLocks xmlns:a14="http://schemas.microsoft.com/office/drawing/2010/main" noRot="1" noChangeAspect="1" noEditPoints="1" noChangeArrowheads="1" noChangeShapeType="1"/>
                </p14:cNvContentPartPr>
                <p14:nvPr/>
              </p14:nvContentPartPr>
              <p14:xfrm>
                <a:off x="2149476" y="1611314"/>
                <a:ext cx="1946275" cy="1889125"/>
              </p14:xfrm>
            </p:contentPart>
          </mc:Choice>
          <mc:Fallback xmlns="">
            <p:pic>
              <p:nvPicPr>
                <p:cNvPr id="42037" name="Ink 53">
                  <a:extLst>
                    <a:ext uri="{FF2B5EF4-FFF2-40B4-BE49-F238E27FC236}">
                      <a16:creationId xmlns:a16="http://schemas.microsoft.com/office/drawing/2014/main" id="{F52605A6-E98B-1AEE-7E2A-CB72B200858F}"/>
                    </a:ext>
                  </a:extLst>
                </p:cNvPr>
                <p:cNvPicPr>
                  <a:picLocks noRot="1" noChangeAspect="1" noEditPoints="1" noChangeArrowheads="1" noChangeShapeType="1"/>
                </p:cNvPicPr>
                <p:nvPr/>
              </p:nvPicPr>
              <p:blipFill>
                <a:blip r:embed="rId6"/>
                <a:stretch>
                  <a:fillRect/>
                </a:stretch>
              </p:blipFill>
              <p:spPr>
                <a:xfrm>
                  <a:off x="2140115" y="1601955"/>
                  <a:ext cx="1964996" cy="1907843"/>
                </a:xfrm>
                <a:prstGeom prst="rect">
                  <a:avLst/>
                </a:prstGeom>
              </p:spPr>
            </p:pic>
          </mc:Fallback>
        </mc:AlternateContent>
      </p:grpSp>
      <p:sp>
        <p:nvSpPr>
          <p:cNvPr id="54" name="Footer Placeholder 2">
            <a:extLst>
              <a:ext uri="{FF2B5EF4-FFF2-40B4-BE49-F238E27FC236}">
                <a16:creationId xmlns:a16="http://schemas.microsoft.com/office/drawing/2014/main" id="{ECEF8BE9-540A-B166-9FD6-FBF51E2140BB}"/>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2757" name="Picture 2" descr="http://brand.ucla.edu/wp-content/uploads/2013/08/ucla-logotype-main-11.jpg">
            <a:extLst>
              <a:ext uri="{FF2B5EF4-FFF2-40B4-BE49-F238E27FC236}">
                <a16:creationId xmlns:a16="http://schemas.microsoft.com/office/drawing/2014/main" id="{1E5C16A6-EA4E-802F-E4F2-7075C4E664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E7F9F32-5C2A-567A-EC6A-D4980793A478}"/>
                  </a:ext>
                </a:extLst>
              </p:cNvPr>
              <p:cNvSpPr txBox="1"/>
              <p:nvPr/>
            </p:nvSpPr>
            <p:spPr>
              <a:xfrm>
                <a:off x="1769940" y="2531015"/>
                <a:ext cx="2850011" cy="308802"/>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r>
                                <a:rPr lang="en-US" sz="2000" b="0" i="1" smtClean="0">
                                  <a:latin typeface="Cambria Math" panose="02040503050406030204" pitchFamily="18" charset="0"/>
                                </a:rPr>
                                <m:t>𝐼</m:t>
                              </m:r>
                            </m:e>
                          </m:sPre>
                        </m:e>
                        <m:sub>
                          <m:r>
                            <a:rPr lang="en-US" sz="2000" b="0" i="1" smtClean="0">
                              <a:latin typeface="Cambria Math" panose="02040503050406030204" pitchFamily="18" charset="0"/>
                            </a:rPr>
                            <m:t>𝑧𝑧</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𝐶</m:t>
                              </m:r>
                            </m:sup>
                            <m:e>
                              <m:r>
                                <a:rPr lang="en-US" sz="2000" i="1">
                                  <a:latin typeface="Cambria Math" panose="02040503050406030204" pitchFamily="18" charset="0"/>
                                </a:rPr>
                                <m:t>𝐼</m:t>
                              </m:r>
                            </m:e>
                          </m:sPre>
                        </m:e>
                        <m:sub>
                          <m:r>
                            <a:rPr lang="en-US" sz="2000" i="1">
                              <a:latin typeface="Cambria Math" panose="02040503050406030204" pitchFamily="18" charset="0"/>
                            </a:rPr>
                            <m:t>𝑧𝑧</m:t>
                          </m:r>
                        </m:sub>
                      </m:sSub>
                      <m:r>
                        <a:rPr lang="en-US" sz="2000" b="0" i="1" smtClean="0">
                          <a:latin typeface="Cambria Math" panose="02040503050406030204" pitchFamily="18" charset="0"/>
                        </a:rPr>
                        <m:t>+</m:t>
                      </m:r>
                      <m:r>
                        <a:rPr lang="en-US" sz="2000" b="0" i="1" smtClean="0">
                          <a:latin typeface="Cambria Math" panose="02040503050406030204" pitchFamily="18" charset="0"/>
                        </a:rPr>
                        <m:t>𝑚</m:t>
                      </m:r>
                      <m:d>
                        <m:dPr>
                          <m:ctrlPr>
                            <a:rPr lang="en-US" sz="2000" b="0" i="1" smtClean="0">
                              <a:latin typeface="Cambria Math" panose="02040503050406030204" pitchFamily="18" charset="0"/>
                            </a:rPr>
                          </m:ctrlPr>
                        </m:dPr>
                        <m:e>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𝑐</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𝑦</m:t>
                              </m:r>
                            </m:e>
                            <m:sub>
                              <m:r>
                                <a:rPr lang="en-US" sz="2000" b="0" i="1" smtClean="0">
                                  <a:latin typeface="Cambria Math" panose="02040503050406030204" pitchFamily="18" charset="0"/>
                                </a:rPr>
                                <m:t>𝑐</m:t>
                              </m:r>
                            </m:sub>
                            <m:sup>
                              <m:r>
                                <a:rPr lang="en-US" sz="2000" b="0" i="1" smtClean="0">
                                  <a:latin typeface="Cambria Math" panose="02040503050406030204" pitchFamily="18" charset="0"/>
                                </a:rPr>
                                <m:t>2</m:t>
                              </m:r>
                            </m:sup>
                          </m:sSubSup>
                        </m:e>
                      </m:d>
                    </m:oMath>
                  </m:oMathPara>
                </a14:m>
                <a:endParaRPr lang="en-US" sz="2000" dirty="0"/>
              </a:p>
            </p:txBody>
          </p:sp>
        </mc:Choice>
        <mc:Fallback xmlns="">
          <p:sp>
            <p:nvSpPr>
              <p:cNvPr id="12" name="TextBox 11">
                <a:extLst>
                  <a:ext uri="{FF2B5EF4-FFF2-40B4-BE49-F238E27FC236}">
                    <a16:creationId xmlns:a16="http://schemas.microsoft.com/office/drawing/2014/main" id="{1E7F9F32-5C2A-567A-EC6A-D4980793A478}"/>
                  </a:ext>
                </a:extLst>
              </p:cNvPr>
              <p:cNvSpPr txBox="1">
                <a:spLocks noRot="1" noChangeAspect="1" noMove="1" noResize="1" noEditPoints="1" noAdjustHandles="1" noChangeArrowheads="1" noChangeShapeType="1" noTextEdit="1"/>
              </p:cNvSpPr>
              <p:nvPr/>
            </p:nvSpPr>
            <p:spPr>
              <a:xfrm>
                <a:off x="1769940" y="2531015"/>
                <a:ext cx="2850011" cy="308802"/>
              </a:xfrm>
              <a:prstGeom prst="rect">
                <a:avLst/>
              </a:prstGeom>
              <a:blipFill>
                <a:blip r:embed="rId8"/>
                <a:stretch>
                  <a:fillRect l="-214" b="-27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AEE2864-AA5F-9984-7236-11648607B958}"/>
                  </a:ext>
                </a:extLst>
              </p:cNvPr>
              <p:cNvSpPr txBox="1"/>
              <p:nvPr/>
            </p:nvSpPr>
            <p:spPr>
              <a:xfrm>
                <a:off x="1710688" y="1628098"/>
                <a:ext cx="2897973" cy="308802"/>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r>
                                <a:rPr lang="en-US" sz="2000" b="0" i="1" smtClean="0">
                                  <a:latin typeface="Cambria Math" panose="02040503050406030204" pitchFamily="18" charset="0"/>
                                </a:rPr>
                                <m:t>𝐼</m:t>
                              </m:r>
                            </m:e>
                          </m:sPre>
                        </m:e>
                        <m:sub>
                          <m:r>
                            <a:rPr lang="en-US" sz="2000" b="0" i="1" smtClean="0">
                              <a:latin typeface="Cambria Math" panose="02040503050406030204" pitchFamily="18" charset="0"/>
                            </a:rPr>
                            <m:t>𝑥𝑥</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𝐶</m:t>
                              </m:r>
                            </m:sup>
                            <m:e>
                              <m:r>
                                <a:rPr lang="en-US" sz="2000" i="1">
                                  <a:latin typeface="Cambria Math" panose="02040503050406030204" pitchFamily="18" charset="0"/>
                                </a:rPr>
                                <m:t>𝐼</m:t>
                              </m:r>
                            </m:e>
                          </m:sPre>
                        </m:e>
                        <m:sub>
                          <m:r>
                            <a:rPr lang="en-US" sz="2000" b="0" i="1" smtClean="0">
                              <a:latin typeface="Cambria Math" panose="02040503050406030204" pitchFamily="18" charset="0"/>
                            </a:rPr>
                            <m:t>𝑥𝑥</m:t>
                          </m:r>
                        </m:sub>
                      </m:sSub>
                      <m:r>
                        <a:rPr lang="en-US" sz="2000" b="0" i="1" smtClean="0">
                          <a:latin typeface="Cambria Math" panose="02040503050406030204" pitchFamily="18" charset="0"/>
                        </a:rPr>
                        <m:t>+</m:t>
                      </m:r>
                      <m:r>
                        <a:rPr lang="en-US" sz="2000" b="0" i="1" smtClean="0">
                          <a:latin typeface="Cambria Math" panose="02040503050406030204" pitchFamily="18" charset="0"/>
                        </a:rPr>
                        <m:t>𝑚</m:t>
                      </m:r>
                      <m:d>
                        <m:dPr>
                          <m:ctrlPr>
                            <a:rPr lang="en-US" sz="2000" b="0" i="1" smtClean="0">
                              <a:latin typeface="Cambria Math" panose="02040503050406030204" pitchFamily="18" charset="0"/>
                            </a:rPr>
                          </m:ctrlPr>
                        </m:dPr>
                        <m:e>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𝑧</m:t>
                              </m:r>
                            </m:e>
                            <m:sub>
                              <m:r>
                                <a:rPr lang="en-US" sz="2000" b="0" i="1" smtClean="0">
                                  <a:latin typeface="Cambria Math" panose="02040503050406030204" pitchFamily="18" charset="0"/>
                                </a:rPr>
                                <m:t>𝑐</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𝑦</m:t>
                              </m:r>
                            </m:e>
                            <m:sub>
                              <m:r>
                                <a:rPr lang="en-US" sz="2000" b="0" i="1" smtClean="0">
                                  <a:latin typeface="Cambria Math" panose="02040503050406030204" pitchFamily="18" charset="0"/>
                                </a:rPr>
                                <m:t>𝑐</m:t>
                              </m:r>
                            </m:sub>
                            <m:sup>
                              <m:r>
                                <a:rPr lang="en-US" sz="2000" b="0" i="1" smtClean="0">
                                  <a:latin typeface="Cambria Math" panose="02040503050406030204" pitchFamily="18" charset="0"/>
                                </a:rPr>
                                <m:t>2</m:t>
                              </m:r>
                            </m:sup>
                          </m:sSubSup>
                        </m:e>
                      </m:d>
                    </m:oMath>
                  </m:oMathPara>
                </a14:m>
                <a:endParaRPr lang="en-US" sz="2000" dirty="0"/>
              </a:p>
            </p:txBody>
          </p:sp>
        </mc:Choice>
        <mc:Fallback xmlns="">
          <p:sp>
            <p:nvSpPr>
              <p:cNvPr id="13" name="TextBox 12">
                <a:extLst>
                  <a:ext uri="{FF2B5EF4-FFF2-40B4-BE49-F238E27FC236}">
                    <a16:creationId xmlns:a16="http://schemas.microsoft.com/office/drawing/2014/main" id="{1AEE2864-AA5F-9984-7236-11648607B958}"/>
                  </a:ext>
                </a:extLst>
              </p:cNvPr>
              <p:cNvSpPr txBox="1">
                <a:spLocks noRot="1" noChangeAspect="1" noMove="1" noResize="1" noEditPoints="1" noAdjustHandles="1" noChangeArrowheads="1" noChangeShapeType="1" noTextEdit="1"/>
              </p:cNvSpPr>
              <p:nvPr/>
            </p:nvSpPr>
            <p:spPr>
              <a:xfrm>
                <a:off x="1710688" y="1628098"/>
                <a:ext cx="2897973" cy="308802"/>
              </a:xfrm>
              <a:prstGeom prst="rect">
                <a:avLst/>
              </a:prstGeom>
              <a:blipFill>
                <a:blip r:embed="rId9"/>
                <a:stretch>
                  <a:fillRect b="-27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6A0EE54-483D-0C9A-2F4E-857C32C21488}"/>
                  </a:ext>
                </a:extLst>
              </p:cNvPr>
              <p:cNvSpPr txBox="1"/>
              <p:nvPr/>
            </p:nvSpPr>
            <p:spPr>
              <a:xfrm>
                <a:off x="1730379" y="2079371"/>
                <a:ext cx="2929135" cy="34009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r>
                                <a:rPr lang="en-US" sz="2000" b="0" i="1" smtClean="0">
                                  <a:latin typeface="Cambria Math" panose="02040503050406030204" pitchFamily="18" charset="0"/>
                                </a:rPr>
                                <m:t>𝐼</m:t>
                              </m:r>
                            </m:e>
                          </m:sPre>
                        </m:e>
                        <m:sub>
                          <m:r>
                            <a:rPr lang="en-US" sz="2000" b="0" i="1" smtClean="0">
                              <a:latin typeface="Cambria Math" panose="02040503050406030204" pitchFamily="18" charset="0"/>
                            </a:rPr>
                            <m:t>𝑦𝑦</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𝐶</m:t>
                              </m:r>
                            </m:sup>
                            <m:e>
                              <m:r>
                                <a:rPr lang="en-US" sz="2000" i="1">
                                  <a:latin typeface="Cambria Math" panose="02040503050406030204" pitchFamily="18" charset="0"/>
                                </a:rPr>
                                <m:t>𝐼</m:t>
                              </m:r>
                            </m:e>
                          </m:sPre>
                        </m:e>
                        <m:sub>
                          <m:r>
                            <a:rPr lang="en-US" sz="2000" b="0" i="1" smtClean="0">
                              <a:latin typeface="Cambria Math" panose="02040503050406030204" pitchFamily="18" charset="0"/>
                            </a:rPr>
                            <m:t>𝑦𝑦</m:t>
                          </m:r>
                        </m:sub>
                      </m:sSub>
                      <m:r>
                        <a:rPr lang="en-US" sz="2000" b="0" i="1" smtClean="0">
                          <a:latin typeface="Cambria Math" panose="02040503050406030204" pitchFamily="18" charset="0"/>
                        </a:rPr>
                        <m:t>+</m:t>
                      </m:r>
                      <m:r>
                        <a:rPr lang="en-US" sz="2000" b="0" i="1" smtClean="0">
                          <a:latin typeface="Cambria Math" panose="02040503050406030204" pitchFamily="18" charset="0"/>
                        </a:rPr>
                        <m:t>𝑚</m:t>
                      </m:r>
                      <m:d>
                        <m:dPr>
                          <m:ctrlPr>
                            <a:rPr lang="en-US" sz="2000" b="0" i="1" smtClean="0">
                              <a:latin typeface="Cambria Math" panose="02040503050406030204" pitchFamily="18" charset="0"/>
                            </a:rPr>
                          </m:ctrlPr>
                        </m:dPr>
                        <m:e>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𝑐</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𝑧</m:t>
                              </m:r>
                            </m:e>
                            <m:sub>
                              <m:r>
                                <a:rPr lang="en-US" sz="2000" b="0" i="1" smtClean="0">
                                  <a:latin typeface="Cambria Math" panose="02040503050406030204" pitchFamily="18" charset="0"/>
                                </a:rPr>
                                <m:t>𝑐</m:t>
                              </m:r>
                            </m:sub>
                            <m:sup>
                              <m:r>
                                <a:rPr lang="en-US" sz="2000" b="0" i="1" smtClean="0">
                                  <a:latin typeface="Cambria Math" panose="02040503050406030204" pitchFamily="18" charset="0"/>
                                </a:rPr>
                                <m:t>2</m:t>
                              </m:r>
                            </m:sup>
                          </m:sSubSup>
                        </m:e>
                      </m:d>
                    </m:oMath>
                  </m:oMathPara>
                </a14:m>
                <a:endParaRPr lang="en-US" sz="2000" dirty="0"/>
              </a:p>
            </p:txBody>
          </p:sp>
        </mc:Choice>
        <mc:Fallback xmlns="">
          <p:sp>
            <p:nvSpPr>
              <p:cNvPr id="14" name="TextBox 13">
                <a:extLst>
                  <a:ext uri="{FF2B5EF4-FFF2-40B4-BE49-F238E27FC236}">
                    <a16:creationId xmlns:a16="http://schemas.microsoft.com/office/drawing/2014/main" id="{A6A0EE54-483D-0C9A-2F4E-857C32C21488}"/>
                  </a:ext>
                </a:extLst>
              </p:cNvPr>
              <p:cNvSpPr txBox="1">
                <a:spLocks noRot="1" noChangeAspect="1" noMove="1" noResize="1" noEditPoints="1" noAdjustHandles="1" noChangeArrowheads="1" noChangeShapeType="1" noTextEdit="1"/>
              </p:cNvSpPr>
              <p:nvPr/>
            </p:nvSpPr>
            <p:spPr>
              <a:xfrm>
                <a:off x="1730379" y="2079371"/>
                <a:ext cx="2929135" cy="340093"/>
              </a:xfrm>
              <a:prstGeom prst="rect">
                <a:avLst/>
              </a:prstGeom>
              <a:blipFill>
                <a:blip r:embed="rId10"/>
                <a:stretch>
                  <a:fillRect b="-196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E628CEB-1D17-A2BA-AEB3-815EFB1E734F}"/>
                  </a:ext>
                </a:extLst>
              </p:cNvPr>
              <p:cNvSpPr txBox="1"/>
              <p:nvPr/>
            </p:nvSpPr>
            <p:spPr>
              <a:xfrm>
                <a:off x="1809160" y="3373863"/>
                <a:ext cx="2325316" cy="34009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r>
                                <a:rPr lang="en-US" sz="2000" b="0" i="1" smtClean="0">
                                  <a:latin typeface="Cambria Math" panose="02040503050406030204" pitchFamily="18" charset="0"/>
                                </a:rPr>
                                <m:t>𝐼</m:t>
                              </m:r>
                            </m:e>
                          </m:sPre>
                        </m:e>
                        <m:sub>
                          <m:r>
                            <a:rPr lang="en-US" sz="2000" b="0" i="1" smtClean="0">
                              <a:latin typeface="Cambria Math" panose="02040503050406030204" pitchFamily="18" charset="0"/>
                            </a:rPr>
                            <m:t>𝑥𝑦</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𝐶</m:t>
                              </m:r>
                            </m:sup>
                            <m:e>
                              <m:r>
                                <a:rPr lang="en-US" sz="2000" i="1">
                                  <a:latin typeface="Cambria Math" panose="02040503050406030204" pitchFamily="18" charset="0"/>
                                </a:rPr>
                                <m:t>𝐼</m:t>
                              </m:r>
                            </m:e>
                          </m:sPre>
                        </m:e>
                        <m:sub>
                          <m:r>
                            <a:rPr lang="en-US" sz="2000" b="0" i="1" smtClean="0">
                              <a:latin typeface="Cambria Math" panose="02040503050406030204" pitchFamily="18" charset="0"/>
                            </a:rPr>
                            <m:t>𝑥𝑦</m:t>
                          </m:r>
                        </m:sub>
                      </m:sSub>
                      <m:r>
                        <a:rPr lang="en-US" sz="2000" b="0" i="1" smtClean="0">
                          <a:latin typeface="Cambria Math" panose="02040503050406030204" pitchFamily="18" charset="0"/>
                        </a:rPr>
                        <m:t>−</m:t>
                      </m:r>
                      <m:r>
                        <a:rPr lang="en-US" sz="2000" b="0" i="1" smtClean="0">
                          <a:latin typeface="Cambria Math" panose="02040503050406030204" pitchFamily="18" charset="0"/>
                        </a:rPr>
                        <m:t>𝑚</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𝑐</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𝑐</m:t>
                          </m:r>
                        </m:sub>
                      </m:sSub>
                    </m:oMath>
                  </m:oMathPara>
                </a14:m>
                <a:endParaRPr lang="en-US" sz="2000" dirty="0"/>
              </a:p>
            </p:txBody>
          </p:sp>
        </mc:Choice>
        <mc:Fallback xmlns="">
          <p:sp>
            <p:nvSpPr>
              <p:cNvPr id="15" name="TextBox 14">
                <a:extLst>
                  <a:ext uri="{FF2B5EF4-FFF2-40B4-BE49-F238E27FC236}">
                    <a16:creationId xmlns:a16="http://schemas.microsoft.com/office/drawing/2014/main" id="{EE628CEB-1D17-A2BA-AEB3-815EFB1E734F}"/>
                  </a:ext>
                </a:extLst>
              </p:cNvPr>
              <p:cNvSpPr txBox="1">
                <a:spLocks noRot="1" noChangeAspect="1" noMove="1" noResize="1" noEditPoints="1" noAdjustHandles="1" noChangeArrowheads="1" noChangeShapeType="1" noTextEdit="1"/>
              </p:cNvSpPr>
              <p:nvPr/>
            </p:nvSpPr>
            <p:spPr>
              <a:xfrm>
                <a:off x="1809160" y="3373863"/>
                <a:ext cx="2325316" cy="340093"/>
              </a:xfrm>
              <a:prstGeom prst="rect">
                <a:avLst/>
              </a:prstGeom>
              <a:blipFill>
                <a:blip r:embed="rId11"/>
                <a:stretch>
                  <a:fillRect l="-525" b="-196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0558DE9-7C68-4DA0-3AA9-CFF1A0CA0135}"/>
                  </a:ext>
                </a:extLst>
              </p:cNvPr>
              <p:cNvSpPr txBox="1"/>
              <p:nvPr/>
            </p:nvSpPr>
            <p:spPr>
              <a:xfrm>
                <a:off x="1848529" y="3800079"/>
                <a:ext cx="2285947" cy="308802"/>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r>
                                <a:rPr lang="en-US" sz="2000" b="0" i="1" smtClean="0">
                                  <a:latin typeface="Cambria Math" panose="02040503050406030204" pitchFamily="18" charset="0"/>
                                </a:rPr>
                                <m:t>𝐼</m:t>
                              </m:r>
                            </m:e>
                          </m:sPre>
                        </m:e>
                        <m:sub>
                          <m:r>
                            <a:rPr lang="en-US" sz="2000" b="0" i="1" smtClean="0">
                              <a:latin typeface="Cambria Math" panose="02040503050406030204" pitchFamily="18" charset="0"/>
                            </a:rPr>
                            <m:t>𝑥𝑧</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𝐶</m:t>
                              </m:r>
                            </m:sup>
                            <m:e>
                              <m:r>
                                <a:rPr lang="en-US" sz="2000" i="1">
                                  <a:latin typeface="Cambria Math" panose="02040503050406030204" pitchFamily="18" charset="0"/>
                                </a:rPr>
                                <m:t>𝐼</m:t>
                              </m:r>
                            </m:e>
                          </m:sPre>
                        </m:e>
                        <m:sub>
                          <m:r>
                            <a:rPr lang="en-US" sz="2000" b="0" i="1" smtClean="0">
                              <a:latin typeface="Cambria Math" panose="02040503050406030204" pitchFamily="18" charset="0"/>
                            </a:rPr>
                            <m:t>𝑥𝑧</m:t>
                          </m:r>
                        </m:sub>
                      </m:sSub>
                      <m:r>
                        <a:rPr lang="en-US" sz="2000" b="0" i="1" smtClean="0">
                          <a:latin typeface="Cambria Math" panose="02040503050406030204" pitchFamily="18" charset="0"/>
                        </a:rPr>
                        <m:t>−</m:t>
                      </m:r>
                      <m:r>
                        <a:rPr lang="en-US" sz="2000" b="0" i="1" smtClean="0">
                          <a:latin typeface="Cambria Math" panose="02040503050406030204" pitchFamily="18" charset="0"/>
                        </a:rPr>
                        <m:t>𝑚</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𝑐</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𝑐</m:t>
                          </m:r>
                        </m:sub>
                      </m:sSub>
                    </m:oMath>
                  </m:oMathPara>
                </a14:m>
                <a:endParaRPr lang="en-US" sz="2000" dirty="0"/>
              </a:p>
            </p:txBody>
          </p:sp>
        </mc:Choice>
        <mc:Fallback xmlns="">
          <p:sp>
            <p:nvSpPr>
              <p:cNvPr id="16" name="TextBox 15">
                <a:extLst>
                  <a:ext uri="{FF2B5EF4-FFF2-40B4-BE49-F238E27FC236}">
                    <a16:creationId xmlns:a16="http://schemas.microsoft.com/office/drawing/2014/main" id="{E0558DE9-7C68-4DA0-3AA9-CFF1A0CA0135}"/>
                  </a:ext>
                </a:extLst>
              </p:cNvPr>
              <p:cNvSpPr txBox="1">
                <a:spLocks noRot="1" noChangeAspect="1" noMove="1" noResize="1" noEditPoints="1" noAdjustHandles="1" noChangeArrowheads="1" noChangeShapeType="1" noTextEdit="1"/>
              </p:cNvSpPr>
              <p:nvPr/>
            </p:nvSpPr>
            <p:spPr>
              <a:xfrm>
                <a:off x="1848529" y="3800079"/>
                <a:ext cx="2285947" cy="308802"/>
              </a:xfrm>
              <a:prstGeom prst="rect">
                <a:avLst/>
              </a:prstGeom>
              <a:blipFill>
                <a:blip r:embed="rId12"/>
                <a:stretch>
                  <a:fillRect l="-267"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E42423E-D3D9-E554-AD95-9322F0066159}"/>
                  </a:ext>
                </a:extLst>
              </p:cNvPr>
              <p:cNvSpPr txBox="1"/>
              <p:nvPr/>
            </p:nvSpPr>
            <p:spPr>
              <a:xfrm>
                <a:off x="1848529" y="4205242"/>
                <a:ext cx="2301977" cy="34009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r>
                                <a:rPr lang="en-US" sz="2000" b="0" i="1" smtClean="0">
                                  <a:latin typeface="Cambria Math" panose="02040503050406030204" pitchFamily="18" charset="0"/>
                                </a:rPr>
                                <m:t>𝐼</m:t>
                              </m:r>
                            </m:e>
                          </m:sPre>
                        </m:e>
                        <m:sub>
                          <m:r>
                            <a:rPr lang="en-US" sz="2000" b="0" i="1" smtClean="0">
                              <a:latin typeface="Cambria Math" panose="02040503050406030204" pitchFamily="18" charset="0"/>
                            </a:rPr>
                            <m:t>𝑦𝑧</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𝐶</m:t>
                              </m:r>
                            </m:sup>
                            <m:e>
                              <m:r>
                                <a:rPr lang="en-US" sz="2000" i="1">
                                  <a:latin typeface="Cambria Math" panose="02040503050406030204" pitchFamily="18" charset="0"/>
                                </a:rPr>
                                <m:t>𝐼</m:t>
                              </m:r>
                            </m:e>
                          </m:sPre>
                        </m:e>
                        <m:sub>
                          <m:r>
                            <a:rPr lang="en-US" sz="2000" b="0" i="1" smtClean="0">
                              <a:latin typeface="Cambria Math" panose="02040503050406030204" pitchFamily="18" charset="0"/>
                            </a:rPr>
                            <m:t>𝑦𝑧</m:t>
                          </m:r>
                        </m:sub>
                      </m:sSub>
                      <m:r>
                        <a:rPr lang="en-US" sz="2000" b="0" i="1" smtClean="0">
                          <a:latin typeface="Cambria Math" panose="02040503050406030204" pitchFamily="18" charset="0"/>
                        </a:rPr>
                        <m:t>−</m:t>
                      </m:r>
                      <m:r>
                        <a:rPr lang="en-US" sz="2000" b="0" i="1" smtClean="0">
                          <a:latin typeface="Cambria Math" panose="02040503050406030204" pitchFamily="18" charset="0"/>
                        </a:rPr>
                        <m:t>𝑚</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𝑐</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𝑐</m:t>
                          </m:r>
                        </m:sub>
                      </m:sSub>
                    </m:oMath>
                  </m:oMathPara>
                </a14:m>
                <a:endParaRPr lang="en-US" sz="2000" dirty="0"/>
              </a:p>
            </p:txBody>
          </p:sp>
        </mc:Choice>
        <mc:Fallback xmlns="">
          <p:sp>
            <p:nvSpPr>
              <p:cNvPr id="17" name="TextBox 16">
                <a:extLst>
                  <a:ext uri="{FF2B5EF4-FFF2-40B4-BE49-F238E27FC236}">
                    <a16:creationId xmlns:a16="http://schemas.microsoft.com/office/drawing/2014/main" id="{8E42423E-D3D9-E554-AD95-9322F0066159}"/>
                  </a:ext>
                </a:extLst>
              </p:cNvPr>
              <p:cNvSpPr txBox="1">
                <a:spLocks noRot="1" noChangeAspect="1" noMove="1" noResize="1" noEditPoints="1" noAdjustHandles="1" noChangeArrowheads="1" noChangeShapeType="1" noTextEdit="1"/>
              </p:cNvSpPr>
              <p:nvPr/>
            </p:nvSpPr>
            <p:spPr>
              <a:xfrm>
                <a:off x="1848529" y="4205242"/>
                <a:ext cx="2301977" cy="340093"/>
              </a:xfrm>
              <a:prstGeom prst="rect">
                <a:avLst/>
              </a:prstGeom>
              <a:blipFill>
                <a:blip r:embed="rId13"/>
                <a:stretch>
                  <a:fillRect b="-196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267ED21-158E-576F-3955-2CA9A73E54B9}"/>
                  </a:ext>
                </a:extLst>
              </p:cNvPr>
              <p:cNvSpPr txBox="1"/>
              <p:nvPr/>
            </p:nvSpPr>
            <p:spPr>
              <a:xfrm>
                <a:off x="1297759" y="4857397"/>
                <a:ext cx="5680401" cy="651845"/>
              </a:xfrm>
              <a:prstGeom prst="rect">
                <a:avLst/>
              </a:prstGeom>
              <a:solidFill>
                <a:schemeClr val="bg1"/>
              </a:solidFill>
            </p:spPr>
            <p:txBody>
              <a:bodyPr wrap="none" lIns="0" tIns="0" rIns="0" bIns="0" rtlCol="0">
                <a:spAutoFit/>
              </a:bodyPr>
              <a:lstStyle/>
              <a:p>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𝑐</m:t>
                        </m:r>
                      </m:sub>
                    </m:sSub>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sSub>
                                <m:sSubPr>
                                  <m:ctrlPr>
                                    <a:rPr lang="en-US" sz="1600" b="0" i="1" smtClean="0">
                                      <a:latin typeface="Cambria Math" panose="02040503050406030204" pitchFamily="18" charset="0"/>
                                    </a:rPr>
                                  </m:ctrlPr>
                                </m:sSubPr>
                                <m:e>
                                  <m:r>
                                    <m:rPr>
                                      <m:brk m:alnAt="7"/>
                                    </m:rPr>
                                    <a:rPr lang="en-US" sz="1600" b="0" i="1" smtClean="0">
                                      <a:latin typeface="Cambria Math" panose="02040503050406030204" pitchFamily="18" charset="0"/>
                                    </a:rPr>
                                    <m:t>𝑥</m:t>
                                  </m:r>
                                </m:e>
                                <m:sub>
                                  <m:r>
                                    <m:rPr>
                                      <m:brk m:alnAt="7"/>
                                    </m:rPr>
                                    <a:rPr lang="en-US" sz="1600" b="0" i="1" smtClean="0">
                                      <a:latin typeface="Cambria Math" panose="02040503050406030204" pitchFamily="18" charset="0"/>
                                    </a:rPr>
                                    <m:t>𝑐</m:t>
                                  </m:r>
                                </m:sub>
                              </m:sSub>
                            </m:e>
                          </m:mr>
                          <m:m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𝑐</m:t>
                                  </m:r>
                                </m:sub>
                              </m:sSub>
                            </m:e>
                          </m:mr>
                          <m:m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𝑧</m:t>
                                  </m:r>
                                </m:e>
                                <m:sub>
                                  <m:r>
                                    <a:rPr lang="en-US" sz="1600" b="0" i="1" smtClean="0">
                                      <a:latin typeface="Cambria Math" panose="02040503050406030204" pitchFamily="18" charset="0"/>
                                    </a:rPr>
                                    <m:t>𝑐</m:t>
                                  </m:r>
                                </m:sub>
                              </m:sSub>
                            </m:e>
                          </m:mr>
                        </m:m>
                      </m:e>
                    </m:d>
                  </m:oMath>
                </a14:m>
                <a:r>
                  <a:rPr lang="en-US" sz="1600" dirty="0">
                    <a:latin typeface="+mj-lt"/>
                  </a:rPr>
                  <a:t> - Location of the CM (origin of C) relative to frame [A]</a:t>
                </a:r>
              </a:p>
            </p:txBody>
          </p:sp>
        </mc:Choice>
        <mc:Fallback xmlns="">
          <p:sp>
            <p:nvSpPr>
              <p:cNvPr id="18" name="TextBox 17">
                <a:extLst>
                  <a:ext uri="{FF2B5EF4-FFF2-40B4-BE49-F238E27FC236}">
                    <a16:creationId xmlns:a16="http://schemas.microsoft.com/office/drawing/2014/main" id="{1267ED21-158E-576F-3955-2CA9A73E54B9}"/>
                  </a:ext>
                </a:extLst>
              </p:cNvPr>
              <p:cNvSpPr txBox="1">
                <a:spLocks noRot="1" noChangeAspect="1" noMove="1" noResize="1" noEditPoints="1" noAdjustHandles="1" noChangeArrowheads="1" noChangeShapeType="1" noTextEdit="1"/>
              </p:cNvSpPr>
              <p:nvPr/>
            </p:nvSpPr>
            <p:spPr>
              <a:xfrm>
                <a:off x="1297759" y="4857397"/>
                <a:ext cx="5680401" cy="651845"/>
              </a:xfrm>
              <a:prstGeom prst="rect">
                <a:avLst/>
              </a:prstGeom>
              <a:blipFill>
                <a:blip r:embed="rId14"/>
                <a:stretch>
                  <a:fillRect r="-1073"/>
                </a:stretch>
              </a:blipFill>
            </p:spPr>
            <p:txBody>
              <a:bodyPr/>
              <a:lstStyle/>
              <a:p>
                <a:r>
                  <a:rPr lang="en-US">
                    <a:noFill/>
                  </a:rPr>
                  <a:t> </a:t>
                </a:r>
              </a:p>
            </p:txBody>
          </p:sp>
        </mc:Fallback>
      </mc:AlternateContent>
    </p:spTree>
    <p:extLst>
      <p:ext uri="{BB962C8B-B14F-4D97-AF65-F5344CB8AC3E}">
        <p14:creationId xmlns:p14="http://schemas.microsoft.com/office/powerpoint/2010/main" val="24965483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F9C1933A-81AB-3712-0059-FCD1642FCD94}"/>
              </a:ext>
            </a:extLst>
          </p:cNvPr>
          <p:cNvSpPr>
            <a:spLocks noGrp="1" noChangeArrowheads="1"/>
          </p:cNvSpPr>
          <p:nvPr>
            <p:ph type="title"/>
          </p:nvPr>
        </p:nvSpPr>
        <p:spPr/>
        <p:txBody>
          <a:bodyPr/>
          <a:lstStyle/>
          <a:p>
            <a:r>
              <a:rPr lang="en-US" altLang="en-US" dirty="0"/>
              <a:t>Rotation of the  Inertia Tensor</a:t>
            </a:r>
          </a:p>
        </p:txBody>
      </p:sp>
      <p:pic>
        <p:nvPicPr>
          <p:cNvPr id="84996" name="Picture 3" descr="bee02286_0945.jpg">
            <a:extLst>
              <a:ext uri="{FF2B5EF4-FFF2-40B4-BE49-F238E27FC236}">
                <a16:creationId xmlns:a16="http://schemas.microsoft.com/office/drawing/2014/main" id="{FEC5C125-C2C9-A08F-9C10-B675901F1FDB}"/>
              </a:ext>
            </a:extLst>
          </p:cNvPr>
          <p:cNvPicPr>
            <a:picLocks noChangeAspect="1"/>
          </p:cNvPicPr>
          <p:nvPr/>
        </p:nvPicPr>
        <p:blipFill>
          <a:blip r:embed="rId3">
            <a:extLst>
              <a:ext uri="{28A0092B-C50C-407E-A947-70E740481C1C}">
                <a14:useLocalDpi xmlns:a14="http://schemas.microsoft.com/office/drawing/2010/main" val="0"/>
              </a:ext>
            </a:extLst>
          </a:blip>
          <a:srcRect t="2116"/>
          <a:stretch>
            <a:fillRect/>
          </a:stretch>
        </p:blipFill>
        <p:spPr bwMode="auto">
          <a:xfrm>
            <a:off x="8496300" y="2290763"/>
            <a:ext cx="17557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44" name="Ink 10">
                <a:extLst>
                  <a:ext uri="{FF2B5EF4-FFF2-40B4-BE49-F238E27FC236}">
                    <a16:creationId xmlns:a16="http://schemas.microsoft.com/office/drawing/2014/main" id="{855A2679-8A5B-65BB-C0C8-DA5FB4831EBB}"/>
                  </a:ext>
                </a:extLst>
              </p14:cNvPr>
              <p14:cNvContentPartPr>
                <a14:cpLocks xmlns:a14="http://schemas.microsoft.com/office/drawing/2010/main" noRot="1" noChangeAspect="1" noEditPoints="1" noChangeArrowheads="1" noChangeShapeType="1"/>
              </p14:cNvContentPartPr>
              <p14:nvPr/>
            </p14:nvContentPartPr>
            <p14:xfrm>
              <a:off x="8438840" y="3982301"/>
              <a:ext cx="222250" cy="198438"/>
            </p14:xfrm>
          </p:contentPart>
        </mc:Choice>
        <mc:Fallback xmlns="">
          <p:pic>
            <p:nvPicPr>
              <p:cNvPr id="44" name="Ink 10">
                <a:extLst>
                  <a:ext uri="{FF2B5EF4-FFF2-40B4-BE49-F238E27FC236}">
                    <a16:creationId xmlns:a16="http://schemas.microsoft.com/office/drawing/2014/main" id="{855A2679-8A5B-65BB-C0C8-DA5FB4831EBB}"/>
                  </a:ext>
                </a:extLst>
              </p:cNvPr>
              <p:cNvPicPr>
                <a:picLocks noRot="1" noChangeAspect="1" noEditPoints="1" noChangeArrowheads="1" noChangeShapeType="1"/>
              </p:cNvPicPr>
              <p:nvPr/>
            </p:nvPicPr>
            <p:blipFill>
              <a:blip r:embed="rId7"/>
              <a:stretch>
                <a:fillRect/>
              </a:stretch>
            </p:blipFill>
            <p:spPr>
              <a:xfrm>
                <a:off x="8429490" y="3972937"/>
                <a:ext cx="240951" cy="21716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5" name="Ink 11">
                <a:extLst>
                  <a:ext uri="{FF2B5EF4-FFF2-40B4-BE49-F238E27FC236}">
                    <a16:creationId xmlns:a16="http://schemas.microsoft.com/office/drawing/2014/main" id="{33618D2C-DFD5-5BDA-39DC-302B3E16C43F}"/>
                  </a:ext>
                </a:extLst>
              </p14:cNvPr>
              <p14:cNvContentPartPr>
                <a14:cpLocks xmlns:a14="http://schemas.microsoft.com/office/drawing/2010/main" noRot="1" noChangeAspect="1" noEditPoints="1" noChangeArrowheads="1" noChangeShapeType="1"/>
              </p14:cNvContentPartPr>
              <p14:nvPr/>
            </p14:nvContentPartPr>
            <p14:xfrm>
              <a:off x="10172390" y="3217126"/>
              <a:ext cx="228600" cy="236538"/>
            </p14:xfrm>
          </p:contentPart>
        </mc:Choice>
        <mc:Fallback xmlns="">
          <p:pic>
            <p:nvPicPr>
              <p:cNvPr id="45" name="Ink 11">
                <a:extLst>
                  <a:ext uri="{FF2B5EF4-FFF2-40B4-BE49-F238E27FC236}">
                    <a16:creationId xmlns:a16="http://schemas.microsoft.com/office/drawing/2014/main" id="{33618D2C-DFD5-5BDA-39DC-302B3E16C43F}"/>
                  </a:ext>
                </a:extLst>
              </p:cNvPr>
              <p:cNvPicPr>
                <a:picLocks noRot="1" noChangeAspect="1" noEditPoints="1" noChangeArrowheads="1" noChangeShapeType="1"/>
              </p:cNvPicPr>
              <p:nvPr/>
            </p:nvPicPr>
            <p:blipFill>
              <a:blip r:embed="rId9"/>
              <a:stretch>
                <a:fillRect/>
              </a:stretch>
            </p:blipFill>
            <p:spPr>
              <a:xfrm>
                <a:off x="10163030" y="3207780"/>
                <a:ext cx="247320" cy="25523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6" name="Ink 12">
                <a:extLst>
                  <a:ext uri="{FF2B5EF4-FFF2-40B4-BE49-F238E27FC236}">
                    <a16:creationId xmlns:a16="http://schemas.microsoft.com/office/drawing/2014/main" id="{D6B087AA-C0D9-CBDD-5769-AFC5709A183E}"/>
                  </a:ext>
                </a:extLst>
              </p14:cNvPr>
              <p14:cNvContentPartPr>
                <a14:cpLocks xmlns:a14="http://schemas.microsoft.com/office/drawing/2010/main" noRot="1" noChangeAspect="1" noEditPoints="1" noChangeArrowheads="1" noChangeShapeType="1"/>
              </p14:cNvContentPartPr>
              <p14:nvPr/>
            </p14:nvContentPartPr>
            <p14:xfrm>
              <a:off x="9183379" y="2223351"/>
              <a:ext cx="96837" cy="204788"/>
            </p14:xfrm>
          </p:contentPart>
        </mc:Choice>
        <mc:Fallback xmlns="">
          <p:pic>
            <p:nvPicPr>
              <p:cNvPr id="46" name="Ink 12">
                <a:extLst>
                  <a:ext uri="{FF2B5EF4-FFF2-40B4-BE49-F238E27FC236}">
                    <a16:creationId xmlns:a16="http://schemas.microsoft.com/office/drawing/2014/main" id="{D6B087AA-C0D9-CBDD-5769-AFC5709A183E}"/>
                  </a:ext>
                </a:extLst>
              </p:cNvPr>
              <p:cNvPicPr>
                <a:picLocks noRot="1" noChangeAspect="1" noEditPoints="1" noChangeArrowheads="1" noChangeShapeType="1"/>
              </p:cNvPicPr>
              <p:nvPr/>
            </p:nvPicPr>
            <p:blipFill>
              <a:blip r:embed="rId11"/>
              <a:stretch>
                <a:fillRect/>
              </a:stretch>
            </p:blipFill>
            <p:spPr>
              <a:xfrm>
                <a:off x="9174019" y="2213993"/>
                <a:ext cx="115556" cy="22350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7" name="Ink 13">
                <a:extLst>
                  <a:ext uri="{FF2B5EF4-FFF2-40B4-BE49-F238E27FC236}">
                    <a16:creationId xmlns:a16="http://schemas.microsoft.com/office/drawing/2014/main" id="{6E65D6E2-3D30-9691-6238-7D7CC05CBE20}"/>
                  </a:ext>
                </a:extLst>
              </p14:cNvPr>
              <p14:cNvContentPartPr>
                <a14:cpLocks xmlns:a14="http://schemas.microsoft.com/office/drawing/2010/main" noRot="1" noChangeAspect="1" noEditPoints="1" noChangeArrowheads="1" noChangeShapeType="1"/>
              </p14:cNvContentPartPr>
              <p14:nvPr/>
            </p14:nvContentPartPr>
            <p14:xfrm>
              <a:off x="9346891" y="2277327"/>
              <a:ext cx="87313" cy="123825"/>
            </p14:xfrm>
          </p:contentPart>
        </mc:Choice>
        <mc:Fallback xmlns="">
          <p:pic>
            <p:nvPicPr>
              <p:cNvPr id="47" name="Ink 13">
                <a:extLst>
                  <a:ext uri="{FF2B5EF4-FFF2-40B4-BE49-F238E27FC236}">
                    <a16:creationId xmlns:a16="http://schemas.microsoft.com/office/drawing/2014/main" id="{6E65D6E2-3D30-9691-6238-7D7CC05CBE20}"/>
                  </a:ext>
                </a:extLst>
              </p:cNvPr>
              <p:cNvPicPr>
                <a:picLocks noRot="1" noChangeAspect="1" noEditPoints="1" noChangeArrowheads="1" noChangeShapeType="1"/>
              </p:cNvPicPr>
              <p:nvPr/>
            </p:nvPicPr>
            <p:blipFill>
              <a:blip r:embed="rId13"/>
              <a:stretch>
                <a:fillRect/>
              </a:stretch>
            </p:blipFill>
            <p:spPr>
              <a:xfrm>
                <a:off x="9337510" y="2267968"/>
                <a:ext cx="106074" cy="14254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8" name="Ink 14">
                <a:extLst>
                  <a:ext uri="{FF2B5EF4-FFF2-40B4-BE49-F238E27FC236}">
                    <a16:creationId xmlns:a16="http://schemas.microsoft.com/office/drawing/2014/main" id="{971E0415-3575-304C-A190-8BBB9176A995}"/>
                  </a:ext>
                </a:extLst>
              </p14:cNvPr>
              <p14:cNvContentPartPr>
                <a14:cpLocks xmlns:a14="http://schemas.microsoft.com/office/drawing/2010/main" noRot="1" noChangeAspect="1" noEditPoints="1" noChangeArrowheads="1" noChangeShapeType="1"/>
              </p14:cNvContentPartPr>
              <p14:nvPr/>
            </p14:nvContentPartPr>
            <p14:xfrm>
              <a:off x="8599179" y="2432902"/>
              <a:ext cx="974725" cy="1958975"/>
            </p14:xfrm>
          </p:contentPart>
        </mc:Choice>
        <mc:Fallback xmlns="">
          <p:pic>
            <p:nvPicPr>
              <p:cNvPr id="48" name="Ink 14">
                <a:extLst>
                  <a:ext uri="{FF2B5EF4-FFF2-40B4-BE49-F238E27FC236}">
                    <a16:creationId xmlns:a16="http://schemas.microsoft.com/office/drawing/2014/main" id="{971E0415-3575-304C-A190-8BBB9176A995}"/>
                  </a:ext>
                </a:extLst>
              </p:cNvPr>
              <p:cNvPicPr>
                <a:picLocks noRot="1" noChangeAspect="1" noEditPoints="1" noChangeArrowheads="1" noChangeShapeType="1"/>
              </p:cNvPicPr>
              <p:nvPr/>
            </p:nvPicPr>
            <p:blipFill>
              <a:blip r:embed="rId15"/>
              <a:stretch>
                <a:fillRect/>
              </a:stretch>
            </p:blipFill>
            <p:spPr>
              <a:xfrm>
                <a:off x="8589817" y="2423543"/>
                <a:ext cx="993449" cy="197769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9" name="Ink 15">
                <a:extLst>
                  <a:ext uri="{FF2B5EF4-FFF2-40B4-BE49-F238E27FC236}">
                    <a16:creationId xmlns:a16="http://schemas.microsoft.com/office/drawing/2014/main" id="{7F36EF54-6DBF-34DB-2FF3-3C32C4C7BB33}"/>
                  </a:ext>
                </a:extLst>
              </p14:cNvPr>
              <p14:cNvContentPartPr>
                <a14:cpLocks xmlns:a14="http://schemas.microsoft.com/office/drawing/2010/main" noRot="1" noChangeAspect="1" noEditPoints="1" noChangeArrowheads="1" noChangeShapeType="1"/>
              </p14:cNvContentPartPr>
              <p14:nvPr/>
            </p14:nvContentPartPr>
            <p14:xfrm>
              <a:off x="9348479" y="2275739"/>
              <a:ext cx="968375" cy="874712"/>
            </p14:xfrm>
          </p:contentPart>
        </mc:Choice>
        <mc:Fallback xmlns="">
          <p:pic>
            <p:nvPicPr>
              <p:cNvPr id="49" name="Ink 15">
                <a:extLst>
                  <a:ext uri="{FF2B5EF4-FFF2-40B4-BE49-F238E27FC236}">
                    <a16:creationId xmlns:a16="http://schemas.microsoft.com/office/drawing/2014/main" id="{7F36EF54-6DBF-34DB-2FF3-3C32C4C7BB33}"/>
                  </a:ext>
                </a:extLst>
              </p:cNvPr>
              <p:cNvPicPr>
                <a:picLocks noRot="1" noChangeAspect="1" noEditPoints="1" noChangeArrowheads="1" noChangeShapeType="1"/>
              </p:cNvPicPr>
              <p:nvPr/>
            </p:nvPicPr>
            <p:blipFill>
              <a:blip r:embed="rId17"/>
              <a:stretch>
                <a:fillRect/>
              </a:stretch>
            </p:blipFill>
            <p:spPr>
              <a:xfrm>
                <a:off x="9339116" y="2266380"/>
                <a:ext cx="987101" cy="89343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0" name="Ink 16">
                <a:extLst>
                  <a:ext uri="{FF2B5EF4-FFF2-40B4-BE49-F238E27FC236}">
                    <a16:creationId xmlns:a16="http://schemas.microsoft.com/office/drawing/2014/main" id="{F95028A8-88B6-B5F4-6304-6424F5EC0CF8}"/>
                  </a:ext>
                </a:extLst>
              </p14:cNvPr>
              <p14:cNvContentPartPr>
                <a14:cpLocks xmlns:a14="http://schemas.microsoft.com/office/drawing/2010/main" noRot="1" noChangeAspect="1" noEditPoints="1" noChangeArrowheads="1" noChangeShapeType="1"/>
              </p14:cNvContentPartPr>
              <p14:nvPr/>
            </p14:nvContentPartPr>
            <p14:xfrm>
              <a:off x="8370578" y="2250340"/>
              <a:ext cx="239712" cy="244475"/>
            </p14:xfrm>
          </p:contentPart>
        </mc:Choice>
        <mc:Fallback xmlns="">
          <p:pic>
            <p:nvPicPr>
              <p:cNvPr id="50" name="Ink 16">
                <a:extLst>
                  <a:ext uri="{FF2B5EF4-FFF2-40B4-BE49-F238E27FC236}">
                    <a16:creationId xmlns:a16="http://schemas.microsoft.com/office/drawing/2014/main" id="{F95028A8-88B6-B5F4-6304-6424F5EC0CF8}"/>
                  </a:ext>
                </a:extLst>
              </p:cNvPr>
              <p:cNvPicPr>
                <a:picLocks noRot="1" noChangeAspect="1" noEditPoints="1" noChangeArrowheads="1" noChangeShapeType="1"/>
              </p:cNvPicPr>
              <p:nvPr/>
            </p:nvPicPr>
            <p:blipFill>
              <a:blip r:embed="rId19"/>
              <a:stretch>
                <a:fillRect/>
              </a:stretch>
            </p:blipFill>
            <p:spPr>
              <a:xfrm>
                <a:off x="8361206" y="2240979"/>
                <a:ext cx="258456" cy="263198"/>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 name="Ink 50">
                <a:extLst>
                  <a:ext uri="{FF2B5EF4-FFF2-40B4-BE49-F238E27FC236}">
                    <a16:creationId xmlns:a16="http://schemas.microsoft.com/office/drawing/2014/main" id="{98416F92-A2C1-115A-CFA3-46B7B624DFAE}"/>
                  </a:ext>
                </a:extLst>
              </p14:cNvPr>
              <p14:cNvContentPartPr/>
              <p14:nvPr/>
            </p14:nvContentPartPr>
            <p14:xfrm>
              <a:off x="7357440" y="1839600"/>
              <a:ext cx="2072160" cy="1370880"/>
            </p14:xfrm>
          </p:contentPart>
        </mc:Choice>
        <mc:Fallback xmlns="">
          <p:pic>
            <p:nvPicPr>
              <p:cNvPr id="51" name="Ink 50">
                <a:extLst>
                  <a:ext uri="{FF2B5EF4-FFF2-40B4-BE49-F238E27FC236}">
                    <a16:creationId xmlns:a16="http://schemas.microsoft.com/office/drawing/2014/main" id="{98416F92-A2C1-115A-CFA3-46B7B624DFAE}"/>
                  </a:ext>
                </a:extLst>
              </p:cNvPr>
              <p:cNvPicPr/>
              <p:nvPr/>
            </p:nvPicPr>
            <p:blipFill>
              <a:blip r:embed="rId21"/>
              <a:stretch>
                <a:fillRect/>
              </a:stretch>
            </p:blipFill>
            <p:spPr>
              <a:xfrm>
                <a:off x="7348080" y="1830240"/>
                <a:ext cx="2090880" cy="1389600"/>
              </a:xfrm>
              <a:prstGeom prst="rect">
                <a:avLst/>
              </a:prstGeom>
            </p:spPr>
          </p:pic>
        </mc:Fallback>
      </mc:AlternateContent>
      <p:sp>
        <p:nvSpPr>
          <p:cNvPr id="17" name="Footer Placeholder 2">
            <a:extLst>
              <a:ext uri="{FF2B5EF4-FFF2-40B4-BE49-F238E27FC236}">
                <a16:creationId xmlns:a16="http://schemas.microsoft.com/office/drawing/2014/main" id="{5A034ED9-5083-EC21-BCAB-4AC722D66A23}"/>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85008" name="Picture 2" descr="http://brand.ucla.edu/wp-content/uploads/2013/08/ucla-logotype-main-11.jpg">
            <a:extLst>
              <a:ext uri="{FF2B5EF4-FFF2-40B4-BE49-F238E27FC236}">
                <a16:creationId xmlns:a16="http://schemas.microsoft.com/office/drawing/2014/main" id="{5716B519-460B-201D-1233-E3E5FDF8DCF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CAA4660-6BF8-CE81-E328-55C2E5F60E95}"/>
                  </a:ext>
                </a:extLst>
              </p:cNvPr>
              <p:cNvSpPr txBox="1"/>
              <p:nvPr/>
            </p:nvSpPr>
            <p:spPr>
              <a:xfrm>
                <a:off x="3122584" y="2023161"/>
                <a:ext cx="1611339" cy="31380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𝐴</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a:rPr lang="en-US" sz="2000" i="1">
                              <a:latin typeface="Cambria Math" panose="02040503050406030204" pitchFamily="18" charset="0"/>
                            </a:rPr>
                            <m:t>𝐼</m:t>
                          </m:r>
                        </m:e>
                      </m:sPre>
                      <m:sSup>
                        <m:sSupPr>
                          <m:ctrlPr>
                            <a:rPr lang="en-US" sz="2000" i="1">
                              <a:latin typeface="Cambria Math" panose="02040503050406030204" pitchFamily="18" charset="0"/>
                            </a:rPr>
                          </m:ctrlPr>
                        </m:sSupPr>
                        <m:e>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e>
                        <m:sup>
                          <m:r>
                            <a:rPr lang="en-US" sz="2000" b="0" i="1" smtClean="0">
                              <a:latin typeface="Cambria Math" panose="02040503050406030204" pitchFamily="18" charset="0"/>
                            </a:rPr>
                            <m:t>𝑇</m:t>
                          </m:r>
                        </m:sup>
                      </m:sSup>
                    </m:oMath>
                  </m:oMathPara>
                </a14:m>
                <a:endParaRPr lang="en-US" sz="2000" dirty="0"/>
              </a:p>
            </p:txBody>
          </p:sp>
        </mc:Choice>
        <mc:Fallback xmlns="">
          <p:sp>
            <p:nvSpPr>
              <p:cNvPr id="25" name="TextBox 24">
                <a:extLst>
                  <a:ext uri="{FF2B5EF4-FFF2-40B4-BE49-F238E27FC236}">
                    <a16:creationId xmlns:a16="http://schemas.microsoft.com/office/drawing/2014/main" id="{0CAA4660-6BF8-CE81-E328-55C2E5F60E95}"/>
                  </a:ext>
                </a:extLst>
              </p:cNvPr>
              <p:cNvSpPr txBox="1">
                <a:spLocks noRot="1" noChangeAspect="1" noMove="1" noResize="1" noEditPoints="1" noAdjustHandles="1" noChangeArrowheads="1" noChangeShapeType="1" noTextEdit="1"/>
              </p:cNvSpPr>
              <p:nvPr/>
            </p:nvSpPr>
            <p:spPr>
              <a:xfrm>
                <a:off x="3122584" y="2023161"/>
                <a:ext cx="1611339" cy="313804"/>
              </a:xfrm>
              <a:prstGeom prst="rect">
                <a:avLst/>
              </a:prstGeom>
              <a:blipFill>
                <a:blip r:embed="rId23"/>
                <a:stretch>
                  <a:fillRect l="-3019" t="-1961" r="-755" b="-19608"/>
                </a:stretch>
              </a:blipFill>
            </p:spPr>
            <p:txBody>
              <a:bodyPr/>
              <a:lstStyle/>
              <a:p>
                <a:r>
                  <a:rPr lang="en-US">
                    <a:noFill/>
                  </a:rPr>
                  <a:t> </a:t>
                </a:r>
              </a:p>
            </p:txBody>
          </p:sp>
        </mc:Fallback>
      </mc:AlternateContent>
    </p:spTree>
    <p:extLst>
      <p:ext uri="{BB962C8B-B14F-4D97-AF65-F5344CB8AC3E}">
        <p14:creationId xmlns:p14="http://schemas.microsoft.com/office/powerpoint/2010/main" val="4057605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050">
            <a:extLst>
              <a:ext uri="{FF2B5EF4-FFF2-40B4-BE49-F238E27FC236}">
                <a16:creationId xmlns:a16="http://schemas.microsoft.com/office/drawing/2014/main" id="{33AB36D0-131A-EBD2-C0EE-BB5560F1E647}"/>
              </a:ext>
            </a:extLst>
          </p:cNvPr>
          <p:cNvSpPr>
            <a:spLocks noGrp="1" noChangeArrowheads="1"/>
          </p:cNvSpPr>
          <p:nvPr>
            <p:ph type="title"/>
          </p:nvPr>
        </p:nvSpPr>
        <p:spPr/>
        <p:txBody>
          <a:bodyPr/>
          <a:lstStyle/>
          <a:p>
            <a:r>
              <a:rPr lang="en-US" altLang="en-US"/>
              <a:t>Iterative Newton-Euler Equations - Solution Procedure</a:t>
            </a:r>
            <a:br>
              <a:rPr lang="en-US" altLang="en-US"/>
            </a:br>
            <a:r>
              <a:rPr lang="en-US" altLang="en-US"/>
              <a:t>Phase 2: Inward Iteration </a:t>
            </a:r>
          </a:p>
        </p:txBody>
      </p:sp>
      <p:sp>
        <p:nvSpPr>
          <p:cNvPr id="38915" name="Rectangle 2051">
            <a:extLst>
              <a:ext uri="{FF2B5EF4-FFF2-40B4-BE49-F238E27FC236}">
                <a16:creationId xmlns:a16="http://schemas.microsoft.com/office/drawing/2014/main" id="{D6B02ACE-994A-C7C9-2AB5-18AE88BD2EA3}"/>
              </a:ext>
            </a:extLst>
          </p:cNvPr>
          <p:cNvSpPr>
            <a:spLocks noGrp="1" noChangeArrowheads="1"/>
          </p:cNvSpPr>
          <p:nvPr>
            <p:ph type="body" idx="1"/>
          </p:nvPr>
        </p:nvSpPr>
        <p:spPr/>
        <p:txBody>
          <a:bodyPr/>
          <a:lstStyle/>
          <a:p>
            <a:endParaRPr lang="en-US" altLang="en-US" dirty="0"/>
          </a:p>
          <a:p>
            <a:endParaRPr lang="en-US" altLang="en-US" dirty="0"/>
          </a:p>
          <a:p>
            <a:endParaRPr lang="en-US" altLang="en-US" dirty="0"/>
          </a:p>
          <a:p>
            <a:r>
              <a:rPr lang="en-US" altLang="en-US" dirty="0"/>
              <a:t>Use the forces and torques generated at the joints starting with forces and torques generating by interacting with the environment (that is, tools, work stations, parts etc.)  at the end effector all the way the robot’s base.  </a:t>
            </a:r>
          </a:p>
        </p:txBody>
      </p:sp>
      <mc:AlternateContent xmlns:mc="http://schemas.openxmlformats.org/markup-compatibility/2006" xmlns:a14="http://schemas.microsoft.com/office/drawing/2010/main">
        <mc:Choice Requires="a14">
          <p:sp>
            <p:nvSpPr>
              <p:cNvPr id="38916" name="Object 4">
                <a:extLst>
                  <a:ext uri="{FF2B5EF4-FFF2-40B4-BE49-F238E27FC236}">
                    <a16:creationId xmlns:a16="http://schemas.microsoft.com/office/drawing/2014/main" id="{82910E60-CD24-4422-DE68-082DF3D1C922}"/>
                  </a:ext>
                </a:extLst>
              </p:cNvPr>
              <p:cNvSpPr txBox="1"/>
              <p:nvPr/>
            </p:nvSpPr>
            <p:spPr bwMode="auto">
              <a:xfrm>
                <a:off x="2178050" y="1497013"/>
                <a:ext cx="2744788" cy="322262"/>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Inward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Iteration</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 : 6→1</m:t>
                      </m:r>
                    </m:oMath>
                  </m:oMathPara>
                </a14:m>
                <a:endParaRPr lang="en-US"/>
              </a:p>
            </p:txBody>
          </p:sp>
        </mc:Choice>
        <mc:Fallback xmlns="">
          <p:sp>
            <p:nvSpPr>
              <p:cNvPr id="38916" name="Object 4">
                <a:extLst>
                  <a:ext uri="{FF2B5EF4-FFF2-40B4-BE49-F238E27FC236}">
                    <a16:creationId xmlns:a16="http://schemas.microsoft.com/office/drawing/2014/main" id="{82910E60-CD24-4422-DE68-082DF3D1C922}"/>
                  </a:ext>
                </a:extLst>
              </p:cNvPr>
              <p:cNvSpPr txBox="1">
                <a:spLocks noRot="1" noChangeAspect="1" noMove="1" noResize="1" noEditPoints="1" noAdjustHandles="1" noChangeArrowheads="1" noChangeShapeType="1" noTextEdit="1"/>
              </p:cNvSpPr>
              <p:nvPr/>
            </p:nvSpPr>
            <p:spPr bwMode="auto">
              <a:xfrm>
                <a:off x="2178050" y="1497013"/>
                <a:ext cx="2744788" cy="322262"/>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17" name="Object 4">
                <a:extLst>
                  <a:ext uri="{FF2B5EF4-FFF2-40B4-BE49-F238E27FC236}">
                    <a16:creationId xmlns:a16="http://schemas.microsoft.com/office/drawing/2014/main" id="{C92E9A52-91B7-BED8-D8BE-C1B56A140A2B}"/>
                  </a:ext>
                </a:extLst>
              </p:cNvPr>
              <p:cNvSpPr txBox="1"/>
              <p:nvPr/>
            </p:nvSpPr>
            <p:spPr bwMode="auto">
              <a:xfrm>
                <a:off x="2613025" y="3444875"/>
                <a:ext cx="1735138" cy="381000"/>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𝑓</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𝑓</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𝐹</m:t>
                              </m:r>
                            </m:e>
                          </m:sPre>
                        </m:e>
                        <m:sub>
                          <m:r>
                            <a:rPr lang="en-US" i="1">
                              <a:solidFill>
                                <a:srgbClr val="000000"/>
                              </a:solidFill>
                              <a:latin typeface="Cambria Math" panose="02040503050406030204" pitchFamily="18" charset="0"/>
                            </a:rPr>
                            <m:t>𝑖</m:t>
                          </m:r>
                        </m:sub>
                      </m:sSub>
                    </m:oMath>
                  </m:oMathPara>
                </a14:m>
                <a:endParaRPr lang="en-US" dirty="0"/>
              </a:p>
            </p:txBody>
          </p:sp>
        </mc:Choice>
        <mc:Fallback xmlns="">
          <p:sp>
            <p:nvSpPr>
              <p:cNvPr id="38917" name="Object 4">
                <a:extLst>
                  <a:ext uri="{FF2B5EF4-FFF2-40B4-BE49-F238E27FC236}">
                    <a16:creationId xmlns:a16="http://schemas.microsoft.com/office/drawing/2014/main" id="{C92E9A52-91B7-BED8-D8BE-C1B56A140A2B}"/>
                  </a:ext>
                </a:extLst>
              </p:cNvPr>
              <p:cNvSpPr txBox="1">
                <a:spLocks noRot="1" noChangeAspect="1" noMove="1" noResize="1" noEditPoints="1" noAdjustHandles="1" noChangeArrowheads="1" noChangeShapeType="1" noTextEdit="1"/>
              </p:cNvSpPr>
              <p:nvPr/>
            </p:nvSpPr>
            <p:spPr bwMode="auto">
              <a:xfrm>
                <a:off x="2613025" y="3444875"/>
                <a:ext cx="1735138" cy="381000"/>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18" name="Object 4">
                <a:extLst>
                  <a:ext uri="{FF2B5EF4-FFF2-40B4-BE49-F238E27FC236}">
                    <a16:creationId xmlns:a16="http://schemas.microsoft.com/office/drawing/2014/main" id="{647A7D7D-E7AE-C326-972E-C3542C140BDE}"/>
                  </a:ext>
                </a:extLst>
              </p:cNvPr>
              <p:cNvSpPr txBox="1"/>
              <p:nvPr/>
            </p:nvSpPr>
            <p:spPr bwMode="auto">
              <a:xfrm>
                <a:off x="2613025" y="3935413"/>
                <a:ext cx="4621213" cy="38100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𝑛</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𝑁</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𝑛</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𝐶</m:t>
                              </m:r>
                            </m:sub>
                          </m:sSub>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𝐹</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 ×</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𝑓</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oMath>
                  </m:oMathPara>
                </a14:m>
                <a:endParaRPr lang="en-US" dirty="0"/>
              </a:p>
            </p:txBody>
          </p:sp>
        </mc:Choice>
        <mc:Fallback xmlns="">
          <p:sp>
            <p:nvSpPr>
              <p:cNvPr id="38918" name="Object 4">
                <a:extLst>
                  <a:ext uri="{FF2B5EF4-FFF2-40B4-BE49-F238E27FC236}">
                    <a16:creationId xmlns:a16="http://schemas.microsoft.com/office/drawing/2014/main" id="{647A7D7D-E7AE-C326-972E-C3542C140BDE}"/>
                  </a:ext>
                </a:extLst>
              </p:cNvPr>
              <p:cNvSpPr txBox="1">
                <a:spLocks noRot="1" noChangeAspect="1" noMove="1" noResize="1" noEditPoints="1" noAdjustHandles="1" noChangeArrowheads="1" noChangeShapeType="1" noTextEdit="1"/>
              </p:cNvSpPr>
              <p:nvPr/>
            </p:nvSpPr>
            <p:spPr bwMode="auto">
              <a:xfrm>
                <a:off x="2613025" y="3935413"/>
                <a:ext cx="4621213" cy="381000"/>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19" name="Object 4">
                <a:extLst>
                  <a:ext uri="{FF2B5EF4-FFF2-40B4-BE49-F238E27FC236}">
                    <a16:creationId xmlns:a16="http://schemas.microsoft.com/office/drawing/2014/main" id="{1344958C-4B9D-5A57-0A7B-AC4F919CCE17}"/>
                  </a:ext>
                </a:extLst>
              </p:cNvPr>
              <p:cNvSpPr txBox="1"/>
              <p:nvPr/>
            </p:nvSpPr>
            <p:spPr bwMode="auto">
              <a:xfrm>
                <a:off x="2613025" y="4443413"/>
                <a:ext cx="1352550" cy="401637"/>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Sup>
                            <m:sSupPr>
                              <m:ctrlPr>
                                <a:rPr lang="en-US" i="1">
                                  <a:solidFill>
                                    <a:srgbClr val="000000"/>
                                  </a:solidFill>
                                  <a:latin typeface="Cambria Math" panose="02040503050406030204" pitchFamily="18" charset="0"/>
                                </a:rPr>
                              </m:ctrlPr>
                            </m:sSup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𝑛</m:t>
                                  </m:r>
                                </m:e>
                              </m:sPre>
                            </m:e>
                            <m:sup>
                              <m:r>
                                <a:rPr lang="en-US" i="1">
                                  <a:solidFill>
                                    <a:srgbClr val="000000"/>
                                  </a:solidFill>
                                  <a:latin typeface="Cambria Math" panose="02040503050406030204" pitchFamily="18" charset="0"/>
                                </a:rPr>
                                <m:t>𝑇</m:t>
                              </m:r>
                            </m:sup>
                          </m:sSup>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𝑍</m:t>
                                  </m:r>
                                </m:e>
                              </m:sPre>
                            </m:e>
                          </m:acc>
                        </m:e>
                        <m:sub>
                          <m:r>
                            <a:rPr lang="en-US" i="1">
                              <a:solidFill>
                                <a:srgbClr val="000000"/>
                              </a:solidFill>
                              <a:latin typeface="Cambria Math" panose="02040503050406030204" pitchFamily="18" charset="0"/>
                            </a:rPr>
                            <m:t>𝑖</m:t>
                          </m:r>
                        </m:sub>
                      </m:sSub>
                    </m:oMath>
                  </m:oMathPara>
                </a14:m>
                <a:endParaRPr lang="en-US" dirty="0"/>
              </a:p>
            </p:txBody>
          </p:sp>
        </mc:Choice>
        <mc:Fallback xmlns="">
          <p:sp>
            <p:nvSpPr>
              <p:cNvPr id="38919" name="Object 4">
                <a:extLst>
                  <a:ext uri="{FF2B5EF4-FFF2-40B4-BE49-F238E27FC236}">
                    <a16:creationId xmlns:a16="http://schemas.microsoft.com/office/drawing/2014/main" id="{1344958C-4B9D-5A57-0A7B-AC4F919CCE17}"/>
                  </a:ext>
                </a:extLst>
              </p:cNvPr>
              <p:cNvSpPr txBox="1">
                <a:spLocks noRot="1" noChangeAspect="1" noMove="1" noResize="1" noEditPoints="1" noAdjustHandles="1" noChangeArrowheads="1" noChangeShapeType="1" noTextEdit="1"/>
              </p:cNvSpPr>
              <p:nvPr/>
            </p:nvSpPr>
            <p:spPr bwMode="auto">
              <a:xfrm>
                <a:off x="2613025" y="4443413"/>
                <a:ext cx="1352550" cy="401637"/>
              </a:xfrm>
              <a:prstGeom prst="rect">
                <a:avLst/>
              </a:prstGeom>
              <a:blipFill>
                <a:blip r:embed="rId6"/>
                <a:stretch>
                  <a:fillRect/>
                </a:stretch>
              </a:blipFill>
              <a:ln>
                <a:noFill/>
              </a:ln>
              <a:effectLst/>
            </p:spPr>
            <p:txBody>
              <a:bodyPr/>
              <a:lstStyle/>
              <a:p>
                <a:r>
                  <a:rPr lang="en-US">
                    <a:noFill/>
                  </a:rPr>
                  <a:t> </a:t>
                </a:r>
              </a:p>
            </p:txBody>
          </p:sp>
        </mc:Fallback>
      </mc:AlternateContent>
      <p:sp>
        <p:nvSpPr>
          <p:cNvPr id="38920" name="Rectangle 8">
            <a:extLst>
              <a:ext uri="{FF2B5EF4-FFF2-40B4-BE49-F238E27FC236}">
                <a16:creationId xmlns:a16="http://schemas.microsoft.com/office/drawing/2014/main" id="{3045F974-BC5D-6686-FED6-AE335CAF236F}"/>
              </a:ext>
            </a:extLst>
          </p:cNvPr>
          <p:cNvSpPr>
            <a:spLocks noChangeArrowheads="1"/>
          </p:cNvSpPr>
          <p:nvPr/>
        </p:nvSpPr>
        <p:spPr bwMode="auto">
          <a:xfrm>
            <a:off x="914400" y="1371600"/>
            <a:ext cx="10245725" cy="36655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 name="Footer Placeholder 2">
            <a:extLst>
              <a:ext uri="{FF2B5EF4-FFF2-40B4-BE49-F238E27FC236}">
                <a16:creationId xmlns:a16="http://schemas.microsoft.com/office/drawing/2014/main" id="{557A1956-5073-14BD-7443-8D4CD4067C8E}"/>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8922" name="Picture 2" descr="http://brand.ucla.edu/wp-content/uploads/2013/08/ucla-logotype-main-11.jpg">
            <a:extLst>
              <a:ext uri="{FF2B5EF4-FFF2-40B4-BE49-F238E27FC236}">
                <a16:creationId xmlns:a16="http://schemas.microsoft.com/office/drawing/2014/main" id="{50DC78C9-B0F4-9997-E707-FC3817E0B4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BA2FAE45-D86C-8689-BD20-F64ACDC8C67B}"/>
              </a:ext>
            </a:extLst>
          </p:cNvPr>
          <p:cNvSpPr>
            <a:spLocks noGrp="1" noChangeArrowheads="1"/>
          </p:cNvSpPr>
          <p:nvPr>
            <p:ph type="ctrTitle"/>
          </p:nvPr>
        </p:nvSpPr>
        <p:spPr>
          <a:xfrm>
            <a:off x="2209800" y="2286000"/>
            <a:ext cx="7772400" cy="1143000"/>
          </a:xfrm>
        </p:spPr>
        <p:txBody>
          <a:bodyPr/>
          <a:lstStyle/>
          <a:p>
            <a:r>
              <a:rPr lang="en-US" altLang="en-US"/>
              <a:t>Manipulator Dynamics – Newton Euler Equations </a:t>
            </a:r>
            <a:br>
              <a:rPr lang="en-US" altLang="en-US"/>
            </a:br>
            <a:endParaRPr lang="en-US" altLang="en-US"/>
          </a:p>
        </p:txBody>
      </p:sp>
      <p:sp>
        <p:nvSpPr>
          <p:cNvPr id="132099" name="Rectangle 3">
            <a:extLst>
              <a:ext uri="{FF2B5EF4-FFF2-40B4-BE49-F238E27FC236}">
                <a16:creationId xmlns:a16="http://schemas.microsoft.com/office/drawing/2014/main" id="{FC68FE4A-54EA-F2A3-9D07-EDF18615D6E8}"/>
              </a:ext>
            </a:extLst>
          </p:cNvPr>
          <p:cNvSpPr>
            <a:spLocks noGrp="1" noChangeArrowheads="1"/>
          </p:cNvSpPr>
          <p:nvPr>
            <p:ph type="subTitle" idx="1"/>
          </p:nvPr>
        </p:nvSpPr>
        <p:spPr/>
        <p:txBody>
          <a:bodyPr/>
          <a:lstStyle/>
          <a:p>
            <a:pPr lvl="1"/>
            <a:r>
              <a:rPr lang="en-US" altLang="en-US" sz="2000"/>
              <a:t>The Inertia Tensor (Moment of Inertia)  </a:t>
            </a:r>
          </a:p>
          <a:p>
            <a:endParaRPr lang="en-US" altLang="en-US"/>
          </a:p>
        </p:txBody>
      </p:sp>
      <mc:AlternateContent xmlns:mc="http://schemas.openxmlformats.org/markup-compatibility/2006" xmlns:a14="http://schemas.microsoft.com/office/drawing/2010/main">
        <mc:Choice Requires="a14">
          <p:sp>
            <p:nvSpPr>
              <p:cNvPr id="132100" name="Object 4">
                <a:extLst>
                  <a:ext uri="{FF2B5EF4-FFF2-40B4-BE49-F238E27FC236}">
                    <a16:creationId xmlns:a16="http://schemas.microsoft.com/office/drawing/2014/main" id="{952206EE-0C4C-53BB-B1B2-488278A91244}"/>
                  </a:ext>
                </a:extLst>
              </p:cNvPr>
              <p:cNvSpPr txBox="1"/>
              <p:nvPr/>
            </p:nvSpPr>
            <p:spPr bwMode="auto">
              <a:xfrm>
                <a:off x="5764213" y="4533900"/>
                <a:ext cx="514350" cy="6032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Pre>
                        <m:sPrePr>
                          <m:ctrlPr>
                            <a:rPr lang="en-US" i="1" smtClean="0">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𝑐</m:t>
                          </m:r>
                        </m:sup>
                        <m:e>
                          <m:r>
                            <a:rPr lang="en-US" i="1">
                              <a:solidFill>
                                <a:srgbClr val="000000"/>
                              </a:solidFill>
                              <a:latin typeface="Cambria Math" panose="02040503050406030204" pitchFamily="18" charset="0"/>
                            </a:rPr>
                            <m:t>𝐼</m:t>
                          </m:r>
                        </m:e>
                      </m:sPre>
                    </m:oMath>
                  </m:oMathPara>
                </a14:m>
                <a:endParaRPr lang="en-US" dirty="0"/>
              </a:p>
            </p:txBody>
          </p:sp>
        </mc:Choice>
        <mc:Fallback xmlns="">
          <p:sp>
            <p:nvSpPr>
              <p:cNvPr id="132100" name="Object 4">
                <a:extLst>
                  <a:ext uri="{FF2B5EF4-FFF2-40B4-BE49-F238E27FC236}">
                    <a16:creationId xmlns:a16="http://schemas.microsoft.com/office/drawing/2014/main" id="{952206EE-0C4C-53BB-B1B2-488278A91244}"/>
                  </a:ext>
                </a:extLst>
              </p:cNvPr>
              <p:cNvSpPr txBox="1">
                <a:spLocks noRot="1" noChangeAspect="1" noMove="1" noResize="1" noEditPoints="1" noAdjustHandles="1" noChangeArrowheads="1" noChangeShapeType="1" noTextEdit="1"/>
              </p:cNvSpPr>
              <p:nvPr/>
            </p:nvSpPr>
            <p:spPr bwMode="auto">
              <a:xfrm>
                <a:off x="5764213" y="4533900"/>
                <a:ext cx="514350" cy="603250"/>
              </a:xfrm>
              <a:prstGeom prst="rect">
                <a:avLst/>
              </a:prstGeom>
              <a:blipFill>
                <a:blip r:embed="rId3"/>
                <a:stretch>
                  <a:fillRect/>
                </a:stretch>
              </a:blipFill>
              <a:ln>
                <a:noFill/>
              </a:ln>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993C770C-84C0-9D2B-6AD0-E943C16EB44D}"/>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32102" name="Picture 2" descr="http://brand.ucla.edu/wp-content/uploads/2013/08/ucla-logotype-main-11.jpg">
            <a:extLst>
              <a:ext uri="{FF2B5EF4-FFF2-40B4-BE49-F238E27FC236}">
                <a16:creationId xmlns:a16="http://schemas.microsoft.com/office/drawing/2014/main" id="{7DF0071C-1179-08D4-D79F-1A974B81C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D0A8949-8CC7-D7F7-C00C-DC7560AE62F2}"/>
              </a:ext>
            </a:extLst>
          </p:cNvPr>
          <p:cNvSpPr>
            <a:spLocks noGrp="1" noChangeArrowheads="1"/>
          </p:cNvSpPr>
          <p:nvPr>
            <p:ph type="title"/>
          </p:nvPr>
        </p:nvSpPr>
        <p:spPr/>
        <p:txBody>
          <a:bodyPr/>
          <a:lstStyle/>
          <a:p>
            <a:r>
              <a:rPr lang="en-US" altLang="en-US"/>
              <a:t>Dynamics - Newton-Euler Equations</a:t>
            </a:r>
          </a:p>
        </p:txBody>
      </p:sp>
      <mc:AlternateContent xmlns:mc="http://schemas.openxmlformats.org/markup-compatibility/2006" xmlns:a14="http://schemas.microsoft.com/office/drawing/2010/main">
        <mc:Choice Requires="a14">
          <p:sp>
            <p:nvSpPr>
              <p:cNvPr id="40963" name="Rectangle 3">
                <a:extLst>
                  <a:ext uri="{FF2B5EF4-FFF2-40B4-BE49-F238E27FC236}">
                    <a16:creationId xmlns:a16="http://schemas.microsoft.com/office/drawing/2014/main" id="{45F159B6-A7DF-BD4D-28F2-1F3C9EAB78A1}"/>
                  </a:ext>
                </a:extLst>
              </p:cNvPr>
              <p:cNvSpPr>
                <a:spLocks noGrp="1" noChangeArrowheads="1"/>
              </p:cNvSpPr>
              <p:nvPr>
                <p:ph type="body" idx="1"/>
              </p:nvPr>
            </p:nvSpPr>
            <p:spPr/>
            <p:txBody>
              <a:bodyPr/>
              <a:lstStyle/>
              <a:p>
                <a:endParaRPr lang="en-US" altLang="en-US" dirty="0"/>
              </a:p>
              <a:p>
                <a:r>
                  <a:rPr lang="en-US" altLang="en-US" dirty="0"/>
                  <a:t>To solve the Newton and Euler equations, we’ll need to develop mathematical terms for:</a:t>
                </a:r>
              </a:p>
              <a:p>
                <a:endParaRPr lang="en-US" altLang="en-US" dirty="0"/>
              </a:p>
              <a:p>
                <a:pPr marL="457200" lvl="1" indent="0">
                  <a:buNone/>
                </a:pPr>
                <a14:m>
                  <m:oMath xmlns:m="http://schemas.openxmlformats.org/officeDocument/2006/math">
                    <m:sSub>
                      <m:sSubPr>
                        <m:ctrlPr>
                          <a:rPr lang="en-US" i="1" smtClean="0">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𝑣</m:t>
                            </m:r>
                          </m:e>
                        </m:acc>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 </m:t>
                    </m:r>
                  </m:oMath>
                </a14:m>
                <a:r>
                  <a:rPr lang="en-US" altLang="en-US" dirty="0"/>
                  <a:t> - The linear acceleration of the center of mass</a:t>
                </a:r>
              </a:p>
              <a:p>
                <a:pPr marL="457200" lvl="1" indent="0">
                  <a:buNone/>
                </a:pPr>
                <a14:m>
                  <m:oMath xmlns:m="http://schemas.openxmlformats.org/officeDocument/2006/math">
                    <m:acc>
                      <m:accPr>
                        <m:chr m:val="̇"/>
                        <m:ctrlPr>
                          <a:rPr lang="en-US" i="1" smtClean="0">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𝜔</m:t>
                        </m:r>
                      </m:e>
                    </m:acc>
                    <m:r>
                      <a:rPr lang="en-US" i="1">
                        <a:solidFill>
                          <a:srgbClr val="000000"/>
                        </a:solidFill>
                        <a:latin typeface="Cambria Math" panose="02040503050406030204" pitchFamily="18" charset="0"/>
                      </a:rPr>
                      <m:t> </m:t>
                    </m:r>
                  </m:oMath>
                </a14:m>
                <a:r>
                  <a:rPr lang="en-US" altLang="en-US" dirty="0"/>
                  <a:t> - The angular acceleration</a:t>
                </a:r>
              </a:p>
              <a:p>
                <a:pPr marL="457200" lvl="1" indent="0">
                  <a:buNone/>
                </a:pPr>
                <a14:m>
                  <m:oMath xmlns:m="http://schemas.openxmlformats.org/officeDocument/2006/math">
                    <m:sPre>
                      <m:sPrePr>
                        <m:ctrlPr>
                          <a:rPr lang="en-US" i="1" smtClean="0">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𝑐</m:t>
                        </m:r>
                      </m:sup>
                      <m:e>
                        <m:r>
                          <a:rPr lang="en-US" i="1">
                            <a:solidFill>
                              <a:srgbClr val="000000"/>
                            </a:solidFill>
                            <a:latin typeface="Cambria Math" panose="02040503050406030204" pitchFamily="18" charset="0"/>
                          </a:rPr>
                          <m:t>𝐼</m:t>
                        </m:r>
                      </m:e>
                    </m:sPre>
                    <m:r>
                      <a:rPr lang="en-US" i="1">
                        <a:solidFill>
                          <a:srgbClr val="000000"/>
                        </a:solidFill>
                        <a:latin typeface="Cambria Math" panose="02040503050406030204" pitchFamily="18" charset="0"/>
                      </a:rPr>
                      <m:t> </m:t>
                    </m:r>
                  </m:oMath>
                </a14:m>
                <a:r>
                  <a:rPr lang="en-US" altLang="en-US" dirty="0"/>
                  <a:t> - The Inertia tensor (moment of inertia)  </a:t>
                </a:r>
              </a:p>
              <a:p>
                <a:pPr>
                  <a:buNone/>
                </a:pPr>
                <a:r>
                  <a:rPr lang="en-US" altLang="en-US" dirty="0"/>
                  <a:t>        </a:t>
                </a:r>
                <a14:m>
                  <m:oMath xmlns:m="http://schemas.openxmlformats.org/officeDocument/2006/math">
                    <m:r>
                      <a:rPr lang="en-US" i="1" smtClean="0">
                        <a:solidFill>
                          <a:srgbClr val="000000"/>
                        </a:solidFill>
                        <a:latin typeface="Cambria Math" panose="02040503050406030204" pitchFamily="18" charset="0"/>
                      </a:rPr>
                      <m:t>𝐹</m:t>
                    </m:r>
                  </m:oMath>
                </a14:m>
                <a:r>
                  <a:rPr lang="en-US" altLang="en-US" dirty="0"/>
                  <a:t> - The sum of all the forces applied on the center of mass </a:t>
                </a:r>
              </a:p>
              <a:p>
                <a:pPr>
                  <a:buNone/>
                </a:pPr>
                <a:r>
                  <a:rPr lang="en-US" altLang="en-US" dirty="0"/>
                  <a:t>        </a:t>
                </a:r>
                <a14:m>
                  <m:oMath xmlns:m="http://schemas.openxmlformats.org/officeDocument/2006/math">
                    <m:r>
                      <a:rPr lang="en-US" i="1" smtClean="0">
                        <a:solidFill>
                          <a:srgbClr val="000000"/>
                        </a:solidFill>
                        <a:latin typeface="Cambria Math" panose="02040503050406030204" pitchFamily="18" charset="0"/>
                      </a:rPr>
                      <m:t>𝑁</m:t>
                    </m:r>
                  </m:oMath>
                </a14:m>
                <a:r>
                  <a:rPr lang="en-US" altLang="en-US" dirty="0"/>
                  <a:t> - The sum of all the moments applied on the center of mass </a:t>
                </a:r>
              </a:p>
            </p:txBody>
          </p:sp>
        </mc:Choice>
        <mc:Fallback xmlns="">
          <p:sp>
            <p:nvSpPr>
              <p:cNvPr id="40963" name="Rectangle 3">
                <a:extLst>
                  <a:ext uri="{FF2B5EF4-FFF2-40B4-BE49-F238E27FC236}">
                    <a16:creationId xmlns:a16="http://schemas.microsoft.com/office/drawing/2014/main" id="{45F159B6-A7DF-BD4D-28F2-1F3C9EAB78A1}"/>
                  </a:ext>
                </a:extLst>
              </p:cNvPr>
              <p:cNvSpPr>
                <a:spLocks noGrp="1" noRot="1" noChangeAspect="1" noMove="1" noResize="1" noEditPoints="1" noAdjustHandles="1" noChangeArrowheads="1" noChangeShapeType="1" noTextEdit="1"/>
              </p:cNvSpPr>
              <p:nvPr>
                <p:ph type="body" idx="1"/>
              </p:nvPr>
            </p:nvSpPr>
            <p:spPr>
              <a:blipFill>
                <a:blip r:embed="rId3"/>
                <a:stretch>
                  <a:fillRect l="-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964" name="Object 0">
                <a:extLst>
                  <a:ext uri="{FF2B5EF4-FFF2-40B4-BE49-F238E27FC236}">
                    <a16:creationId xmlns:a16="http://schemas.microsoft.com/office/drawing/2014/main" id="{E1771C8B-8206-B96D-5D8D-72B0F1401C45}"/>
                  </a:ext>
                </a:extLst>
              </p:cNvPr>
              <p:cNvSpPr txBox="1"/>
              <p:nvPr/>
            </p:nvSpPr>
            <p:spPr bwMode="auto">
              <a:xfrm>
                <a:off x="4205286" y="4914900"/>
                <a:ext cx="2601913" cy="3302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smtClean="0">
                          <a:solidFill>
                            <a:srgbClr val="000000"/>
                          </a:solidFill>
                          <a:latin typeface="Cambria Math" panose="02040503050406030204" pitchFamily="18" charset="0"/>
                        </a:rPr>
                        <m:t>𝑁</m:t>
                      </m:r>
                      <m:r>
                        <a:rPr lang="en-US" sz="2000" i="1" smtClean="0">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𝑐</m:t>
                          </m:r>
                        </m:sup>
                        <m:e>
                          <m:r>
                            <a:rPr lang="en-US" sz="2000" i="1">
                              <a:solidFill>
                                <a:srgbClr val="000000"/>
                              </a:solidFill>
                              <a:latin typeface="Cambria Math" panose="02040503050406030204" pitchFamily="18" charset="0"/>
                            </a:rPr>
                            <m:t>𝐼</m:t>
                          </m:r>
                        </m:e>
                      </m:sPr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𝜔</m:t>
                          </m:r>
                        </m:e>
                      </m:acc>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𝜔</m:t>
                      </m:r>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𝑐</m:t>
                          </m:r>
                        </m:sup>
                        <m:e>
                          <m:r>
                            <a:rPr lang="en-US" sz="2000" i="1">
                              <a:solidFill>
                                <a:srgbClr val="000000"/>
                              </a:solidFill>
                              <a:latin typeface="Cambria Math" panose="02040503050406030204" pitchFamily="18" charset="0"/>
                            </a:rPr>
                            <m:t>𝐼</m:t>
                          </m:r>
                        </m:e>
                      </m:sPre>
                      <m:r>
                        <a:rPr lang="en-US" sz="2000" i="1">
                          <a:solidFill>
                            <a:srgbClr val="000000"/>
                          </a:solidFill>
                          <a:latin typeface="Cambria Math" panose="02040503050406030204" pitchFamily="18" charset="0"/>
                        </a:rPr>
                        <m:t>𝜔</m:t>
                      </m:r>
                    </m:oMath>
                  </m:oMathPara>
                </a14:m>
                <a:endParaRPr lang="en-US" sz="2000" dirty="0"/>
              </a:p>
            </p:txBody>
          </p:sp>
        </mc:Choice>
        <mc:Fallback xmlns="">
          <p:sp>
            <p:nvSpPr>
              <p:cNvPr id="40964" name="Object 0">
                <a:extLst>
                  <a:ext uri="{FF2B5EF4-FFF2-40B4-BE49-F238E27FC236}">
                    <a16:creationId xmlns:a16="http://schemas.microsoft.com/office/drawing/2014/main" id="{E1771C8B-8206-B96D-5D8D-72B0F1401C45}"/>
                  </a:ext>
                </a:extLst>
              </p:cNvPr>
              <p:cNvSpPr txBox="1">
                <a:spLocks noRot="1" noChangeAspect="1" noMove="1" noResize="1" noEditPoints="1" noAdjustHandles="1" noChangeArrowheads="1" noChangeShapeType="1" noTextEdit="1"/>
              </p:cNvSpPr>
              <p:nvPr/>
            </p:nvSpPr>
            <p:spPr bwMode="auto">
              <a:xfrm>
                <a:off x="4205286" y="4914900"/>
                <a:ext cx="2601913" cy="330200"/>
              </a:xfrm>
              <a:prstGeom prst="rect">
                <a:avLst/>
              </a:prstGeom>
              <a:blipFill>
                <a:blip r:embed="rId4"/>
                <a:stretch>
                  <a:fillRect b="-1666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965" name="Object 1">
                <a:extLst>
                  <a:ext uri="{FF2B5EF4-FFF2-40B4-BE49-F238E27FC236}">
                    <a16:creationId xmlns:a16="http://schemas.microsoft.com/office/drawing/2014/main" id="{A0ADC826-7547-ABF3-E0EB-6263D342D3E2}"/>
                  </a:ext>
                </a:extLst>
              </p:cNvPr>
              <p:cNvSpPr txBox="1"/>
              <p:nvPr/>
            </p:nvSpPr>
            <p:spPr bwMode="auto">
              <a:xfrm>
                <a:off x="4205287" y="4321175"/>
                <a:ext cx="1550573" cy="36512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𝐹</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ub>
                          <m:r>
                            <a:rPr lang="en-US" sz="2000" i="1">
                              <a:solidFill>
                                <a:srgbClr val="000000"/>
                              </a:solidFill>
                              <a:latin typeface="Cambria Math" panose="02040503050406030204" pitchFamily="18" charset="0"/>
                            </a:rPr>
                            <m:t>𝑐</m:t>
                          </m:r>
                        </m:sub>
                      </m:sSub>
                    </m:oMath>
                  </m:oMathPara>
                </a14:m>
                <a:endParaRPr lang="en-US" sz="2000" dirty="0"/>
              </a:p>
            </p:txBody>
          </p:sp>
        </mc:Choice>
        <mc:Fallback xmlns="">
          <p:sp>
            <p:nvSpPr>
              <p:cNvPr id="40965" name="Object 1">
                <a:extLst>
                  <a:ext uri="{FF2B5EF4-FFF2-40B4-BE49-F238E27FC236}">
                    <a16:creationId xmlns:a16="http://schemas.microsoft.com/office/drawing/2014/main" id="{A0ADC826-7547-ABF3-E0EB-6263D342D3E2}"/>
                  </a:ext>
                </a:extLst>
              </p:cNvPr>
              <p:cNvSpPr txBox="1">
                <a:spLocks noRot="1" noChangeAspect="1" noMove="1" noResize="1" noEditPoints="1" noAdjustHandles="1" noChangeArrowheads="1" noChangeShapeType="1" noTextEdit="1"/>
              </p:cNvSpPr>
              <p:nvPr/>
            </p:nvSpPr>
            <p:spPr bwMode="auto">
              <a:xfrm>
                <a:off x="4205287" y="4321175"/>
                <a:ext cx="1550573" cy="365125"/>
              </a:xfrm>
              <a:prstGeom prst="rect">
                <a:avLst/>
              </a:prstGeom>
              <a:blipFill>
                <a:blip r:embed="rId5"/>
                <a:stretch>
                  <a:fillRect b="-6667"/>
                </a:stretch>
              </a:blipFill>
              <a:ln>
                <a:noFill/>
              </a:ln>
              <a:effectLst/>
            </p:spPr>
            <p:txBody>
              <a:bodyPr/>
              <a:lstStyle/>
              <a:p>
                <a:r>
                  <a:rPr lang="en-US">
                    <a:noFill/>
                  </a:rPr>
                  <a:t> </a:t>
                </a:r>
              </a:p>
            </p:txBody>
          </p:sp>
        </mc:Fallback>
      </mc:AlternateContent>
      <p:sp>
        <p:nvSpPr>
          <p:cNvPr id="14" name="Footer Placeholder 2">
            <a:extLst>
              <a:ext uri="{FF2B5EF4-FFF2-40B4-BE49-F238E27FC236}">
                <a16:creationId xmlns:a16="http://schemas.microsoft.com/office/drawing/2014/main" id="{016C420D-5ED9-FEE0-4A0C-7ABE60CA7EFE}"/>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0973" name="Picture 2" descr="http://brand.ucla.edu/wp-content/uploads/2013/08/ucla-logotype-main-11.jpg">
            <a:extLst>
              <a:ext uri="{FF2B5EF4-FFF2-40B4-BE49-F238E27FC236}">
                <a16:creationId xmlns:a16="http://schemas.microsoft.com/office/drawing/2014/main" id="{62E8C5AA-5A56-2841-C600-F2C584C3A1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6">
            <a:extLst>
              <a:ext uri="{FF2B5EF4-FFF2-40B4-BE49-F238E27FC236}">
                <a16:creationId xmlns:a16="http://schemas.microsoft.com/office/drawing/2014/main" id="{A250BA14-42F0-BF46-080F-4CF160BA5A86}"/>
              </a:ext>
            </a:extLst>
          </p:cNvPr>
          <p:cNvSpPr>
            <a:spLocks noChangeArrowheads="1"/>
          </p:cNvSpPr>
          <p:nvPr/>
        </p:nvSpPr>
        <p:spPr bwMode="auto">
          <a:xfrm>
            <a:off x="1417982" y="2876359"/>
            <a:ext cx="3843134" cy="265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 name="Rectangle 6">
            <a:extLst>
              <a:ext uri="{FF2B5EF4-FFF2-40B4-BE49-F238E27FC236}">
                <a16:creationId xmlns:a16="http://schemas.microsoft.com/office/drawing/2014/main" id="{732DCB3D-0D55-9FE6-D0D6-83C03A7B4EFD}"/>
              </a:ext>
            </a:extLst>
          </p:cNvPr>
          <p:cNvSpPr>
            <a:spLocks noChangeArrowheads="1"/>
          </p:cNvSpPr>
          <p:nvPr/>
        </p:nvSpPr>
        <p:spPr bwMode="auto">
          <a:xfrm>
            <a:off x="4802726" y="4989017"/>
            <a:ext cx="242956" cy="265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pic>
        <p:nvPicPr>
          <p:cNvPr id="5" name="Picture 4">
            <a:extLst>
              <a:ext uri="{FF2B5EF4-FFF2-40B4-BE49-F238E27FC236}">
                <a16:creationId xmlns:a16="http://schemas.microsoft.com/office/drawing/2014/main" id="{01366457-099C-A9DB-150B-ED11E1FA5009}"/>
              </a:ext>
            </a:extLst>
          </p:cNvPr>
          <p:cNvPicPr>
            <a:picLocks noChangeAspect="1"/>
          </p:cNvPicPr>
          <p:nvPr/>
        </p:nvPicPr>
        <p:blipFill>
          <a:blip r:embed="rId7"/>
          <a:stretch>
            <a:fillRect/>
          </a:stretch>
        </p:blipFill>
        <p:spPr>
          <a:xfrm>
            <a:off x="7601361" y="2249191"/>
            <a:ext cx="3676239" cy="2872382"/>
          </a:xfrm>
          <a:prstGeom prst="rect">
            <a:avLst/>
          </a:prstGeom>
        </p:spPr>
      </p:pic>
    </p:spTree>
    <p:extLst>
      <p:ext uri="{BB962C8B-B14F-4D97-AF65-F5344CB8AC3E}">
        <p14:creationId xmlns:p14="http://schemas.microsoft.com/office/powerpoint/2010/main" val="1700699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B1C1D4D-4D07-095D-E459-17D083B0CCD7}"/>
              </a:ext>
            </a:extLst>
          </p:cNvPr>
          <p:cNvSpPr>
            <a:spLocks noGrp="1" noChangeArrowheads="1"/>
          </p:cNvSpPr>
          <p:nvPr>
            <p:ph type="title"/>
          </p:nvPr>
        </p:nvSpPr>
        <p:spPr/>
        <p:txBody>
          <a:bodyPr/>
          <a:lstStyle/>
          <a:p>
            <a:r>
              <a:rPr lang="en-US" altLang="en-US"/>
              <a:t>Moment of Inertia – Intuitive Understanding </a:t>
            </a:r>
          </a:p>
        </p:txBody>
      </p:sp>
      <p:sp>
        <p:nvSpPr>
          <p:cNvPr id="31747" name="Rectangle 3">
            <a:extLst>
              <a:ext uri="{FF2B5EF4-FFF2-40B4-BE49-F238E27FC236}">
                <a16:creationId xmlns:a16="http://schemas.microsoft.com/office/drawing/2014/main" id="{6C6F4FD2-502C-B008-4561-FE2388E507C1}"/>
              </a:ext>
            </a:extLst>
          </p:cNvPr>
          <p:cNvSpPr>
            <a:spLocks noGrp="1" noChangeArrowheads="1"/>
          </p:cNvSpPr>
          <p:nvPr>
            <p:ph type="body" idx="1"/>
          </p:nvPr>
        </p:nvSpPr>
        <p:spPr/>
        <p:txBody>
          <a:bodyPr/>
          <a:lstStyle/>
          <a:p>
            <a:endParaRPr lang="en-US" altLang="en-US" dirty="0"/>
          </a:p>
        </p:txBody>
      </p:sp>
      <mc:AlternateContent xmlns:mc="http://schemas.openxmlformats.org/markup-compatibility/2006" xmlns:a14="http://schemas.microsoft.com/office/drawing/2010/main">
        <mc:Choice Requires="a14">
          <p:sp>
            <p:nvSpPr>
              <p:cNvPr id="31748" name="Object 1">
                <a:extLst>
                  <a:ext uri="{FF2B5EF4-FFF2-40B4-BE49-F238E27FC236}">
                    <a16:creationId xmlns:a16="http://schemas.microsoft.com/office/drawing/2014/main" id="{D9E1E9B7-FA91-07EC-EBF8-3D14FE7A352D}"/>
                  </a:ext>
                </a:extLst>
              </p:cNvPr>
              <p:cNvSpPr txBox="1"/>
              <p:nvPr/>
            </p:nvSpPr>
            <p:spPr bwMode="auto">
              <a:xfrm>
                <a:off x="5551488" y="1595438"/>
                <a:ext cx="850900" cy="365125"/>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𝐹</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𝑣</m:t>
                              </m:r>
                            </m:e>
                          </m:acc>
                        </m:e>
                        <m:sub>
                          <m:r>
                            <a:rPr lang="en-US" i="1">
                              <a:solidFill>
                                <a:srgbClr val="000000"/>
                              </a:solidFill>
                              <a:latin typeface="Cambria Math" panose="02040503050406030204" pitchFamily="18" charset="0"/>
                            </a:rPr>
                            <m:t>𝑐</m:t>
                          </m:r>
                        </m:sub>
                      </m:sSub>
                    </m:oMath>
                  </m:oMathPara>
                </a14:m>
                <a:endParaRPr lang="en-US"/>
              </a:p>
            </p:txBody>
          </p:sp>
        </mc:Choice>
        <mc:Fallback xmlns="">
          <p:sp>
            <p:nvSpPr>
              <p:cNvPr id="31748" name="Object 1">
                <a:extLst>
                  <a:ext uri="{FF2B5EF4-FFF2-40B4-BE49-F238E27FC236}">
                    <a16:creationId xmlns:a16="http://schemas.microsoft.com/office/drawing/2014/main" id="{D9E1E9B7-FA91-07EC-EBF8-3D14FE7A352D}"/>
                  </a:ext>
                </a:extLst>
              </p:cNvPr>
              <p:cNvSpPr txBox="1">
                <a:spLocks noRot="1" noChangeAspect="1" noMove="1" noResize="1" noEditPoints="1" noAdjustHandles="1" noChangeArrowheads="1" noChangeShapeType="1" noTextEdit="1"/>
              </p:cNvSpPr>
              <p:nvPr/>
            </p:nvSpPr>
            <p:spPr bwMode="auto">
              <a:xfrm>
                <a:off x="5551488" y="1595438"/>
                <a:ext cx="850900" cy="365125"/>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749" name="Object 2">
                <a:extLst>
                  <a:ext uri="{FF2B5EF4-FFF2-40B4-BE49-F238E27FC236}">
                    <a16:creationId xmlns:a16="http://schemas.microsoft.com/office/drawing/2014/main" id="{E2767734-5586-3F31-594C-0E5720FF383C}"/>
                  </a:ext>
                </a:extLst>
              </p:cNvPr>
              <p:cNvSpPr txBox="1"/>
              <p:nvPr/>
            </p:nvSpPr>
            <p:spPr bwMode="auto">
              <a:xfrm>
                <a:off x="5484812" y="2008188"/>
                <a:ext cx="2318705" cy="586602"/>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𝑁</m:t>
                      </m:r>
                      <m:r>
                        <a:rPr lang="en-US" i="1" smtClean="0">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𝑐</m:t>
                          </m:r>
                        </m:sup>
                        <m:e>
                          <m:r>
                            <a:rPr lang="en-US" i="1">
                              <a:solidFill>
                                <a:srgbClr val="000000"/>
                              </a:solidFill>
                              <a:latin typeface="Cambria Math" panose="02040503050406030204" pitchFamily="18" charset="0"/>
                            </a:rPr>
                            <m:t>𝐼</m:t>
                          </m:r>
                        </m:e>
                      </m:sPr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𝜔</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𝑐</m:t>
                          </m:r>
                        </m:sup>
                        <m:e>
                          <m:r>
                            <a:rPr lang="en-US" i="1">
                              <a:solidFill>
                                <a:srgbClr val="000000"/>
                              </a:solidFill>
                              <a:latin typeface="Cambria Math" panose="02040503050406030204" pitchFamily="18" charset="0"/>
                            </a:rPr>
                            <m:t>𝐼</m:t>
                          </m:r>
                        </m:e>
                      </m:sPre>
                      <m:r>
                        <a:rPr lang="en-US" i="1">
                          <a:solidFill>
                            <a:srgbClr val="000000"/>
                          </a:solidFill>
                          <a:latin typeface="Cambria Math" panose="02040503050406030204" pitchFamily="18" charset="0"/>
                        </a:rPr>
                        <m:t>𝜔</m:t>
                      </m:r>
                    </m:oMath>
                  </m:oMathPara>
                </a14:m>
                <a:endParaRPr lang="en-US" dirty="0"/>
              </a:p>
            </p:txBody>
          </p:sp>
        </mc:Choice>
        <mc:Fallback xmlns="">
          <p:sp>
            <p:nvSpPr>
              <p:cNvPr id="31749" name="Object 2">
                <a:extLst>
                  <a:ext uri="{FF2B5EF4-FFF2-40B4-BE49-F238E27FC236}">
                    <a16:creationId xmlns:a16="http://schemas.microsoft.com/office/drawing/2014/main" id="{E2767734-5586-3F31-594C-0E5720FF383C}"/>
                  </a:ext>
                </a:extLst>
              </p:cNvPr>
              <p:cNvSpPr txBox="1">
                <a:spLocks noRot="1" noChangeAspect="1" noMove="1" noResize="1" noEditPoints="1" noAdjustHandles="1" noChangeArrowheads="1" noChangeShapeType="1" noTextEdit="1"/>
              </p:cNvSpPr>
              <p:nvPr/>
            </p:nvSpPr>
            <p:spPr bwMode="auto">
              <a:xfrm>
                <a:off x="5484812" y="2008188"/>
                <a:ext cx="2318705" cy="586602"/>
              </a:xfrm>
              <a:prstGeom prst="rect">
                <a:avLst/>
              </a:prstGeom>
              <a:blipFill>
                <a:blip r:embed="rId4"/>
                <a:stretch>
                  <a:fillRect/>
                </a:stretch>
              </a:blipFill>
              <a:ln>
                <a:noFill/>
              </a:ln>
              <a:effectLst/>
            </p:spPr>
            <p:txBody>
              <a:bodyPr/>
              <a:lstStyle/>
              <a:p>
                <a:r>
                  <a:rPr lang="en-US">
                    <a:noFill/>
                  </a:rPr>
                  <a:t> </a:t>
                </a:r>
              </a:p>
            </p:txBody>
          </p:sp>
        </mc:Fallback>
      </mc:AlternateContent>
      <p:pic>
        <p:nvPicPr>
          <p:cNvPr id="31750" name="Picture 13" descr="http://scienceblogs.com/dotphysics/wp-content/blogs.dir/342/files/2012/04/i-93d52c25ab143ec8d380785a2c26b542-moment-i-pic.jpg">
            <a:extLst>
              <a:ext uri="{FF2B5EF4-FFF2-40B4-BE49-F238E27FC236}">
                <a16:creationId xmlns:a16="http://schemas.microsoft.com/office/drawing/2014/main" id="{15930485-9508-9335-5FAD-66008FC704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9863" y="3171825"/>
            <a:ext cx="21336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5C4CDF8B-B5AE-4977-4951-7EA45DA40647}"/>
                  </a:ext>
                </a:extLst>
              </p14:cNvPr>
              <p14:cNvContentPartPr/>
              <p14:nvPr/>
            </p14:nvContentPartPr>
            <p14:xfrm>
              <a:off x="5226960" y="1332000"/>
              <a:ext cx="3969000" cy="3763800"/>
            </p14:xfrm>
          </p:contentPart>
        </mc:Choice>
        <mc:Fallback xmlns="">
          <p:pic>
            <p:nvPicPr>
              <p:cNvPr id="2" name="Ink 1">
                <a:extLst>
                  <a:ext uri="{FF2B5EF4-FFF2-40B4-BE49-F238E27FC236}">
                    <a16:creationId xmlns:a16="http://schemas.microsoft.com/office/drawing/2014/main" id="{5C4CDF8B-B5AE-4977-4951-7EA45DA40647}"/>
                  </a:ext>
                </a:extLst>
              </p:cNvPr>
              <p:cNvPicPr/>
              <p:nvPr/>
            </p:nvPicPr>
            <p:blipFill>
              <a:blip r:embed="rId9"/>
              <a:stretch>
                <a:fillRect/>
              </a:stretch>
            </p:blipFill>
            <p:spPr>
              <a:xfrm>
                <a:off x="5217600" y="1322640"/>
                <a:ext cx="3987720" cy="3782520"/>
              </a:xfrm>
              <a:prstGeom prst="rect">
                <a:avLst/>
              </a:prstGeom>
            </p:spPr>
          </p:pic>
        </mc:Fallback>
      </mc:AlternateContent>
      <p:sp>
        <p:nvSpPr>
          <p:cNvPr id="10" name="Footer Placeholder 2">
            <a:extLst>
              <a:ext uri="{FF2B5EF4-FFF2-40B4-BE49-F238E27FC236}">
                <a16:creationId xmlns:a16="http://schemas.microsoft.com/office/drawing/2014/main" id="{02D01029-E7A4-33A2-EBF6-378D00F2A503}"/>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1753" name="Picture 2" descr="http://brand.ucla.edu/wp-content/uploads/2013/08/ucla-logotype-main-11.jpg">
            <a:extLst>
              <a:ext uri="{FF2B5EF4-FFF2-40B4-BE49-F238E27FC236}">
                <a16:creationId xmlns:a16="http://schemas.microsoft.com/office/drawing/2014/main" id="{6DDD5CAF-D217-026A-A542-FADDDBC9E3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46445</TotalTime>
  <Words>2164</Words>
  <Application>Microsoft Office PowerPoint</Application>
  <PresentationFormat>Widescreen</PresentationFormat>
  <Paragraphs>648</Paragraphs>
  <Slides>57</Slides>
  <Notes>56</Notes>
  <HiddenSlides>0</HiddenSlides>
  <MMClips>3</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2" baseType="lpstr">
      <vt:lpstr>Arial</vt:lpstr>
      <vt:lpstr>Cambria Math</vt:lpstr>
      <vt:lpstr>Times New Roman</vt:lpstr>
      <vt:lpstr>Default Design</vt:lpstr>
      <vt:lpstr>Equation</vt:lpstr>
      <vt:lpstr>Manipulator Dynamics 2 </vt:lpstr>
      <vt:lpstr>Forward Dynamics</vt:lpstr>
      <vt:lpstr>Inverse Dynamics </vt:lpstr>
      <vt:lpstr>Iterative Newton Euler Equations  Steps of the Algorithm</vt:lpstr>
      <vt:lpstr>Iterative Newton-Euler Equations - Solution Procedure Phase 1: Outward Iteration </vt:lpstr>
      <vt:lpstr>Iterative Newton-Euler Equations - Solution Procedure Phase 2: Inward Iteration </vt:lpstr>
      <vt:lpstr>Manipulator Dynamics – Newton Euler Equations  </vt:lpstr>
      <vt:lpstr>Dynamics - Newton-Euler Equations</vt:lpstr>
      <vt:lpstr>Moment of Inertia – Intuitive Understanding </vt:lpstr>
      <vt:lpstr>Moment of Inertia – Intuitive Understanding </vt:lpstr>
      <vt:lpstr>Moment of Inertia – Intuitive Understanding </vt:lpstr>
      <vt:lpstr>Moment of Inertia – Intuitive Understanding </vt:lpstr>
      <vt:lpstr>Moment of Inertia – Intuitive Understanding </vt:lpstr>
      <vt:lpstr>Moment of Inertia – Intuitive Understanding </vt:lpstr>
      <vt:lpstr>Moment of Inertia – Intuitive Understanding </vt:lpstr>
      <vt:lpstr>Moment of Inertia – Intuitive Understanding </vt:lpstr>
      <vt:lpstr>Moment of Inertia – Particle – WRT Axis </vt:lpstr>
      <vt:lpstr>Moment of Inertia – Solid – WRT Axis</vt:lpstr>
      <vt:lpstr>Moment of Inertia – Solid – WRT Coordinate Frame</vt:lpstr>
      <vt:lpstr>Moment of Inertia – Solid – WRT an Arbitrary Axis</vt:lpstr>
      <vt:lpstr>Moment of Inertia – Solid – WRT an Arbitrary Axis</vt:lpstr>
      <vt:lpstr>Inertia Tensor – WRT a Coordinate Frame at the CM</vt:lpstr>
      <vt:lpstr>Inertia Tensor – WRT a Coordinate Frame at the CM</vt:lpstr>
      <vt:lpstr>Inertia Tensor – WRT a Coordinate Frame at the CM</vt:lpstr>
      <vt:lpstr>Inertia Tensor – WRT a Coordinate Frame at the CM</vt:lpstr>
      <vt:lpstr>Inertia Tensor – WRT a Coordinate Frame at the CM</vt:lpstr>
      <vt:lpstr>Inertia Tensor – WRT a Coordinate Frame at the CM</vt:lpstr>
      <vt:lpstr>Inertia Tensor – WRT a Coordinate Frame at the CM</vt:lpstr>
      <vt:lpstr>Inertia Tensor – WRT an Arbitrary Coordinate Frame</vt:lpstr>
      <vt:lpstr>Inertia Tensor</vt:lpstr>
      <vt:lpstr>Tensor of Inertia – Example </vt:lpstr>
      <vt:lpstr>Tensor of Inertia – Example </vt:lpstr>
      <vt:lpstr>Tensor of Inertia – Example </vt:lpstr>
      <vt:lpstr>Tensor of Inertia – Operations  </vt:lpstr>
      <vt:lpstr>Parallel Axis Theorem – 1D </vt:lpstr>
      <vt:lpstr>Parallel Axis Theorem – 3D </vt:lpstr>
      <vt:lpstr>Parallel Axis Theorem – 3D </vt:lpstr>
      <vt:lpstr>Tensor of Inertia – Example </vt:lpstr>
      <vt:lpstr>Tensor of Inertia – Operations  </vt:lpstr>
      <vt:lpstr>Rotation of the  Inertia Tensor</vt:lpstr>
      <vt:lpstr>Rotation of the  Inertia Tensor</vt:lpstr>
      <vt:lpstr>Inertia Tensor 2/</vt:lpstr>
      <vt:lpstr>Inertia Tensor 2/</vt:lpstr>
      <vt:lpstr>Inertia Tensor 2/</vt:lpstr>
      <vt:lpstr>PowerPoint Presentation</vt:lpstr>
      <vt:lpstr>Inertia Tensor – Robotic Links</vt:lpstr>
      <vt:lpstr>Inertia Tensor – Robotic Links</vt:lpstr>
      <vt:lpstr>Inertia Tensor – Robotic Links</vt:lpstr>
      <vt:lpstr>Inertia Tensor – Robotic Links</vt:lpstr>
      <vt:lpstr>Inertia Tensor – Robotic Links</vt:lpstr>
      <vt:lpstr>Inertia Tensor – Robotic Links</vt:lpstr>
      <vt:lpstr>Inertia Tensor – Robotic Links</vt:lpstr>
      <vt:lpstr>Summary  </vt:lpstr>
      <vt:lpstr>Inertia Tensor – WRT a Coordinate Frame at the CM</vt:lpstr>
      <vt:lpstr>Inertia Tensor</vt:lpstr>
      <vt:lpstr>Parallel Axis Theorem – 3D </vt:lpstr>
      <vt:lpstr>Rotation of the  Inertia Tensor</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Models of Robot Manipulation - EE 543</dc:title>
  <dc:creator>Jacob Rosen Ph.D.</dc:creator>
  <cp:lastModifiedBy>JacobRosen</cp:lastModifiedBy>
  <cp:revision>275</cp:revision>
  <cp:lastPrinted>2002-02-28T19:27:33Z</cp:lastPrinted>
  <dcterms:created xsi:type="dcterms:W3CDTF">2001-10-30T18:42:11Z</dcterms:created>
  <dcterms:modified xsi:type="dcterms:W3CDTF">2024-03-05T17:28:25Z</dcterms:modified>
</cp:coreProperties>
</file>