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1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17.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9.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97.xml" ContentType="application/inkml+xml"/>
  <Override PartName="/ppt/notesSlides/notesSlide46.xml" ContentType="application/vnd.openxmlformats-officedocument.presentationml.notesSlide+xml"/>
  <Override PartName="/ppt/ink/ink98.xml" ContentType="application/inkml+xml"/>
  <Override PartName="/ppt/notesSlides/notesSlide47.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345" r:id="rId2"/>
    <p:sldId id="451" r:id="rId3"/>
    <p:sldId id="348" r:id="rId4"/>
    <p:sldId id="349" r:id="rId5"/>
    <p:sldId id="452" r:id="rId6"/>
    <p:sldId id="437" r:id="rId7"/>
    <p:sldId id="481" r:id="rId8"/>
    <p:sldId id="462" r:id="rId9"/>
    <p:sldId id="466" r:id="rId10"/>
    <p:sldId id="482" r:id="rId11"/>
    <p:sldId id="479" r:id="rId12"/>
    <p:sldId id="480" r:id="rId13"/>
    <p:sldId id="467" r:id="rId14"/>
    <p:sldId id="468" r:id="rId15"/>
    <p:sldId id="469" r:id="rId16"/>
    <p:sldId id="503" r:id="rId17"/>
    <p:sldId id="423" r:id="rId18"/>
    <p:sldId id="426" r:id="rId19"/>
    <p:sldId id="414" r:id="rId20"/>
    <p:sldId id="438" r:id="rId21"/>
    <p:sldId id="439" r:id="rId22"/>
    <p:sldId id="448" r:id="rId23"/>
    <p:sldId id="447" r:id="rId24"/>
    <p:sldId id="365" r:id="rId25"/>
    <p:sldId id="366" r:id="rId26"/>
    <p:sldId id="408" r:id="rId27"/>
    <p:sldId id="409" r:id="rId28"/>
    <p:sldId id="470" r:id="rId29"/>
    <p:sldId id="471" r:id="rId30"/>
    <p:sldId id="493" r:id="rId31"/>
    <p:sldId id="483" r:id="rId32"/>
    <p:sldId id="485" r:id="rId33"/>
    <p:sldId id="486" r:id="rId34"/>
    <p:sldId id="484" r:id="rId35"/>
    <p:sldId id="487" r:id="rId36"/>
    <p:sldId id="488" r:id="rId37"/>
    <p:sldId id="489" r:id="rId38"/>
    <p:sldId id="490" r:id="rId39"/>
    <p:sldId id="491" r:id="rId40"/>
    <p:sldId id="492" r:id="rId41"/>
    <p:sldId id="427" r:id="rId42"/>
    <p:sldId id="494" r:id="rId43"/>
    <p:sldId id="504" r:id="rId44"/>
    <p:sldId id="505" r:id="rId45"/>
    <p:sldId id="506" r:id="rId46"/>
    <p:sldId id="443" r:id="rId47"/>
    <p:sldId id="473" r:id="rId48"/>
    <p:sldId id="474" r:id="rId49"/>
    <p:sldId id="428" r:id="rId50"/>
    <p:sldId id="495" r:id="rId51"/>
    <p:sldId id="393" r:id="rId52"/>
    <p:sldId id="435" r:id="rId53"/>
    <p:sldId id="370" r:id="rId54"/>
    <p:sldId id="371" r:id="rId55"/>
    <p:sldId id="372" r:id="rId56"/>
    <p:sldId id="496" r:id="rId57"/>
    <p:sldId id="498" r:id="rId58"/>
    <p:sldId id="374" r:id="rId59"/>
    <p:sldId id="436" r:id="rId60"/>
    <p:sldId id="420" r:id="rId61"/>
    <p:sldId id="476" r:id="rId62"/>
    <p:sldId id="477" r:id="rId63"/>
    <p:sldId id="429" r:id="rId64"/>
    <p:sldId id="499" r:id="rId65"/>
    <p:sldId id="442" r:id="rId66"/>
    <p:sldId id="377" r:id="rId67"/>
    <p:sldId id="378" r:id="rId68"/>
    <p:sldId id="478" r:id="rId69"/>
    <p:sldId id="387" r:id="rId70"/>
    <p:sldId id="379" r:id="rId71"/>
    <p:sldId id="380" r:id="rId72"/>
    <p:sldId id="390" r:id="rId73"/>
    <p:sldId id="430" r:id="rId74"/>
    <p:sldId id="500" r:id="rId75"/>
    <p:sldId id="501" r:id="rId76"/>
    <p:sldId id="502" r:id="rId77"/>
    <p:sldId id="383" r:id="rId78"/>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996633"/>
    <a:srgbClr val="FF00FF"/>
    <a:srgbClr val="FF3300"/>
    <a:srgbClr val="B2B2B2"/>
    <a:srgbClr val="000099"/>
    <a:srgbClr val="00FF00"/>
    <a:srgbClr val="A5002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66" autoAdjust="0"/>
    <p:restoredTop sz="90929"/>
  </p:normalViewPr>
  <p:slideViewPr>
    <p:cSldViewPr snapToGrid="0">
      <p:cViewPr varScale="1">
        <p:scale>
          <a:sx n="114" d="100"/>
          <a:sy n="114" d="100"/>
        </p:scale>
        <p:origin x="64" y="992"/>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24"/>
    </p:cViewPr>
  </p:sorterViewPr>
  <p:notesViewPr>
    <p:cSldViewPr snapToGrid="0">
      <p:cViewPr varScale="1">
        <p:scale>
          <a:sx n="65" d="100"/>
          <a:sy n="65" d="100"/>
        </p:scale>
        <p:origin x="-19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1026">
            <a:extLst>
              <a:ext uri="{FF2B5EF4-FFF2-40B4-BE49-F238E27FC236}">
                <a16:creationId xmlns:a16="http://schemas.microsoft.com/office/drawing/2014/main" id="{A92B76E0-ABE4-B659-03D5-A9F756A7070B}"/>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defRPr sz="1300"/>
            </a:lvl1pPr>
          </a:lstStyle>
          <a:p>
            <a:pPr>
              <a:defRPr/>
            </a:pPr>
            <a:endParaRPr lang="en-US"/>
          </a:p>
        </p:txBody>
      </p:sp>
      <p:sp>
        <p:nvSpPr>
          <p:cNvPr id="401411" name="Rectangle 1027">
            <a:extLst>
              <a:ext uri="{FF2B5EF4-FFF2-40B4-BE49-F238E27FC236}">
                <a16:creationId xmlns:a16="http://schemas.microsoft.com/office/drawing/2014/main" id="{2E1948D0-7AD1-C92A-8F1E-9C0F818E1E66}"/>
              </a:ext>
            </a:extLst>
          </p:cNvPr>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a:defRPr sz="1300"/>
            </a:lvl1pPr>
          </a:lstStyle>
          <a:p>
            <a:pPr>
              <a:defRPr/>
            </a:pPr>
            <a:endParaRPr lang="en-US"/>
          </a:p>
        </p:txBody>
      </p:sp>
      <p:sp>
        <p:nvSpPr>
          <p:cNvPr id="401412" name="Rectangle 1028">
            <a:extLst>
              <a:ext uri="{FF2B5EF4-FFF2-40B4-BE49-F238E27FC236}">
                <a16:creationId xmlns:a16="http://schemas.microsoft.com/office/drawing/2014/main" id="{6FD8C435-3106-BE57-759C-DC62251126A5}"/>
              </a:ext>
            </a:extLst>
          </p:cNvPr>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defRPr sz="1300"/>
            </a:lvl1pPr>
          </a:lstStyle>
          <a:p>
            <a:pPr>
              <a:defRPr/>
            </a:pPr>
            <a:endParaRPr lang="en-US"/>
          </a:p>
        </p:txBody>
      </p:sp>
      <p:sp>
        <p:nvSpPr>
          <p:cNvPr id="401413" name="Rectangle 1029">
            <a:extLst>
              <a:ext uri="{FF2B5EF4-FFF2-40B4-BE49-F238E27FC236}">
                <a16:creationId xmlns:a16="http://schemas.microsoft.com/office/drawing/2014/main" id="{EBE6BA99-080D-2F29-B243-5E935F3FBBEA}"/>
              </a:ext>
            </a:extLst>
          </p:cNvPr>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a:defRPr sz="1300"/>
            </a:lvl1pPr>
          </a:lstStyle>
          <a:p>
            <a:fld id="{67685D84-1F07-4902-9B03-B7F3D3BC021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2-09T20:25:05.00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0070C0"/>
    </inkml:brush>
    <inkml:brush xml:id="br4">
      <inkml:brushProperty name="width" value="0.05292" units="cm"/>
      <inkml:brushProperty name="height" value="0.05292" units="cm"/>
      <inkml:brushProperty name="color" value="#7030A0"/>
    </inkml:brush>
    <inkml:brush xml:id="br5">
      <inkml:brushProperty name="width" value="0.05292" units="cm"/>
      <inkml:brushProperty name="height" value="0.05292" units="cm"/>
      <inkml:brushProperty name="color" value="#92D050"/>
    </inkml:brush>
    <inkml:brush xml:id="br6">
      <inkml:brushProperty name="width" value="0.05292" units="cm"/>
      <inkml:brushProperty name="height" value="0.05292" units="cm"/>
      <inkml:brushProperty name="color" value="#002060"/>
    </inkml:brush>
    <inkml:brush xml:id="br7">
      <inkml:brushProperty name="width" value="0.05292" units="cm"/>
      <inkml:brushProperty name="height" value="0.05292" units="cm"/>
      <inkml:brushProperty name="color" value="#00B0F0"/>
    </inkml:brush>
  </inkml:definitions>
  <inkml:trace contextRef="#ctx0" brushRef="#br0">19491 11223 11 0,'0'0'40'0,"2"-2"-1"0,-2 2-9 15,0 0-4-15,0-2-4 0,4 2 0 16,-4 0 0-16,0 0 2 0,0-1 3 16,0 1 4-16,0-1 1 0,0 1 0 0,0 0 0 15,0 0 5-15,2 0 6 0,-2 0 1 16,0-2 0-16,0 2-7 0,0 0-2 16,0 0-1-16,0 0-4 0,0 0-7 15,0 0-7-15,0 0-4 0,0 0-1 0,0 0-5 16,0 0 1-16,0 0-5 0,0 0 14 15,0 0 4-15,0 0 4 0,0 0-8 16,0 0 1-16,0 0 0 0,0 0 1 16,0 0-5-16,0 0-2 0,0 2-2 0,0-2-5 15,0 0-2-15,0 0 2 0,0 1-1 16,0-1 0-16,0 1-2 0,0-1 2 16,0 0-2-16,0 2 0 0,0-2 2 15,0 2-1-15,0-2 0 0,0 1 0 0,-2 1 0 16,2-1-2-16,0 1-3 0,0-1 4 15,0 1 1-15,0-1-2 0,0 2-2 16,0-2 13-16,-4 3 8 0,4 0 6 0,0-1-6 16,-2 0-5-16,2 1-4 0,0 1-1 15,0-2-3-15,0 3-2 0,-4-3-1 16,4 2 0-16,-4-1 3 0,4 1 7 0,0-1 9 16,0 0 7-16,-2 1-6 0,2 0-5 15,0-1-6-15,0 0-2 0,-5 1-4 16,5-2-1-16,-4 2-4 0,4-1 1 15,0 1-2-15,0-1 2 0,0-1-2 0,-2 2 4 16,2 1-3-16,-4-2 5 0,4 1-3 16,0 1-1-16,0-2 0 0,0 2 2 15,0-1 27-15,0 0 28 0,0 0 15 0,-2 1-11 16,2-1-22-16,0 1-14 0,0-2-7 16,0 2-8-16,0-2-4 0,0 3-2 15,0-1-1-15,0 0-1 0,0-2-1 16,0 2-1-16,0 0-1 0,-4 0 2 0,4 0-3 15,0 0 6-15,0 0-2 0,0 0-2 16,0 0-4-16,0 2 4 0,-4-2-1 16,4 0 0-16,0 1 1 0,0-1 1 0,0 2-3 15,0-2 0-15,0 1 2 0,0 0 2 16,0 1-1-16,0 0-2 0,0-1 2 16,-2 1 0-16,2 1-1 0,0-2 2 15,0 1 44-15,0-1 45 0,0 2 27 0,0-1-23 16,0 1-33-16,0 0-22 0,0-2-14 15,0 2-8-15,0 0-7 0,0-1-4 16,0 1-1-16,0 0-4 0,0 0 2 16,0 0-3-16,0 0 2 0,0-2-2 0,0 2-1 15,0-1 0-15,0 0-2 0,2 0-1 16,-2 0 2-16,0-1 2 0,0 1 2 16,0-1-2-16,0 1 1 0,0-1-2 15,0 1 3-15,0-1 1 0,0-1-2 0,4 2 26 16,-4-1 48-16,0-1 36 0,0 2-2 15,4-2-32-15,-4 1-28 0,0 1-21 0,0-1-10 16,0-1-7-16,0 3-5 0,0-1-1 16,0-1-5-16,0 0 2 0,0 1-1 15,0 0 4-15,0 1-2 0,0-2-2 16,0 1-3-16,0-1 2 0,0 1 3 0,0 1 21 16,0-2 26-16,0 2 19 0,0 0-13 15,0-1-15-15,0-1-16 0,0 2-6 16,0 0-11-16,0-1-2 0,0 1-3 15,0-2-1-15,0 2-5 0,-4 0-2 0,4 0 1 16,0 0 1-16,0-1 1 0,0 2 1 16,0-3-2-16,0 3 1 0,0-2 0 15,0 0 1-15,0 1 2 0,0 0-2 0,-4 0 2 16,4 0-3-16,0 0 4 0,0 0-5 16,0 0 0-16,0 2-2 0,0-4 4 15,0 2 0-15,0 0 7 0,-2 0-1 16,2 0-7-16,0-1-7 0,0-1 2 0,0 1 4 15,0-1 1-15,0 1 1 0,0-3-4 16,-4 3 1-16,4 0 1 0,-3-1-1 16,3 1-2-16,0-2 3 0,0 1 4 0,0 1 0 15,-4-1-5-15,4 1-1 0,-4 0 1 16,4 0 1-16,0 0 0 0,0-1 1 16,-2 2-1-16,2-3 2 0,0 2-11 15,0-1 7-15,-4 1-2 0,4-2 8 0,-4 0-2 16,4 0 5-16,0-2 0 0,0 2-5 15,0-2-3-15,0 1-1 0,0-2 1 16,-2 2-1-16,2-2 4 0,0 0-2 16,0 0 0-16,0 0-2 0,0 0 2 0,0-2 0 15,0 2-3-15,0-3 2 0,0 0-1 16,0 0-14-16,-4-3-106 0,4 2-195 0,0-2-239 16,-2 0-148-16,2-2 43 15,-5 1 165-15,1-2 194 0</inkml:trace>
  <inkml:trace contextRef="#ctx0" brushRef="#br0" timeOffset="2139.69">19524 11215 84 0,'0'0'103'0,"0"-1"-3"0,0 1-3 15,0-2-2-15,2 2-7 0,-2 0-7 16,0 0-12-16,0 0-12 0,0 0-12 0,0 0-17 16,0 0-4-16,0 0-6 0,0 0 7 15,4 0 3-15,-4 0 7 0,0 0-1 16,0 0 3-16,2 0 1 0,-2 0 10 0,0 0 4 16,4 0 5-16,0 0-7 0,-4 0-10 15,3 0-9-15,1 0-10 0,0 2-6 16,-4-2-1-16,6 0-4 0,-4 0-3 15,-2 0 0-15,8 1-1 0,-6-1-2 0,3 0-2 16,-3 2 3-16,6-2-1 0,-6 1 0 16,2 0 0-16,2-1 1 0,-2 2-1 15,3 0-2-15,-3-2 30 0,2 0 32 16,0 1 23-16,0-1-15 0,1 0-27 0,1 0-16 16,-6 2-12-16,6-2-6 0,-2 1-2 15,1-1-5-15,3 2 1 0,-8-1-3 16,6-1 1-16,0 3 0 0,1-1 0 0,-3-1-1 15,0 0 1-15,0 1 1 0,5 0-2 16,-5-1-2-16,4-1 2 0,-1 3 2 16,-1-3-2-16,2 2-1 0,0-1-2 15,1 1 1-15,-1-2 0 0,0 1 3 0,-1-1-1 16,1 2-2-16,-4-2 0 0,5 1 0 16,3 0 2-16,-8-1-1 0,5 2-1 15,-1-2 0-15,-2 0 1 0,0 2 2 0,3-2 1 16,-3 0-7-16,2 0 1 0,-3 1 0 15,3-1 6-15,4 0-1 0,-7 0-5 16,3 2 1-16,0-2 1 0,-1 0 0 0,1 1 3 16,4-1-2-16,-3 0 0 0,-3 0 1 15,2 2-2-15,-3-2 2 0,3 1-2 16,4-1 1-16,-7 0-1 0,3 0 0 16,0 2-3-16,1-2-1 0,-3 1 4 0,0-1 6 15,0 0-3-15,3 0-5 0,-5 2 4 16,4-2-2-16,1 1 2 0,-1-1-2 15,0 1 2-15,1-1-1 0,-3 0 1 16,0 0-2-16,2 2 0 0,-1-2 0 0,1 2 0 16,4-2 2-16,-3 0-1 0,-5 0 0 15,4 0-1-15,-1 1-1 0,1-1 1 16,-4 0 1-16,4 2-2 0,1-2-2 16,-1 0 0-16,-4 0 3 0,5 0 3 0,-1 0 0 15,0 0-2-15,1 0 2 0,-5-2-4 16,4 2 1-16,-1-1-2 0,1 1 1 15,4 0-2-15,-3 0 0 0,-3-2 3 16,2 2 3-16,1 0-3 0,-1 0 0 0,0-2 0 16,1 2 0-16,-3 0-3 0,2 0 3 15,1 0 1-15,-1 0 1 0,0 0 1 16,1 0-2-16,-3-1 1 0,6 0 1 0,-1 1-2 16,-3-2 0-16,4 2 1 0,-1-1-2 15,1-1 0-15,-1 1-2 0,-1-1 2 0,7 1-1 16,-11-1 1-16,9 2-1 0,-3-1 1 15,-2-1 1-15,5 0-1 0,0 2 0 16,-3-1 0-16,-2 0 0 0,5-1 0 16,-1 2-1-16,-5-1 1 0,5-1 1 0,-5 2 2 15,5 0-3-15,-1-1-3 0,-5 1-3 16,-2 0 5-16,7 0 0 0,-5 0 1 16,0 0 1-16,3 0 0 0,-3 0-1 15,3 0 3-15,-3 0-2 0,4 0-1 0,-5 0-1 16,7-2 2-16,-5 2 1 0,5-1-1 15,-1-1 1-15,-3 2-2 0,2-1-3 16,3-1 2-16,-5 0-2 0,3 1 4 0,1 0 1 16,1 1-1-16,-5-2-1 0,3 1 0 15,1-1 3-15,1 2 0 0,-5-1-2 16,3-1-1-16,-3 2 2 0,3-1-1 16,1-1-1-16,-6 2 0 0,7-1-1 0,-9 1-1 15,11-2 1-15,-11 2 1 0,7 0 1 16,-3-2-1-16,2 2 0 0,-3 0-1 15,1 0 1-15,-1 0 0 0,1 0 3 16,-2 0-1-16,1 0-1 0,-1 0-1 0,0 0-1 16,-1 0-1-16,-1 0 0 0,2 0 1 15,-4 2 4-15,1-2-3 0,-1 0 1 0,0 0-1 16,2 2 0-16,-6-2-3 0,5 0 8 16,1 0-4-16,-6 1 0 0,2-1-4 15,0 0 1-15,2 0 2 0,-4 2 1 16,3-2 1-16,-1 0 42 0,2 0 41 0,-4 0 40 15,6-2-13-15,-6 2-14 0,2 0-19 16,1-1-14-16,1 1-20 0,-4 0-14 16,2 0-13-16,0-2-7 0,2 2-3 15,-6 0 0-15,2 0-4 0,2 0-1 0,1-2-6 16,-5 2 6-16,2 0-3 0,-2 0 2 16,0-1-7-16,4 0-34 0,-4 1-107 15,-4 0-140-15,4 0-151 0,0 0-116 0,0-3 16 16,0 1 104-16</inkml:trace>
  <inkml:trace contextRef="#ctx0" brushRef="#br0" timeOffset="3084.08">21668 11215 33 0,'0'2'81'0,"0"-2"-6"0,0 1-9 16,0 0-1-16,0-1 4 0,0 2 4 0,0 0 2 16,0-1 2-16,0 1 6 0,0-1 0 15,0 2 1-15,-5 0-6 0,1-1 0 0,4 0-5 16,0 2-2-16,-2-1-4 0,2 0-5 16,0 0-15-16,-4 0-13 0,0 1-11 15,4-1-6-15,-2 0-5 0,2 0-3 16,0 0 1-16,-4 0-3 0,2 2-3 0,2-1-1 15,0 1 0-15,-4-1-1 0,4 0 1 16,-5 3 0-16,5-1-3 0,-2-1 0 16,2 0 8-16,0 1 52 0,0 1 48 15,-4 0 26-15,4 0-33 0,0 1-36 0,-2-1-19 16,2 1-14-16,0 1-13 0,0 0 1 16,0 0-1-16,-4 0 2 0,4 1 32 15,0 0 29-15,0 1 17 0,0 0-21 0,0-1-19 16,0 1 3-16,0-1 13 0,0 2 6 15,0-2-14-15,0 3-19 0,0-3-15 16,0 2 11-16,0 0 19 0,4 0 14 16,-4 2-12-16,0-2-17 0,0 1-15 0,0-1-12 15,2 3-7-15,-2-1 10 0,4-1 13 16,-4 1 8-16,0-1-7 0,0 2-10 16,0-2-1-16,0 3-1 0,0-3-5 15,0 2-5-15,0-2-8 0,0 1 0 0,0 0-4 16,0-2 2-16,0 1-6 0,0-1 0 15,0 0 2-15,0 0-1 0,0-1-4 16,0 0-1-16,0 0 1 0,2 0 6 16,-2 1 1-16,0-2 0 0,0 1-1 0,5-1-2 15,-5 0-1-15,4 1 5 0,-4 0-1 16,0-1 1-16,2 1 10 0,-2-1 14 16,4 1 6-16,-4 0-5 0,0 2-14 0,0-1-3 15,0 0-5-15,0 1-3 0,-4 1-1 16,2-1 1-16,2 2-2 0,-4 0-2 15,-1-3-1-15,3 1 2 0,2 1 4 16,-4 0-2-16,2-1 1 0,2 1-8 0,-8-1 2 16,8-1-2-16,-2 0 3 0,2 0 2 15,0-1 2-15,-4-1-1 0,4 1 2 0,0-1-2 16,-4 1 0-16,4-2-5 16,0 1 1-16,0 0-1 0,0 0 2 0,0-1 2 15,0 1-1-15,0-1 1 0,0 0 1 16,0-1-3-16,0 1 0 0,0-2-6 0,0 1 3 15,0-1-2-15,0-1 4 0,0 0 0 16,0-1-6-16,4-2-30 0,0 0-74 16,-4-2-169-16,0 1-199 0,2-2-199 15,-2 0-55-15,0-3 90 0,-2 1 187 0</inkml:trace>
  <inkml:trace contextRef="#ctx0" brushRef="#br0" timeOffset="5021.62">19559 12519 97 0,'0'0'49'15,"0"0"-49"-15,0 0 43 0,0 0 23 0,0 0 14 16,0 0 1-16,0 0-1 16,0 0-5-16,0 0-9 0,0 1-6 0,0-1-3 15,0 0 8-15,0 0 12 0,0 3 17 16,0-3 14-16,0 0 22 0,0 0 21 0,0 0 20 15,0 0 21-15,4 0 7 0,0 0-1 16,-4 0-11-16,2 2-18 0,3-2-18 16,-3 0-26-16,6 0-23 0,-6 0-31 15,6-2-22-15,-2 2-17 0,1 0-10 0,3 0-6 16,-8-1-4-16,8 1 15 0,-3-2 22 16,3 2 22-16,4 0-2 0,-3 0-15 15,-3 0-1-15,6 0 7 0,-1 0 7 0,3 0-9 16,-1-1-16-16,1 1-14 0,5 0-6 15,-4-2-13-15,-1 2-2 0,3 0-2 16,6 0-1-16,-7 0 0 0,3 0-1 16,2 0 2-16,-3 0-2 0,3 2 0 0,2-2 0 15,-7 1 0-15,7-1-3 0,-6 2 0 16,1-2-2-16,1 1 3 0,-2-1 2 16,6 0 1-16,-9 0 4 0,1 2-3 15,1-2-5-15,-1 0-10 0,-1 1 5 0,1-1 2 16,1 0 4-16,-1 0 3 0,-1 0-1 15,-3 0 23-15,3 0 16 0,1 0 18 16,-3 0-14-16,3 0-15 0,0 0-14 0,-1-1-4 16,-4 1-6-16,5 0-4 0,0-2 0 15,-3 2-1-15,3 0-2 0,-5 0 4 16,7-1-3-16,-7 1 1 0,0 1-1 16,5-1-2-16,-3 0 1 0,-1 0 0 0,3 2 4 15,-1-2-1-15,-3 0-1 0,5 0-2 16,-3 0 3-16,3-2-3 0,-5 2 1 0,5-1 0 15,-3-1 2-15,-1 2-1 16,3-1-4-16,-1 1-2 0,-3-2 1 0,2 2 12 16,-1-1-4-16,1 1-2 0,-5-2-9 15,1 2 2-15,4 0 6 0,-3 0-4 0,-3 0 2 16,2 0-3-16,1 0 3 16,-1 0 0-16,0 0 1 0,1-1 1 0,-3 1 2 15,2 0-3-15,5-2 2 0,-5 1-4 16,-2 1-1-16,7-2 1 0,-5 2 2 0,3-1 2 15,-3 1-1-15,0-2-17 0,1 2 3 16,-1 0 5-16,-2 0 20 0,2 0-6 16,1 0-5-16,-5 0 0 0,4 0-2 15,1 0 3-15,-1 0-1 0,0 0-2 0,-3-1 2 16,3 1-1-16,-2-2-1 0,0 2 2 16,3-1-3-16,-3-1 2 0,2 2-4 15,1-1 3-15,-5 1-3 0,8-2 3 0,-7 1-6 16,3 1 5-16,0-2 0 0,-4 2 2 15,5-2-1-15,-5 2 1 0,4 0 1 16,-4-1-2-16,5 1 0 0,-5 0 0 16,0 0 2-16,5-1-4 0,-1 1 2 0,0 0 3 15,-4-2-1-15,1 2 1 0,3 0-6 16,-4 0 3-16,5-1 0 0,-5 1 3 0,8-2-6 16,-8 2 2-16,1 0 0 0,3 0 2 15,-4-1 0-15,4 1 1 0,-3 0-2 16,3 0-3-16,-4 0 3 0,5 0 1 15,-3 0-1-15,0 0 4 0,0 1-2 0,1-1-1 16,-1 0-2-16,0 0 0 0,0 2 2 16,-1-2 0-16,3 0 2 0,-4 0-2 15,0 0 1-15,1 0-1 0,1 0 2 16,-6 0 0-16,6 0-4 0,-2 0-4 0,5 0 2 16,-9 0 3-16,4 0 0 0,2 0 3 15,-6 0-3-15,5 0 1 0,-3 0-1 16,2 0-1-16,-2 0 4 0,0 0 23 0,2 0 29 15,1 0 25-15,-3 0 1 0,2 0-11 16,-4 0-15-16,6-2-6 0,-6 2 4 16,7 0-2-16,-3 0-1 0,-4-1-12 15,2 1-6-15,0 0-6 0,-2-2-9 0,2 2-4 16,-4 0-7-16,2 0 2 0,-2 0-2 16,4 0-14-16,-4 0-45 0,0-1-137 0,-4 1-307 15,2 0-435-15,-4-2-152 16,-2-1 139-16,0 1 371 0,-3 0 223 0</inkml:trace>
  <inkml:trace contextRef="#ctx0" brushRef="#br0" timeOffset="7722.13">20024 11418 122 0,'0'0'123'0,"0"-2"-5"0,0 2-6 16,0 0-8-16,0 0-13 0,0 0-9 0,0 0-3 15,0 0-78-15,0 0-45 0,0 0-23 16,0 2 71-16,0-1 45 0,0-1 31 15,0 2 22-15,0-1 16 0,-4 0 11 0,4 1 4 16,-4 0-2-16,4 1-5 0,-2-2-5 16,2 2 20-16,0 0 27 0,-4 0 9 15,4 2-31-15,-4-1-49 0,4 1-34 16,0-1-23-16,-3 0-14 0,-1 3-11 0,4-1-3 16,0-2-3-16,-2 2-5 0,2 0-3 15,0-1 3-15,0 1-2 0,-4 0 0 16,4 0-4-16,0-2 1 0,0 2-1 15,0-1 1-15,0-1 2 0,0 0-1 0,0 1-3 16,0 0-1-16,4-2 0 0,-4 0 1 16,0-1-3-16,0 2-43 0,0-1-102 15,0 0-128-15,0 0-110 0,0-2-77 0,0-1-23 16,0 0 62-16,0 0 122 0</inkml:trace>
  <inkml:trace contextRef="#ctx0" brushRef="#br0" timeOffset="8125.95">20010 11437 100 0,'6'-3'123'0,"2"0"-15"0,-2 2-16 15,1-1-18-15,-1 1-19 0,0-1-12 16,2 0-8-16,-6 2-1 0,5 0-5 0,1 2-5 16,-6 0-7-16,6-1-6 0,-2 2 1 15,-4-1 22-15,3 1 22 0,-1 0 22 16,-2 0 0-16,-2 1 3 0,0-1 2 15,0 2 4-15,0-2-2 0,0 1-9 0,0 1-13 16,-2-2-16-16,-2 0-15 0,-1 0 3 16,3 0 5-16,-2-1-1 0,2 0-9 15,-6 0-10-15,6-1-4 0,-2 2-7 16,0-3-9-16,-3 2-6 0,5-2-22 0,2 1-56 16,-8-1-96-16,8 0-113 0,-2 0-101 15,2 0 1-15,0 0 79 0</inkml:trace>
  <inkml:trace contextRef="#ctx0" brushRef="#br0" timeOffset="8621.83">20173 11449 112 0,'4'-1'140'16,"-2"1"-12"-16,-2 0-9 0,4 0-7 16,0 0-2-16,-4 0 4 0,0 0 0 0,3 0 0 15,-3 1 1-15,0 1 1 0,0-1-6 16,0 2-12-16,0 0-15 0,0-1-19 15,-3 0-19-15,3 3-13 0,0-2-9 16,0 2-9-16,-4-1-6 0,0 1-2 0,4-1 1 16,0 2-2-16,-2-2-3 0,2 3-1 15,0-3 0-15,0 2 2 0,-4 0-1 16,4-1 0-16,0 1 2 0,0-2 2 0,0 1 7 16,4-1-1-16,-4 1 24 0,0-2 41 15,2 1 65-15,2 1 28 0,0-4-9 16,3 2-26-16,-5 0-10 0,6 0-1 15,-6-2-11-15,4 3-27 0,-2-3-30 0,3 1-19 16,-3-1-12-16,-2 1-12 0,6-1-4 16,-6-1-3-16,6 2 1 0,-6-2-3 15,3 1-4-15,-3-1-3 0,6 0 0 16,-6 0-22-16,-2-1-97 0,4 1-167 0,-2-2-178 16,-2 1-148-16,4-2-10 0,0 0 90 15,-4-1 178-15</inkml:trace>
  <inkml:trace contextRef="#ctx0" brushRef="#br0" timeOffset="9007.4">20363 11466 98 0,'4'-4'174'16,"-2"2"5"-16,-2 0-9 0,5 1-14 0,-3-1-15 16,-2 1-13-16,4-1-19 0,-4 2-3 15,4-1 13-15,-4-1 40 0,0 2 51 16,2 2 28-16,-2-2-5 0,0 1-26 16,4 1-32-16,-4-1-22 0,4 2-23 0,-4-1-27 15,0 0-26-15,0 2-24 0,0 0-17 16,2-1-12-16,-2 2-11 0,4-1-5 15,-4 2-2-15,0-1 1 0,0-1 0 16,2 1-6-16,-2 1-1 0,0-2 0 0,5 2 1 16,-5-1-1-16,4-1 0 0,-4 2 0 15,2-2-1-15,-2 0 0 0,4 0-3 16,-4-1 1-16,0 0-10 0,2-1-39 0,-2 0-112 16,0 0-152-16,0 0-136 0,0-2-93 15,0 0-36-15,0-2 57 0,-2 0 133 16</inkml:trace>
  <inkml:trace contextRef="#ctx0" brushRef="#br0" timeOffset="9507.94">20376 11464 131 0,'0'-3'204'0,"0"0"19"0,0 2 12 15,0-1 7-15,0-1 5 0,0 2 0 16,0-1-4-16,0 2-7 0,0-1-3 16,0 1-7-16,0 1-12 0,-2-1-27 15,2 3-40-15,-5-1-46 0,5 1-33 0,-2 0-26 16,2 3-9-16,-4-3-6 0,0 3-9 16,2-2-7-16,-2 2-8 0,2 0 1 15,-7-1-5-15,7 2 1 0,-2-1-2 16,0 0 4-16,-2 0-5 0,4-1-3 0,-6 1-9 15,6-2-35-15,-3 1-63 0,3-1-83 16,-6-1-67-16,6 2-33 0,-2-3 0 16,2 0 30-16,-2 0 44 0,0-1 48 0,4-1 47 15,-3 0 36-15,3 0 34 0,0-1 18 16,0 1 15-16,3-4 5 0,-3 3 9 16,0 0 4-16,4-1 4 0,-4 1 6 0,4-1 10 15,-4-1 13-15,2 2 15 0,2-1 14 16,-4 1 19-16,2 1 24 0,-2-2 39 15,4 0 53-15,0 1 51 0,3 1 34 16,-5-1 5-16,2 1-33 0,2-2-49 0,-2 2-58 16,2-1-46-16,0-1-36 0,3 2-26 15,-7 0-11-15,4 0-7 0,-2-1-5 16,2 1-8-16,-1 0-9 0,-3 0-57 16,6 0-126-16,-6 0-163 0,-2 0-124 0,8 0-66 15,-8-2-31-15,2 2 56 0,2-1 118 16</inkml:trace>
  <inkml:trace contextRef="#ctx0" brushRef="#br0" timeOffset="9765.9">20500 11473 126 0,'4'-3'182'16,"-2"3"-1"-16,6-1-14 0,-6-1-13 15,2 2 1-15,-4 0 25 0,2 0 46 0,-2 2 40 16,4-1 9-16,-4 2-36 0,0-1-55 16,0 1-55-16,0 1-43 0,-4-1-31 15,4 3-19-15,-2-1-14 0,-2 1-10 0,2 0-5 16,-2 0-6-16,0 0-2 0,2-2-4 16,2 2-14-16,-4-1-87 0,2 1-124 15,-3-2-133-15,1-1-98 0,4 0-55 16,-2-1 34-16,2-1 115 0</inkml:trace>
  <inkml:trace contextRef="#ctx0" brushRef="#br0" timeOffset="10038.63">20510 11488 152 0,'4'0'165'15,"-2"-1"18"-15,2 1 12 0,-2 0 4 16,-2 0 7-16,4 1 4 0,1 1 1 0,-3 1-6 16,-2-2-31-16,6 3-16 0,-6 0-12 15,8 0-4-15,-6 1-33 0,-2 1-39 16,8 0-26-16,-5-2-17 0,1 2-8 16,-2 0-8-16,6 0-7 0,-6 0-3 0,2 0-2 15,-2 0-7-15,2 0-25 0,1-2-85 16,-3 1-112-16,2 0-111 0,-2-4-68 15,2 2-54-15,0-3 10 0,-4 0 77 0</inkml:trace>
  <inkml:trace contextRef="#ctx0" brushRef="#br0" timeOffset="10279.41">20640 11476 98 0,'0'-3'165'0,"2"0"-8"0,-2 0-2 15,0 2 6-15,0 1 9 0,0-2 11 16,4 2 20-16,-4 2 24 0,0-2 30 16,0 3 8-16,4-2-15 0,-4 4-43 15,-4-2-48-15,4 1-47 0,-4 2-38 0,4-1-27 16,0 0-18-16,-2 2-9 0,-2-1-8 16,4 0-3-16,0 0-6 0,-2 0 1 15,2 0-30-15,0-2-110 0,-4 1-162 16,0-1-167-16,4-1-125 0,0-1 9 0,4-1 101 15,-4 0 177-15</inkml:trace>
  <inkml:trace contextRef="#ctx0" brushRef="#br0" timeOffset="10947.9499">20781 11493 42 0,'0'0'204'0,"0"0"14"16,0 0 4-16,0 0-3 0,0 0-10 15,0 0-7-15,0 0-11 0,0 0-4 16,0 0-6-16,0-2-3 0,0 2 6 0,2 0 10 15,2 0 11-15,-4 0-5 0,2 0-15 16,-2 0-22-16,4 0-16 0,0 0-13 16,-2 0-20-16,2 0-18 0,-1 0-20 0,5 0-8 15,-2 0 0-15,4-1 3 0,-8-1-2 16,9 2-4-16,-5-1-17 0,2-1-12 16,0 2-13-16,1-1-3 0,-3 1-7 15,0-2-6-15,0 2-6 0,-2-2-5 0,3 2 2 16,-3 0-3-16,-2-1-1 0,2 1-15 15,0 0-35-15,-4-1-61 0,2 1-74 16,-2 0-131-16,0 0-156 0,0-2-139 16,0 2-71-16,-2 0 33 0,-2-1 107 0,0-1 169 15</inkml:trace>
  <inkml:trace contextRef="#ctx0" brushRef="#br0" timeOffset="11555.03">20777 11500 14 0,'4'0'147'0,"-4"0"0"0,2 0-2 16,2 0-11-16,-4 0-11 0,0 0-8 0,0 0 0 16,0 0 15-16,2 2 26 0,-2-2 33 15,0 1 22-15,0 1 9 0,0 1-15 16,0 0-23-16,0 0-39 0,0 0-35 15,0 1-36-15,0 1 13 0,0-1 37 0,0 2 20 16,0 0-23-16,0 2-44 0,0-1-31 16,0 1-18-16,0-1-10 0,0 2-5 0,0-1-2 15,0 1-2-15,0 0-4 0,0-2 0 16,0 2-1-16,0-3-3 0,0 2 2 16,0-2-2-16,0-1 3 0,0 0 1 0,0-2 8 15,4 2-1-15,-4-2-4 0,0 0-7 16,4 0 0-16,-4-3-1 0,0 0-19 15,2 0-105-15,-2-2-189 0,0 1-213 0,-2-1-161 16,2-1 29-16,0 0 135 0,0 2 205 16</inkml:trace>
  <inkml:trace contextRef="#ctx0" brushRef="#br0" timeOffset="17649.14">20489 11896 49 0,'0'0'59'0,"0"0"-4"0,4 0-6 0,-4 0-5 16,0 0-4-16,0 0-3 0,0 0-2 0,5 0-9 15,-5 0-7-15,0 0-9 0,0 0-4 16,0 0 2-16,0 0 6 0,0 0 9 16,0 0 7-16,0 0 8 0,0 0 6 0,0 0-72 15,0 0-48-15,0 0-32 0,0 0 58 16,2 2 34-16,-2-2 14 0,0 0 10 15,0 0 3-15,0 0 4 0,0 1 1 16,0-1 0-16,0 0 3 0,0 0 2 0,0 2-4 16,0-2 1-16,0 0-3 0,0 0-3 15,0 0-4-15,0 0-5 0,0 1 2 0,0-1-5 16,0 0 3-16,0 0-4 16,0 0 1-16,0 0-1 0,4 0 1 0,-4 0 0 15,0 0-1-15,0 0 1 0,0 0 0 16,0 2 1-16,0-2 0 0,0 0 0 0,0 0-2 15,0 0 5-15,0 0-1 0,0 0 12 16,0 0 2-16,0 1 4 0,0-1-4 16,0 0-5-16,2 0 2 0,-2 0 7 15,0 0 5-15,-2 0 7 0,2 0 5 0,0 0 1 16,0 2 4-16,0-2 2 0,0 0 4 16,0 0 2-16,0 0 2 0,0 0 0 15,0 1 1-15,0-1-1 0,0 0-8 16,0 0-12-16,0 0-11 0,0 0-8 0,0 0-3 15,0 0-3-15,0 0-4 0,0-1 0 16,0-1 12-16,0 2 12 0,0-1 13 16,-4 1 3-16,4-2 2 0,0 2 5 0,-2-1 7 15,2-1 10-15,0 1 0 0,0 1 0 16,-5-2 1-16,5 1 5 0,-4-3-5 16,4 3-13-16,0 0-13 0,-2-1-11 15,2 1-8-15,-4-1-4 0,0-1-6 0,4 2-1 16,-2-1 14-16,2 1 29 0,-4-1 15 15,2-1-3-15,2 2-22 0,-4-1-14 16,-1 1-10-16,3-1-6 0,2 1-3 0,-6-1-3 16,6 1-2-16,-4-1-4 0,0 1 1 15,2 1-2-15,2-2 1 0,-8 2-2 16,8-2-2-16,-3 2 2 0,-1 0 0 16,2-1-3-16,2 1 0 0,-8 0-1 0,8 0 2 15,-2 0 0-15,2 0 0 0,-4 0 0 16,2 0-2-16,-2 0 0 0,-1 0 5 15,5 0-2-15,-2 1 1 0,2-1 0 16,0 0 2-16,-4 0 6 0,4 0-6 0,-2 0 0 16,2 0-7-16,0 0 5 0,-4 0-1 15,4 0 1-15,-4 0 0 0,4 0 18 0,0 0 16 16,0 0 4-16,-2 2-8 0,2-2-10 16,0 0-14-16,0 0-2 0,0 0-3 15,0 0 9-15,0-2-4 0,-4 2-1 16,4 0-3-16,0 0-1 0,0 0 2 0,-4 0 1 15,4 2-4-15,0-2-3 0,0 0-2 16,0 0 5-16,0 0-2 0,0 0 0 16,0 0 2-16,0 0-2 0,-2 0 3 15,2 0-6-15,0 0 2 0,0 0-2 0,-5 0 3 16,5 2 0-16,0-2 0 0,0 0-2 16,0 0 0-16,-2 0 1 0,2 0 4 15,0 0 1-15,0 0-2 0,-4 0 1 0,4 1-3 16,0 1 1-16,-4-2-1 0,4 1-1 15,0-1-2-15,-2 2 2 0,2-1-3 16,0-1 4-16,-4 2-1 0,2-2 2 16,2 1-2-16,0 1 1 0,-4-1 0 0,4-1 2 15,-5 1 0-15,5 1-2 0,-2 0-2 16,2-1 2-16,0 1 0 0,-4-1 2 16,0-1-2-16,4 3 0 0,0-1 0 15,-2-1 1-15,-2 1-4 0,4-1 3 0,-2 0-2 16,2 3 2-16,-4-3 0 0,0 1 1 15,4 1 0-15,-2 0 2 0,2 0-1 16,-5 0 0-16,3-1-2 0,-2 2 1 16,0-1 1-16,4 1 1 0,-2-1 1 0,2 0 3 15,-4 2-4-15,2-2-2 0,2 0-2 16,-4 1 1-16,0-1 0 0,4 0 0 16,0 2-3-16,-3-2 1 0,3 0 2 0,0 0 3 15,-4 1-3-15,4-1 2 0,-4 0-1 16,4 2 1-16,0-2-2 0,0 0 0 0,0 1 1 15,0-1 1-15,0 2-1 16,0-1-1-16,0-1 0 0,0 2-1 0,0-2 1 16,0 1 1-16,0 1 2 0,0-3-3 15,0 3 0-15,4 0 0 0,-4-1-3 0,4 0 3 16,-4 0 0-16,0 0 3 0,3 1-1 16,-3-1 0-16,4 0-1 0,0 1 0 15,-4 0 0-15,2-1-2 0,2 0 1 16,-2 1 0-16,-2-2 2 0,4 2 2 0,0-1-3 15,3 1-2-15,-5-2 1 0,-2 1 8 16,8-1 0-16,-6 0-1 0,4 0-5 16,-2 0 1-16,0 0 1 0,-2-1-1 15,7-1-1-15,-3 2-3 0,-4-1-2 0,2-1 3 16,2 1 0-16,-1-2 5 0,-3 1-2 16,6 0 0-16,-6-1-3 0,6 0-3 15,-2 0 14-15,-4 0-2 0,3 0-2 0,1 0-12 16,-2 0 1-16,-2-1 1 0,6 0-1 15,-6 1 3-15,5-2 2 0,-7 2-1 16,8-1-1-16,-6-1-1 0,2 1 2 16,0-1 2-16,-2 1-3 0,2-1 1 0,-2 1-1 15,3-1 5-15,-1 1 0 0,-4-3 0 16,2 2-4-16,2 0 2 0,-2-1 1 16,-2 0-3-16,0 0-1 0,4-2 1 15,-4 3 1-15,4-1 2 0,-4-2-3 0,0 2 1 16,0 0-2-16,-4 0 1 0,4 0-1 15,-4 2-2-15,4-2 0 0,-2 1 3 16,2-1 0-16,-4 2-1 0,2-1-1 0,2 0 1 16,-4 1 2-16,-1 0 1 0,3-1-1 15,2 1 2-15,-6-1-2 0,6 2 1 16,-8-1-4-16,8 1 2 0,-2-2-3 0,2 2 1 16,-8-1 0-16,8 1 2 0,0-2-6 15,-3 2 7-15,-1 0 2 0,4 0 3 16,-2-1-1-16,2 1-4 0,0 0-1 15,-4 0-1-15,4-2 1 0,-4 2 0 0,4 0 2 16,0-1 0-16,0 1 1 0,0 0-5 16,0 0 2-16,0-2-7 0,0 2-1 15,0 0 1-15,0 0 9 0,0 0 1 0,0 0-1 16,0 0-1-16,0 0 1 0,0 0 3 16,0 0-1-16,0 0-1 0,4 0-1 15,0 0 2-15,-4 0 1 0,0 0 0 16,2 0-5-16,-2 0 1 0,4 0-1 0,-1 0 2 15,-3 0-8-15,8 0 2 0,-8 0 1 16,2 0 6-16,-2 0-8 0,8 0 3 16,-8 0 2-16,2 2 4 0,2-2-1 15,-2 0-2-15,3 0 2 0,-1 1 0 0,-2-1-3 16,2 0 0-16,-4 2 1 0,2-2 5 16,2 0-3-16,0 0 1 0,-2 1-2 15,-2-1 0-15,9 0 0 0,-9 0 0 16,6 2 4-16,-6-2 27 0,2 0 19 0,2 0 21 15,0 0-6-15,-2 0-6 0,2 0-11 16,-4 0-11-16,2-2-8 0,2 2-7 16,1 0-6-16,-5 0-5 0,2 0-4 0,-2 0-3 15,4 0-2-15,-2-1-1 0,-2 1-4 16,0 0-1-16,4 0 0 0,-4 0 4 0,4 0 1 16,-4 0-3-16,0 0 0 15,0 0-1-15,2 0 2 0,-2 0 0 0,0 0 5 16,0 0-2-16,0 0-2 0,0 0 4 15,0 0 0-15,0 0-6 0,0 0 5 0,0 0 2 16,0 0 8-16,0 0-7 0,0 0-3 16,0 0-2-16,4 0-4 0,-4 0 2 15,0 0 0-15,0 0 2 0,0 0-1 16,0 1-1-16,0-1-13 0,0 0 7 0,0 0 2 16,0 2 11-16,0-2 0 0,0 1-2 15,4-1 0-15,-4 0-4 0,0 2-2 16,0-1-1-16,0-1 1 0,0 2 3 0,0-1 2 15,0 1-4-15,0 0-3 0,0 0-3 16,0 0 2-16,0 1 3 0,-4-2 1 16,4 2-1-16,0 0 0 0,0 0 0 15,0-2 0-15,-4 3-4 0,4-1 2 0,0 0 1 16,0-2 1-16,0 2 0 0,0 0 0 16,0 0 3-16,0-1-2 0,0 1 1 15,0 0-1-15,0 0 1 0,0-2-1 16,0 1-1-16,0 0-3 0,0 2 3 0,0-3 0 15,0 1 1-15,0-1-1 0,0 1 2 16,0-1-2-16,0 1 0 0,0-1-2 16,0 1 2-16,0-2 4 0,0 1-1 15,0-1-6-15,0 0 0 0,0 0 3 0,0 2 3 16,0-2-1-16,0 0-1 0,0 0 2 16,0 0-3-16,0 0-20 0,4-2-62 15,-4 2-142-15,0-1-189 0,-4 1-166 0,4-2-118 16,0-1 44-16,0 2 132 0,0-1 201 15</inkml:trace>
  <inkml:trace contextRef="#ctx0" brushRef="#br0" timeOffset="26709.25">19450 12522 29 0,'0'1'33'0,"0"-1"0"16,-3 0 3-16,3 0 1 0,0 2 3 0,0-2 4 16,0 0-2-16,0 1-1 0,0-1-1 15,0 0 5-15,0 0-71 0,3 2-33 0,-3-2-23 16,0 0 65-16,0 1 34 0,4-1 23 16,-4 0 10-16,0 1 5 0,0-1 4 15,0 0-3-15,0 0-4 0,0 2-3 16,0 0-5-16,2-2-8 0,-2 1-7 0,0-1-6 15,0-1-7-15,0 1 3 0,0 1 3 16,0-1-1-16,0 2 2 0,0-2 5 16,0 1 7-16,0-1 8 0,0 2 6 15,0-2-1-15,0 0 0 0,0 0-6 0,0 0 2 16,0 0 7-16,0 0 21 0,0 0 26 16,0-2 28-16,4 2 18 0,-4 0 7 15,4 0-3-15,-4-1-12 0,0 1-20 0,0 0-27 16,2-2-23-16,-2 2-19 0,0 0-14 15,0 0-9-15,0 0-9 0,4 0-7 16,-2 0-2-16,-2 0 0 0,0 0 1 16,4 0-5-16,1 0 1 0,-5 0-1 0,2 0 1 15,-2 0-6-15,4 0 2 0,0 0 2 16,-2 0 8-16,2 0 0 0,-2 0 1 16,-2 0 4-16,4 0 28 0,0 2 32 15,-2-2 22-15,3 0-12 0,-3 0-21 0,2 0-21 16,0 0-15-16,-2 0-7 0,-2 0-6 15,4 0-4-15,-2 0-7 0,-2 0-3 16,8 0 0-16,-8 0 5 0,0 0 1 16,3 0-3-16,-3 0 0 0,4 0-2 0,-4 0-1 15,4 0 0-15,-4 0 0 0,0 0-9 16,2-2 5-16,-2 2-1 0,4 0 13 16,-4 0-2-16,0 0-2 0,0 0 0 0,0 0-1 15,0 0-1-15,0 0-1 0,0 0-1 16,2 0 0-16,-2 0-2 0,0-1-1 15,0 1 0-15,0 0-5 0,0 0-39 16,4-2-79-16,-4 0-101 0,4 2-70 0,-4 0-29 16,0 2 7-16,0-2 9 0,0-2-10 15,0 1-29-15,2 0-2 0,-2-1 54 0</inkml:trace>
  <inkml:trace contextRef="#ctx0" brushRef="#br0" timeOffset="55429.31">20710 11511 21 0,'0'0'84'0,"0"0"0"0,0 0-5 15,0 0-1-15,0 0-2 0,0 0-5 16,0 0-4-16,0 0-9 0,0 0-13 0,0 0-8 15,0 0-2-15,0-2 5 0,0 2-1 16,0 0-6-16,0 0-6 0,0-1-5 0,0 1-8 16,0-2-2-16,0 2-6 0,0 0-2 0,0 0 0 15,0 0 4-15,0 0-3 0,0 0-1 16,0 0 4-16,0 0 10 0,0 0 12 0,0 0 5 16,0 0 5-16,0 0 0 0,0 0-86 15,0 0-51-15,0-1-30 0,3 1 64 16,-3 0 34-16,0 0 16 0,0 0 10 0,0 0 2 15,0 0 2-15,0 0 8 0,0 0 6 16,4 0 8-16,-4 0 9 0,0 0 6 16,0 0 3-16,0 0-3 0,0 0-7 15,0 0-6-15,0 0-8 0,0 0-4 0,0 0-6 16,0 0-2-16,0 0-5 0,4 0 0 16,-4 0 0-16,0 0 3 0,0 0-3 15,2 0 5-15,2 0-2 0,-4 0-1 0,0 0-1 16,2 0 0-16,-2 0 3 0,4 0-2 15,0 0 20-15,-4 0 16 0,2 0 18 16,3 0-14-16,-5 0-8 0,2 0-9 16,-2 0 5-16,4 0 6 0,0 0 8 0,-2 0-11 15,2 0-7-15,0 0-10 0,-4 0-5 16,6 0-8-16,-6 0-2 0,2 0 1 16,3 0 2-16,-1 0-3 0,-2 0-1 15,2 0 0-15,-4 0 3 0,2 0 0 0,2 0 2 16,0 0-8-16,-4 0 1 0,2 0 2 15,-2 0 5-15,7 0 0 0,-7 0-1 16,4 0-4-16,0 0 0 0,-4 0-2 16,2 0 0-16,2 0 4 0,0 0 0 0,-4 0 2 15,0 0-3-15,2 0-1 0,2 0 0 16,-4 1 0-16,0-1 0 0,2 0 2 16,-2 0 0-16,0 0 0 0,5 0 0 0,-5 0 0 15,4 0-1-15,-4 0-1 0,0 0 0 16,0 0 0-16,2 0 0 0,-2 0 0 15,4 0 0-15,-4 0-2 0,0 0-12 0,0 0-94 16,0 0-210-16,0-1-119 0,0 1 15 16</inkml:trace>
  <inkml:trace contextRef="#ctx0" brushRef="#br0" timeOffset="64699.52">20196 10387 8 0,'0'0'46'0,"-2"-3"-35"16,2 2-22-16,-4-1 51 0,1 1 31 16,3-1 19-16,-4-1 7 0,0 2 6 0,4-1 0 15,-2 1-5-15,2-1-8 0,-4-1-3 16,0 2 1-16,4-1 2 0,-2 1-3 15,-2-1-3-15,4 1-9 0,-2-3-16 16,2 3-10-16,-5 0-2 0,1-1 0 0,4 1-1 16,-2-1-11-16,2 1-7 0,0-1-8 15,0 1-5-15,0-1-4 0,0 1-5 16,0-1-4-16,0 0-2 0,0 1 2 0,2 0-1 16,-2-2 2-16,9 1-2 0,-7 1-1 15,4-1 0-15,2 1 0 0,-6-1 0 16,6 1 1-16,1-1 2 0,-1 0-1 15,0 1 0-15,3 0-6 0,-1 1 4 0,0-2 2 16,1 2 6-16,-1-1-3 0,-2 1-2 16,7 0-8-16,-5 0 4 0,2 1 0 15,-1-1 1-15,1 2 0 0,-2-1 0 16,5 0 0-16,-5 1 0 0,-1 0 1 0,1-1-1 16,4 1-1-16,-3 1-1 0,-3-2 1 15,2 1 0-15,1 1-2 0,-5-1 3 16,2 0 3-16,0 1 0 0,1 0 0 15,-3 0 3-15,0 0 0 0,-2 1-1 0,2 0-3 16,-1 0 0-16,1 2 1 0,-4-1 0 16,-2 1-1-16,8-2 2 0,-8 2 4 0,2 2-1 15,-2-2 1-15,0 1 2 0,0 1-4 16,-2-1 1-16,-2 1-1 0,0-1-4 16,-2 2-1-16,-1 0 4 0,1-1 21 15,-4-1 35-15,0-1 32 0,3 1 18 0,-7-2-15 16,4 1-18-16,-3-1-22 0,1-1-19 15,-3-1-2-15,3 0 25 0,-5-1 26 16,3-1 9-16,1-1-20 0,-3 0-22 16,-1 0-17-16,1 0-12 0,1-1-7 0,3-1-5 15,-5 2-2-15,7-1-3 0,-6-1 0 16,5 1-2-16,-3-1-3 0,5-1 2 16,-1 0-2-16,0 0 6 0,4-1-4 0,-5-1-3 15,5 1-2-15,-2-4-2 0,6 2 2 16,-4-1 0-16,1-1-5 0,1 1 4 15,2-1-1-15,2 1 5 0,0-1-5 16,-4 1-8-16,4 0-73 0,-4 0-125 0,4 1-146 16,0 1-108-16,0 0-84 0,0 0 24 15,0 1 105-15</inkml:trace>
  <inkml:trace contextRef="#ctx0" brushRef="#br0" timeOffset="65161.71">20076 10412 4 0,'0'4'38'15,"0"-1"4"-15,-2 1 7 0,2 1 10 16,0-1 12-16,0 2 12 0,0 2 1 0,0-1-3 16,-4 2-13-16,4 2-10 0,-4-2 0 15,4 1 2-15,-7 1-4 0,7 1-13 16,-2-2-13-16,-2 2-11 0,0-1-8 16,2-1-4-16,2 1-3 0,-6-1 1 0,6 1 0 15,-4-2-4-15,-1 1-7 0,5-2 4 16,-2 1-5-16,2 0-27 0,0-3-58 15,-4 1-71-15,2-2-61 0,-2 1-19 16</inkml:trace>
  <inkml:trace contextRef="#ctx0" brushRef="#br0" timeOffset="65565.13">20003 10720 55 0,'3'3'88'16,"5"0"4"-16,-6 0 1 0,2 0 0 16,2 0 3-16,0 2 3 0,3-1-7 15,-3-1-19-15,-4 2-18 0,8-2-19 0,-3 1-11 16,3-1-10-16,-2 0 18 0,0 1 22 16,1 0 19-16,-1-1-4 0,2 0-11 15,-1 0-15-15,-1 0-7 0,6-1 15 0,-3 2 18 16,-3-3 9-16,2 2-15 0,1-1-17 15,-1-1-17-15,2 1-8 0,-1-1-6 16,3-1-5-16,-4 0 0 0,-1 0-4 16,1-1-4-16,4-1-1 0,-1-1-2 0,-3 0 1 15,3 0 0-15,-3 0 0 0,0-1-1 16,1 1 0-16,-1-2 0 0,0 0 0 16,-1 1 0-16,1 1-2 0,-2-3 3 15,0 3 0-15,3-1 0 0,-5-1 0 0,2 2 1 16,1-1-2-16,-1 1 0 0,-6-2 0 15,6 2-5-15,-2 0-9 0,1-1-37 0,-3 1-63 16,2-1-84-16,-4 2-96 16,-2-1-77-16,8-2 7 0,-8 1 78 0</inkml:trace>
  <inkml:trace contextRef="#ctx0" brushRef="#br0" timeOffset="65837.95">20520 10519 68 0,'0'-3'73'0,"0"0"-15"0,0 0-5 15,0 3 6-15,0 2 14 0,0-1 14 16,-4 4 6-16,2 1 3 0,2 0 0 0,-4 1-11 15,0 2-21-15,4 0-21 0,-2 2-15 16,2-1-11-16,0-1-7 0,-4 2-5 16,4-1-2-16,-2 1-1 0,2-4-13 15,0 1-77-15,0-1-152 0,0-1-82 0,0-3 16 16</inkml:trace>
  <inkml:trace contextRef="#ctx0" brushRef="#br0" timeOffset="66809.19">20369 10474 48 0,'0'0'87'0,"0"-1"-5"0,0 1 1 16,0-4-7-16,0 3-9 0,5-2-5 0,-5 0-75 15,2-3-36-15,-2 1-23 0,0 0 63 16,0 0 36-16,0-2 14 0,4 1 10 16,-4-3-7-16,0 1-4 0,4-1-9 15,-4-1 2-15,0-1-4 0,0-1 3 0,0-2-1 16,0 1-4-16,0-2-10 0,0-1-7 15,0-2-5-15,0-2-2 0,0 2 1 16,0-3 0-16,2 0-2 0,-2-1 0 16,0-2 1-16,0 1-6 0,0-1 3 0,0-2 3 15,4 1 0-15,-4 0 1 0,4-1 0 16,-4 1 0-16,0-1-1 0,2 2 2 16,2 0 0-16,-4 0 4 0,2 2-2 0,-2-1 0 15,5 2-2-15,-5 2-2 0,4 2-3 16,-4-1 0-16,2 3 0 0,-2 0 0 15,4 2-3-15,-4 2 2 0,0-1-5 0,0 3-12 16,0 0-50-16,2 1-89 0,-2 3-90 16,-2-1-15-16</inkml:trace>
  <inkml:trace contextRef="#ctx0" brushRef="#br0" timeOffset="67303.22">20324 9640 4 0,'0'0'20'0,"0"0"-4"0,0 0 0 15,0 0 4-15,2 0 4 0,-2 0-1 0,0 0 5 16,4 0 3-16,-2-1 13 0,6 1 13 16,-6 0 12-16,3-2 7 0,1 1 1 0,0-2 2 15,2 1 1-15,-1-1 4 16,3-1 9-16,0 1 7 0,3-3-6 0,-1-1-15 15,5 0-23-15,3-2-17 0,1 0-15 16,2-1-4-16,-1-1-4 0,5 0 11 0,4 1 15 16,-4 0 5-16,-4-1-8 0,0 1-14 15,1-1-7-15,-5 2-8 0,-2 0-3 16,-1 0-3-16,1 0-1 0,1 0-3 16,-5 2 2-16,-1-2-1 0,2 1 3 0,-1 1-4 15,1-1 0-15,-3 1-4 0,-3 0 1 16,2 2-4-16,1-1-5 0,-5 1-34 15,8 1-56-15,-8-2-76 0,1 1-71 0,-1 2-59 16,2-1-3-16,-6-1 48 0</inkml:trace>
  <inkml:trace contextRef="#ctx0" brushRef="#br0" timeOffset="67895.28">20832 9348 26 0,'5'1'28'0,"1"1"-5"0,-2-1 13 16,2 2 9-16,0-1 12 0,0 1-1 16,5 0-3-16,-3 0 6 0,0-2 9 15,1 2 3-15,-1 2-12 0,2-2-13 0,1 0 4 16,-1 1 19-16,2 1 13 0,-1-1 7 15,3 1-6-15,3 1-12 0,-5 0-21 16,5 0-18-16,-1 0-10 0,1 0-8 16,-1 0-3-16,5 0-5 0,0 0 0 0,-3 1-3 15,7 1 1-15,-6 1-1 0,5-2-2 16,3 2 1-16,-8-2 1 0,6 3 2 16,-3-3-2-16,1 2-2 0,-2-1 1 0,-1-1-2 15,-3 1 0-15,0-1 51 0,-1 1 59 16,1-2 49-16,-5 1-7 0,2-1-28 15,3 0-28-15,-7 0-30 0,3 0 28 0,-1 0 58 16,-2-1 66-16,5-1 3 0,-5 1-38 16,-1-1-56-16,1-2-43 0,0 1-33 15,1-1-21-15,-1 0-17 0,-8 1-4 16,8-1-3-16,-6-1-2 0,3 1 0 0,-3-1 1 16,-2-1-10-16,6 2-41 0,-8-2-137 15,0 0-186-15,0 0-186 0,0 0-103 16,0 0 47-16,-4-2 140 0,0 2 183 15</inkml:trace>
  <inkml:trace contextRef="#ctx0" brushRef="#br0" timeOffset="69077.28">21899 9540 24 0,'0'0'144'0,"4"-2"5"0,-4 2 5 16,0-1 5-16,0-1 2 0,4 2 6 16,-4 0 8-16,0-2 18 0,0 2 21 0,0 0 15 15,0 0 1-15,0-1-17 0,0 1-37 16,0 0-46-16,0-1-45 0,0 1-32 15,0-2-20-15,-4 2-12 0,0-1-8 16,2-1-7-16,-2 1-4 0,-2-1 2 0,-1-1-3 16,-1 2 0-16,2-2 0 0,-4 0 2 15,3 1-2-15,-3-1-1 0,2 0-4 0,0 0 3 16,-3 2-2-16,3-2 3 16,0 1 1-16,-1-1-9 0,1 2 4 0,2-2 0 15,-4 1 8-15,8 1 0 0,-7-1-4 16,7 1-2-16,-2-1 0 0,2 1 0 0,-6-1-1 15,8 2 0-15,-2-2-2 0,-2 2-5 16,1 0 2-16,3-1 2 0,-4 1 5 16,0 0 1-16,4 1-2 0,0-1 5 15,-2 2 0-15,2-2 2 0,-4 3-3 0,4-1 1 16,-4 1-1-16,4-2 1 0,-2 2 0 16,-2 0-6-16,2 2 3 0,2-2 3 15,-9 1-1-15,7 1-1 0,-2 1-1 0,2-2 4 16,-6 4-3-16,6-3 2 0,-4 3-3 15,-3 0 1-15,7 1-2 0,-6 0 3 16,2 1-2-16,0-1 0 0,-1 2-2 16,1-1 2-16,-2 1 1 0,6-1 0 0,-6 1-1 15,1-1 1-15,5 1 1 0,-6-1 1 16,6-1 0-16,-4 0 1 0,-3 0-1 16,7-1-1-16,-2 1 1 0,2-4-1 15,-6 3-2-15,8 0 3 0,-2-2 6 0,-6 0-3 16,8 0-4-16,-3-1-8 0,-1 0 2 15,2-2 2-15,-2 2 4 0,0-1-1 16,4-1-1-16,-2 2-3 0,2-2 3 16,-4 0 2-16,2 0-2 0,2-1 2 0,-4 2 0 15,4-3-2-15,-5 2-2 0,5 0-2 16,-2 0 1-16,2-1 0 0,0 0 8 16,0 0-4-16,-4 0-1 0,4-1-4 0,-4 1 2 15,4-1 3-15,0-1 3 0,0 2-3 16,0-1 2-16,4-1 0 0,-4 3 0 15,4-1-2-15,-4-1 1 0,0 1 2 16,2-1 0-16,-2 0-2 0,9 1-2 0,-7 1 1 16,2 0 0-16,-2-1 4 0,6 1 0 15,-2 0 2-15,-3-1-2 0,7 0 1 0,-2 1-1 16,-2 0 2-16,5 0-3 16,-5-1-1-16,4 1 1 0,-1-1-3 0,-1 2 2 15,2-3-3-15,-2 2-2 0,1 0 1 16,-1 0 1-16,0 0 3 0,3 0-2 0,-5 0 2 15,-4 0 1-15,6 0 0 0,-2 0-1 16,-4 2 0-16,2-4-33 0,1 2-167 16,-3-1-294-16,-2-2-204 0,0 0 21 15,0 0 206-15,-2-2 182 0</inkml:trace>
  <inkml:trace contextRef="#ctx0" brushRef="#br0" timeOffset="81791.68">20380 9637 52 0,'0'0'60'15,"0"0"-5"-15,0 0-2 0,0 0-3 16,4 0-3-16,-4 0-4 0,0 0-7 16,0 0-9-16,0 0-5 0,0 0 6 0,0 0 17 15,0 0 24-15,2 0 8 0,-2 0-13 16,0 0-21-16,4 2-13 0,-4-2-10 15,4 1-4-15,-4 1-3 0,0 0 22 16,0 2 25-16,0-1 16 0,0 1 3 0,0-1 5 16,0 1 18-16,0 1 15 0,-8 0 16 15,8-1 5-15,-2 1-1 0,-6-3-4 16,8 3 2-16,-7-2 3 0,5-1-2 16,-6-1-18-16,6 1-27 0,-2-2-34 0,2-2-20 15,-2 1-14-15,-1-1-11 0,3-1-4 16,2-2-7-16,-4 1 0 0,4 0-2 15,0-1 0-15,0 1-1 0,4-2-1 16,-4 3-1-16,0-2 0 0,2 2 1 0,3 2 2 16,-1-1 1-16,-2 0 1 0,2 1 4 15,-2 1 1-15,-2 0 4 0,4 1 0 16,0 1 1-16,-2 0 1 0,-2-1 1 16,0 2 2-16,0-1 4 0,5-1-2 0,-5 1 0 15,0-1-5-15,0 1-4 0,0-1-4 16,0 0-6-16,0-1-83 0,-5 0-179 15,5-2-266-15,0-1-137 0,0-2 47 0,0-3 185 16</inkml:trace>
  <inkml:trace contextRef="#ctx0" brushRef="#br0" timeOffset="82629.53">20857 9403 5 0,'2'2'134'0,"2"1"29"0,-4 1 5 15,2 1-8-15,-4-1 0 0,-2 1 3 0,2-1 3 16,-2 1-1-16,0-1-22 0,2 1-32 16,-4-1-39-16,-3-1-24 0,3 0-14 15,0 0-9-15,2-2-9 0,-2 1-6 0,2-2-3 16,1-2-4-16,-1 0-1 0,4-1-4 16,0 0 2-16,0-3-2 0,0 0 1 15,4 0-2-15,-1 0 0 0,1-1 1 0,0 2 2 16,-2-1 0-16,2 1 0 0,0 1-2 15,-2-1 1-15,2 2 2 0,-2 2 3 16,-2-1 11-16,5 2 21 0,-1 2 25 0,-4 1 24 16,0 0-4-16,-4 1-16 0,4 1-19 15,-5-1-14-15,3 2-14 0,2-2-5 16,-6 3-5-16,6-3-4 0,-4-1-6 16,0 2-32-16,4-2-107 0,-2-2-192 0,2 1-183 15,0-2-22-15,0 0 115 0</inkml:trace>
  <inkml:trace contextRef="#ctx0" brushRef="#br0" timeOffset="83677.28">21610 9639 42 0,'4'-2'144'16,"-4"2"-2"-16,2-1-4 0,-2 1-8 15,0-2-16-15,0 2-21 0,4 0-26 16,-4 0-7-16,0 0 10 0,0 0 22 15,0 0 19-15,4 0 12 0,-4 2 13 0,0-1 15 16,0 1 23-16,0-1 19 0,0 2 2 16,-4-2-21-16,0 3-40 0,4-1-45 15,0-2-30-15,-2 2-22 0,2 0-11 0,-4-1 7 16,0 0 20-16,4 0 21 0,0 0 5 16,-3-2-12-16,3 1-23 0,0-1-17 15,0-1-11-15,3 1-9 0,-3-4-7 16,8 3 0-16,-8 0 0 0,2-1 0 0,6 1 0 15,-6-1 0-15,2 1 0 0,-2-1-2 16,3 2 2-16,-1 0 2 0,-2 0 1 16,2 0 4-16,-4 2 4 0,2-1-1 15,-2 2 0-15,0 0-1 0,-2 0-1 0,2 0-2 16,-6 2 3-16,2-1 1 0,-1-1-2 16,3 0 17-16,-4-2 12 0,2 1 5 15,0 0-11-15,2-2-12 0,-2-2-13 0,4 0-2 16,0 0-3-16,0-1-6 0,4-2-63 15,-2 2-171-15,-2-1-225 0,4 0-249 16,0 2-17-16,-4-1 117 0,-4 3 240 16</inkml:trace>
  <inkml:trace contextRef="#ctx0" brushRef="#br0" timeOffset="90513.32">19927 12270 131 0,'0'0'151'0,"-4"0"7"0,4 0 4 16,0-2-10-16,0 0-17 0,-2 1-15 16,2 1-19-16,0-1-14 0,0-1-14 0,0 1-2 15,0-1-1-15,2-1 7 0,-2 2 3 16,0-1 4-16,0 1 8 0,0 1 11 0,0-2 10 16,0 0 9-16,0 2 6 0,0-1 2 0,0 0-3 15,0 1-9-15,0-2-17 0,0 2-16 16,0-1-18-16,0 1-21 0,4-2-17 0,-4 2-9 15,0 0-9-15,0 0-4 0,0 0-4 16,0 0 2-16,0 2-2 0,0-1 3 0,0 1-3 16,2 0 2-16,-2 2-1 0,0-3-1 0,0 1 5 15,0 1 14-15,0-2 18 0,0 2 23 16,-2-1 10-16,2-2-7 0,0 1-15 0,-4 0-18 16,2-1-11-16,2 2-8 0,-8 0-2 15,8-2-4-15,-3 0-3 0,-1 0 0 0,0 0 0 16,2-4-3-16,-2 3-2 0,4 0-1 0,-2-2 2 15,2 1-1-15,0-1 1 0,-4 0-2 16,4 0 1-16,0 1-2 0,0 0 1 0,4-1 0 16,-4 1-2-16,2 1 0 0,-2-1 1 15,4 2 2-15,-2 0 2 0,-2 0-2 0,8 0 0 16,-8 0 2-16,3 2 3 0,-3-2 0 0,4 1 4 16,0 1 1-16,-4-1 2 0,0-1 1 15,0 2-6-15,0-1 0 0,0 0 0 0,0 1-4 16,-4 0 1-16,0-1 1 0,1-1 1 15,3 0-5-15,-8 0 1 0,8-1-2 0,-6-1 0 16,6 0 0-16,-2 0-2 0,2 0-42 16,-4-1-25-16,0 2-15 0,4-2 30 0,0 0 21 15,0 1 10-15,4-1 8 0,0 2 3 16,-4-1 7-16,2 2 0 0,-2 0-49 16,4 0-105-16,-2 0-130 0,-2 2-92 15,0-1-36-15,0 0-16 0,0 3-29 0,0-3 24 16,0 1 81-16</inkml:trace>
  <inkml:trace contextRef="#ctx0" brushRef="#br0" timeOffset="91076.02">19896 12238 68 0,'0'0'128'0,"0"0"-9"16,0 0-18-16,0 0-20 0,0 0-18 0,0 0-18 16,-2 0-11-16,2 2-1 0,0-1-3 15,-4 1 1-15,0-1-12 0,4 1-1 16,0 0-7-16,0 2 1 0,-2-3 6 16,2 2 11-16,-5 2 2 0,3-2-5 0,2 3 29 15,-4 0 25-15,0 3 15 0,2 0-25 16,2 0-28-16,-4 1-14 0,2 4-7 15,-2-2-8-15,0 0-5 0,2 3-5 0,2-2 0 16,-5 4-2-16,1-2 1 0,4 1 1 16,-2-1-1-16,-2 2 1 0,4 1-1 15,-2-2 0-15,2 2-2 0,-4 0-3 0,0 0 2 16,4 0 2-16,-2-1 2 0,-2-1 0 16,1 1 0-16,3-2 41 0,-4 0 36 15,0-2 24-15,2 2-26 0,2-3-31 0,-4 1-16 16,0 0-14-16,2-3-3 0,-2 2-5 15,4-1-3-15,-2-1-4 0,-3-1-1 16,1 1 1-16,4 1-1 0,-2-2-2 16,2 0 2-16,-4-2-2 0,2 1 2 0,-2 0 1 15,4-3 1-15,-4 3-2 0,4-2 5 16,-2-2 2-16,2 0 0 0,-4 0 3 16,2-1-7-16,2 0 0 0,-5 0-5 15,1 0 0-15,4-1-1 0,-2 1 2 0,2-2 0 16,-4 1 0-16,0-1 0 0,2 1-2 15,-2-1 2-15,4 1 0 0,-2-1 0 16,-7-1-3-16,9 0-6 0,-2 1-42 16,-4-2-99-16,6 1-183 0,-8-3-114 0,6 2 2 15,-2-2 127-15</inkml:trace>
  <inkml:trace contextRef="#ctx0" brushRef="#br0" timeOffset="91967.28">19689 13068 112 0,'4'-2'144'0,"-2"-1"-17"16,-2 3-20-16,0-1-27 0,0-1-16 16,0 1-13-16,5 1 1 0,-5 0 11 0,0 0 12 15,0 1 15-15,4 1 20 0,-4 1 21 16,0 0 15-16,0 0-5 0,0 1-5 15,0 1 12-15,0-2 16 0,0 3 6 0,-4-2 0 16,4 2 2-16,0 0 0 0,0 0-9 16,-5 2-16-16,5-1-28 0,0 1-29 15,0-1-29-15,-2 0-19 0,2 3-14 16,-4-3-12-16,4 2-6 0,-2-1-1 0,2 1-5 16,0-2 0-16,0 1-1 0,-4-2 1 15,4 1-4-15,-4-3-7 0,4 3 0 0,0-1 7 16,0-2 8-16,0-1-2 15,0 2-6-15,0-2 0 0,0-2-3 0,0 2 6 16,0-1 0-16,0-1 3 0,4-1-25 16,-4 0-84-16,4-1-143 0,-4-1-143 0,0 1-81 15,0-1-27-15,0-1-10 0,0 0 33 16,0-2 84-16</inkml:trace>
  <inkml:trace contextRef="#ctx0" brushRef="#br0" timeOffset="92447.14">19650 13104 120 0,'4'-2'171'0,"-4"2"0"0,0-1-10 15,0 1-17-15,0 0-13 0,0 0-9 16,0 0 0-16,0-2 14 0,0 2 30 0,0 0 39 16,0-1 37-16,2-1 27 0,2 1 10 15,-4-1-7-15,2 0-31 0,3 2-39 16,-1-1-39-16,2 1-38 0,-4-1-33 15,6 1-23-15,-6 0-12 0,4-2-5 0,3 2-2 16,-3 0-9-16,4 0-8 0,-8-1-8 16,9 1-6-16,-5-2-1 0,4 2-4 15,-1 0-3-15,-1 0-5 0,0 0-6 16,-2 0-2-16,5-1 5 0,-9 1 0 0,4 0 5 16,2 0-8-16,-2 0 3 0,1 0-6 15,-3 0 3-15,-2 0 8 0,6-2-2 16,-6 2-2-16,-2 0-22 0,6 0-16 15,-6-1-38-15,4 1-45 0,-4-2-76 0,5 1-111 16,-10 1-117-16,5 1-74 0,-4 1-17 16,2-2-2-16,-2 0 11 0,2 1 77 15,-2-1 118-15</inkml:trace>
  <inkml:trace contextRef="#ctx0" brushRef="#br0" timeOffset="92801.45">19683 13152 100 0,'-4'1'163'0,"4"1"0"16,0-1-8-16,-2 2-3 0,2-3 4 16,0 2 26-16,0-1 30 0,0-1 38 0,0 2 25 15,0-2-1-15,2 1-21 0,-2-1-30 16,0 1-24-16,4-1-33 0,0 2-29 15,-4 0-25-15,2-2-15 0,-2 1-11 16,6 1-9-16,-6-2-9 0,9 1-7 0,-7-1-7 16,2 0-10-16,0 2-14 0,2-2-8 15,-4 0 5-15,7 1 6 0,-7-1 5 16,4 0-9-16,-2 0-11 0,2 2-5 16,-2-2-3-16,1 0-2 0,1 0-3 0,-4 0-5 15,6 0-11-15,-6 0 1 0,4 0 1 16,-6 0-12-16,9-2-60 0,-7 2-146 15,-2 0-206-15,0-1-189 0,4 1-142 0,-4-2 56 16,0 1 144-16,-4-1 219 0</inkml:trace>
  <inkml:trace contextRef="#ctx0" brushRef="#br0" timeOffset="95073.33">19993 13086 52 0,'0'-2'79'0,"0"2"20"16,0-1 19-16,4 1 16 0,-4 0 13 16,-4 0 11-16,4 0 13 0,0 0 7 0,0 0 9 15,-4-2 7-15,4 2 3 0,0 0-5 16,0-1-9-16,0 1-23 0,0-2-16 0,0 2-3 16,0 0 11-16,0 0 2 0,0 2-8 15,0-1-32-15,0 2-23 0,0 0-9 16,0 1-3-16,-2 0-6 0,2 0-15 15,0 1-14-15,-4-1-8 0,4 2-9 0,-2 0-2 16,2 0-5-16,-4-1-3 0,4 2-3 16,-5-1-7-16,5 0 1 0,0 0-5 15,0 2 2-15,-2-2-2 0,2 0 0 0,0 0-2 16,0 0-1-16,0 0 2 0,0 0 0 16,0-2-2-16,0 1-1 0,0-1 2 15,0 1-2-15,0-2 1 0,0 1 0 16,0-1 0-16,0 0-2 0,0 0 1 0,0 0 0 15,0-1-21-15,0-1-54 0,0-1-112 16,0 0-161-16,-4 0-144 0,0 0-100 16,4-1-51-16,0-1 58 0,0-1 125 15,0 0 179-15</inkml:trace>
  <inkml:trace contextRef="#ctx0" brushRef="#br0" timeOffset="95691.64">19921 13119 14 0,'0'-3'138'15,"0"0"6"-15,0-1-3 0,2 3-13 16,2-2-9-16,-4 2-6 0,2-1-6 0,2 1-3 16,0-1 1-16,-2 1 4 0,3 1 8 15,-3-3 0-15,6 3-16 0,-6-2-23 16,4 2-26-16,2 0-18 0,-1-2-12 16,-1 2-7-16,0 0-7 0,2 0-2 0,-6 0-1 15,5 0-2-15,3 0-1 0,-2 2 0 16,-2 0 1-16,1-2 1 0,-1 3-2 15,0-2 1-15,2 1-1 0,-2 1-1 16,1 0-1-16,-1-2 0 0,2 2 0 0,-2 0 1 16,-4 0-1-16,7-1 0 0,-3 1 0 15,0 0 1-15,-2 0 2 0,2 0 3 0,-1 0-3 16,1 0 2-16,-4 0-4 16,2 0 0-16,0 0 3 0,-2-1 1 0,2 3 1 15,-4-2 0-15,2 2-2 0,-2-1-2 16,0 1 1-16,0-1-2 0,0 1-1 0,0-1 3 15,-2 1-3-15,2 1 0 0,0-3 0 16,-6 1 0-16,6 1 38 0,-4-1 61 16,0 1 73-16,2-1 32 0,-2 0 5 15,2 1-19-15,-7-2-23 0,3 2-35 0,0-2-11 16,0-1-6-16,-3 2 0 0,7-1-12 16,-8 0-18-16,4-2-12 0,-2 1-15 15,1-1-8-15,-3-1-13 0,8 2-12 0,-4-2-21 16,-3 0 1-16,7 0-9 0,-4 0 6 15,2-2-8-15,0 2-41 0,2-1-72 16,-2 1-175-16,0-2-203 0,4 1-225 16,-7-1-50-16,7 1 103 0,-2-1 213 0</inkml:trace>
  <inkml:trace contextRef="#ctx0" brushRef="#br0" timeOffset="103049.32">18958 11895 14 0,'0'0'149'16,"0"0"3"-16,0 0-7 0,0 0-10 15,0 0-16-15,0 0-17 0,0 1-9 0,0-1-6 16,0 0 4-16,0 2 8 0,-5-2 9 16,5 0 6-16,0 0 0 0,0-2 4 15,0 2 8-15,0 0 27 0,0-1 28 16,0 1 22-16,0-2-3 0,0 2-28 0,0 0-33 16,0-2-42-16,5 2-32 0,-5 0-28 15,0 0-12-15,0 2 10 0,0-2 5 16,0 2 4-16,0-2-12 0,2 1-12 15,2-1 2-15,-4 2 26 0,2-1 20 0,-2-1 4 16,4 2-18-16,0-1-14 0,2-1-10 16,-4 2-12-16,-2-1 11 0,9-1 6 15,-7 2 5-15,4-2-14 0,2 1-8 0,-6-1-8 16,6 0-4-16,1 2-1 0,-1-2-2 16,-2 0-1-16,0 0 0 0,1 1-4 15,-1-1 5-15,4 1-3 0,-2-1-3 0,-1 0 3 16,-1 2 0-16,0-2 12 0,0 0-7 15,5 2 0-15,-3-2-8 0,-2 0 3 16,4 0 5-16,-3 0-2 0,3 0-2 0,-4 0-5 16,4 1-1-16,-3-1 2 0,3 0 3 15,0 0 0-15,-1 2 1 0,-1-2-1 16,2 1 5-16,-2-1-3 0,3 2-2 16,-5-2 0-16,4 1 1 0,5-1 5 0,-9 0-4 15,4 0 1-15,1 0-3 0,-3 0 0 16,0 0 0-16,0 0 2 0,1 0-2 0,1 0-2 15,-4 0-1-15,0 0 1 16,1 2 2-16,-1-2 0 0,2 0-1 0,-6 0 1 16,6 0 3-16,-1 0 0 0,-5 0-6 15,2 0 1-15,0 0 4 0,2 0 4 0,-6 0-1 16,2 0-14-16,-2 0 5 0,4 0 1 16,1 0 14-16,-5 0-6 0,0 0-1 15,2 0 0-15,-2 0-2 0,0 0-25 16,0-2-50-16,4 2-99 0,-4-1-154 0,0 1-149 15,0 1-107-15,0-1-55 0,0-1 35 16,-4-1 103-16,4 1 173 0</inkml:trace>
  <inkml:trace contextRef="#ctx0" brushRef="#br0" timeOffset="103795.34">19317 11814 151 0,'-4'-2'182'0,"0"2"-11"16,2 0-22-16,2 0-26 0,-4 2-18 16,4-2-9-16,-2 0 5 0,2 1 15 0,-4 0 26 15,4 1 24-15,-5 0 24 0,5-2 6 16,5 0-7-16,-5 1-33 0,0 1-36 15,4-2 4-15,-4 1 10 0,2 1 3 0,2-1-31 16,-4 2-35-16,2-1-23 0,2 1-14 16,0-2 24-16,-2 2 20 0,4 0 8 15,3 2-27-15,-7-2-23 0,2 0-26 0,2 1-1 16,-2 1-5-16,2-2 10 0,1 1-4 16,-3-1-3-16,2 2 0 0,-2-2-4 15,2 1-2-15,-2-1 1 0,3 1 0 16,-5 0 0-16,6-1-2 0,-6 1 2 0,2-1-6 15,-2 0 0-15,7-1 3 0,-7 0 4 16,2 2 3-16,-2-3-3 0,2 2-1 16,0 0-2-16,-2-1 2 0,-2-1 3 15,4 2-1-15,0-2-1 0,-1 1-1 0,1 0-1 16,-4 1 3-16,2-2-1 0,-2 1 1 16,4-1-1-16,-4 1 3 0,4-1 2 15,-4 1 18-15,0 0 19 0,0 0 16 0,0 0-6 16,0-1-13-16,0 1-13 0,0-1-10 15,-4 2-6-15,0-1-2 0,4-1-1 16,-2 2-5-16,-5 0-2 0,3 0-3 16,0 0 0-16,-2 0 0 0,0 0 0 0,0 0 2 15,-3 0 1-15,7 2-1 0,-4-2 15 16,-2 0 25-16,2 1 3 0,-1-2-9 16,1 2-25-16,-2-2-2 0,6 1-7 15,-2-2 3-15,2 2-4 0,-7-1-1 0,7-1-8 16,2 1-35-16,-4-2-86 0,2 0-239 15,2 0-294-15,-4-2-205 0,0 1 64 0,4-1 218 16,-2 2 228-16</inkml:trace>
  <inkml:trace contextRef="#ctx0" brushRef="#br0" timeOffset="104845.3">18811 11413 141 0,'-4'2'173'0,"-1"-2"17"16,5 0 6-16,-2 0-5 0,-2 0-11 0,0 0 1 16,4 0-1-16,0 0 1 0,-2 0-17 15,2 0-28-15,-4 0-20 0,4 0-18 0,0 0-6 16,0 0-11-16,0 0-17 15,0 0 1-15,0 1 20 0,0-1 36 0,0 0 24 16,4 0 8-16,-4 0-6 0,2 0-10 16,-2 0-12-16,8 0-11 0,-6 0-14 0,3 0-12 15,1 0-13-15,0-1-4 0,2-1-7 16,1 2-3-16,-1-1-12 0,2 1-9 16,-2-2-12-16,1 1-5 0,-1 1 15 15,0-2 13-15,1 0 6 0,-1 2-16 0,2-1-11 16,-4 0-9-16,5 1-10 0,-9-2-11 15,4 2-3-15,2-1 3 0,-6-1 3 16,7 2 0-16,-3-1-10 0,-6 1-21 0,2-2-71 16,6 2-91-16,-8 0-163 0,2 0-185 15,-2 0-201-15,0 0-67 0,-2 0 101 16,2 2 206-16,-4-1 194 0</inkml:trace>
  <inkml:trace contextRef="#ctx0" brushRef="#br0" timeOffset="105215.78">18879 11445 24 0,'4'0'272'0,"-4"0"-31"0,0 0-36 0,4 1-19 15,-4-1 11-15,0 2 26 0,0-2 28 16,0 1-3-16,0 2-33 0,0 0-57 15,0 0-51-15,-4 1-41 0,0 1-23 0,2 3-14 16,2-3-8-16,-6 5-4 0,2 0-2 16,-1-1 14-16,3 2 43 0,-4 1 27 15,6-3 1-15,-8 1-33 0,8 1-26 16,-2-1-11-16,2 1 23 0,0-1 29 0,0-1 32 16,0 1 6-16,2-2-4 0,-2 0-8 15,8-1-19-15,-6-1-18 0,4-1-14 16,3-3-10-16,-3 2-12 0,-4-3-6 0,8 1-12 15,-3-2-6-15,3-2-7 0,-2 1 0 16,0-1-4-16,1-1-4 0,-3 0-39 16,4-1-72-16,-8-1-171 0,7 0-202 0,-3 1-210 15,-4 1-76-15,2-1 90 0,0 1 193 16,-2-1 190-16</inkml:trace>
  <inkml:trace contextRef="#ctx0" brushRef="#br0" timeOffset="109974.08">21686 11848 14 0,'0'0'63'0,"0"-1"6"0,0 1 6 16,0 0 6-16,0 0 1 0,0 0 1 16,0 0 2-16,0 0-4 0,-2 0-4 15,2 0-4-15,0 1 1 0,0-1-1 0,0 0-3 16,0 0-6-16,0 2-10 0,0-2-9 15,0 0-14-15,-4 1-8 0,4-1-7 16,0 0-3-16,0 0-5 0,0 0 5 0,0 2 10 16,0-2 3-16,0 0-3 0,0 0-7 15,4 1-3-15,-4-1-2 0,0 1-3 16,0-1-3-16,0 0 9 0,2 0 32 16,2 2 35-16,-4-2 23 0,2 0 1 0,-2 2 7 15,4-2 17-15,1 0 20 0,-3 0 11 16,2 0-10-16,-2 0-13 0,6-2-12 15,-6 2-11-15,6 0-13 0,-5 0-19 16,3 0-20-16,-2 2-21 0,2-2-13 0,0 0-10 16,3 0-9-16,-7 0-4 0,4 0 0 15,2 0-4-15,-2 1 3 0,0 1 0 16,1-2-1-16,1 1-5 0,-2-1 2 16,4 2 26-16,-3-1 26 0,3 1 26 0,0-1-9 15,-3-1-10-15,3 2-18 0,-2-2-18 16,7 0-7-16,-5 0-7 0,2 0-3 0,3 0-1 15,-5 0-1-15,3 0-1 0,-1 0-2 16,-2 0 1-16,7 1 2 0,-3-1-2 16,-3 1 3-16,1-1-3 0,3 2-2 15,1 0-1-15,-8-2 1 0,9 1 17 0,-3-1 19 16,-1 2 16-16,3-2-9 0,1 1-14 16,1-1-12-16,-1 0-3 0,-5 0-1 15,5 2-3-15,-3-2-5 0,3 0-5 0,-1 1-2 16,-3-1 4-16,1 2-2 0,-1-2 0 15,1 1 1-15,-1-1 0 0,-1 0 3 16,2 0-6-16,-1 2 2 0,1-2-3 16,-3 0 6-16,1 0-3 0,0 1 0 0,3 0 3 15,-3-1-2-15,3 0-1 0,-3 2-1 16,3 0 1-16,-5-2-1 0,2 1 2 16,1 1 4-16,1-2-2 0,-1 1-1 15,1-1-4-15,-1 2 7 0,3-2 1 0,-1 0-2 16,-3 0-7-16,5 0-1 0,-3-2 3 15,-2 2-1-15,3 0 4 0,-3 0-1 16,3-1 1-16,-7 1-4 0,6 0 2 0,-3 0-1 16,-1-2 2-16,-4 2 2 0,5 0 0 15,-5-1-1-15,-4 1 3 0,6 0 0 16,-6 0 8-16,4 0 11 0,3 0 18 16,-7 0 14-16,-2 0 15 0,8 0 3 0,-8 0-2 15,6 0-12-15,-6 0-1 0,2 0-3 16,-2 0 0-16,5 0-9 0,-1 0-10 15,-4 0-6-15,0 0-9 0,0 0-7 16,2-2-6-16,-2 2-9 0,4 0-1 0,-4 0-7 16,0-2-30-16,0 1-117 0,0 0-161 15,0-1-289-15,-4 1-288 0,2-2-81 0,-7 0 172 16,7 1 312-16,-4 1 194 0</inkml:trace>
  <inkml:trace contextRef="#ctx0" brushRef="#br0" timeOffset="113989.73">22170 10537 56 0,'0'0'109'0,"-4"0"9"15,4 0 7-15,0 0-2 0,0-1-3 0,0 1-9 16,-2-2-6-16,2 2-3 0,0-1-1 15,0-1 7-15,0 2 10 0,0-1 20 16,0 1 17-16,0 0 18 0,0 0 7 0,0 1-1 16,0-1-8-16,0 2-25 0,0-2-30 0,0 0-34 15,0 0-25-15,0 0-23 0,0 0-15 0,0-2-8 16,0 2-2-16,0-3-4 0,2 0-1 16,-2 0-2-16,0 0 0 0,4-3 1 15,-4 2-1-15,4-1-1 0,-4-1-1 0,6 0 0 16,-6-1 0-16,2-1 1 0,2-1-1 0,1 0-105 15,1-1-68-15,-2-1-39 0,2 1 81 16,-4-1 51-16,6 2 32 0,-1 0 16 16,-5 0 11-16,2 2 7 0,2-2 5 15,-2 1 3-15,-2 1 1 0,6 1 1 0,-8 1 0 16,3-1 0-16,1 1 2 0,0 1-2 16,-2 0-4-16,2 1 2 0,-4 0 0 15,2-1 11-15,-2 3-4 0,8 0 0 0,-8-1 1 16,2 2-1-16,3 0-2 0,-5 2 3 15,2-1 0-15,-2 0 4 0,4 4-2 16,0 0-1-16,-4-1 0 0,0 2-2 16,2 2-1-16,-2-1 2 0,0 1 0 0,0 1-1 15,4 1 0-15,-4-1 1 0,4 2 1 16,-4-1-1-16,0 1 0 0,0 1 1 16,0-2 1-16,0 2-2 0,0 0 1 15,-4 0-5-15,4-1 4 0,0 1-2 0,-4 0 3 16,4-1-1-16,0 2-1 0,0-3 4 15,0 1-4-15,-2-1 2 0,2 0-2 16,-4 1 1-16,4-1 0 0,-4 0 0 16,4-2-1-16,-2 2 2 0,2-2 1 0,-5 0-1 15,3-2-3-15,2 2 3 0,-4-2 0 16,4 0-1-16,-4-2 2 0,4 1-1 0,-2-1 0 16,2-1 0-16,0 0-1 0,-6 0 2 15,6-2-2-15,-4 3-1 0,0-4-1 16,1 0 2-16,-1 0-5 0,0-2 3 15,-2 0-1-15,4 1 2 0,-2-2-1 0,0 0-4 16,2 0-1-16,-5-1 0 0,3-1 6 16,0 1 1-16,2-1-2 0,-4-1-3 15,2 0 0-15,0 0-3 0,2 0 6 0,-3 1 0 16,1 0 2-16,2 0-2 0,-2-1 4 16,2 2-1-16,-2-1-3 0,0 1-1 15,2-1-1-15,2 1 1 0,-5 1 4 16,3 0-3-16,2 0 0 0,0 0-6 0,-4 0 1 15,0 1 2-15,4 0-4 0,0 0 3 16,0 0 0-16,0 1 2 0,0-1 1 16,0 1 0-16,4-1 5 0,0 1-2 15,-4-1 0-15,2 1-4 0,3 1 0 0,-5-2 1 16,2 0 0-16,6 1 0 0,-6 0 0 16,2-1-1-16,-2 1 2 0,7-1-1 15,-7 1-2-15,6 1 1 0,-6-2 2 0,2 2 1 16,2-1-1-16,-2 1 0 0,3 0 0 15,-5 0 1-15,2 0 1 0,0 0 0 16,-2 0-2-16,4 0 2 0,-6 0-2 16,8 1 2-16,-5-1 0 0,-3 0-2 0,4 0 0 15,0 0 0-15,-2 0 0 0,2 0 0 16,-4 2-51-16,0-2-114 0,2-2-198 0,-2-1-119 16,4 0 4-16,-4 0 132 0</inkml:trace>
  <inkml:trace contextRef="#ctx0" brushRef="#br0" timeOffset="116531.29">22193 10942 58 0,'0'3'88'0,"-2"0"1"0,2 0-7 15,0-1-1-15,0 0 1 0,-5 0-2 0,5 0 1 16,0-1-1-16,0 1 4 0,-4-1 4 16,4-1 3-16,0 3 0 0,0-3-13 0,0 2-18 15,0-2-16-15,0 1-13 0,0-1-10 0,0 2-7 16,0-2-6-16,0 1 2 0,0 1-7 15,0-2 3-15,0 1-10 0,0-1 2 0,0 2 0 16,-2-2 6-16,2 0-2 0,0 0 0 16,0 1-2-16,0-1 2 0,0 2-4 0,0-2 2 15,0 0 0-15,0 0 2 0,0 0 1 0,0 0-1 16,0 1-1-16,0-1-1 0,0 0 0 16,0 0 0-16,0 0-3 0,0 0 3 0,0 0-3 15,0 0 6-15,0 0-1 0,0 0-1 0,0 0 0 16,2 0 5-16,-2 0-3 0,0 0 0 15,0 0-3-15,0 0 0 0,0 0 1 0,0 0 14 16,0 0 17-16,0 0 21 0,0 0 16 16,0 0 12-16,0 0 4 0,0 0-5 0,0 0-6 15,0 0-7-15,0 0-11 0,0 0-8 0,0-1-1 16,0 1-7-16,0 0-6 0,0-2-8 0,0 1-5 16,0-1-1-16,0 1-5 0,0-1-5 15,0 1-9-15,4-2-1 0,-4 1 15 16,0-1 5-16,0 2 4 0,5-2-7 0,-5 1-6 15,0 0-3-15,2 0-4 0,-2 0-1 0,0-1-118 16,4 2-73-16,0-1-42 0,-2-1 90 16,2 2 54-16,-4-1 35 0,2 0 18 15,2 1 12-15,0 1 7 0,-4-1 7 16,7 1 3-16,-7 0 7 0,2 1-1 0,-2 0 3 16,0 1-2-16,4 0 2 0,-4 2-4 15,4-1 5-15,-4 2-2 0,0-1-3 16,0 2-5-16,2 0 2 0,-2 2 2 0,0-1 1 15,4 1 0-15,-2 1-1 0,-2 0 2 16,0 1 1-16,0 0 0 0,4 3-2 16,-4-1 3-16,0-2-4 0,0 2 0 15,0 0 0-15,-4 0 3 0,4 0-2 16,0 0 2-16,0-1-3 0,0-1 0 0,0 1-2 16,-2-2 0-16,2-2 2 0,-4 0 4 15,4 1-3-15,0-2 5 0,0 0-4 16,-2-1 0-16,2-1 0 0,-4-1-1 0,0 2 1 15,2-3-1-15,-3 0 3 0,3 0 0 16,-6-1-1-16,6-1-2 0,-4 0-2 0,-2 0-1 16,6-1 1-16,-7-1-1 15,3 0 0-15,0-2 2 0,2 1 0 0,-3-1 0 16,1-1 0-16,2 0-1 0,-2 0 0 16,2 0-1-16,-2 1 8 0,4-1-3 0,2 1-1 15,-9-2-9-15,9 3 5 0,-2-3-2 16,2 3 1-16,-4 0 0 0,2-2-1 15,2 2-1-15,0 0 5 0,2 2 0 16,2-2-3-16,-4 1 1 0,2 1 0 0,-2-1 5 16,9 2-1-16,-7 0 0 0,-2 0 2 15,6 0-1-15,2 2 1 0,-6-2 1 16,6 0 0-16,-1-2 3 0,-5 2-1 16,6 0 0-16,-2-1-1 0,0-1-3 0,1 1 1 15,-3-1 0-15,2-1-4 0,0 0-11 16,-2 0-66-16,2-3-150 0,-1 2-162 15,-3-4-38-15,-2 2 86 0</inkml:trace>
  <inkml:trace contextRef="#ctx0" brushRef="#br0" timeOffset="116991.31">22157 10805 73 0,'2'0'116'16,"3"-1"-49"-16,-3 0 48 0,2 1 25 15,0-2 9-15,-4 2-6 0,2-1-18 16,2 1-26-16,-4-2-26 0,0 2-23 15,2 0-11-15,-2 0 16 0,0 0 32 0,0 2 32 16,4-2 4-16,-4 1-17 0,0-1-26 16,5 2-26-16,-5-2-21 0,0 1-14 15,0 0-6-15,0-1-7 0,0 0-7 0,0 0-4 16,0 2-41-16,2-2-92 0,-2 0-168 16,0 0-140-16,0 0-15 0,0 0 102 15</inkml:trace>
  <inkml:trace contextRef="#ctx0" brushRef="#br0" timeOffset="118425.57">22131 11571 65 0,'-5'2'198'0,"1"0"-26"0,2 0-5 16,2-1 7-16,-4-1 12 0,2 2-4 0,2-1-17 15,0-1-31-15,0 2-25 0,-4-2-21 16,4 0-11-16,0 1-1 0,0-1 14 0,0 0 18 15,0 2 17-15,0-2 9 0,4 1 3 0,-4-1-9 16,0 0-14-16,2 0-20 0,2-1-16 16,-4-1-8-16,2 1-10 0,2-2-10 0,1 0-10 15,-3-1-8-15,4 2-6 0,-2-3-5 16,2 1-3-16,-2-1-5 0,2 1-4 0,-1-1 1 16,1-1-3-16,-2 1-1 0,2 1-2 0,-4 1-3 15,2-1-1-15,1 1-2 0,-3 0 2 0,2 0 2 16,0 0-2-16,-2 1-1 0,2-1-3 15,-2 2 4-15,-2-1-4 0,8 2 3 16,-8-1 0-16,2 1 2 0,3 1 0 0,-5-1 3 16,2 2 2-16,-2-1-4 0,4 2 0 0,0 0-1 15,-4 0 2-15,2 2-2 0,-2-1-1 0,0 2 0 16,4-2 0-16,-2 4 1 0,-2-2-1 16,0 2 3-16,4-1-3 0,0 0 0 15,-4 1-1-15,0 0 2 0,3 1-1 0,-3-2 3 16,0 2-2-16,0 0 2 0,4-2-1 0,-4 1-2 15,4 0 2-15,-4 1-4 0,0 0 0 0,0-2 2 16,0 2 2-16,0-2 0 0,0 1-2 16,0-2 0-16,0 0 2 0,0 0 1 0,-4-1-2 15,4-1 3-15,-4 1-2 0,4-1 3 16,0 1-3-16,0-2-2 0,-3 0 2 0,3 0-4 16,-4 0 0-16,0 0 2 0,4 0 4 0,0-2-1 15,-6 1-2-15,6-1-1 0,0 1 0 16,-2-1 0-16,-2-1 2 0,0 0 2 0,2 0-2 15,2 0 1-15,-7-1-3 0,7-1 0 0,-8 1-3 16,8-2 3-16,-2-2-2 0,-4 1 0 16,2-1 2-16,0-1 0 0,2 2 0 0,-3-3 0 15,1 2-2-15,2-3 2 0,-2 1-1 0,2-1 1 16,-2 0 0-16,0 1 1 0,2 0 5 16,2 1-1-16,-7 0-3 0,7 0-9 15,-4-1 4-15,0 3 0 0,4 0 0 0,0-1-2 16,0 0 3-16,0 3-1 0,0-1 1 0,0 1 2 15,0-1-2-15,0 2 1 0,0-1 0 0,0 1 2 16,4-1-1-16,0 0-1 0,-4 2-1 16,7-1 2-16,-7 0 0 0,2 1 3 15,2-2 0-15,0 2-1 0,-2 0 0 0,2-1-2 16,-2 1 0-16,2-2 1 0,1 2 0 0,-3-1 0 16,2 1-1-16,0-2-2 0,2 2 1 0,-4 0-1 15,2-1 4-15,0-1 0 0,3 2-10 16,-7-1-27-16,2 1-42 0,2-2-65 0,0 1-78 15,-2-2-90-15,2 0-79 0,-2 1-87 16,-2-1-60-16,0 0 39 0,4 0 122 0</inkml:trace>
  <inkml:trace contextRef="#ctx0" brushRef="#br0" timeOffset="118818.01">22133 11391 63 0,'0'-2'220'16,"0"0"-19"-16,0 2-14 0,0-1-97 0,0 1-67 15,0-1-50-15,0 1 46 0,0 0 37 16,0 1 34-16,4-2 27 0,-4 1 22 16,0 0 27-16,0 0 29 0,2 0 32 15,-2 0 9-15,0 0-23 0,0 0-59 0,0 0-54 16,4 0-37-16,0 0-22 0,-4 0-13 15,2 0-12-15,-2 0-7 0,0 0-59 16,4 1-137-16,0-1-185 0,-2-1-193 16,3 1-26-16,-5-2 91 0,2 2 187 0</inkml:trace>
  <inkml:trace contextRef="#ctx0" brushRef="#br0" timeOffset="119063.28">22267 11395 32 0,'0'0'268'15,"2"0"2"-15,-2 2 2 0,4-2 22 16,-4 1 55-16,4-1 69 0,-4 2 36 16,2-1-30-16,-2-1-80 0,5 2-87 0,-5-2-82 15,2 1-59-15,2 0-44 0,0-1-28 16,-4 2-19-16,2-2-9 0,-2 2-3 15,8-2-5-15,-8 1-46 0,2-1-129 0,2 0-286 16,-4 0-338-16,0 0-109 0,0 0 143 16,0 0 295-16,0 0 180 0</inkml:trace>
  <inkml:trace contextRef="#ctx0" brushRef="#br0" timeOffset="121890.14">22742 11891 56 0,'0'0'77'0,"0"0"-1"16,0 0 2-16,0 0 5 0,0 0 3 15,0 0 7-15,0-1 2 0,0 1 3 0,0 0 5 16,0 0 1-16,0 0 4 0,0 0-3 16,0 0-94-16,0 1-66 0,0 1-42 15,0-2 56-15,0 2 34 0,0-1 14 0,0 1 3 16,0-2-2-16,0 1-1 0,0-1 6 16,0 2 12-16,0-1 15 0,0-1 12 15,0 0 14-15,0 0 13 0,0 2 20 16,0-2 20-16,0 0 16 0,0 0 16 0,5 0 15 15,-1 0 5-15,-4 0-7 0,6 0-20 16,-4 0-21-16,2 0-21 0,0 0-6 16,2 0-10-16,-4 0-11 0,9 0-18 0,-3 0-18 15,-2 0-11-15,1 0 6 0,3 0 11 16,-4 0 5-16,4 0-9 0,3 0-13 16,-3 0-12-16,5 0-3 0,-7 0-2 0,6 0-3 15,-1 0 2-15,1 0 14 0,-1 0 12 16,1 0 1-16,-4 0-12 0,3 0-8 15,-3 0-7-15,3 0 9 0,1 0 15 16,-4 0 16-16,-1 0 1 0,5 0-7 0,-4-2-4 16,3 2 0-16,1 0-1 0,-5 0-14 15,1-1-7-15,0 1-7 0,5-2-3 16,-7 2-4-16,2 0 0 0,1 0-2 0,-1-1-2 16,0 1 0-16,1 0 2 0,-5 0 2 15,4 0-2-15,-4 0 2 0,1 0-1 16,-1 0 1-16,2 0-4 0,-2 0 3 15,-4 0 23-15,2 0 27 0,1 0 26 0,1 0 10 16,-6-2 10-16,2 2 6 0,2 0-13 16,0 0-18-16,-4 0-28 0,0 0-15 15,2-1-14-15,-2 1-9 0,0 0-4 0,0 0 0 16,0-2-4-16,0 2-12 0,0 0-40 16,0-2-96-16,0 2-113 0,0 0-197 15,-2-1-181-15,2 1-218 0,-4-1 25 0,0 1 152 16,2 0 259-16</inkml:trace>
  <inkml:trace contextRef="#ctx0" brushRef="#br0" timeOffset="162975.31">21963 10248 55 0,'-4'-2'65'0,"4"0"-3"15,0 1-7-15,0 0-7 0,-2-2-9 16,2 1-9-16,0 1-8 0,0-1-8 16,-4 1-6-16,4-1-4 0,-2 2-1 0,2-1 0 15,0-1-2-15,0 0 1 0,-4 1 0 16,4 1-2-16,-5-1 0 0,5 1-1 16,0 0 0-16,-2 0-1 0,2 0 1 15,-4 0 1-15,2 1 0 0,2 0 0 0,-4 1 3 16,0 0-3-16,2 1 0 0,-2-2-2 15,0 2 2-15,4-1-1 0,-2 1-1 16,-3-1 4-16,3 2-2 0,-2 0-2 0,0-1 1 16,2 2 1-16,2-1 3 0,-4 1-3 15,2-1 1-15,2 2-2 0,-4-1 1 16,0 1 0-16,1 0 7 0,3 1-2 16,-4-1-2-16,0 2-7 0,4 1 2 0,-2 0 2 15,-2 0 2-15,4 1-1 0,0 1 2 16,-2 0 11-16,2 2 6 0,-4-1 5 15,4 3-5-15,-4-2-4 0,4 2-7 16,0 0 1-16,-2 0-1 0,2 0-3 0,-5 1 0 16,3 0 25-16,2 2 20 0,-4-2 11 15,0 2-16-15,4-1-14 0,-2-1-12 16,2 1-7-16,-4-1-5 0,2 0-3 0,2 1 0 16,0 0 0-16,-8-1 13 0,8 1 45 15,-3-1 35-15,-1-1 4 0,0 1-32 16,2 0-24-16,-4-1-12 0,2 0-5 0,-2 0 25 15,-1-1 15-15,-1 0 3 0,-2 0-22 16,4-1-17-16,-1-2-11 0,1 1-10 16,0-3-2-16,-4 0 1 0,3-2-2 15,-1-1-1-15,6 0-3 0,-6-1-5 0,6-2-2 16,-2-1 1-16,2 0-1 0,2-2 5 16,0 2-3-16,0-2-1 0,0 0-2 15,0 0 1-15,0 0-1 0,2 0-2 0,-2 0 2 16,4 1 0-16,-2-1 1 0,2 3-1 15,0 0 1-15,-2 0 0 0,6 0-2 16,-5 2 4-16,1 1 0 0,-2 1 2 16,2 1 2-16,0 1-2 0,2 0-1 0,-4 1 2 15,-2 2-1-15,4-2 3 0,1 4-3 16,-5-2 1-16,0 1-1 0,2 1-1 16,-2 0 1-16,0 1-1 0,0-1 1 15,-2 2-4-15,2 0 1 0,0-1 0 0,0 0 1 16,0 2 1-16,0-3 2 0,0 3-2 15,0 0-1-15,0-2 0 0,2 1 0 16,-2-1 0-16,0 0-1 0,6 1 1 16,-6 0 0-16,4 0 1 0,0-1 1 0,-2-1-2 15,2 0 0-15,0 2-3 0,-2-3 3 16,3 2 1-16,-3-2 1 0,2 1-2 16,2 0 1-16,-2-1 1 0,-2 1 2 0,6-2 0 15,-5 0-2-15,5 0-1 0,-2-2-1 16,-4 1 3-16,2-2 2 0,0 0-3 15,3 0 2-15,-5-2-2 0,2 1 0 0,0-2 0 16,-4 0 0-16,2 0 0 0,2-2 3 16,-2 1 1-16,-2-2 2 0,0-2-2 0,4 1-1 15,0-2-49-15,-4-2-102 0,3-1-198 16,-3-3-101-16,0 2 13 0,0-2 140 16</inkml:trace>
  <inkml:trace contextRef="#ctx0" brushRef="#br0" timeOffset="164400.34">22507 10267 3 0,'2'2'8'15,"-2"1"2"-15,4-2 25 0,0 4 7 16,-2-2-1-16,2 0-15 0,0 3-6 15,3-2 0-15,-5 2-7 0,6 0-4 0,-2 0-3 16,-4 1 0-16,2 0 1 0,3 0 0 16,-3 1 20-16,0 1 36 0,-2 0 21 0,2 1-9 15,-2 1-23-15,-2-1-16 16,4 2-11-16,-4 0-12 0,4 2-4 0,-8 1-2 16,4 0 0-16,-4 1-2 0,4-1-1 15,-2 1 0-15,-2 3-1 0,2-1 0 0,-2-2-1 16,0 2 1-16,2 0 1 0,-3 0-1 15,-1 0 43-15,6 0 33 0,-6 0 22 16,2-1-29-16,0 1-24 0,2 0-19 16,2 0-10-16,-7 0-9 0,7 1-1 0,0-1-4 15,-4 0-2-15,4-1 0 0,0 0-2 16,0-1 3-16,4 0-2 0,-4-1 2 16,0-1-2-16,3-2 4 0,1-2-2 15,-2 0 16-15,-2 0 20 0,8-3 17 0,-6-1-3 16,2-3-18-16,-2 0-13 0,2-3-8 15,1 0-4-15,-3-3-2 0,-2 0-4 16,4 0-4-16,-4-1 3 0,0 1-2 16,0 0 2-16,0 0-7 0,0 1 1 0,-4 2 0 15,4 0-1-15,-2 3 2 0,-3 2-1 16,1 0 1-16,2 5-3 0,-4-1 3 0,2 3-1 16,0 1 2-16,2 2 0 0,-2 0 2 15,1 2-1-15,3 1 3 0,0-2-3 16,-4 4 1-16,4-1-2 0,0 1 4 15,0-1-2-15,4 2 0 0,-4-2-2 0,3 4-1 16,1 0 2-16,-2 1 3 0,6 0-1 16,-2-2-3-16,-4 2 1 0,7 0 1 15,-3-1 0-15,0-3 31 0,-2 2 20 0,2-3 16 16,-2 1-21-16,3-4-16 0,-7 0-7 16,2 1-10-16,2-2 38 0,0-3 48 15,-4 1 66-15,0-2 33 0,2 0 28 16,-2-2-3-16,0 0-34 0,0-2-48 0,0-1-48 15,-2 0-34-15,2-1-26 0,-4-1-16 16,0 1-7-16,2-1-7 0,-3 1-1 16,3-2-6-16,-6 1 2 0,6-1 0 15,-4 2 0-15,2-1 0 0,-2-1 0 0,1 2 4 16,1-2-2-16,2 0-2 0,-2 0 0 16,2-2-2-16,-2 2 2 0,0-1-1 15,4-2-56-15,-2 0-172 0,2-2-226 0,-4-1-242 16,1-3-15-16,3 0 118 0,0-1 231 15</inkml:trace>
  <inkml:trace contextRef="#ctx0" brushRef="#br0" timeOffset="176815.17">17457 11494 6 0,'-4'0'76'15,"4"0"-2"-15,0-1-1 0,0-1-1 16,0 2-5-16,0-1 3 0,0 1 2 0,-2-2-1 16,2 1-4-16,0-1-9 0,0 1-8 15,0 1-6-15,0-2-9 0,0 0-9 16,0 1 0-16,0 0 1 0,0-1 1 16,0 1-5-16,0-1-6 0,2-1-5 0,-2 2-1 15,0 1-6-15,4-2 0 0,-2 2-2 16,-2-3 1-16,4 1 3 0,0 0 13 15,-4 0 9-15,2 1 6 0,2-1-6 16,0-1-9-16,-4 2-7 0,7-1-6 0,-7 1 0 16,2-1-3-16,2 1 0 0,0-1-2 15,-2 1 0-15,-2-1 0 0,6 1-2 16,-6 1 0-16,9-2 0 0,-7 2 0 16,2-1 0-16,-2-1 0 0,2 2 0 0,0 0 0 15,-2-1 10-15,6 1 16 0,-6 0 18 16,3-2 0-16,-3 2-8 0,2 0-14 15,0 0-8-15,-2 0-5 0,2 0-3 0,-2 0-3 16,6 0 1-16,-5 2-4 0,1-2 3 16,0 0-3-16,-2 1 2 0,2-1-2 15,-2 2 1-15,2-2 1 0,0 1 9 16,3-1 40-16,-5 2 38 0,2-2 14 0,0 1-23 16,-2 1-28-16,4-1-17 0,-2 1-12 15,0-1-9-15,-1 1-6 0,5-2-3 16,-6 1 0-16,2 2-2 0,-2-1-1 15,6-1 3-15,-6 1-3 0,5-1-1 0,-3 1-2 16,0 0-1-16,-2 2 4 0,6-3-1 16,-6 2 0-16,2 0 2 0,-2-1-2 15,7 1-2-15,-7-1 1 0,4 0 0 0,-6 1 1 16,8 0 0-16,-6 0 0 0,2 0 2 16,-1 1 0-16,5 0-3 0,-6-1 4 15,2 1-2-15,0-1 0 0,-2 0-3 16,2 2 4-16,-2-1-2 0,7 1 3 0,-9-1-1 15,2 0-6-15,4 1-5 0,-6 0 6 16,8 1 5-16,-6-2 8 0,-2 2-6 0,9-1-3 16,-9 0-2-16,6 2 0 15,-6-3 2-15,2 2 2 0,2 0-2 0,0 0 0 16,-2 0 3-16,2-2 69 0,-2 3 72 16,2-1 41-16,1-2-45 0,-3 2-57 0,2 0-30 15,-2-1-19-15,2 1-14 0,0 0-7 16,-2 0-5-16,2 0-4 0,0 0-3 15,-1 0-1-15,1-1 0 0,-4 2 0 16,2-1 2-16,2-1-2 0,0 2-1 0,-2-1-1 16,-2-1 1-16,6 3 3 0,-6-2 0 15,4 2-2-15,1-2-2 0,-5 1 0 16,2-1 2-16,-2 2-2 0,0-1 0 16,4 1 1-16,-4-2 2 0,2-1-1 0,-2 3-2 15,0-2 0-15,0 2 0 0,0-2 0 16,4 1 3-16,-4 1 0 0,0-1-3 15,0 0-3-15,4 1 1 0,-4 0 2 0,0-1 2 16,0 1 0-16,0-1-1 0,0 1 0 16,0-1 2-16,0 1-1 0,0-1-2 15,0-1 0-15,0 2 2 0,-4-1-1 16,4-1-1-16,0 0 1 0,-4 2 1 0,4-2 2 16,0 1-3-16,0-1-2 0,-2 0 1 15,2 0-2-15,-4 0 4 0,4 0-4 16,-2-1 2-16,2 1 0 0,0-1 3 15,-5 2 0-15,5-3 2 0,-4 1-4 0,4 1-2 16,-2-2 0-16,-2 2 1 0,4-1 0 16,-2 1-1-16,2-2 1 0,-4 2 0 15,0-2 0-15,4 3 2 0,-2-1-1 0,2-1 0 16,-4 0-2-16,1 1 1 0,-1 0 0 16,0 0 2-16,4-1-3 0,-2 1 4 15,2-1 1-15,-8 0-2 0,8 1 1 16,-2 0-3-16,-2-1-2 0,2 1 0 0,-3-2-1 15,1 2 3-15,4-1 4 0,-2 1 4 16,-4-2-4-16,6 1-3 0,-8-1-2 16,6 2 0-16,2-1 1 0,-6 1 1 15,1-2 3-15,1 1 1 0,2-1-2 0,-6 1 6 16,6-1 6-16,-2 2 8 0,2-2-2 16,-7 1-6-16,7 0-5 0,-4-1-6 0,2 0 0 15,-2 3-1-15,2-3 0 0,0 1 0 16,-3-2-2-16,5 1 1 0,-6-1 2 15,6 2-3-15,-4-1 0 0,-3-1-1 16,7 0 0-16,-4 2 1 0,2-2-1 0,-2 0 2 16,2 0-2-16,-2-1 2 0,-1 2-1 15,-1-1 1-15,6-2 0 0,-4 2 0 16,-2 0-3-16,5-1-1 0,-5 0 3 16,2 0 0-16,-4 0-4 0,8-1 0 0,-5 1-1 15,-1-1-1-15,0 2 4 0,0-3 2 16,5 2 3-16,-5-1 1 0,0 1-1 15,0-1 22-15,1-1 18 0,-3 2 15 0,8-1-15 16,-8 1-17-16,4-2-7 0,-3 0-9 16,3 0-2-16,-4 0-13 0,8 0 4 15,-9 0 3-15,5 0 4 0,-2-2-3 16,2 1 1-16,-5 1-2 0,9-2 1 0,-8 1-1 16,4-1-2-16,0 1-1 0,-3-1 0 15,-1-1 0-15,4 0 2 0,-5 2 1 0,5-3-1 16,-4 2 3-16,4-1-3 0,-1 0 0 15,1 0-2-15,-4 0 1 0,4-2 1 16,-5 2 0-16,5-1-2 0,-4-1 0 16,2 0 0-16,-1 1 3 0,1 0-3 0,2-1-3 15,-5 1 1-15,9-2 0 0,-8 1 4 16,4-1-2-16,-4 1 2 0,3 0-2 16,-1 0-1-16,2-1-3 0,-4 2 2 15,7-2 4-15,-7 0-1 0,4 0 3 0,-2 1-5 16,6-2 1-16,-5 1-4 0,-1-2 0 15,2 1 4-15,4 1 0 0,-6-2 2 0,6 0-2 16,-7 1-4-16,7 0 1 0,-2-1 1 16,2 2-1-16,-2-2 6 0,0 1-2 15,2 1 2-15,-2-2 0 0,1 1-1 16,-1 0 1-16,0-1-6 0,4 1-2 0,-2-1 2 16,2-1-1-16,-4 1 4 0,0 1 0 15,4 0 0-15,0-2 0 0,-2 1 0 16,2-1 0-16,-4 0-2 0,4 1 2 15,0 1 0-15,0-2 0 0,0 2 0 0,0-1-1 16,0-1-2-16,0 0 2 0,0 1 0 16,0 0-3-16,4-2 2 0,-4 3 0 15,0-2 4-15,0 0-1 0,2 0-2 0,-2 2-1 16,0-2 2-16,0 1-2 0,4-1 2 16,0 1-1-16,-4 1-1 0,2 0-1 15,-2 1 1-15,4-2 2 0,0 2 2 16,-4-1 1-16,7-1 0 0,-7 0-1 0,2 1 0 15,2 0-4-15,0-1 0 0,-2 1 1 16,2-1 2-16,-2 1 3 0,7-2-4 16,-7 1-2-16,2 1 0 0,0-1 1 15,2-1-1-15,-4 1 2 0,2 1 0 0,0 0 3 16,3 1 1-16,-5-2-3 0,2 4 2 16,0-4-1-16,2 4-4 0,-4-2-6 0,6-1 5 15,-5 3 2-15,5-2-1 0,-6 2-1 16,4-1 2-16,2 1 1 0,-6-1-1 15,5 1-2-15,1-2 5 0,-2 1 0 16,4-1 2-16,-8 2-3 0,9-1-1 0,-5-1 0 16,2 2 1-16,1-3 0 0,-1 3-1 15,-2-2 0-15,0 2 0 0,0-1 0 16,3 1-3-16,-7-1 1 0,4 1 1 0,-2 0 0 16,0 0 2-16,-2 1 1 0,5 0-2 15,-3 0-4-15,0 0-2 0,-2 2 6 16,6-2 0-16,-6 0-3 0,2 1-1 15,-2-1-8-15,7 0-41 0,-7 2-109 0,4-2-155 16,2-1-144-16,-6 2-136 0,7-1-15 16,-3 0 83-16,-4-2 178 0</inkml:trace>
  <inkml:trace contextRef="#ctx0" brushRef="#br0" timeOffset="179563.55">17932 11917 65 0,'0'0'72'0,"0"0"-1"0,0 0 0 15,0 0-7-15,0 0-2 0,0 0-5 16,0 0-8-16,0 0-3 0,0 0-1 15,0 0 6-15,0 0 4 0,0 2 2 0,0-2-2 16,0 0-2-16,0 1-5 0,0-1-10 16,0 0-13-16,0 0-9 0,0 2-7 0,0-2-5 15,0 1-1-15,0-1 1 0,0 0-3 16,0 0 0-16,0 2 2 0,4-2 14 16,-4 1 12-16,5-1 21 0,-5 2 11 15,0-2 0-15,2 0-8 0,-2 1-13 16,4-1-7-16,0 0-12 0,-4 1-7 0,6-1-3 15,-6 0-2-15,2 0-6 0,2 0 0 16,0 0-1-16,3 0 0 0,-5 0-1 16,2 0-1-16,0 0 2 0,-2 0 1 0,4 0 21 15,-2 0 26-15,3 0 17 0,-3 0-2 16,2-1-14-16,-2 0-13 0,2 1-13 16,-2 0-7-16,3-2-4 0,-1 2-6 15,0-1-1-15,2-1 5 0,-2 2-5 0,1-3 2 16,3 3-12-16,-8-1 3 0,8-1-3 15,-3 1 1-15,1 1 1 0,-6-2-1 16,6 2 2-16,-2-2 0 0,1 2 2 16,-1-1-4-16,0 1 1 0,2-1-1 0,-2 1 2 15,5 0 3-15,-5-2-1 0,0 2 1 16,0-1 0-16,3 1 0 0,-1-2-6 16,0 2 2-16,-2-1 1 0,1-1 1 0,-1 2 0 15,2-1-2-15,-2-1-2 0,5 2 1 16,-9-1 1-16,4 1 1 0,2 0 0 15,2 0-2-15,-3 0 1 0,-5 0 1 16,6 0 1-16,0 0 1 0,1 0-2 0,-7 0 0 16,8 0 0-16,-4 0 3 0,2 0 0 15,-1 0 0-15,3 0-3 0,-8-2 2 16,8 2-2-16,-3 0 1 0,1-1 2 16,0 1-3-16,0 0 0 0,-1 0-2 0,3-2 2 15,-8 2 0-15,4 0 0 0,4-2-1 16,-1 2 4-16,-3 0-2 0,-4 0 2 0,6 0-4 15,1 0 3-15,-1 0-3 0,-6 0 2 16,6 0-2-16,-2 0 1 0,-4 0-2 16,7 0 2-16,-3 0 1 0,0 0 0 15,0 0-3-15,0 0 1 0,3 0 1 0,-7 0 2 16,6 0 0-16,-2 0-2 0,1 0 1 16,-1 0-2-16,0 0 1 0,2 0 1 15,-6 0-1-15,7 0 0 0,-3 0 0 0,0 0 0 16,0 0 0-16,0 0 0 0,3 0-1 15,-7 0 1-15,4 2 1 0,2-2 2 16,-2 0-2-16,1 0 1 0,-1 2 0 16,2-2-2-16,-6 0 0 0,4 0 0 0,3 0 0 15,-3 0 9-15,0 0-7 0,0 0 3 16,2 0-8-16,-6 0 3 0,5 0-4 16,1 0 0-16,-6 0-1 0,4 1 4 15,2-1-2-15,-5 0 2 0,5 2-1 0,-2-2 1 16,-4 0 0-16,2 0 1 0,2 1 0 15,-1-1 2-15,-3 0 0 0,6 0 1 0,-6 2-2 16,4-2 0-16,-2 1-1 16,2-1 3-16,-1 0-6 0,-1 0 3 0,2 0 0 15,-4 0 0-15,6 0 0 0,-6 0 0 16,5 0 0-16,-3 0 3 0,0 0-3 0,-2 0 0 16,2 0-3-16,0 2 1 0,2-2-1 15,-4 0 3-15,3 1 0 0,-1-1 1 16,-2 0 3-16,2 0-4 0,-2 2 3 15,6-2-3-15,-6 0 0 0,2 0 2 0,-1 0-2 16,1 1 0-16,0-1-2 0,-2 0 2 16,2 0 0-16,0 0 2 0,-2 2-2 15,2-2 0-15,-2 0-2 0,-2 0 2 0,9 0 0 16,-9 0 0-16,2 0 0 0,2 0 0 16,-2 0 2-16,-2 0-1 0,8 0 1 15,-8 0-2-15,2 0 0 0,2 0 0 16,1 0 5-16,-5 0 1 0,6 0-2 0,-6 0-7 15,2-2 2-15,2 2-23 0,0 0-60 16,-4 0-102-16,2 0-166 0,2-1-96 16,-4-1 13-16,2 1 130 0</inkml:trace>
  <inkml:trace contextRef="#ctx0" brushRef="#br0" timeOffset="181483.22">16363 11946 112 0,'0'1'105'0,"0"-1"-7"0,0 0-15 15,0 1-11-15,0-1-8 0,0 0-2 16,0 2 9-16,4-2 8 0,-4 2 10 16,0-2 2-16,0 0-2 0,0 0-4 0,0 0-3 15,2 0-7-15,3 0-12 0,-5 0-12 16,0 0-12-16,2 0-13 0,2 0-10 15,0 0-5-15,-2 0-8 0,2 0-2 16,2 0 1-16,-2 1 1 0,3-1-1 0,-1 2 0 16,0-2-2-16,2 0 1 0,1 0-1 15,-1 0 1-15,0 0 35 0,0 0 42 16,3 0 41-16,-3 0-3 0,2 0-13 0,1 0-27 16,-1-2-22-16,2 2-17 0,-1 0-13 15,-1-1-6-15,3 1-8 0,-3-2-2 16,4 2-2-16,-3-2-2 0,-3 2-3 15,6-1-4-15,-3 0-3 0,1 1 3 0,-2 0 1 16,3 0 5-16,-3-2-1 0,5 2-4 16,-5 0-1-16,-2 0 0 0,3 0 7 15,-1 0 0-15,0 0 0 0,1 0-1 16,-1 0-1-16,-2 0-1 0,3-1 2 0,3 1-1 16,-4 0-3-16,-3-2 0 0,3 2 3 15,-2 0-2-15,0 0 0 0,3 0-1 0,-3 0 1 16,0 0-2-16,-1 0-2 0,3 0 0 15,-8 0 4-15,8 0 2 0,-4 2 1 16,3-2-3-16,-3 0 1 0,-4 1-1 16,6-1 2-16,-2 0 0 0,1 0 0 0,-1 2 1 15,2-2 0-15,-6 0-1 0,4 0 1 16,3 0-1-16,-7 0-1 0,4 0 1 16,-2 0-4-16,0 0 0 0,-2 0-1 15,4 0 5-15,-1 0-2 0,-1 0 0 0,-2 0 0 16,2 0-2-16,0 0 1 0,-2 0-1 15,2 0 9-15,-4 0-4 0,2 0-1 16,-2 0-4-16,4 0-7 0,1-2 7 16,-3 2 1-16,2 0 3 0,-2 0 1 0,2-1 4 15,0 1 0-15,-2-2-4 0,7 2-6 16,-9-1 3-16,6 1-2 0,-4 0 1 16,-2-2-7-16,4 2 3 0,0 0 2 0,-2 0 7 15,2-1 0-15,-4 1-2 0,2 0-1 16,-2 0 0-16,0 0-1 0,4 0 2 15,-4 0 3-15,5 0 1 0,-5-2 0 16,0 2-2-16,0 0 0 0,0 0-2 0,0 0 0 16,0 0-1-16,0 0-2 0,2-1 1 15,-2 1 2-15,0 0-49 0,-2 0-99 16,2-2-134-16,0 0-132 0,0 1-70 16,-9-2 33-16,7 2 119 0</inkml:trace>
  <inkml:trace contextRef="#ctx0" brushRef="#br0" timeOffset="182493.3199">16917 11832 176 0,'0'0'194'0,"0"1"3"0,0 1-3 15,-4-1 3-15,4-1-2 0,0 1-4 0,0-1-11 16,-4 0-21-16,4 0-25 0,0 0-32 15,0 0-29-15,0 0-26 0,0 0-22 16,0 0-10-16,0 2-9 0,4-2 0 0,-4 2-2 16,0-2 1-16,4 1 1 0,-4 1-2 15,0-1-1-15,0 2 0 0,2-1-2 16,-2 1 3-16,4-1-4 0,-1 2 2 16,-3-1 0-16,8-2-1 0,-8 4 0 0,2-2-1 15,6-1 0-15,-8 3 0 0,6-2 4 16,-4 2-2-16,-2-2 1 0,9 1-1 15,-7 1-2-15,2-1-2 0,-2-1 2 16,6 2 3-16,-6-3-1 0,2 3 1 0,-2-2-3 16,3 2 0-16,-1-2-1 0,-2-1 2 15,2 2-1-15,0-1 4 0,-2 0-3 16,2 0 4-16,-2 0-4 0,2-2 0 16,1 2 1-16,-5-1 1 0,2-1-1 0,2 1-2 15,-4-1 4-15,2 1-3 0,-2-1 0 16,4 1-1-16,0-1 0 0,-4-1 0 15,0 2 0-15,0-2 3 0,2 1-2 0,-2-1 0 16,0 1 0-16,0-1 3 0,4 2-2 16,-4 0-2-16,5-2-2 0,-5 1 3 0,0 1 0 15,0-2 2-15,2 0 2 16,-2 1 1-16,0-1 3 0,0 0 44 0,0 0 56 16,0 2 52-16,0-2-7 0,0 0-30 15,0 1-45-15,0-1-32 0,-2 0-23 16,2 0-6-16,0 2-6 0,-5-2-8 15,1 1 0-15,4-1-1 0,-2 2 0 0,2-1 0 16,-4-1-1-16,0 2 2 0,4-2-4 16,-6 1 0-16,6-1-4 0,-2 1 4 0,-3-1 1 15,1 2 4-15,2 0-1 0,-2-2-3 16,2 1-1-16,-2-1-2 0,0 2 1 16,2-1 0-16,-7 1 1 0,7-1 1 15,-2 1 0-15,2-1 0 0,-6-1-3 0,6 2 0 16,-2-1 1-16,2 0-6 0,-7 1 2 15,7 0 4-15,2-2 7 0,-6 1-4 16,2 1-2-16,0-2 0 0,2 1-2 16,2-1 2-16,-8 2 0 0,8-1 0 0,-3-1 2 15,-1 2 1-15,2-2-6 0,2 1 1 16,-4-1 1-16,0 2-5 0,4-2 6 16,-2 0 0-16,2 1 7 0,-4-1-5 0,4 0 3 15,-2 1-4-15,2-1 4 0,0 0-1 16,-4 0 5-16,4 2 1 0,-5-2 5 15,5 0 1-15,0 0 0 0,0 0-9 16,0 0-2-16,0 0-5 0,0 0 0 0,0 0 0 16,0 0-3-16,0 0 3 0,0 0-2 15,0 0 4-15,0 0-4 0,0-2-11 16,0 2-95-16,5 0-178 0,-1-1-212 16,-4 0-167-16,2-2 24 0,2 1 126 0,-4-1 201 15</inkml:trace>
  <inkml:trace contextRef="#ctx0" brushRef="#br0" timeOffset="183176.23">16909 11853 83 0,'0'-2'133'0,"0"1"-9"15,0-1-13-15,-2 1-12 0,2-1-10 16,0 1-13-16,0-1-14 0,0 2-14 15,0-1-19-15,0 1-14 0,0 0-11 16,0 0-2-16,0 0 2 0,0 1 0 0,0 2 1 16,0-1 3-16,0 1-1 0,0 0 2 15,0 1-3-15,0 1 1 0,0-1-2 16,0 1 1-16,-4-1 4 0,4 1 13 16,0 1 1-16,0-1-1 0,-2 2-10 0,2-1-3 15,0 0-1-15,0 0-3 0,0-2-1 16,2 2-3-16,-2-2 1 0,0 3 2 15,4-3-1-15,-4 1 0 0,0 1 17 0,0-2 28 16,2 1 17-16,-2-1-3 0,0 1-20 16,0-2-12-16,0 1-5 0,0-1 19 15,4 0 28-15,-4 0 24 0,0-2 6 16,0 3 11-16,4-3 12 0,-4 2 19 0,0-3 14 16,0 2-2-16,0-1-17 0,0 1-32 15,0-2-39-15,0 0-27 0,0 0-19 16,2 0-12-16,-2 0-4 0,0-2-25 15,0 2-128-15,0-1-204 0,0-1-264 0,0-1-46 16,0 0 95-16,0 0 220 0</inkml:trace>
  <inkml:trace contextRef="#ctx0" brushRef="#br0" timeOffset="-208164.3499">20436 9618 131 0,'0'-2'149'0,"0"1"1"16,0-1 3-16,0 1-1 0,0-1-2 16,0 2-8-16,0-2-7 0,0 1-3 15,0 0 4-15,0 1 5 0,0-2-7 0,0 2-8 16,0-1-13-16,0 1-7 0,0 0-5 16,0 0-2-16,0-2-9 0,0 2-22 15,0 0-27-15,0 0-23 0,0 0-11 16,0 0-3-16,0 0 4 0,0 0-3 0,0 0 1 15,0 2 0-15,0-1-1 0,0 1 1 16,0-1-2-16,0 0 2 0,-3 1 1 16,-1 1 3-16,2-1-4 0,-2 1 2 15,0-2-5-15,-2 2 2 0,4-1 0 0,-7-1 1 16,7 0-2-16,-4 1 1 0,2 0-1 16,0-2 5-16,2 0-4 0,-6-2-1 15,6 2-2-15,-3-2-4 0,5 0-1 0,-2 0-3 16,2-1 3-16,0 0-3 0,0 0 2 15,0 2 1-15,2-3-1 0,-2 2 2 16,5 0-1-16,-3-1 1 0,6 2-1 0,-6-1 3 16,2 2 3-16,0 0 2 0,2 0-1 15,-4 0 3-15,7 2 1 0,-7-1 2 16,2 1 33-16,-2 1 40 0,-2-1 42 16,0 2 0-16,0-1-19 0,0 1-33 0,0-1-24 15,-2 1-16-15,-2 0-20 0,-2-1-17 16,1 1 2-16,3-2 9 0,-4 1 14 15,-2-2-4-15,2 0-5 0,2-1-5 0,-3 0-4 16,5 0-2-16,-2-2-1 0,0-1-1 16,2 1-2-16,-2-2-2 0,4 1 0 15,-2-1 1-15,2 0 4 0,0 1-1 16,0 0 1-16,0 0-3 0,0 2 2 0,0-3-2 16,2 3 2-16,2 0 0 0,-4 1 2 15,2-2-3-15,-2 2 0 0,4 2 0 16,0-2 5-16,-4 2-1 0,2 0-1 15,-2 1 3-15,0 0 1 0,0 0 4 0,-2 0-2 16,2 1-2-16,-4 0-3 0,0 0 0 16,4-1 0-16,-2 0 0 0,2 0 3 15,-6-2-5-15,6 1 0 0,-4 0 2 0,-1-2 0 16,5-2 1-16,0 0-5 0,-2 0 2 16,2-1 0-16,0-2 2 0,2 2-2 15,-2-2-4-15,0 1 1 0,0 1-2 16,5-1 4-16,-5 1-3 0,4-1 1 0,-4 3 0 15,2 0 1-15,-2-1 0 0,4 2 4 16,-4 2-1-16,0-2 0 0,2 2-35 16,-2 0-165-16,0 3-235 0,0-2-289 15,-2 0-27-15,2 1 121 0,-6-1 245 0</inkml:trace>
  <inkml:trace contextRef="#ctx0" brushRef="#br0" timeOffset="-206232.3799">20806 9406 84 0,'4'-3'179'0,"0"1"2"0,-4 0 0 0,0-1-5 16,0 0 4-16,2 1 6 0,-2-1 6 15,0 0 10-15,4 0 14 0,-4-1 9 16,4 1 3-16,-4-2-5 0,0 2-17 0,2 0-37 16,2 0-38-16,-4 0-46 0,0 2-29 15,0-1-21-15,2-1-16 0,-2 2-10 16,0-1-3-16,0 2-3 0,0-1 6 16,0 1-5-16,0 0 2 0,0 1-2 0,0-1 4 15,-2 2-4-15,2-2 1 0,0 1 1 16,-4 1-3-16,2-1 1 0,2 1 0 15,0-2 1-15,-4 0 1 0,0 1-5 0,4-2-1 16,0 1-1-16,0-2-2 0,0-1 5 16,0 0-2-16,0 2-2 0,0-3-1 15,4 2-2-15,0-3 2 0,-4 2 3 0,6 0-4 16,-6 2-3-16,2-3 2 0,3 3 0 16,-1 0 7-16,2 1-4 0,-4-2 2 15,6 4-2-15,-6-2 4 0,2 2-2 0,-2 0 0 16,3 3 6-16,-1-1 3 0,-4 1-1 15,2-3 1-15,-2 3-1 0,0 0-3 16,-2-1-1-16,2 2-1 0,-4-1 1 16,-1-1-4-16,-1-2 1 0,6 1 1 0,-2 0 3 15,-6-2 3-15,6 0 3 0,2-1-2 16,-6 0-5-16,6-1-2 0,-4 0-2 16,-1-2-3-16,5-2 0 0,0 1 2 15,0 1 2-15,0-3-2 0,5 3-2 0,-5-2-1 16,4 2 1-16,-2-2-2 0,2 4-1 15,-4-2 4-15,2 2 2 0,2-1-1 16,0 2 2-16,-2 0-2 0,2 2 1 16,-2 1 1-16,-2-1 1 0,9 2-2 0,-9-1 3 15,0 1 1-15,0 1 2 0,0-1 2 16,0-1-3-16,0 2 0 0,-4-1-1 16,-1 1-3-16,3-1 0 0,-2 1 4 0,2-2-1 15,-6-2 0-15,6 2-1 0,-2-1 0 16,2-2-1-16,-2 0-2 0,-1 0-2 15,3-3 2-15,-2 1-2 0,4 1 1 16,-2-2-2-16,2 1-1 0,0-1 1 0,0 1-3 16,0 0 5-16,2 2-4 0,2-2 3 15,-4 1 1-15,2 1-2 0,-2 0 0 16,9 0 3-16,-9 0 4 0,2 1 0 16,2 1-3-16,-2-1-19 0,-2 2-173 0,0 0-300 15,0 2-278-15,0-4-7 0,-2 2 191 16,-4-1 228-16</inkml:trace>
  <inkml:trace contextRef="#ctx0" brushRef="#br0" timeOffset="-198885.28">16221 11205 44 0,'0'0'53'0,"0"0"-4"15,2-2 4-15,-2 2 0 0,0 0-1 16,0 0 1-16,0 0 4 0,0 0 3 0,0 0 5 15,0 0 7-15,4 0 5 0,-4 2 1 16,0-2-1-16,0 0-3 0,0 0-7 16,0 0-11-16,0 1-10 0,0-1-9 15,0 0-8-15,0 0-8 0,0 2-7 0,0-2-1 16,0 1-4-16,0-1-1 0,0 0-4 16,0 0 0-16,0 0-3 0,0 0 3 15,0 0-3-15,0 0 1 0,0 0 0 0,0 0-1 16,0 0-1-16,0 0-1 0,0 2 1 15,0-2 1-15,0 0-1 0,0 1 3 16,0-1-3-16,0 0 0 0,0 0 0 16,0 2 0-16,0-2 3 0,0 1-2 0,0 1 0 15,0-1-1-15,0 0 2 0,2 1-2 16,-2 0 0-16,0-1-2 0,0 2 2 0,0 0 2 16,0 0-1-16,0-1 1 15,0 0-1-15,4 2 0 0,-4 0-1 0,0-1 0 16,0 0 3-16,4 1 1 0,-4 0 0 15,0-1-2-15,0 1 8 0,0 1 33 0,0-3 22 16,0 3 7-16,0-2-25 0,0 2-14 16,2-2-13-16,-2 0-7 0,0 1-8 15,0-1-2-15,0 0 2 0,0 2-1 16,0-2-2-16,0 1-2 0,0 1 2 0,4-1-1 16,-4 1 0-16,0-1 1 0,0 1 2 15,5 1-4-15,-5-2 3 0,0 2-2 16,0-1 3-16,0-1 45 0,0 1 53 15,0 1 34-15,0-2-25 0,0 2-42 0,2-2-23 16,-2 1-18-16,0 1-8 0,0-1-7 16,0 1-4-16,0-2-5 0,4 2 1 15,-4-2-3-15,0 3 0 0,0-3-2 0,0 1 0 16,0 1 1-16,0 0-1 0,0 0 2 16,0-1 3-16,0 0-3 0,2 3 0 15,-2-4-4-15,0 2 4 0,0 0-1 16,0-1 1-16,0 2 2 0,0-1 1 0,0 0 0 15,0 0-1-15,4 0-4 0,-4 0 0 16,0 0 0-16,0 0 0 0,4 0 0 16,-4 2 0-16,0-2 0 0,0 0 1 15,0 1 0-15,0-1-2 0,0 0 1 0,0 0 0 16,0 2 1-16,2-2 1 0,-2 0 0 16,4 1-4-16,-4-1-1 0,0 2 2 15,0-2 7-15,2-1-1 0,-2 3-3 0,0-2 2 16,0 2-1-16,0-1 0 0,0-1 30 15,4 2 73-15,-4-2 49 0,0 0 1 16,5 1-54-16,-5-1-37 0,0 1-25 16,0 0-13-16,0 0-15 0,0 1-2 0,0-1-2 15,0-1-1-15,0 2-3 0,2-1-3 16,-2 0-1-16,0 1 3 0,0-2 0 16,4 2-3-16,-4-1 11 0,0 0-6 15,2 1 1-15,-2 1-12 0,0-1 6 0,0-1 1 16,0 0-1-16,4 1 2 0,-4 1-1 15,0-1 1-15,0-1 0 0,0 1-2 16,0-1-2-16,0-1 1 0,0 2 1 0,0-1 0 16,4-1 0-16,-4 2 2 0,0-2 1 15,0-1-1-15,0 2 1 0,0 0-3 16,0-3 0-16,0 4-1 0,0-2-3 0,2 0 1 16,-2 0 3-16,0 0 3 0,0 0-2 15,0 0-1-15,0 0 1 0,0 0-1 16,0 2 2-16,0-2-2 0,0 1 0 15,0-1 3-15,0 2-2 0,0-3 1 0,0 3-2 16,0-2-5-16,4 2 1 0,-4-4 3 16,0 2 3-16,4 2 3 0,-4-4-2 15,0 4-2-15,0-2 1 0,3-2-2 0,-3 2 0 16,0 0-1-16,4 0 3 0,-4 0 0 16,0-1-1-16,0 1 0 0,2 0 0 15,-2 0 4-15,0 0-2 0,0-2-2 16,0 4-2-16,0-2-2 0,4 0 4 0,-4 0 1 15,0 1 0-15,0-1-1 0,4 0-1 16,-4 2 0-16,0-2 0 0,0 0-1 16,0 0 1-16,0 0 1 0,0 0-1 0,2 0-1 15,-2-2 1-15,0 2 0 0,0 0 0 16,0 0-1-16,0-1 5 0,0 1-2 16,0 0 3-16,0 0-4 0,0 0-1 0,0 0 2 15,0 0 1-15,0 1-2 0,0-2-5 16,0 2-2-16,0-2 4 0,0 1 4 15,0-2 1-15,0 1 2 0,0-1-3 16,0 0-2-16,0 1-1 0,0 0 0 0,0-2-1 16,0 0 0-16,0-1 4 0,0 2-2 15,0-3 3-15,0 1-3 0,0-1 1 16,0 2-2-16,0-1 2 0,0-1 1 16,0-1-1-16,0 2-1 0,0-2 0 0,0 1 2 15,0-1-2-15,0 1-2 0,0-1-3 16,0 2 0-16,4 0 5 0,-4-2 3 15,0 1-1-15,0-1-2 0,0 0 0 0,0 2 1 16,2-2-1-16,-2 0-3 0,0 0-2 16,0 1-31-16,0-1-69 0,0 0-102 15,0 2-79-15,0-1-34 0,0 1 10 16,0-2 21-16,0 0 13 0,-2 0-8 0,2 0-4 16,0 0-3-16,0 0 32 0</inkml:trace>
  <inkml:trace contextRef="#ctx0" brushRef="#br0" timeOffset="-197240.47">16324 12426 15 0,'0'1'107'15,"0"-1"0"-15,0 0 1 0,0 2-7 16,0-2-6-16,0 1-5 0,0-1-5 16,0 0-2-16,0 2-8 0,0-2-3 0,0 1-2 15,-4-1-1-15,4 0-2 0,-4 0 2 16,4 2 1-16,0-2 5 0,-2 1 9 15,2 1 13-15,-4-2 22 0,1 0 18 16,-1 0 9-16,0 0 2 0,2 0-18 0,2 0-23 16,-8 0-24-16,8 0-13 0,-6-2-8 15,4 2-4-15,-3 0-6 0,1-1-12 16,2 1-9-16,-4 0-12 0,-2 0-7 16,6 0-5-16,-4 0-1 0,-5 0-1 0,3 0 3 15,2 0-2-15,0 0 9 0,-1 0 12 16,1 0 10-16,-4 0-9 0,2 0-9 15,-1 0-7-15,1 0-4 0,0 0-6 0,-1 0-2 16,1 0 0-16,0 0 4 0,-2 0-1 16,3 0-1-16,-3 0 4 0,4 0 19 15,-5 0 12-15,5 0 11 0,-4 0-10 16,4 0-12-16,-5 0-13 0,5 0-5 0,0 0-4 16,-8 0 4-16,7 0-1 0,-3 0-6 15,0 0-6-15,1 0 4 0,-1 0-1 16,0 0 2-16,-1 0-1 0,1 0 4 15,0 0 11-15,1 1 16 0,-5-1 9 0,4 0-6 16,-1 2-6-16,-1-2-9 0,0 1-5 16,1 1-1-16,-3-1-4 0,3-1-5 15,3 2-2-15,-6-2-4 0,1 1 5 0,-1-1-1 16,3 2 2-16,-1-1-4 0,-2-1 1 16,1 2-2-16,1-1 1 0,-3 1-2 0,3 0 1 15,-5 0 2-15,3 0 0 0,1 1-2 16,-3-2 0-16,-1 2 4 0,3 0 3 15,2-1-3-15,-5 0 1 0,0 2-5 16,3-3 1-16,-3 1-2 0,5-1-3 16,-4 2 3-16,1-1 0 0,-2-1 3 0,5 1 0 15,-7-1 3-15,7 0 0 0,-4 1 1 16,3 0-1-16,-5-2 0 0,5 1-1 16,-3 1 8-16,3-2-10 0,-5 1 0 0,5 1-9 15,-3-1 5-15,1 1 4 0,-1-1 1 16,-1 1 2-16,1-1-3 0,-1-1-1 15,5 2-1-15,-5-1 2 0,1 1 3 16,-1-1-3-16,0 1-3 0,-1-1 0 0,1-1 3 16,1 2 3-16,-1-1-1 0,5 1-1 15,-5-1-4-15,1 1 0 0,-1-1 2 16,1 1 0-16,-1-1 1 0,-1 0 0 16,-1 1 0-16,2 0-3 0,1 1 1 0,-5-2 2 15,1 2 0-15,3 0 2 0,-2-1-4 16,1 0 2-16,-1 2 0 0,3-3-2 15,-1 1 0-15,-4 1 0 0,1 0 2 0,3-2 0 16,1 2 3-16,-1-2-4 0,1 3-1 16,-5-3 2-16,4 1 3 0,1-1-2 15,-1 1 1-15,1-1-2 0,-1 2 0 16,5-3 2-16,-5 2-11 0,1-1 4 0,1-1 1 16,-1 1 13-16,3-1-6 0,-3 0-1 15,1 2 0-15,3-2-2 0,-5 0 2 16,3 0-2-16,2 0-2 0,-3 0 0 15,3 0-2-15,-3 0 6 0,-1 0-2 0,5 0 1 16,-1 0 0-16,-3 0 1 0,7 0-4 16,-6 0 1-16,1 0 0 0,-1 0-1 0,4 0 2 15,1 0 0-15,-5-2-1 0,1 2 1 16,-1 0 0-16,4 0 3 0,1 0-1 16,-5-1 0-16,4 1-4 0,-3 0-2 15,-1 0 1-15,5-1-2 0,-1 1 5 0,-4 0 2 16,1-2-13-16,3 2 4 0,-3 0 2 15,3 0 15-15,-4 0-4 0,3 0-1 16,3 0-5-16,-2 0 0 0,-5 0-3 0,5 0 4 16,2 0 1-16,-3 0-2 0,1 0-3 15,-5 0 3-15,7 0 0 0,-2 0 0 16,0 0 3-16,-3 0-3 0,3 0 0 16,-1 0 0-16,-3 0 0 0,6 0 3 0,-3-1-3 15,1 1-3-15,0-2 3 0,-1 2-2 16,1 0 4-16,2 0-2 0,-3-1 0 15,3-1 0-15,0 2 0 0,-2 0 3 16,-1 0-6-16,5 0 5 0,-4 0-4 0,-1 0 4 16,1 0-4-16,4 0 2 0,-5 0 0 15,5 0 0-15,0 0 0 0,-4 0 2 16,4-1-2-16,-3 1 2 0,1 0-2 16,0 0-1-16,2-2 1 0,-1 2-1 0,1 0-1 15,-2 0 2-15,2 0 0 0,4 0 0 16,-3-1 0-16,1 1-3 0,-2 0 1 15,4 0 1-15,-2 0 1 0,0 0 0 0,2 0 1 16,-7 0 4-16,7 1-2 0,-2-1-9 16,2 0 0-16,-2 2 4 0,0-2 7 15,-2 0-2-15,4 1-5 0,-2-1 1 16,-1 2 1-16,3-1 0 0,-4-1-1 0,6 0-1 16,-8 0 1-16,8 2 1 0,-2-2 0 15,-2 1 4-15,0-1-1 0,4 0-2 0,-3 0 1 16,-1 0-2-16,4 0 2 15,-2 0-2-15,2 0 0 0,-4 0 0 0,4 0-2 16,-4 0-4-16,4 0 2 0,0 0-2 16,0 0 5-16,0-1-2 0,-2 1 0 0,2-2-6 15,2 2-41-15,-2 0-76 0,0 0-104 16,0 0-87-16,4 2-46 0,-4-2-4 16,4 0 19-16,-4-2 25 0,2 1 15 15,-2-1 16-15,4 1 13 0,-1-1 37 0</inkml:trace>
  <inkml:trace contextRef="#ctx0" brushRef="#br0" timeOffset="-194477.37">13502 12534 85 0,'5'0'123'0,"-5"0"2"15,4 1-3-15,-4-1-13 0,0 0-20 16,0 0-16-16,0-1-19 0,2-1-13 16,-2 0-8-16,0 1-12 0,0 0 5 0,0-2 1 15,0 0 6-15,0-2-1 0,0 2-2 16,0-3-3-16,0 2-7 0,0-2-8 15,0-1-5-15,0 2 2 0,0-3 2 0,0-1 28 16,-2 0 15-16,2-1 6 0,-4-1-20 16,-1-1-11-16,3 1-1 0,2 0-3 15,-4 0-9-15,2-3-5 0,2 3-5 16,-8-1-2-16,8 0-4 0,-2-2 2 0,2 2-1 16,-4 0-1-16,0-1 2 0,4 1-4 15,-3-2 2-15,-1 1-3 0,4 1 6 16,-2-2-1-16,2 1-1 0,-4-1-1 15,0 2 0-15,2-1 0 0,-2-2 0 0,4 1-1 16,-2 1 1-16,-2 1-3 0,-1-2 1 16,5 2 2-16,-2 0 0 0,2 0 0 0,-4 0-2 15,2 0 2-15,2 2-4 0,-4-1 4 16,0 1-1-16,4-1 1 0,-2-1 1 16,2 2-1-16,-4-1-1 0,0 1-2 15,4-2 3-15,-2 1 0 0,-3 0 1 0,5 0-1 16,-2 0-1-16,-2-2 1 0,0-1 0 15,2 2-1-15,-2-3-3 0,2 2 3 16,2-2 0-16,-4 1 1 0,0-1 0 16,1 2-1-16,3-2 2 0,-4 0-1 0,0 1 1 15,2 1-1-15,-2-1-1 0,4 2 1 16,-2 0 0-16,-2 0-2 0,0 0-1 16,4 0 3-16,-2 2 0 0,-3-3 0 0,5 3 0 15,-2 0 0-15,2-1-2 0,-4 1 1 16,0-1 1-16,4 2 1 0,-2-1-1 15,2 1 0-15,-4 0 0 0,2 0-2 16,2 0 2-16,-8 0 0 0,8 0 1 0,0 1-1 16,-3 1 0-16,3-1-2 0,-4 2 0 15,0-1 0-15,4-1 0 0,-2 1-1 16,2-1 3-16,-4 1 0 0,4 1-1 16,0 0 1-16,0-2-2 0,-2 2 0 0,2 2 2 15,0-2 1-15,0 0 0 0,-4 1-1 16,4 0 0-16,-4 0 0 0,4 0-1 15,0-1 1-15,0 2 1 0,-2-2-2 0,2 1 1 16,0-1 0-16,0 2 1 0,-5-2-4 16,5 1 2-16,0-1 0 0,0 2 0 0,0-2-1 15,0 1 0-15,0 1 1 16,0-1 1-16,0-1 0 0,0 3 0 0,0-1 0 16,0 1 0-16,0-2 0 0,0 2-6 15,0 0 2-15,0 0 2 0,0 0 9 0,0 2-2 16,0-2-5-16,0 1 0 15,0 1 0-15,0-1 0 0,0 1 0 0,0-1 1 16,0 1 1-16,0 1 2 0,0-2-3 16,0 0 1-16,0 2-2 0,0-1 0 0,0 1 0 15,0-1 0-15,0 1-1 0,0 0 1 16,0 0-1-16,0-2 1 0,0 2-1 16,0 0 1-16,0 0-6 0,0 0 5 15,0 0-1-15,0 0 4 0,0 0-2 0,0 0 1 16,0 0-1-16,0 0-1 0,0-1 0 15,5 1 0-15,-5 0-1 0,0-2 1 16,2 2-1-16,-2 0 1 0,0 0 2 16,4-1 0-16,0 1-1 0,-4 0 0 0,2 0-1 15,2 0 1-15,-2-2-1 0,2 2-3 16,0 0 2-16,-1 0 0 0,5-1 6 16,-2 1-4-16,-4-2 2 0,6 2-5 0,-6 0 2 15,5-1 1-15,1 1 2 0,-6-2 4 16,4 2-5-16,2 0 0 0,-1-2 3 15,-1 2-1-15,0-1 0 0,2 0-9 16,-1 1 5-16,-1-2 1 0,0 1 1 0,2-1-1 16,0 2 0-16,1-1 1 0,-3 1 1 15,4-2-2-15,-4 2-3 0,5-1 3 16,-9 1 5-16,8 0-3 0,-4-2-1 16,5 2-6-16,-5 0 3 0,2 0 2 0,0-1 0 15,1 1 2-15,1-2 0 0,-2 2 0 16,3-2-1-16,-5 2-3 0,4-1-1 15,5 0 6-15,-5 1-1 0,-2-2 0 0,3 1-4 16,-1 1 1-16,4-2 0 0,-5 2 1 16,1-1 1-16,5-1 0 0,-3 1 2 15,2-1 0-15,-5-1-3 0,7 2 2 16,-5-3-4-16,3 2 2 0,-2-1 0 0,3 1 0 16,-5-1 3-16,-2 0-2 0,7 2 0 15,-5-1 1-15,3 0-2 0,-3 1 0 16,0 0 0-16,3 1 0 0,-3-2 2 0,0 2-1 15,3-1-1-15,-3-1 0 0,5 2 0 16,-7-1-1-16,6-1 1 0,-1 2 0 16,-3-1 1-16,5-1-1 0,-7 2 0 0,6 0 0 15,-1-1 0-15,-3 1 2 0,5 0-2 16,-5 0 2-16,-2 0-2 0,2 0 0 16,1 0 0-16,-1 0 0 0,0 0 0 15,1 0 0-15,-3 0-2 0,2 0 2 0,1 1 0 16,-5-1 2-16,8 2-4 0,-3-1 2 15,-5-1 0-15,4 2 0 0,-1-1 0 16,1 1 5-16,0-1-1 0,1-1-3 16,-1 2-2-16,0-2 1 0,-2 1-1 0,3-1 0 15,-3 1 1-15,0-1 0 0,3 2-1 16,3-2 0-16,-3 0-2 0,-3 2 6 0,6-2-3 16,-3 0 2-16,1 0 1 0,-2 1 2 15,3-1-2-15,-3 0-1 0,5 0 0 16,-3 0 0-16,2 0 0 0,-5 0-1 15,5 0-1-15,-1-1-1 0,1 1-3 0,-4-2 2 16,3 2 0-16,-3-2 6 0,2 2 0 16,-1 0-6-16,-1 0 0 0,0 0 0 15,3 2 4-15,-5-2 0 0,0 0 0 0,3 0-1 16,3 2 1-16,-5-2-1 0,1 0-1 16,4 0 3-16,-3 0-3 0,-3-2 4 15,2 2-3-15,5 0 1 0,-5-2-1 16,7 2-1-16,-9-1 1 0,6 0-1 0,-1-1 3 15,1 1-6-15,-1-1 2 0,1 2 1 16,-2-3 4-16,3 2-4 0,-3-1-4 16,3 2 2-16,-7-1 2 0,7-1 2 15,-3 0-2-15,2 2-1 0,-3 0 0 0,1-1 2 16,1 1 0-16,-3 0 0 0,4 0-2 16,-1 1 2-16,1-1-1 0,-5 0 0 15,5 0 0-15,-2 0 4 0,3 0 0 0,-3 0-2 16,3-1 1-16,1 0-1 0,-3-1-1 15,1 2-2-15,-1-3 1 0,1 3-2 16,3-1 2-16,-9-1-3 0,10 1 3 16,-9-1 0-16,5 2 1 0,-1 0-3 0,-3-1 2 15,4 1-1-15,-5 0 2 0,1 0-1 16,4 0 0-16,-3 0 0 0,-3-2 0 16,2 2 0-16,5-2 2 0,-5 2 0 15,-2-1 2-15,7 1-3 0,-5-1-2 0,-1 1 0 16,1-2 1-16,-2 1 1 0,0 1-1 15,3 0-2-15,-5-2 0 0,4 2 2 0,1 2 2 16,-5-2-2-16,4 0 0 16,-4 0 0-16,5 0 0 0,-1 0 0 0,-4 0 1 15,9 0 0-15,-9 0 1 0,4-2-1 16,1 2 2-16,-5-1-2 0,4-1-1 0,0 1 0 16,-1 1 0-16,-1-2-1 0,0 2-2 15,3-1 3-15,-3 1 0 0,0-2 1 16,0 1-1-16,1 1 0 0,-1 0 0 15,0 0 0-15,0-2 2 0,3 2-1 0,-3-2-1 16,0 2 0-16,1-1 0 0,1 0 1 16,4-1 4-16,-3 1 17 0,-3-2 15 15,6 1 3-15,-3-1-16 0,1 2-8 0,3-3-6 16,-7 3-3-16,2 0-3 0,5-1-3 16,-5 2-1-16,-2-1 0 0,3 1 0 15,3-2 0-15,-3 2 3 0,-3 0-3 16,2-1 2-16,0 1-4 0,-3 0 4 0,7-2-4 15,-8 2 2-15,5 0 0 0,-1 0 2 16,-4-1 0-16,5 1-1 0,-5-2-2 16,4 2 1-16,-4 0 0 0,5 0 0 0,-5 0 1 15,0-1 2-15,4 1-3 0,-3 0-1 16,1 0 1-16,-2 0-2 0,0 0 5 16,0 0-2-16,1 0 0 0,1 0-1 15,-2 0 0-15,4 0 0 0,-8 0 0 0,7 0-3 16,-3 0 1-16,0 0 2 0,0 0 3 15,1 0-1-15,1 0-2 0,-6 0 1 16,6 0-1-16,-6 0-1 0,4 0 1 16,-1 0 0-16,1 0 0 0,-2 0 0 0,-2 0 0 15,6 0 0-15,-6 0 1 0,2 0 0 16,3 0 0-16,-3 0 1 0,-2 0-4 16,6 0 2-16,-8 0 0 0,6 0-1 15,-4 0 1-15,3 0 0 0,-1 1 1 0,-2-1 2 16,-2 0-6-16,6 0 2 0,-6 2-2 15,4-2 5-15,0 1-1 0,-4-1-2 0,2 0 1 16,-2 0 0-16,0 2 1 16,4-2 0-16,1 0-1 0,-5 1 0 0,0-1-1 15,0 0-1-15,2 0 0 0,-2 2 2 16,4-2 3-16,-4 0-2 0,0 1-1 0,0-1-1 16,2 2 1-16,-2-2 1 0,0 0-8 15,4 1 4-15,-4 0 0 0,4-1 8 16,-4 2-4-16,0 0 2 0,0-2-1 15,0 1 1-15,2-1 0 0,-2 2 1 0,0-2 0 16,4 1-3-16,-4-1 4 0,0 2-2 16,0-1-3-16,0-1 0 0,0 2 2 15,0-1-4-15,0 1 1 0,0-1 2 0,0 0 6 16,0 1-1-16,0 0-2 0,0 1-1 16,0-2-3-16,0 1-3 0,0-1 2 15,0 1-5-15,-4-1-67 0,4 1-165 16,0-2-179-16,0-2-41 0,-2 1 95 0</inkml:trace>
  <inkml:trace contextRef="#ctx0" brushRef="#br0" timeOffset="-188953.65">14459 11190 33 0,'0'0'64'16,"0"0"-10"-16,0-2-3 0,0 2 5 15,0 0 11-15,0 0 11 0,0 0-2 16,0 0-8-16,0 0-5 0,5 2-9 0,-5-2-8 16,0 0-10-16,0 0-12 0,0 1-1 15,0-1 0-15,0 0 3 0,0 0 1 0,0 0-5 16,0 2-8-16,0-2-5 0,0 0-9 15,0 1-2-15,0-1 2 0,-5 2 13 16,5-1 2-16,0 0 1 0,0 3-5 16,0-1-4-16,0 0 2 0,0 1-2 0,0-1-3 15,0 1 4-15,0 1-2 0,0 1-1 16,0 0-2-16,0 0 1 0,0 0-2 16,5 1 3-16,-5 0-3 0,0 0 2 15,0 1-2-15,2-1-3 0,-2 1 0 0,0-1 0 16,0 1 3-16,4 1-1 0,-4-2-1 15,4 2 2-15,-4 0 1 0,0 0 15 16,2 0 27-16,-2 0 16 0,4 0-2 16,-2 1-23-16,-2 0-9 0,4 0-11 0,-4-1-6 15,4 2-3-15,-4-1-3 0,3 1 0 16,-3-1-1-16,0 1 3 0,4-1-4 16,0 1-1-16,-4 1-1 0,0 0 1 0,0 0 1 15,2-1 0-15,-2 3 2 0,4-2-2 16,-4 2-2-16,0-2 4 0,2 1 0 0,-2 1-3 15,0-2 1-15,4 1-2 0,0 1-3 16,-4-1 0-16,0-1 3 0,2 0 4 16,-2 1 2-16,5 0-4 0,-5-1 1 15,2 0-2-15,-2 0-1 0,4 0 0 0,-4 0 3 16,4 0 0-16,-4 0-1 0,2-2-2 16,-2 2-3-16,4-1 1 0,-4-1 2 15,2 0 0-15,-2 1 3 0,0 0-2 16,4-2 0-16,0 0-1 0,-4-2 0 0,2 2-1 15,-2-1 1-15,0 1 1 0,5 0-1 16,-5-2 0-16,4 1 0 0,-4 1 2 16,0 0-1-16,2-2-1 0,2 1 3 15,-4 1 0-15,0-2-1 0,0 2-3 0,0 0-1 16,2-1 0-16,-2-1 5 0,0 2-2 16,0 0-1-16,0-1 1 0,0-1 0 15,0 2 0-15,4-1-1 0,-4-1 0 0,0 2 2 16,0-1-2-16,4-1 0 0,-4 1-2 15,0-1 6-15,0 0-3 0,0 1 1 16,0-2-4-16,0 2 2 0,0-1-1 16,0-1 0-16,2 0 1 0,-2 0 2 0,0 0-2 15,0 0 0-15,0 0 0 0,0 2 0 16,0-2 2-16,4 0-1 0,-4 0-1 16,0 0-1-16,0 0 1 0,3 0 0 15,-3 0 1-15,0-2-2 0,0 2 1 0,0-2 0 16,4 3 0-16,-4-3 0 0,0 2 0 15,4-3 1-15,-4 2 2 0,0-1-2 0,0 1-2 16,0-1 2-16,2 1 0 16,-2-1 0-16,0 2-1 0,0-2 0 0,0 3 0 15,0-3 0-15,0 2-1 0,0 0 1 16,0 0 0-16,0-1 1 0,0 1-1 0,4-2 1 16,-4-1-1-16,0 3-1 0,0-3 1 15,0 2 1-15,0-2 2 0,0 0-2 16,0 1-1-16,4-2 1 0,-4 0 2 15,0 2 16-15,0-1 13 0,0 0 12 0,0 0-11 16,0-2-8-16,0 2-8 0,0-2-6 16,0 1-7-16,0 0-2 0,0-1-1 15,0 1 0-15,0-1 3 0,0 1-2 0,0-1 1 16,0 2-2-16,0-1 1 0,0-1 2 16,0 2-2-16,0-1-2 0,0 1 0 15,0-2-1-15,0 2 0 0,0-1 1 16,0-1-2-16,0 1-3 0,0-2-48 0,2-3-96 15,2 0-153-15,-2-3-99 0,-2-2 5 16,9-1 104-16</inkml:trace>
  <inkml:trace contextRef="#ctx0" brushRef="#br0" timeOffset="-187453.26">15233 11182 10 0,'0'2'52'0,"0"-1"0"15,0 2 8-15,4-1 5 0,-4 1-2 16,0-2-3-16,4 2-8 0,-4 0 2 15,0 0 3-15,0 0 4 0,2 2-1 16,-2-2-6-16,4 0-14 0,-4 1-14 0,0 1-6 16,0-2-6-16,2 1-3 0,-2 0 10 15,0 1 20-15,0 0 14 0,0 1 0 0,4 0-16 16,-4-2-4-16,4 4 3 0,-4-2 19 16,0-2 6-16,2 2-5 0,-2 1-21 15,0 0 5-15,5 0 18 0,-3 1 16 16,-2 1-8-16,0-2-24 0,4 2-14 0,0 0-9 15,-4 0-6-15,2 1-2 0,-2 1-5 16,6-2 32-16,-6 2 33 0,8-1 17 16,-8 2-23-16,3 0-33 0,5 0-9 15,-8 0-9-15,6 2 0 0,-4-1-7 0,-2 0-4 16,8 1 0-16,-8 1-1 0,2-1 2 16,5 0-2-16,-7 2 0 0,8-3 0 15,-8 2 0-15,2 0-2 0,2 0 0 16,0 0 1-16,-4-1 0 0,2 1-1 0,2-2-1 15,-4 1-1-15,2-1-1 0,-2 2 3 16,5-1-2-16,-1-2 1 0,-4 1-2 16,0-1 1-16,2 0 0 0,2 2 3 0,-4-3-2 15,2 2 1-15,-2-1-2 0,4 0 2 16,0 1 2-16,-4-1-4 0,0-1-2 16,2 2 1-16,-2-1 1 0,0 0 3 15,4 0-1-15,-4 0 2 0,0 0-3 0,3 0-1 16,-3 0 0-16,0 0 1 0,0 0-1 15,0-1 0-15,4 1 0 0,-4-2 3 16,0 1 0-16,4 1 2 0,-4-2 38 16,0 1 53-16,2-2 35 0,-2 1-22 0,0 0-41 15,4 0-24-15,0 0-14 0,-4 1-12 16,0-1-4-16,2 1-8 0,-2-1-3 16,4 1-3-16,-4-1 3 0,2 1 2 0,-2 1 1 15,0-2 0-15,5 1-3 0,-5-2-1 16,4 1-1-16,-4-1 0 0,0 0 1 15,0-1 0-15,2-1 38 0,-2 1 43 16,0-1 28-16,0-1-17 0,4 0-33 0,-4 2-23 16,0-4-11-16,0 2-9 0,2 0-6 15,-2-1-2-15,0 1-4 0,0-2-2 16,0 1-4-16,0-2 0 0,0 1 0 0,0-1 2 16,4 0 1-16,-4-2-2 0,0 3 1 15,0-3 2-15,4 1-1 0,-4-2-2 16,0 0-7-16,0-3-82 0,0 1-192 0,0-1-236 15,0-1-194-15,0-1 22 0,0 1 142 16,-4-1 213-16</inkml:trace>
  <inkml:trace contextRef="#ctx0" brushRef="#br0" timeOffset="-185838.26">14856 11805 7 0,'0'-2'130'0,"4"1"4"15,-4-1-3-15,0 0-4 0,0 2-10 16,0-1-12-16,0 1-14 0,3 0-15 0,-3 0-10 16,0 0-14-16,0 0-9 0,0 0-4 15,0 1 4-15,0-1 8 0,0 2 4 16,0 0-7-16,-3 1-11 0,3-2-9 15,0 2-9-15,0 0-4 0,0 1-3 0,0 1-7 16,0 1 1-16,0-1-1 0,-4 0-2 16,4 2 4-16,0-1 21 0,0-1 16 15,0 2 6-15,0 0-16 0,0-3-9 0,0 4-9 16,0-2-5-16,4 0-5 0,-4 0 1 16,0 0-1-16,0 0-6 0,0 0 0 15,0 0 0-15,3-1 3 0,-3-3 0 0,0 3-1 16,0-2 0-16,0 0 3 0,0 0 27 15,0 0 34-15,0-2 38 0,4 1 2 16,-4 0-19-16,0-2-30 0,0-2-21 16,4 0-12-16,-4 0-10 0,0 0-4 0,0-2-3 15,0 1-3-15,0-4 0 0,0 3-3 16,0-2 2-16,0 0-3 0,0 0 0 16,0 0 0-16,0-1 1 0,0 1-1 0,0-2-1 15,0 0 1-15,0 3 0 0,0-4 1 16,0 1-1-16,0 1 0 0,0-1 0 15,0-1-3-15,0 2 2 0,2-1-2 16,-2-1 1-16,4 2 2 0,-4-1 0 0,0 0 0 16,0 1-1-16,2 1 1 0,-2-1 0 15,0 1 0-15,0 0 1 0,4 0-5 16,-4 0 2-16,4 1 0 0,-4 1 6 0,0-2-2 16,0 3-6-16,0-2-2 0,2 2-1 15,-2 0 0-15,0 1 2 0,5 0 2 16,-5 0 0-16,2 2 2 0,-2-1 1 0,4 1 1 15,0 1 1-15,-4-1 0 0,2 2 0 16,-2 0 1-16,4 2 1 0,-2-1-2 16,2 1-1-16,0 1 3 0,-4-1-2 15,3 2 7-15,-3-1-3 0,4 1-2 0,0 0-12 16,-2 1 4-16,2-2 1 0,-4 2 6 16,2-1-3-16,2-1 0 0,0 1-1 15,-4-2-1-15,2 1 2 0,3-2 2 16,-3 1-1-16,-2-1 1 0,4 0 2 0,0 0 1 15,-4-1 1-15,2-1-1 0,2 1-1 16,0-1-1-16,-4-1 2 0,2-1 0 16,2-1-2-16,-2 1-1 0,3-1 0 0,-1-1-1 15,-4 0 0-15,2 0-2 0,-2-1 1 16,4 1 1-16,-2-2-1 0,-2 2 0 16,4-2 0-16,0 1 0 0,-4-2 2 15,2 0 0-15,-2 0-1 0,4 0 2 0,-1-1-2 16,-3 1-2-16,4-2-3 0,0 0-1 15,-2 3 2-15,-2-3 1 0,4 2 2 0,0 0 0 16,-4-1-3-16,2 2 2 0,2-1-3 16,-2 2 4-16,-2-1-1 0,5 1 1 15,-1-1-2-15,-4 2 2 0,2-1 0 16,-2 1 0-16,4-1 0 0,-2 2-1 0,2-1 1 16,0 0-2-16,-4 1 0 0,2-1-3 15,-2 2 1-15,4-3 1 0,-2 3 2 16,-2 0 1-16,5 1 0 0,-5-2 11 15,4 2-4-15,-4 0-4 0,0 0-6 0,2 0 0 16,-2 2-1-16,0-1 1 0,0 2-1 16,4-1 0-16,0 2 4 0,-4-1 0 15,0 2 0-15,2 1-2 0,-2-2-1 0,4 2 5 16,-4 2 1-16,2-2-3 0,-2 1 1 16,9 1-1-16,-9-1 2 0,2 2-2 15,-2-1 1-15,4 0 2 0,-2 2-2 16,2-1 1-16,0-2-2 0,-2 2 1 0,2 0-1 15,0-1 0-15,-1 1 0 0,1-2 2 16,-2 0-2-16,-2 0 0 0,8 0-2 16,-8 1 2-16,2-4 4 0,2 2-3 15,-2 0 0-15,-2-1 0 0,4-1 2 0,1-1 0 16,-5 0-1-16,0 1 1 0,2-2 2 16,-2 1 1-16,0-1-3 0,0-1-3 15,0-1 2-15,4 0 0 0,-2 0-14 16,-2-1-80-16,0 1-142 0,0-3-196 0,4-1-104 15,-4 0 29-15,-4 0 145 0</inkml:trace>
  <inkml:trace contextRef="#ctx0" brushRef="#br0" timeOffset="-182347.18">15900 11605 87 0,'0'-3'16'0,"0"0"-44"15,2 0-32-15,-2 0 52 0,0 2 29 0,0-2 11 16,0 0-1-16,0 0 4 0,0 1 3 16,0-1 7-16,0 0 4 0,4 0 1 15,-4 2-1-15,0-2-15 0,0 0 2 0,0 0 0 16,0 1 12-16,-4-1 2 0,4 0 4 16,0 0-3-16,0 0 1 0,0 2 0 15,0-2-2-15,-2 1-4 0,-2-1-7 0,4 1-8 16,-2 1-11-16,2 0-7 0,-4-1-2 15,0 1-5-15,4 1 1 0,-2-2-6 16,-4 2 1-16,1 0-7 0,1 0 0 16,2 0 2-16,-2 0 6 0,-2 0 2 0,2 2-3 15,2-1-2-15,-7 1-2 0,3-1 0 16,4 0 2-16,-6 3 0 0,2-1 2 0,-1 1 0 16,1-1 1-16,-2 1-3 15,2 1-3-15,4 0 1 0,-7-1 2 0,7 2 2 16,-4 0-2-16,-2-1 0 0,2 1 0 15,2 1 0-15,-3-1 0 0,5 1-2 0,-6 1 1 16,2 0-1-16,4 1 2 0,-7-2 2 16,7 1 1-16,-2 1-3 0,0 0 0 15,-2 1 1-15,6-1 3 0,-2 2-2 16,-2-1 1-16,0 1-1 0,2-1-1 0,2-1 0 16,-5 2-3-16,5-2 0 0,0 1 2 15,0 0 2-15,0 1 0 0,0-2 1 16,0 0 0-16,0 2 2 0,0-2-2 15,5-1 1-15,-5 2 0 0,2-3 2 0,2 2-4 16,0-1-2-16,-4-1-1 0,2-1 1 16,4 1 3-16,-2 0 4 0,0 0-3 15,3-2-1-15,-3 1-3 0,2-2 1 0,0 1 0 16,0-1 14-16,1 1 10 0,1-1 13 16,2-1-6-16,-4 2-4 0,1-3-8 15,-1 0-2-15,4 0 5 0,-4-1 1 0,5 1 0 16,-5-2-3-16,2 0-5 0,0-2-5 15,1 1-6-15,-1-1-2 0,0 0 0 16,-2 2-1-16,1-1 0 0,-1 0 0 0,2-1-1 16,-6 1 0-16,4-2 1 0,3 1-1 15,-7 1 1-15,2-2-2 0,-2-1 2 16,2 3 0-16,0-2-1 0,-2 2-1 16,2-2 0-16,0 0 2 0,-4 0 2 0,3-1-2 15,-3 2 2-15,4-1-3 0,-4-2 2 16,0 2-1-16,0 0-2 0,0 0 2 15,0 0-2-15,-4 0 5 0,1 0-3 16,3 2-2-16,-4-2-1 0,0 1 0 0,2-1-4 16,-2 1 5-16,0 0 0 0,2 0 0 15,-4-1 0-15,1 2 0 0,1-2 0 16,-2 0 3-16,4 1-1 0,-6-1-2 16,6 0-1-16,-4 2 0 0,-3-2 2 0,7 0 0 15,-2 0 1-15,-2 1-1 0,2 0-2 16,2 1 1-16,-7 0 0 0,9-1-1 15,-2-1 15-15,-4 2 19 0,2-1 20 0,0 1 1 16,2-1-6-16,2 1-4 0,-4-2-5 16,0 1-8-16,4 0-10 0,-3 1-6 15,3 0-7-15,-4 1-5 0,4-2-3 16,0 2-9-16,0 0 5 0,0 0-2 0,-2-1 7 16,2 1-1-16,0 0 1 0,0 0 1 15,0 0 0-15,0 0 0 0,0 0 1 16,0 0 0-16,0 0 12 0,2-2 11 15,-2 2 7-15,0 0-5 0,7 0-3 0,-7-1-9 16,4 1-3-16,0-2-2 0,-2 2-4 16,6-1-3-16,-6 1-1 0,2 0-1 0,-2 0-2 15,7-2 0-15,-7 2 4 0,4 0 5 16,2 0-3-16,-6-1-1 0,7 1 41 16,-3-2 39-16,0 0 29 0,0 1-18 15,0 0-29-15,3-1-24 0,-7 1-15 0,4-1-10 16,2-1-8-16,-2 2-4 0,1-1 0 15,-1 1-2-15,2-3-2 0,-6 3 0 16,4 0-2-16,3-1 2 0,-7 1-2 0,-2-1 0 16,6 1 1-16,-2-1 2 0,0 2 1 15,-4-1 5-15,2-1-3 0,-2 2 3 16,4-1-6-16,0 1-2 0,-4 0 1 16,0-2 2-16,2 2 0 0,-2 0-2 0,5-2-6 15,-5 2 2-15,0 0 1 0,0 0 2 16,0 2 2-16,0-2-1 0,0 2-2 15,0-1 1-15,0 1-1 0,0-1 0 16,0 2-3-16,0 0 0 0,0 0 2 0,0 2 0 16,0-1 1-16,0 1 0 0,0-1 2 15,-5 2-3-15,5-1 0 0,0 1 1 0,0 0 2 16,0 0-2-16,0 0 0 0,0-1 0 16,0 2 0-16,5-1 0 0,-5-1 0 15,0 3 0-15,0-2 0 0,0 0 0 16,0 0 0-16,2 0 0 0,-2-2 0 0,0 3 0 15,0-3 0-15,0 1 4 0,4-1-2 16,-4 1 1-16,0-2-3 0,0 0 1 16,4 0 3-16,-4-2 1 0,0 2 1 15,0-2 2-15,0 1 0 0,0 0 17 0,0-1 11 16,0 1 7-16,0-2-11 0,2 0-13 16,-2 0-8-16,0-2-6 0,0 1-3 15,0-3-72-15,4 3-152 0,-4 0-225 16,0-1-173-16,2 1 5 0,-2-1 140 0,-2-1 184 15</inkml:trace>
  <inkml:trace contextRef="#ctx0" brushRef="#br0" timeOffset="-175952.53">13889 11722 18 0,'0'-1'117'0,"0"-2"5"15,0 1 5-15,0-1-7 0,0 2-7 16,0-1-8-16,-2 1 2 0,2-1 2 16,0 0 2-16,0 1-2 0,-4 0-2 0,4-1 2 15,0 2 5-15,0-1 5 0,0-1 5 16,0 1-1-16,0 1-13 0,0-2-19 16,0 2-20-16,0-1-22 0,0-1-18 15,0 2-13-15,0 0-10 0,0 0-5 0,0 0-1 16,0 2 1-16,0-1 1 0,0 2-2 15,0 0 2-15,4 1 0 0,-4 1-2 0,2 1-1 16,-2-1 1-16,0 2 0 0,0-1-1 16,0 0 1-16,4 2 0 0,-4-1-1 15,4 0-5-15,-4 1 2 0,0 1 4 16,0 0 10-16,2-1-2 0,-2 1-3 0,0-2-2 16,4 2 1-16,-2 0-2 0,-2-2 0 15,0 3 0-15,5-2-2 0,-5 0 0 16,4 1 2-16,-4 0 39 0,2 0 44 15,-2-1 27-15,4 1-20 0,-4-2-30 0,4 2-24 16,-4-3-15-16,0 2-10 0,2-2-6 16,-2-1-4-16,0 2 1 0,4-1-4 15,-4-2 1-15,0 1-3 0,2-2 4 0,-2 0 0 16,0 1 0-16,0-2-1 0,0 1 0 16,0-2 3-16,0 0 0 0,0 3 0 15,0-4-1-15,0 1-3 0,0-1-2 16,0 0-9-16,0 0-69 0,0 0-132 0,0-1-154 15,0-3-116-15,0 3-70 0,-2-2 28 16,2-1 103-16</inkml:trace>
  <inkml:trace contextRef="#ctx0" brushRef="#br0" timeOffset="-175377.3599">13856 11697 60 0,'0'-2'133'0,"0"1"-1"15,0-1-2-15,0 1-4 0,0 1-5 16,0-2-5-16,0 2-7 0,0-2-4 0,0 2-5 16,0 0-10-16,0-1-18 0,0 1-16 15,0 0-17-15,0 0-4 0,0 0 11 16,0-1 20-16,0 1 14 0,4 0 4 15,0-2 3-15,-4 2 16 0,6-1 17 0,-6-1 18 16,2 1 3-16,7-1 2 0,-7-1 7 16,2 2-6-16,2-2-14 0,0 0-27 15,0 0-20-15,3 0-17 0,-7 0-19 0,6 0-16 16,0 0-10-16,1-1-6 0,-7 2-6 16,4 0-3-16,2-1-3 0,-6 0-3 15,6 2-1-15,-1-2 1 0,-5 3 0 16,6-4-2-16,-6 3 2 0,2 0 2 0,-2-1 0 15,2 2-2-15,1-1-1 0,-3-1 1 16,-2 2 1-16,6-1 3 0,-6-1-4 0,4 2 0 16,0-1 0-16,-4 1 2 15,2 0-2-15,-2-2-3 0,4 2-30 0,-4 0-75 16,4 0-120-16,-4 0-114 0,0 2-74 16,0-1-39-16,-4 1-44 0,0-1 11 0,4 1 80 15</inkml:trace>
  <inkml:trace contextRef="#ctx0" brushRef="#br0" timeOffset="-174905.29">13854 11832 62 0,'0'1'86'16,"0"1"-5"-16,0-2-4 0,2 1 0 15,-2-1 6-15,0 0 10 0,4 1 8 16,0-1 13-16,-4 0 1 0,2 0 4 15,2 0 0-15,-4-1-6 0,2 1-1 0,7-1-4 16,-7-1 4-16,2 1-3 0,2-1 2 16,0-1-7-16,0 2 5 0,3-2-1 0,-7 1 5 15,6-1-13-15,-2 0-25 0,0 0-27 16,1 2-18-16,-1-1-10 0,2-1-9 16,-2 2-1-16,1-1-3 0,-1-1-2 15,2 1-1-15,-6 0-1 0,4 0-1 0,3 2 0 16,-7-1-2-16,2-1 3 0,2 1-1 15,-2-1 5-15,-2 1-6 0,6-1 0 16,-1 1-2-16,-7-3 0 0,2 4-4 16,6-1-48-16,-8 1-86 0,2 1-106 0,-2 1-83 15,0 0-65-15,0-2-63 0,0 1 14 16,0 1 83-16</inkml:trace>
  <inkml:trace contextRef="#ctx0" brushRef="#br0" timeOffset="-174371.3299">13893 11980 77 0,'4'2'138'0,"-4"-1"4"0,2-1 5 0,2 0-5 16,-2 0-5-16,3 0-10 0,-1-1-14 16,-2 1-18-16,2 0-24 0,0-2-14 15,2 2-5-15,-4 0 4 0,7 0-6 0,-7-1-12 16,4 1-13-16,2-2-10 0,-6 2-3 16,6 0 20-16,-1 0 16 0,-5-1 6 15,6 1-16-15,-2 0-4 0,0-2 29 16,1 2 40-16,-1 0 35 0,2 0 11 0,-6-1 5 15,6 1 6-15,-1 0-1 0,-5-2-11 16,6 1-20-16,-2-3-25 0,-4 3-24 16,7 0-24-16,-7-1-21 0,6-1-11 15,-2 2-9-15,-4-1-4 0,2 1-5 0,0-2-6 16,-2 1-8-16,-2 0-75 0,5 2-209 16,-5 0-322-16,0 0-156 0,-5 0 68 0,3 4 241 15,-2-1 179-15</inkml:trace>
  <inkml:trace contextRef="#ctx0" brushRef="#br0" timeOffset="-166257.3799">16483 11467 7 0,'-4'0'106'0,"4"0"10"0,0 0 6 0,0 0 9 16,0 0 2-16,0 0-2 0,0 0 2 15,-2 0-1-15,2 0 6 0,0 0-3 16,0 0 0-16,0 0-6 0,0 0-4 15,-4 0-14-15,4 0-20 0,0 0-13 0,0 0-20 16,0 0-9-16,0 0-14 0,0 0-13 16,0 0-12-16,0 0-5 0,4 0-1 15,-4 0 1-15,0 0-1 0,0 0 0 0,2 0 1 16,-2 0 1-16,0 2 0 0,4-2 1 16,0 0 1-16,-4 1 25 0,2-1 19 15,3 2 11-15,-3-1-16 0,6-1-13 16,-8 0-11-16,2 2-7 0,6-2-1 0,-2 1-3 15,-4-1 39-15,7 2 40 0,-1-2 34 16,0 0-23-16,-6 0-28 0,9 1-23 16,-5-1 10-16,2 0 23 0,-2 0 21 15,5 0 0-15,-9 0-11 0,4-1-17 0,4 1-12 16,-4 0-11-16,3-2-13 0,-7 1-11 16,8-1-10-16,-4-1-8 0,3 2-9 0,-7-1 0 15,4-1 1-15,2 0 0 16,-2 0-3-16,-2 2-1 0,3-2 2 0,-5 1-2 15,6-1 0-15,-6 2-2 0,2-2 0 16,-2 1 0-16,-2 1-1 0,9 1-1 0,-9-3-15 16,2 3-32-16,-2-2-45 0,4 2-73 15,-2-1-99-15,-2 1-100 0,4 0-48 16,-4 0-1-16,0 0 18 0,0 0-13 16,0 0-16-16,0 0 45 0,0 0 97 0</inkml:trace>
  <inkml:trace contextRef="#ctx0" brushRef="#br0" timeOffset="-165639.44">16626 11493 85 0,'0'0'180'15,"4"-2"10"-15,-4 2-3 0,0-1-11 16,0 1-15-16,0 0-19 0,0-2-23 0,0 2-29 15,0 0-35-15,0 0-19 0,0 0-11 16,0 0-2-16,0 0-7 0,0 2 15 16,0-1 22-16,-4 1 32 0,4-1 12 15,0 1-9-15,0 0-21 0,0 2-25 0,-2-1-15 16,2-2-7-16,0 4-5 0,-4-2-7 16,4 1-3-16,-5 1-5 0,5-2-1 15,-2 3-1-15,2-2 3 0,-4 1 1 16,4 1-1-16,0 0 2 0,0 0-1 0,0 0-1 15,0 0 0-15,0 0-1 0,0 0 0 0,0 0 0 16,4 0 4-16,-4 0-1 16,2 0 4-16,-2-1 6 0,5 0 22 0,-1 0 31 15,-2-1 37-15,2 0 23 0,0 0 20 16,2 0-1-16,-4-1-14 0,7 0-18 0,-7-1-3 16,4 0 4-16,2 2-8 15,-6-3-14-15,6 1-20 0,-5-1-10 0,3 1-4 16,-2-1-4-16,0 1-10 0,-2-2-10 15,2 1-12-15,-2-1-4 0,2 0-6 0,1 0-3 16,-3-1-6-16,2-1 2 0,-2 1 0 16,6-1-1-16,-6-1-6 0,2-2-4 15,3 1-10-15,-1-2-46 0,2 0-152 16,-6 0-252-16,2-1-308 0,-2-1-65 0,2 1 134 16,1 1 275-16</inkml:trace>
  <inkml:trace contextRef="#ctx0" brushRef="#br0" timeOffset="-148274.72">12833 11941 18 0,'0'0'71'0,"0"0"-18"16,0 0-17-16,0 0-12 0,0 0-10 0,0 0-4 15,0 0-7-15,0 0-2 0,0 0-16 16,0 0-40-16,0 0-67 0</inkml:trace>
  <inkml:trace contextRef="#ctx0" brushRef="#br0" timeOffset="-147314.9199">12849 11948 7 0,'4'2'63'0,"-4"-2"0"0,4 0-7 16,-4 2 0-16,0-2 0 0,0 0-9 0,0 0-4 16,0 0-8-16,0 0-6 0,0 0-2 15,3 0 11-15,-3 0 14 0,4 0 13 16,-4 1 13-16,0-1 0 0,2 0 1 0,-2 0 1 16,4 0 7-16,-4 2 6 0,4-2 0 15,-2 0-9-15,-2 0-15 0,4 1-20 0,-2-1-13 16,-2 0-8-16,9 0 21 0,-9 0 29 15,2 2 18-15,6-2-17 0,-6 1-22 16,2-1-19-16,-2 0-16 0,6 0-1 16,-6 0 31-16,3 0 42 0,1 0 30 0,-2 0-16 15,-2 0-32-15,4 0-24 0,2 0-16 16,-5 0 22-16,5 0 30 0,-2 0 27 16,-4 0-14-16,6 0-26 0,-6-1-29 15,5-1-17-15,1 2-13 0,-2-1-5 0,0 1-4 16,0-2-2-16,3 2-3 0,-7-1-2 15,4 1 0-15,2 0 5 0,-2-2-1 16,1 2 10-16,-1 0-12 0,2-2 1 16,-2 2-11-16,1 0 3 0,-1 0 2 0,0-1 3 15,2 1 2-15,-6-1-4 0,5 1 0 16,1 0 2-16,-2 0 2 0,-2-2-2 0,2 2-2 16,1 0 1-16,-3 0-1 0,-2 0 4 15,4 0-1-15,2 0 1 0,-6 0-2 16,7 0 0-16,-7 0-3 0,2 0 3 15,2 0 3-15,-2 0-1 0,-2 0-1 0,4 0 0 16,3 0 4-16,-7 0-1 0,4-1-2 16,2 1-2-16,-6 0 0 0,2-2 1 15,0 2-2-15,3 0 1 0,-5 0 0 0,2 0 1 16,0 0 1-16,-2 0-4 0,4 0 1 16,-6 0-2-16,4 0 2 0,1 0 1 15,-3 0 0-15,-2 0-6 0,4 0 2 16,-2 0 3-16,2 0 5 0,0 0-2 0,-4 0-2 15,2 0 0-15,-2 0 3 0,8 0-4 16,-8 0 1-16,2 0-2 0,-2 0 2 16,5 0 0-16,-3 0 2 0,-2 0-1 15,4 0-1-15,0 0 0 0,-4 0 1 0,0 0 2 16,2 0-1-16,-2 0-1 0,0 0-1 16,0 0-1-16,4 0 4 0,-4 0 0 15,2 0-3-15,-2 0-3 0,0 0 1 0,0 0 6 16,0 0-4-16,0 0-5 0,0 0-40 15,0 0-121-15,0 0-170 0,0 0-178 16,0 0-114-16,-2 0 29 0,-2 0 128 16,4 0 185-16</inkml:trace>
  <inkml:trace contextRef="#ctx0" brushRef="#br0" timeOffset="-144379.3499">12713 11369 54 0,'0'-1'49'0,"0"0"0"0,0-1 5 16,0 1 7-16,4-1 15 0,-4 2 8 16,0-1 0-16,0-1-5 0,0 2-6 15,0 0 0-15,0-1 2 0,0-1 3 0,0 2-2 16,-4-1-5-16,4 1-5 0,0-2-6 16,0 2-5-16,0 0-2 0,0-1-10 15,0 1-6-15,0 0-11 0,0 0-6 0,0 0-8 16,0 0-1-16,0 0-6 0,0 0-2 15,0 0 0-15,0 0-1 0,-2 1-3 16,2 1 0-16,0-2-2 0,0 1 6 16,0 2-2-16,0-1 2 0,0 1-2 0,0 0-1 15,0-1 0-15,0 3 0 0,-4-2 1 16,4 2 0-16,-5-1 0 0,5 2-3 0,0-1 2 16,0 1 1-16,0 0 2 0,0 1 0 15,0-1 0-15,0 2-1 0,0-2 2 16,5 1 0-16,-5 2 3 0,0-1-3 15,0-1-2-15,0 2-1 0,0 0 1 0,0 0 3 16,4 0-2-16,-4 0 1 0,0 2 30 16,0-1 29-16,2-1 22 0,-2 2-12 15,0 1-20-15,0 0-12 0,4-2-10 16,-4 2-9-16,2 1-5 0,-2 0 21 0,0-1 26 16,4-1 12-16,-4 2-14 0,4 0-23 15,-4-1-15-15,2 2-10 0,-2-1-4 0,0 1 0 16,4-1-4-16,-4 1 2 15,2-1-2-15,-2 0-2 0,0 1-1 0,0-2 4 16,5 2-4-16,-5-1 1 0,4-1-5 16,-4 2 2-16,0-2-1 0,0 1-7 0,2-1 0 15,-2 0 7-15,0 2 8 0,0-2-2 16,4 0-4-16,-4 1-2 0,4 1 3 16,-4-2-3-16,0 0 3 0,0 1-1 15,0-1 3-15,2 0-4 0,-2 0 1 0,0 2 2 16,0-2 0-16,4 1-2 0,-4-1 0 15,2 0 0-15,-2 2 0 0,0-2 0 16,0 1-1-16,4 1 1 0,-4-3 1 16,0 3-2-16,5-2 2 0,-5 2-1 0,0-2 0 15,0 0-6-15,2-1 1 0,-2 2 2 16,0-1 7-16,0 0-3 0,0 1-1 16,0-1-1-16,4 0 2 0,-4 0-3 0,0 0 1 15,2 0 1-15,-2-1 0 0,0-1-2 16,0 2 0-16,0-1 1 0,0-2 0 15,0 1 0-15,4-1-1 0,-4 0 0 16,0 0 0-16,4-2 0 0,-4 3-1 0,0-3 0 16,0 1-1-16,2-1 2 0,-2 1 1 15,0-2 1-15,0 1-2 0,0-1 0 0,4 0 1 16,-4 0-1-16,5 0 2 16,-5 0-1-16,0 0-4 0,0-2 3 0,0 1 0 15,2 0 4-15,-2-1-2 0,0-1 0 16,0 0 2-16,4 0-1 0,-4 0 0 0,0-1 1 15,0-1 3-15,0 2 27 0,0-1 30 16,0-1 32-16,0 0 16 0,0 1 7 16,0-2 2-16,0 2-18 0,0-2-30 15,0 0-24-15,-4 0-17 0,2 0-14 0,2 0-7 16,-5 0-3-16,1 0-1 0,2 0-1 16,-2 0 1-16,0 0 7 0,-2 0 6 15,4 0 6-15,-7 0-8 0,7 0-6 16,-4 0-2-16,-2 1-4 0,6 1 8 0,-9-2 9 15,5 1 12-15,-2-1-1 0,0 2-2 16,-1-2-9-16,1 0-6 0,0 1-9 16,-2-1-1-16,3 0-2 0,-3 0-4 0,2 0 0 15,-3 0-1-15,1 0 0 0,0-1 0 16,-1 1-2-16,-1 0 0 0,2 0-3 16,-1 0 3-16,1 0 2 0,-2 0 4 15,-3 0 0-15,7 0-2 0,-2 0-1 0,-5 0-1 16,-1-2 11-16,5 2 7 0,-1 0 4 15,-3-1-2-15,3 1-6 0,-1-2 12 0,3 1-15 16,-4-1-6-16,-3 0-16 0,7 2 7 16,-3-1 4-16,-1 0-1 0,6-1-2 15,-7 1 3-15,3-1-2 0,-3 2 2 16,5 0 0-16,-2-1 0 0,1 1 0 0,-1 0 0 16,-3 1 0-16,5-1-2 0,2 0 1 15,-3 2 1-15,-3-1 3 0,4-1-3 16,1 0 0-16,-1 2-2 0,-4-2 4 15,3 0-2-15,5 0 2 0,-4 0-6 0,1 0 0 16,-1 0 3-16,-4 0 1 0,3 0 0 16,3 0 0-16,-2 0 0 0,-1 0 0 15,-3 1 0-15,6-1 0 0,-3 0 0 0,1 1-5 16,0-1 5-16,-1 2 0 0,1-2 5 16,-2 2-7-16,1-2 4 0,1 1-4 15,-3 1 2-15,3-1 0 0,-2-1 0 16,1 2-9-16,-3-1 3 0,2-1 2 0,-3 2 11 15,3-1-3-15,-3-1-7 0,3 2 3 16,-1-1 0-16,-1 1 3 0,1-2 0 16,-3 2-2-16,1-2 2 0,3 2-5 15,-4 0 1-15,1-1 1 0,-1 1 3 0,5-2 0 16,-1 1-3-16,-3 1 0 0,3-1-2 16,0 1 2-16,1-1-3 0,-3-1 1 15,3 2 2-15,-1-1 0 0,2 0-3 0,-1 3 0 16,1-3 3-16,2 1-1 0,-3-1 1 15,5-1-2-15,-4 2 4 0,2-1-1 16,1 1 2-16,1-1 0 0,0 1-3 16,0-1-1-16,2-1-5 0,-1 1 6 0,3-1 0 15,-6 2 0-15,6-2 0 0,-2 2 0 16,2-2 3-16,-2 0 0 0,0 0-3 0,4 1-2 16,-2-1-1-16,-3 2 3 0,5-2 2 15,-2 0-2-15,2 0-2 0,-4 1 1 16,0-1 1-16,4 0-2 0,0 0-3 15,0 0 2-15,-2 0 2 0,2 0 1 0,-4 0 0 16,4 0 0-16,0 0-3 0,0 0-2 16,0 0 0-16,0 0 2 0,0 0-10 15,4-1-34-15,-2 1-92 0,-2-2-139 16,4 2-134-16,-4-1-64 0,4 1 11 0,-4 0 38 16,2-2 23-16,-2 2 13 0,5 0 56 15</inkml:trace>
  <inkml:trace contextRef="#ctx0" brushRef="#br0" timeOffset="-142727.06">11470 12630 55 0,'0'0'134'0,"0"0"1"15,0-2 3-15,2 2-2 0,-2 0-3 16,0 0-7-16,0 0-11 0,5 0-16 16,-5-1-14-16,0-1-15 0,0 0-14 15,0 0-5-15,4 0 3 0,-4 1-1 0,0-2-9 16,0 0-12-16,0 0-9 0,0-2-6 16,0 1-5-16,0-1-6 0,0 1-2 15,0-3-2-15,0 3-1 0,0-2 0 16,0-2 2-16,-4 1-2 0,4-2 1 0,-5 0-4 15,5-2 0-15,-2 0-1 0,2-1 3 16,0-2 0-16,-4 1 3 0,0-2 23 16,4 0 30-16,-2 0 18 0,-2 0-13 0,4 0-21 15,-2-2-18-15,2 2-7 0,-4-1-3 16,0-1-5-16,4 0-1 0,-2 3-4 16,2-3-1-16,-5 1 3 0,5-1-2 0,-2 2 1 15,2-1-1-15,-4-1-1 0,0 1-2 16,2 1-1-16,-2-2-1 0,4 1 3 15,-2 1 0-15,2-2 0 0,-4 0 0 0,0 3 0 16,1-3 0-16,3 2 0 0,-4 2-2 16,0-3 2-16,4 3 0 0,-6 0 0 15,6 1 0-15,-2-2 0 0,2 2-2 16,-4 0 2-16,0 0 0 0,2 0-2 0,-3-1 1 16,5 1 1-16,-2 0 1 0,-2-2-1 15,0 2 0-15,2 0 0 0,2-1 0 16,-4 1 0-16,2-2 0 0,-2 2 0 0,0 0 0 15,2 0-3-15,-3 1 3 0,1 0 0 16,4-1-3-16,-6 3 2 0,6-2-2 16,-2 2 3-16,2 0-1 0,-4-1 1 15,0 2-4-15,4-1 1 0,-2 2 1 16,-2-1 2-16,4-1 1 0,0 2-1 0,-3 1 1 16,3-2-1-16,0 1 0 0,0 1 2 15,-4 0-2-15,4 0 0 0,0 0 0 16,-4 0 0-16,4 0-2 0,0 1 1 0,0 1 0 15,-2-2-1-15,2 1 2 0,0 1-1 16,0-3-1-16,0 3 1 0,-4 0-1 16,4-2 2-16,0 1 0 0,0 1 9 15,-4-2-5-15,4 1-3 0,0-1-7 0,0 2 1 16,0-2 2-16,0 1 0 0,0-1 3 16,0 2 2-16,0-2-2 0,0 2-2 15,0 0 0-15,0 0 0 0,0-1 0 0,0 2 1 16,0-1 1-16,0-1-1 0,0 2 1 15,0-1 1-15,0 1-1 0,0-2 0 16,0 1 0-16,0-1 0 0,0 1 0 16,0-1 3-16,0 1-1 0,0-1-2 0,0 1 0 15,0-2 0-15,0 1 0 0,0 2 0 16,0-1 0-16,0-1 0 0,0 2 0 0,0 0-1 16,0-1 0-16,0 1-2 15,0-1 2-15,0 2-1 0,0-1 1 0,0 0 0 16,0-2-1-16,0 4 2 0,0-2-1 15,0-1-1-15,0 2-1 0,0-1 2 0,0 1-2 16,4-1 2-16,-4 2-3 0,0-1 0 16,0 1 1-16,4-1 1 0,-4 2 0 15,0-2 2-15,0 2 2 0,2 0-2 16,-2 0 2-16,4 2-2 0,-4-2 2 0,4 2-2 16,-1-2-2-16,-3 1 4 0,6-1-2 15,-2 2 3-15,0-2-2 0,-2 1 0 16,4-1 0-16,3 0 2 0,-3 0-2 15,4 0-4-15,-4 0 2 0,0 0 1 0,5 0 3 16,-1-1-2-16,0 1-1 0,3 0 0 16,-3 0 0-16,3 1 3 0,-3-1-2 15,4 0 4-15,-1 0-4 0,1 0 3 16,3 0-1-16,-5 0 1 0,3 0-1 0,1-1 2 16,1 1-2-16,-5-2-3 0,5 2 1 0,-3-1-1 15,3 1 4-15,-1-2-2 0,1 2-1 16,-1 0 0-16,1-2 1 0,-1 2-1 15,1 0-1-15,-1 0 0 0,1 2 0 16,0-2 2-16,-1 0 1 0,1 2 0 16,-1-2-3-16,3 0 0 0,-3 0 3 0,1 0-1 15,-5 0 0-15,5 0-2 0,-3 0 2 16,3 0-2-16,-7 0 0 0,7 0 0 16,-5 0 1-16,3 0 1 0,-3 0 0 0,0 0-1 15,3 0 0-15,-3 0 1 0,5-2-1 16,-3 2 1-16,-1-2-1 0,3 1 0 15,-1 0 1-15,1-1-2 0,-3 2 0 16,3-1 0-16,-6-1 0 0,7 2 0 0,-3-1 0 16,-3-1 2-16,-3 2-4 0,7 0 5 15,-5 0-3-15,0 0 3 0,-2 0-1 0,3 2 0 16,3-2-2-16,-5 1 1 0,1-1 1 16,0 0 3-16,1 0-3 0,-1 0 3 15,0 0-3-15,-2 0 0 0,3 0 0 16,-1 0-1-16,0-1 0 0,1 1-1 0,-1-2 0 15,-4 2 0-15,5 0 3 0,-5 0-3 16,0 0 1-16,4 0 0 0,-3 0 2 16,-1 0-3-16,2 0 1 0,2 0-1 0,-7 2 2 15,3-2 17-15,4 1 50 0,-4-1 52 16,3 0 12-16,-3 0-22 0,4 0-37 16,-8 0-26-16,6 0-15 0,-1 2-11 15,-1-2-7-15,0 0-7 0,0 0-2 0,2 0-1 16,-5 0 0-16,5 0-1 0,-6 0-3 15,2 0 0-15,-2 0 1 0,2 0 0 16,0 0-1-16,-2 0 0 0,3 0 0 16,-3 0 3-16,-2 0-1 0,4 0 19 0,0 0 33 15,-2 0 28-15,-2 0 1 0,4 0-19 16,-2 0-23-16,-2 0-16 0,8 0-8 16,-8 0-7-16,2 0-4 0,-2 0-18 15,5 0-152-15,-1-2-286 0,-4 2-269 0,-4 0-22 16,-1 0 181-16,-1 0 219 0</inkml:trace>
  <inkml:trace contextRef="#ctx0" brushRef="#br0" timeOffset="-141629.18">11687 11944 105 0,'0'-1'103'0,"0"1"-5"0,0-2-5 16,0 2 7-16,0 0 1 0,0 0-1 16,0 0-7-16,0 0-11 0,0 0-11 15,0 0-5-15,0 0-4 0,0 2-7 0,0-2-15 16,0 0-10-16,0 0-12 0,0 0-4 15,0 1-6-15,0-1-1 0,0 2-3 16,0-1-1-16,0 0 2 0,0 1 20 16,0 0 16-16,0 1 13 0,3-2-15 0,-3 4-11 15,0-2-1-15,0 3 35 0,4-2 22 16,-2 1 7-16,-2 1-26 0,0-2-20 16,4 2-14-16,0 0-8 0,-4 0-5 15,2 0-4-15,-2 2-4 0,4-2-7 0,-2 0-2 16,-2 1 2-16,4-1-1 0,1 0-1 15,-3 0 0-15,-2 0 1 0,4-1 0 0,-2-1-2 16,-2 1 0-16,4-1 1 16,0-1 0-16,-4 0 1 0,2 0 0 0,-2 0 1 15,0-1 4-15,4 0 0 0,-4-2-3 16,4 0-40-16,-4 0-89 0,2-1-120 0,-2 0-127 16,0-2-65-16,0 0 25 0,0 0 113 15</inkml:trace>
  <inkml:trace contextRef="#ctx0" brushRef="#br0" timeOffset="-141075.3499">11646 11964 3 0,'0'-3'97'16,"0"1"2"-16,6-1 0 0,-6 0-4 15,9 2-2-15,-7-3-1 0,4 2-7 0,-2 0-12 16,0-1-19-16,2 2-19 0,1-1-13 15,-1 1-8-15,2-2-8 0,-6 3-2 16,4-2-2-16,3 2 2 0,-3 2-2 16,4-2 0-16,-8 3 1 0,6-2 1 0,-1 1-3 15,3-1 1-15,-8 2 0 0,8-1-1 16,-3 0 1-16,1 2-4 0,-2-1 2 16,-4 0 0-16,6 0 4 0,-6 0 1 15,5-1 10-15,-3 3 29 0,0-2 31 0,-2 0 26 16,2 2 3-16,-4-2-13 0,2-1-21 15,-2 3-24-15,0-2-15 0,-2 2-11 16,2-2-8-16,-4 1-5 0,4 1-2 16,-2-1-1-16,-6-1 1 0,8 1 1 0,-7 0 15 15,5-1 30-15,-6 1 32 0,6-1 15 16,-4 0-6-16,-2-2-19 0,5 3-19 16,-5-1-14-16,6-2-7 0,-4 1-11 0,2-1-9 15,0 1-8-15,-3-2-5 0,7 1-5 16,-2-1-6-16,-2 0-20 0,4 0-66 15,0 0-103-15,0 0-128 0,0-1-113 0,4-1-11 16,-4 1 75-16</inkml:trace>
  <inkml:trace contextRef="#ctx0" brushRef="#br0" timeOffset="-140495.19">11902 11881 63 0,'5'0'129'0,"-5"0"1"16,4 0-7-16,-4 0-14 0,0 2-17 15,0-2-21-15,0 0-18 0,0 1-16 0,0-1-13 16,2 0-8-16,-2 0-7 0,0 0-4 15,0 0-5-15,0 0 0 0,0 2 2 16,0-2-1-16,0 1 1 0,0-1-2 0,0 0 1 16,0 2-1-16,0-1 0 0,0 0 2 15,0 3-1-15,0-1 0 0,0-2 0 16,4 4 0-16,-4-2 1 0,0 0 0 16,2 1 1-16,-2-1-2 0,0 0 2 0,0 2 2 15,4-2 0-15,0 1 0 0,-4 1-3 16,0-2 2-16,2 1 0 0,-2 2-1 15,4-1-1-15,-1-1 1 0,-3-1-2 16,0 1-1-16,4 0 0 0,0 0 0 0,-4-1 1 16,0 0 1-16,2 2-2 0,-2-3 2 15,0 2 0-15,4-3-1 0,0 2-2 0,-4 0-1 16,0 0 2-16,2-1 0 0,-2 0-4 16,0 0-34-16,4 1-60 0,-4-3-76 15,0 0-75-15,0 0-6 0</inkml:trace>
  <inkml:trace contextRef="#ctx0" brushRef="#br0" timeOffset="-139764.5799">11894 11899 77 0,'0'0'102'0,"0"0"2"15,0 0-5-15,2 0-13 0,-2-1-17 16,0 1-20-16,0 0-15 0,4-2-14 0,-4 1-10 16,0-3-2-16,2 3-2 0,-2-2-3 15,5 0-1-15,-5 0 4 0,4 0 14 16,-2-2 12-16,-2 3 7 0,6-1 1 16,-6-2 3-16,8 2-5 0,-8 0-3 0,2-1-4 15,5 1-2-15,-3 0-9 0,0 0-6 16,-2 0-7-16,6 1-1 0,-6 0-6 15,4 0 4-15,-1 2-2 0,-1-2-2 16,-2 2 1-16,4-1 2 0,-2 1 0 0,0 1-1 16,-2 1 4-16,2-1 2 0,1 0 1 15,-5 3 19-15,0 0 22 0,0-1 17 16,0 2-4-16,0-1-12 0,0 2-12 16,0 0-8-16,-9-2 2 0,9 3 2 0,-2-3 1 15,-2 1-10-15,0-1-5 0,2 1-5 16,-2-2 5-16,2 0 8 0,-2 0 4 15,-1-2-6-15,-1 1-10 0,6 0-6 0,-2 0-4 16,2 0-4-16,-4-1-2 0,0 1-5 16,4-1-1-16,-2 2 0 0,2-1-3 15,0-1 3-15,0-1 2 0,0 2 4 0,0-2 3 16,0 1 3-16,0 0-3 0,2 1 6 16,-2 0 10-16,4-1 18 0,0 1 19 15,-2-1 15-15,2-1 17 0,-2 2 6 16,7-1-9-16,-7 1-18 0,4-2-21 0,-2 1-16 15,2-1-9-15,-2 2-6 0,1-2-6 16,1 1-5-16,-4-1 0 0,2 1-2 16,0-1 1-16,-2 0 1 0,2 0 1 0,-2 0-2 15,2 0-56-15,1 0-115 0,-5 0-159 16,2 0-157-16,-2-1-47 0,0 0 66 16,0-1 149-16</inkml:trace>
  <inkml:trace contextRef="#ctx0" brushRef="#br0" timeOffset="-139403.3599">12086 11802 83 0,'0'-4'165'0,"5"2"-2"0,-5 0-11 0,0 1-13 16,0-1-16-16,0 1-20 0,2 1-31 15,-2 0-23-15,0 0-19 0,0 0-7 16,0 1-6-16,4 1 1 0,-4 1 0 0,2-1-4 16,-2 2-1-16,0-1-2 0,4 1-1 15,0-1-2-15,-4 1-2 0,2 3 2 16,-2-1-2-16,4 0-2 0,0 0 0 15,-4 0-1-15,2 0-1 0,3 0-2 0,-3 1 0 16,-2-2-2-16,4 1 2 0,0-2-2 16,-2 2 4-16,-2-2 0 0,6 0-21 15,-6 0-62-15,4-2-104 0,0-1-121 16,-4-1-30-16,0 0 45 0</inkml:trace>
  <inkml:trace contextRef="#ctx0" brushRef="#br0" timeOffset="-138861.4">12202 11788 21 0,'0'0'96'0,"0"0"-20"0,0 0-4 16,4 2 5-16,-4-1 0 0,4 1-12 16,-4 1-4-16,0-1-2 0,0 2 1 0,3-1-12 15,-3 1-16-15,0 1-12 0,4 1-8 16,0-2-5-16,-4 2-2 0,2-1-2 15,-2-1 3-15,6 2-2 0,-6-1 2 16,8 0-2-16,-8 0 27 0,2-2 32 0,5 3 40 16,-7-3 13-16,8 0 12 0,-6 0 9 15,-2-1 12-15,8-1 18 0,-6-1 14 16,2 0 4-16,-2-1-17 0,3-2-38 0,-1-1-38 16,-2 2-31-16,-2-1-20 0,4-2-14 15,-2-1-11-15,-2 0-3 0,4-1-3 16,-4-1 18-16,4 2 19 0,-4-3 14 15,0 2-11-15,0-1-14 0,0 0-10 0,0 1-12 16,0 0-6-16,0-1-3 0,0 2-1 16,0 0-7-16,0 0-1 0,0 2 2 15,0-1 6-15,0 1-3 0,0 1-6 16,0 0-1-16,0 0-1 0,0 1 2 0,0 1-45 16,0-1-107-16,-4 4-132 0,4-2-104 15,0 1-60-15,0-1-53 0,0 2 27 16,0-2 98-16</inkml:trace>
  <inkml:trace contextRef="#ctx0" brushRef="#br0" timeOffset="-138550.51">12343 11733 36 0,'0'1'81'16,"0"1"-16"-16,6-1-3 0,-6 1-5 16,4 1-6-16,0 1-7 0,-2-1 0 0,-2 3 6 15,4-1-5-15,-2 1-10 0,3 1-9 16,-1-1 7-16,-2 0 4 0,-2 2 4 16,8-3-13-16,-8 3-8 0,2 0-9 0,2-2-2 15,-2 1-6-15,2-1-1 0,1 0-1 16,-3 0 1-16,-2 0 2 0,4 0-1 15,-2-1-2-15,2-1 1 0,0-1 0 16,-4 0 2-16,2 0-4 0,2-1-26 0,0-1-49 16,-4-1-64-16,0-1-66 0,0-1-22 15</inkml:trace>
  <inkml:trace contextRef="#ctx0" brushRef="#br0" timeOffset="-138298.65">12386 11800 56 0,'0'-4'197'0,"4"2"12"15,-2-2-4-15,-2 1-1 0,4-2 7 0,1 1 17 16,-3-2 25-16,4 0 13 0,2-2-2 16,-2 1-24-16,1-1-33 0,-1 1-49 15,4-2-48-15,-4 1-40 0,5 1-25 16,-5 0-20-16,4 0-10 0,-2 1-8 0,-1 1-4 15,-1 3-5-15,-2-1-28 0,-2 1-88 16,2 2-126-16,-2 0-113 0,-2 2-52 16,0 1-16-16,-2-1-3 0,-2 3 14 0,2 1 68 15</inkml:trace>
  <inkml:trace contextRef="#ctx0" brushRef="#br0" timeOffset="-138071.3799">12390 11814 126 0,'-4'2'153'0,"4"3"-5"0,0-2 0 0,-2 0 22 16,2 0 23-16,0-1 21 0,2-1 11 15,-2-1 0-15,4 0-26 0,-2 0-50 16,7 0-50-16,-7-1-38 0,2-1-20 16,2 1-14-16,-2-1-13 0,-2 1-3 0,6-1-4 15,-1 2-5-15,-5 0-6 0,2 0-41 16,0 0-70-16,-4 2-86 0,2 1-50 15,-2 0-24-15,0 0-3 0,-2-1-5 16,2 2 19-16,-8 0 21 0,6 1 60 0</inkml:trace>
  <inkml:trace contextRef="#ctx0" brushRef="#br0" timeOffset="-137883.9199">12392 11905 84 0,'0'3'119'0,"0"1"23"15,0 0 27-15,0 0 19 0,0-1 14 16,0 0 13-16,4-1 18 0,1-2 18 0,-3 1 12 15,2-1 4-15,-2 0-16 0,6 0-49 16,-2 0-59-16,-2-1-51 0,3 1-36 16,-1-2-22-16,0 1-12 0,0-1-7 15,-2 2-7-15,3-3-30 0,-3 2-107 0,-2-1-163 16,6 2-163-16,-8-1-110 0,2-1-9 16,2-2 87-16,0 2 146 0</inkml:trace>
  <inkml:trace contextRef="#ctx0" brushRef="#br0" timeOffset="-137575.29">12521 11748 105 0,'0'-3'203'16,"2"0"-7"-16,-2-2-23 0,0 4-34 15,0-1-32-15,4-1-28 0,-4 3-26 16,0-1-21-16,0 1-12 0,4 0-6 16,-4 1-2-16,0 1-5 0,0 1 1 0,2 0-4 15,-2 1-2-15,4 1-1 0,-4 1-1 16,0-2 0-16,2 2 3 0,-2 0 1 16,0 0-2-16,4-2-2 0,-4 3 0 0,4-1 0 15,-4-1 3-15,0 0-1 0,2 1-2 16,-2-1-2-16,0-3-37 0,0 3-43 15,0-2-61-15,0 0-43 0,0 0-41 16,0-3-19-16,0 2 20 0</inkml:trace>
  <inkml:trace contextRef="#ctx0" brushRef="#br0" timeOffset="-137160.53">12527 11766 75 0,'4'-6'139'0,"-4"0"-2"15,2 0-6-15,2 0-11 0,-2 0-8 16,6 0-5-16,-6 1-5 0,3-1-16 16,1 2-21-16,-2-1-24 0,-2 2-16 15,4-1-9-15,2 2-3 0,-5-1-5 0,5 3 1 16,-6 0 2-16,2 0-2 0,-2 3 2 16,-2-1-3-16,0 4-2 0,4-2 0 15,-8 2-3-15,4 0 0 0,0 0-2 16,-2 0 1-16,2 0 10 0,-6 0 16 0,6 0 10 15,-8 0 1-15,8-1-10 0,-3-1-13 16,-1 2-5-16,0-3-6 0,4 2-5 16,0-2 0-16,-2 1 0 0,2-1 6 0,0 1 4 15,0 1 13-15,0-2 23 0,0 2 19 16,2-2 19-16,-2-1 15 0,4 3 19 16,0-2 18-16,-1-1-2 0,-3 1-22 15,8 0-34-15,-6 0 2 0,2-2 21 0,-2 2 24 16,6-1-9-16,-6 1-26 0,3 0-33 15,-3-2-21-15,6 2-10 0,-6 0-10 16,4 0-5-16,-2 0-5 0,0-1 0 16,3-1-10-16,-3 2-128 0,-2-1-238 0,-2 1-296 15,6-1-60-15,-6-2 123 0,0 0 235 16</inkml:trace>
  <inkml:trace contextRef="#ctx0" brushRef="#br0" timeOffset="-133011.4799">10414 12078 77 0,'0'0'88'0,"0"0"-2"15,0-2-2-15,0 2-10 0,0 0-7 16,0 0-14-16,0-1-11 0,2 1-14 16,-2 0-11-16,0 0-8 0,0 0-4 15,0 0 1-15,0 0 11 0,0-2 22 0,4 2 17 16,-4 0 5-16,2 0-4 0,-2-1-1 16,5 1 4-16,-1 0 8 0,-2 0 3 15,-2 0 4-15,6-2-12 0,-2 2-12 0,0 0-15 16,-2 0-12-16,7-1-9 0,-3 1-8 15,-4 0-2-15,2 0 0 0,2 0-1 16,-2 0 1-16,2 0-2 0,1 0 0 16,-1 1-1-16,2-1 0 0,-6 0 3 0,6 0 0 15,-1 0 22-15,3 0 27 0,-8 0 23 16,8 0-5-16,-3 0-18 0,-1-1-14 16,2 1-14-16,2 0-8 0,-3-2-11 0,3 2 0 15,-8 0-2-15,8 0-2 0,-3-1 0 16,3 1-1-16,-4 0-2 0,4 0 0 15,-3 0 39-15,3 0 30 0,0 0 18 0,1 0-29 16,-5 1-14-16,8-1 25 0,-5 0 30 16,1 0 25-16,0 0-11 0,1 0-20 15,-1 0-26-15,0 0-24 0,-1 0-14 16,1-1-14-16,0 1-2 0,5 0-6 0,-7 0-1 16,0 0 0-16,0 0-5 0,3 0-1 15,-3 0 0-15,0 0 3 0,1 0 0 16,-1 0 0-16,0 1-1 0,2-1 2 15,-3 0-1-15,3 0-2 0,-4 0-1 0,5 0 3 16,-5 0-2-16,4 2 2 0,-4-2-2 16,1 0 2-16,3 0 43 0,-4 0 40 0,4 0 26 15,-3 0-23-15,3 0-26 0,-4 0-24 16,2 0-15-16,1 0-10 0,-1-2-3 16,0 2-4-16,0 0 0 0,-1-1-2 15,-1 1-3-15,0-2 0 0,4 2 0 0,-3-2 0 16,3 2-2-16,-2-1-2 0,-2 0 2 15,5 1 0-15,-9 0 0 0,4-2 0 16,4 2 0-16,-3 0 0 0,1 0-2 0,-6 0 2 16,6 0 2-16,-2 0 0 0,1-1-1 15,-3 1-2-15,2 0-3 0,0-2 4 16,0 2 6-16,0 0 1 0,-1 0-2 16,1-1-7-16,2 1-1 0,-6 0 2 0,4 0 2 15,3 0 1-15,-7 0 1 0,4 0-2 16,2 0-1-16,-6 0-2 0,7 0 1 15,-7 0 1-15,2 0-1 0,2 0 3 16,-2 0 0-16,-2 0 1 0,4 0-2 0,-2 0 8 16,1-2 25-16,-3 2 20 0,4 0 8 15,2 0-19-15,-8-1-18 0,2 1-8 16,6-2-14-16,-5 2 1 0,-3 0-2 16,6 0 9-16,-2 0-6 0,0 0-4 0,-4 0-1 15,2-1 0-15,2 1 2 0,-2 0 1 16,-2 0-3-16,4 0-3 0,1 0 3 15,-5 0 1-15,0 0-1 0,2 0 0 0,-2 0 2 16,4 0 2-16,-4 0-4 0,4 0 0 16,-4 0 0-16,0 0 2 0,2 0 0 15,2 0-2-15,-4 0-2 0,0 0 0 16,2 0 2-16,-2 0 0 0,0 0-1 0,4 0-1 16,0 0 1-16,-4 0-1 0,0 0 7 15,2 0-4-15,-2 0 4 0,0 0-5 0,0 0 1 16,5 0-1-16,-5 0 0 15,2 0 0-15,-2 0-1 0,0 0-2 0,0 0 3 16,0 0 3-16,0 0-2 0,4 0 0 16,-4 0 4-16,0 0-1 0,0 0-2 0,0 0-13 15,0 0-34-15,-4 0-117 0,4-2-226 16,0 2-244-16,-7 0-152 0,7-1 69 16,-2 1 181-16,-2-2 210 0</inkml:trace>
  <inkml:trace contextRef="#ctx0" brushRef="#br0" timeOffset="-131262.8299">11200 11998 69 0,'0'0'113'16,"0"0"-4"-16,0 0-2 0,0 0 0 0,0 0 5 15,0 0 0-15,0 0 2 0,-5 0 4 16,5 0 3-16,0 0 3 0,0 0 2 16,0 0 2-16,0 0-2 0,0 0-4 15,0 0-13-15,0 0-13 0,0 0-14 0,0 0-15 16,0 0-19-16,0 0-15 0,0 0-13 16,0 0-5-16,0 0-3 0,0 2-6 15,0-2-1-15,0 0-5 0,0 1 0 16,5-1 2-16,-5 0 4 0,4 0-1 0,-4 2 0 15,0-2-1-15,0 0-3 0,2 0 1 16,-2 1 2-16,0-1 31 0,4 1 38 0,0-1 37 16,-4 2 0-16,2-2-16 0,-2 2-26 15,6-2-25-15,-6 1-14 0,4 1-10 16,1-2-7-16,-3 1 5 0,2-1-6 16,-2 2-1-16,6-1-11 0,-8 1 0 0,2-1-1 15,7 1 2-15,-7-2 0 0,2 1 7 16,-2 0 48-16,6 1 41 0,-6 0 24 15,-2-1-33-15,6 1-32 0,-2-1-21 0,1-1-12 16,-3 2-8-16,4-1-6 0,-2 1-3 16,0-1 0-16,-2 1-2 0,2-1 3 15,0 0-3-15,-1-1-2 0,3 2 1 16,-6 0-2-16,8-1 2 0,-6 1 1 0,-2-1-3 16,4-1 0-16,-2 3-1 0,2-3-1 15,1 2 2-15,-5-1 3 0,2 1-11 16,2-1 5-16,0-1-1 0,-4 2 11 15,2-2-2-15,2 1-3 0,-4 0 1 0,0-1-1 16,2 2 0-16,-2-2 1 0,4 2-2 16,-4-2 0-16,4 1 0 0,-4-1 0 15,0 0-1-15,2 0 0 0,-2 2 0 0,0-2 1 16,0 0 2-16,0 1-1 0,0-1-2 16,0 0 0-16,5 0 0 0,-5 0 1 15,0 0 2-15,0 0-2 0,0 0 1 16,0 0 1-16,0 0 2 0,0 0 7 0,0 0 10 15,0 0 8-15,0 0-4 0,0 0-1 16,0 0 7-16,0 0 7 0,0 0 7 16,0 0 0-16,0 0-4 0,0 0-8 15,0 0-14-15,-5 0-5 0,5 0-6 0,0 2-1 16,0-2-4-16,-2 1-1 0,2-1-5 16,0 0 2-16,-4 2 0 0,0-2 2 0,2 1-3 15,2-1 0-15,-4 2 3 0,2-1-1 16,-2 0-2-16,0 1-1 0,2 0 3 15,2 1 3-15,-9-2-3 0,7 1-1 16,-2-1-3-16,2 1 3 0,-6-1 3 0,6 2-2 16,-2-2 0-16,-3 1-1 0,3 0 2 15,2 1-6-15,-6-2 1 0,2 1 3 16,4-1 8-16,-3 1-5 0,1-1-4 16,-2 1-1-16,4-1 2 0,-2 0-1 0,0 3-2 15,2-4 2-15,-4 1 1 0,-3 1 0 16,7-1-3-16,-2 2 0 0,0-1 2 15,-2-1 2-15,4 1 2 0,-3-1-1 0,1-1-1 16,2 2 1-16,-2-1-2 0,2-1-1 16,2 1 1-16,-4-1 3 0,0 2-2 15,2 0-1-15,2-2 2 0,-4 1-4 16,-1-1 2-16,5 0-1 0,0 0-1 0,-2 2 1 16,2-2 0-16,-4 1 8 0,4-1-3 15,0 0-3-15,0 0-5 0,-2 0 4 16,2 2 2-16,0-2 0 0,0 0-3 15,0 0-2-15,0 0 0 0,0 0-1 0,-4 0 4 16,4 0 1-16,0 0-1 0,0 0 5 16,0 0-4-16,0 0 3 0,0 0-1 15,0 0 3-15,0 0 2 0,0 0 11 0,0 0 6 16,0 0 2-16,0 0-8 0,0 0-5 16,0 0-7-16,0-2-1 0,0 2-6 15,0 0 0-15,0-1 0 0,0-1 1 16,0 2-2-16,4 0 2 0,-4-1 1 0,0-1 3 15,0 0-2-15,0 1 0 0,0 0-2 16,0-1-1-16,0-1 0 0,0 0 1 16,0 2-1-16,0-2 1 0,0 0-2 15,0-1 1-15,0 2 0 0,-4-3 0 0,4 2-1 16,0 0 2-16,0-2-1 0,-4 3-1 16,4-1-2-16,0-2-1 0,0 4 2 0,0-2 2 15,0-2 4-15,-2 4 2 0,2-2 0 16,0 1-3-16,0-1 0 0,-4 2-1 15,4-1 0-15,0 1-1 0,0-1-4 16,0 0 2-16,0 1-5 0,0 0 0 0,0 1-5 16,0-2 1-16,0 2 1 0,-2-1-25 15,2 1-58-15,0 0-116 0,0-2-186 16,0 2-189-16,0 0-179 0,0 0 24 16,0-1 130-16,0-1 222 0</inkml:trace>
  <inkml:trace contextRef="#ctx0" brushRef="#br0" timeOffset="-127834.78">10470 11599 7 0,'0'0'47'0,"4"0"-6"0,-4-1-5 16,0 1-8-16,0 0-9 0,0 0-6 0,0 0-5 15,0 0-4-15,0 0 0 0,0 0-4 16,0 0-1-16,0 0 1 0,0 0 3 15,0 0 0-15,0 0-33 0,0 0-61 16</inkml:trace>
  <inkml:trace contextRef="#ctx0" brushRef="#br0" timeOffset="-126583.54">10449 11584 12 0,'0'0'108'0,"0"0"2"0,0-1-4 15,0 1-4-15,0 0-9 0,0 0-11 16,0 0-18-16,0 0-13 0,0 0-10 15,0 0-1-15,0 0 5 0,4 0 10 0,-4 0 6 16,0 0 6-16,5 0 11 0,-5 0 10 16,0 1 3-16,2-1-6 0,2 0-18 15,-4 2-19-15,2-2-13 0,-2 1-10 16,4-1-5-16,0 2-5 0,-2 1-4 0,-2-2-6 16,6 2 3-16,-6 0-1 0,4 0 3 15,1 0-2-15,-3 2 0 0,2-1-2 16,-2 2 0-16,2 0 0 0,0-2-2 15,-2 4 1-15,-2-2 0 0,8 0-2 0,-8 0-1 16,3 2 2-16,-3-2-2 0,4 1 1 16,-2 1-2-16,-2-2 0 0,4 1-2 0,0 0 1 15,-4 0-1-15,2-1 3 0,-2-1-2 16,4 2 0-16,-2-1 0 0,-2 0 0 16,0 0 0-16,4-2 0 0,1 1 0 15,-5 0 2-15,0 0-1 0,2 0 1 0,-2-1 0 16,0-1-2-16,4 2 0 0,-2-2 0 15,-2 1 0-15,0-1-3 0,0-1-1 16,4 0 2-16,-4 2 8 0,4-3-3 0,-4 1 3 16,0-1-5-16,0 1 2 0,0-1-2 15,2 1 1-15,-2-1 3 0,0-1-1 16,0 0-1-16,0 2 4 0,0-2-4 16,4 0 3-16,-4 0-5 0,4 0 3 0,-4-2-2 15,2 1 2-15,-2-1 27 0,0 1 31 16,7-1 23-16,-7-1-10 0,4 0-19 15,0 1-21-15,-2-2-11 0,-2 1-6 16,4 0-6-16,-2 0-2 0,2 0-4 0,0-1-1 16,-1 1 0-16,-3-2 2 0,8 2 0 15,-8-2 24-15,2 1 32 0,2 0 39 16,-4-2 2-16,2 0-15 0,-2 0-31 16,4 0-22-16,0-3-16 0,-4 1-6 0,0 0-7 15,0 0 1-15,2-2-4 0,-2 3 0 16,0-2-4-16,0 0 2 0,0 0 26 15,0 2 32-15,0-1 24 0,0 0-12 0,0 1-16 16,0 0-16-16,0 1-14 0,0 0-10 16,0 0-3-16,-2 1 0 0,2-1-5 15,0 2-3-15,0-1-4 0,-4 0 1 16,4 3-2-16,0-3 2 0,-4 2-2 0,4 0-1 16,0 0 0-16,0-1 5 0,0 2-3 15,-2-1-2-15,2 2-9 0,0-1 1 0,0-1-77 16,0 3-196-16,0 0-282 0,-4 0-168 15,2 0 55-15,-2 2 193 0,0-1 190 16</inkml:trace>
  <inkml:trace contextRef="#ctx0" brushRef="#br0" timeOffset="-122703.3">13012 11599 37 0,'0'0'72'16,"0"0"-3"-16,0 0-2 0,0 0 8 0,5 0-57 15,-5 2-28-15,0-2-10 0,0 1 62 16,0-1 31-16,0 2 15 0,0-1 3 15,0-1-3-15,-5 2-1 0,5-1-3 16,0-1 7-16,0 2-6 0,0-2-1 16,0 1-8-16,-2 0-6 0,2 1-7 0,0 0-14 15,0-2-11-15,0 1-10 0,-4 2-9 16,4-1-5-16,0-1-1 0,-4 2-6 16,4 0-3-16,0 0-1 0,0 2-2 0,0-2 0 15,0 1-1-15,0 0 3 0,0 3-1 16,0-3 0-16,0 2-2 0,0 0 3 15,0 0-1-15,0 0 0 0,0 0 2 16,0 2-3-16,0-2-1 0,0 1-1 0,0-1 0 16,4 0 1-16,-4 2-2 0,4-4 1 15,-4 2 1-15,0 0 0 0,2-1 0 16,-2-1 5-16,5 1-2 0,-1-1 1 0,-2-1-3 16,2 0-1-16,-2 2 3 0,2-4-1 15,0 2-1-15,-2-2-1 0,2 3 0 16,-1-3 0-16,1 1 3 0,0-1-8 0,-4 1-56 15,2-2-98-15,-2-2-159 0,4 1-76 16,-4-1 17-16</inkml:trace>
  <inkml:trace contextRef="#ctx0" brushRef="#br0" timeOffset="-121827.27">12994 11451 81 0,'0'1'78'0,"2"1"14"15,-2-1 9-15,0-1 9 0,0 2-3 16,0-1-2-16,0 1-6 0,0-1-3 16,0 0-4-16,0 1 0 0,0 0-13 15,0-2-14-15,0 1-18 0,-2 1-3 0,2-2-1 16,0 1 3-16,-4-1-15 0,4 0-12 15,-4 0-8-15,4 0-3 0,0 0-2 16,0-1 1-16,-2-1-3 0,2 2-4 16,0-1 0-16,0-1-1 0,0 0-1 0,2 2 5 15,-2-2 0-15,0 2 1 0,4-2 4 16,-4 1 3-16,4-1-4 0,-4 2-3 16,2-1-1-16,-2 1 1 0,6 0 1 0,-6 0-3 15,4 0 3-15,0 0 1 0,-4 1 0 16,2 1 2-16,-2-1 21 0,5 1 30 15,-1-1 38-15,-4 0 16 0,0 3-12 16,-4-3-24-16,4 1-28 0,-5 1-12 0,5-2-6 16,-2 2 11-16,2-1 8 0,-4-2 3 15,0 1-15-15,4-1-15 0,-2 0-11 16,-2 0-5-16,4 0-5 0,-2-1 3 0,2 1-5 16,0-2-3-16,0 1 1 0,0-1-2 15,0-1 1-15,0 2-1 0,0-1 1 16,0 1-1-16,2 1 2 0,-2-2 1 15,4 0 0-15,-2 2-1 0,-2-1 2 0,4 1 4 16,0 0 2-16,-4 1 3 0,2-1 4 16,-2 2 3-16,0 0 15 0,0-2 33 15,0 1 41-15,0 1 22 0,0-1-1 0,0 1-8 16,0-1-7-16,0-1-6 0,-2 2-13 16,2-2-29-16,0 0-22 0,0 0-18 15,-4-2-10-15,4 2-5 0,-4-3-4 0,4 3-5 16,0-1-45-16,0-1-186 0,-2 2-298 15,2 0-251-15,-4 0 8 0,4 0 192 16,-6 2 227-16</inkml:trace>
  <inkml:trace contextRef="#ctx0" brushRef="#br0" timeOffset="-117177.48">14650 13072 127 0,'0'-1'122'0,"0"1"-13"16,4-2-7-16,-4 2-4 0,0 0-5 16,0 0-2-16,0-1-1 0,0 1 6 0,0 0 11 15,0 0 12-15,0 0 5 0,0 0-2 16,0 0 0-16,0 0-11 0,0-2-14 15,-4 2-27-15,4 0-20 0,0 2-20 16,-4-2-9-16,4 1-7 0,0 1-4 0,-3 0-4 16,-1 2 1-16,4-1-4 0,-2 0-2 15,2 1-1-15,0 2 2 0,-4 0 0 16,4-1 1-16,-4 0 0 0,4 2-2 16,0-3-1-16,0 2 4 0,0 0-2 0,4 0-2 15,-4-1 1-15,4-1 3 0,-2 1-1 16,-2-1 3-16,4-1-2 0,-1 0 2 15,5 0-2-15,-6-2 1 0,-2-1-2 0,8 2-29 16,-6 0-79-16,2-2-114 0,-2 0-124 16,7-2-96-16,-9-1 10 0,2 0 90 15</inkml:trace>
  <inkml:trace contextRef="#ctx0" brushRef="#br0" timeOffset="-116917.09">14639 12884 173 0,'0'-2'232'0,"0"-1"16"0,0 0 18 0,0 1 2 16,-2-1-20-16,2 2-48 0,0-1-57 15,0 0-48-15,0 1-37 0,0 0-23 16,0-1-12-16,2 2-10 0,-2-1-4 0,0 1-37 16,0 0-112-16,0 0-184 0,0 0-162 15,4 1-8-15,-4 1 113 0</inkml:trace>
  <inkml:trace contextRef="#ctx0" brushRef="#br0" timeOffset="-115988.19">15053 13059 12 0,'4'-5'234'0,"-2"-1"-105"15,-2 2-62-15,4 1-33 0,-4-2 62 0,4 2 32 16,-4 0 14-16,0 2-2 0,0-1-15 16,2-1-26-16,-2 2-30 0,0 1-26 15,0-2-13-15,0 1-7 0,0 1 3 16,0 0 8-16,0 0 12 0,0 1 9 0,-2 1 4 16,2 1-4-16,0 0 7 0,-4 0 23 15,0 1 37-15,4 1 48 0,-2 1 42 16,-2 0 3-16,2 1-45 0,-2 2-41 15,-1 0-19-15,3 0-3 0,-4 2-11 0,-2-1-13 16,6 1-17-16,-6-1-14 0,1 1-14 16,5-1-13-16,-8-1-7 0,6 0-5 15,-2 0-3-15,-1-2-5 0,3 1 0 0,-2-2 3 16,2 2 16-16,2-4 6 0,-6-1 3 16,6 2-11-16,-3-4-10 0,3 1-5 15,-2-4-5-15,0 1-6 0,2-4 1 16,2 1 1-16,-4-2 4 0,2-2-2 0,2 1 0 15,0-1 0-15,0 1 0 0,0-1 0 16,0 2-2-16,0-1 0 0,0 1 2 16,0-2 0-16,2 4-3 0,-2-2-3 15,4 1 0-15,-4 1 4 0,0 1 2 0,2 0-2 16,-2-1 0-16,4 3 1 0,0 0 0 16,-2 1 2-16,-2 0-1 0,7 0 2 0,-3 1-4 15,0-1-1-15,-2 3 3 16,2 0 2-16,0 0-2 0,2 0 0 0,-4 0 0 15,7 0 1-15,-7 2-1 0,4-2 3 16,2 1 5-16,-6-1 0 0,5 2-1 0,1-1-1 16,-2 1-1-16,0-2-1 0,0 1 1 15,3-1-3-15,-3 0 3 0,4 0-5 16,-4-1 5-16,5-1-4 0,-5 1-25 16,4-2-104-16,-4 0-219 0,1 0-236 0,-1 0-188 15,2-2 44-15,-6 1 158 0,6 1 220 16</inkml:trace>
  <inkml:trace contextRef="#ctx0" brushRef="#br0" timeOffset="-115468.68">15334 13030 150 0,'0'0'161'0,"0"0"-4"0,0 0-7 16,-4 0-14-16,4 2-11 0,-4-2-8 15,4 1-7-15,0-1-7 0,0 0 4 0,-2 0 8 16,2 0 28-16,0 0 29 0,0-1 28 16,0-1 28-16,2 2 14 0,-2-1 2 15,0 1-19-15,0 0-32 0,0 0-30 16,4 1-20-16,0-1-18 0,-4 2-13 0,2-2-3 15,6 1-6-15,-6-1 11 0,2 0-9 16,3 0 4-16,-1 0-18 0,0-1-7 16,2-1-20-16,-2 1-17 0,1-1-15 0,-1 2-12 15,2 0-5-15,-2-1-7 0,1-1 2 16,-1 2-4-16,0 0-1 0,2-1-6 0,-6 1 2 16,4 0-44-16,-1 0-86 15,-1 0-108-15,-2-2-127 0,-2 4-161 0,0-2-144 16,0 0-81-16,0 0 53 0,0 0 128 15,-2-2 178-15</inkml:trace>
  <inkml:trace contextRef="#ctx0" brushRef="#br0" timeOffset="-115158.71">15394 13051 100 0,'-4'2'153'0,"4"1"17"0,0 0 23 16,-4 0 23-16,4 0 18 0,0 0 12 15,0 1-11-15,-3 1-38 0,3-1-42 0,-4 2-38 16,4-2-26-16,0 3-23 0,-2 0-23 16,2-1-15-16,0 2-13 0,-4-1-4 15,0 1-7-15,4-1-1 0,-2 2 0 0,2-1-2 16,0-1-1-16,0 1 0 0,0-1-2 16,0 1 4-16,0-2 18 0,0 1 47 15,2-1 61-15,-2-1 50 0,8 1 13 16,-8-3-7-16,2 1-24 0,5-2-27 0,1-1-30 15,-2 1-30-15,0-2-27 0,0 0-22 16,3-2-8-16,-3 1-8 0,0-3-16 16,0 2-66-16,0-1-207 0,3 0-265 15,-7-2-258-15,2 1 14 0,0-1 158 0,-4 1 246 16</inkml:trace>
  <inkml:trace contextRef="#ctx0" brushRef="#br0" timeOffset="-92191.4">13159 11980 3 0,'0'0'45'0,"0"0"4"0,0-1 2 15,0 1-1-15,0-2-3 0,4 2-9 16,-4 0-4-16,0 0-5 0,0 0-4 0,5 0-5 16,-5 0-3-16,0 0-4 0,0 0-4 15,0 0-12-15,0 0 2 0,0 0-2 16,0 0 9-16,0 0-1 0,0 0-5 0,0 0 0 16,0 0 1-16,0 0-2 0,0 2 4 15,0-1 7-15,0-1 11 0,0 0 8 16,0 2 1-16,0-2 10 0,0 1 9 15,0 1 6-15,0-2-5 0,0 1-9 0,0 0-10 16,0 1-1-16,0 0 3 0,0 1 4 16,0-2-2-16,0 2-7 0,0 0-8 15,0-1-6-15,0 0-2 0,0 2 15 16,0 0 15-16,0 1 8 0,0-2-11 0,0 1-14 16,0-1-8-16,0 0-6 0,0 2 9 15,-5-1 21-15,5-1 15 0,0 2-6 0,0-1-15 16,-4 1-11-16,4 0-7 0,0 0-6 15,0 0-1-15,0-1-4 0,0 0-4 16,0 3 2-16,0-3-3 0,0 1 0 16,0 1 1-16,0-2-1 0,0 2 1 0,0-2 0 15,0 3-2-15,0-3 2 0,0 2-1 16,0-2 1-16,0 3 25 0,0-1 42 16,0-1 32-16,0 0-8 0,0 1-30 15,0 0-23-15,0 0-13 0,0 0-11 0,0 1-5 16,0 0-6-16,0 0 0 0,0 1-2 15,0-2 0-15,-2 1-2 0,2 1 1 16,0-1 1-16,0 0-1 0,0 1-2 0,0 0 0 16,0 1 0-16,0-2 0 0,-4 1 2 15,4-1 2-15,0-1 0 0,0 2-1 16,-4-1-3-16,4 0-2 0,0 1 1 16,0-2 4-16,0 2-1 0,0-1 0 0,0-1-1 15,0 2 2-15,0 1-3 0,-2-2 2 16,2 1 0-16,0-1 1 0,-4 1-3 15,4 1 0-15,0-2 0 0,0 2 2 16,0-1-1-16,0 1-4 0,-2-2 3 0,2 1 0 16,0 1 2-16,0-2-1 0,0-1-1 15,0 1 0-15,0 1 0 0,0 0 3 16,0-1 9-16,0 1-4 0,0-2-2 0,0 3-9 16,0-2 1-16,0-1-2 0,0 2 3 15,2-1 1-15,-2 1 0 0,0 1-1 16,0-2 0-16,0 2 2 0,0-2 0 0,0 3 0 15,0-2 2-15,4 2 0 0,-4-2-2 16,2 3 2-16,-2-4-1 0,0 4 0 16,0-3-2-16,0 1 1 0,0 0-2 15,4 0 1-15,-4-2 0 0,4 2 1 0,-4-1-1 16,0-1 1-16,0 2 0 0,2-1 0 16,-2-1 1-16,0 1 2 0,0-3-3 15,0 5 2-15,4-3 1 0,-4 1 39 16,5-1 52-16,-5 2 41 0,0-1-14 0,0 0-38 15,0 0-28-15,0 1-21 0,0-1-13 16,0 1-9-16,0-2-1 0,0 2-1 16,0-1-5-16,0-1-5 0,0 1 0 0,0-2 2 15,0 0-1-15,0 0-2 0,0 0 1 16,0-2-1-16,0 2 1 0,0-2 2 16,0 1-4-16,0-2 2 0,0 2-1 15,0-2 0-15,0-1-3 0,0 3 5 0,0-2-1 16,0 0 2-16,0-1-6 0,0 1 2 15,0-2 1-15,0 1 6 0,0-1-1 16,0 1 1-16,0-2 22 0,0 1 43 16,0 1 45-16,0-1 14 0,0 1-21 0,0-2-32 15,0 1-27-15,-5-1-17 0,1 0-15 16,4 0-4-16,0 0-6 0,-2 0-2 16,-2 0-1-16,0-1-3 0,4 1-4 0,-2 0-1 15,-2 0 3-15,2-2 0 0,2 2 3 16,-9 0 0-16,7-1-1 0,2 1-3 15,-6 0 0-15,2 0-2 0,0-2 2 16,-2 1 1-16,2 1 1 0,-3-2-1 0,5 2 2 16,-6-1-4-16,2-1 4 0,4 2-4 15,-7-1 2-15,7-1 2 0,-4-1-2 16,-2 2 0-16,6-1 0 0,-6 1 1 16,1 1-2-16,5-2 1 0,-6 1 0 0,2-1 1 15,0 0-2-15,-1 2-4 0,-1 0 3 16,2 0 2-16,-4-1 2 0,3 1-2 0,1 0 0 15,0 0-4-15,0 0-2 0,-5 0 1 16,3 0 12-16,2 0-1 0,-4 0 1 16,3 0-10-16,1 0 3 0,0 0-2 15,0 0 2-15,-2 0 0 0,-3 0 0 0,5-1 0 16,0 1 0-16,0 0-2 0,-1 0-1 16,-1 0 2-16,2 0 1 0,-4-2 1 15,3 2 0-15,-3 0-1 0,8 0 0 16,-8 0-1-16,4-1 0 0,-3 1-1 0,-1 0 2 15,4-2 0-15,-5 2-2 0,5 0 2 16,-4 0-1-16,8-1 0 0,-9 1-1 16,5-2 5-16,-2 2-2 0,0 0-2 0,-1-1 0 15,3 1-2-15,0 0 3 0,0 0 3 16,-2-2-1-16,1 1 2 0,1 1-4 16,-4-2 0-16,8 0-2 0,-7 2 2 15,3-1 0-15,-4 1-4 0,8-1 1 0,-6 1 10 16,1-2-1-16,-3 2-2 0,4-1-8 15,0 1 0-15,-1 0 0 0,-3 0 2 0,4 1-1 16,-9-1 2-16,9 0-1 0,0 2-1 16,-4-1 5-16,4-1-2 0,-9 1-2 15,9-1-2-15,-4 2 2 0,-1-2 4 16,1 2 1-16,2-2-3 0,-3 1 4 0,1 1-1 16,0-2 2-16,-1 1-3 0,1-1-2 15,-3 2-2-15,3-2 1 0,0 1-2 16,-1-1 5-16,3 2-2 0,-6-2-2 15,3 1 2-15,5-1 3 0,-4 0-2 0,0 2-1 16,3-2 0-16,-3 0-4 0,4 0 3 16,-5 0 0-16,9 0 2 0,-4 0-1 15,-2-2 3-15,2 2-2 0,0 0-1 0,-1 0 0 16,-1-1-3-16,2 1 2 0,4 0 1 16,-6-2 0-16,1 2 0 0,1 0-4 15,0 0 1-15,-2 0 1 0,1 2 1 16,5-2 2-16,-6 0-1 0,6 1 2 0,-4-1-2 15,-2 0 0-15,5 2 0 0,-5-1 0 16,2-1 0-16,4 0-2 0,-6 1 2 16,1-1 0-16,5 0 10 0,-6 0-3 0,6 2-2 15,-6-2-13-15,2 2 3 0,4-2 0 16,-7 0 1-16,3 1 0 0,0-1 4 16,0 2-2-16,-1-2 2 0,-1 1 0 15,6 1 2-15,-6-2-4 0,2 1 2 0,-1-1 0 16,3 2 2-16,-2-1-1 0,0-1-4 15,2 2 3-15,-2-1 0 0,4-1 2 16,-7 2-1-16,7-2-4 0,-2 0 3 16,0 1-2-16,-2-1 1 0,4 0-1 0,2 2 0 15,-9-2 2-15,7 0 2 0,-2 0 0 16,4 1 0-16,-2-1-1 0,-2 2-1 16,0-2 0-16,2 0-3 0,2 0 3 15,-8 1 1-15,8-1-1 0,-7 0 1 0,7 2 0 16,-2-2-1-16,-2 0 2 0,0 0-2 15,4 0 0-15,-2 0 0 0,-2 0 0 0,4 0 0 16,-2 0-2-16,2 0 2 16,0 0 0-16,-4 0-1 0,-1 0 2 0,5 0 1 15,0 0-2-15,-2 0-2 0,2 0 0 16,-4 0 1-16,2 0 1 0,2 0 2 0,0 0-3 16,-8 0 2-16,8 1-1 0,-2-1 1 15,2 0-1-15,-4 0 0 0,0 2-1 16,4-2-3-16,-2 0 2 0,-3 0 2 0,5 0 2 15,-2 0 1-15,2 0-1 0,-4 0-2 16,0 0 0-16,4 0 0 0,0 0 0 16,-2 0 0-16,-2 0 2 0,4 0-1 15,0 0-1-15,0 0 0 0,-2 0-3 0,2-2 3 16,0 2 2-16,-4 0-1 0,-1 0-2 16,5 0 2-16,0 0-1 0,0 0 0 15,-2 0-5-15,2 0 0 0,0 0 5 16,0 0 2-16,-4 2 1 0,4-2-1 0,-4 0-2 15,4 0 0-15,0 0 3 0,-2 0-1 16,2 0-2-16,-4 0-2 0,4-2-1 16,0 2 3-16,0 0-1 0,-2 0 2 15,2 0-1-15,0 0 2 0,0 0-2 0,-4 0-2 16,4 0 2-16,-4 0 0 0,4 0 2 16,0 0-1-16,0 0-1 0,0 0-3 15,-2 0 3-15,2 0-2 0,-5 0-1 0,5 0 3 16,0 0 2-16,0 0 1 0,0 0-3 15,0 0 0-15,0 0-1 0,0 0-3 16,-2 0 2-16,2 0 4 0,0 0 1 16,0 0-1-16,0 0-2 0,0 0 2 0,0 0-1 15,0 0-4-15,0 0 1 0,0 0-1 16,0 0 3-16,0 0-2 0,0 0-2 0,0 0 6 16,0 0 0-16,0 0 5 15,0 0-8-15,0-1-1 0,2 1-2 0,-2-2 4 16,0 1 0-16,0-2-2 0,0 1-2 15,0-1 6-15,0 2 0 0,0-2 0 0,0 0-2 16,5 0 0-16,-5-2 0 0,0 2 0 16,0-1 5-16,0-1-3 0,0 1-2 15,0-1 0-15,0 1 0 0,0-1-1 16,0-1 1-16,0 2-1 0,-5-2 2 0,5 0-2 16,0 1 2-16,0-1 0 0,0 0-1 15,-2 0 2-15,2 2-4 0,0-2 2 16,-4 0 3-16,4 0-1 0,-4 1-1 0,4-1-4 15,-2 0 0-15,2 0 1 0,0 2-1 16,-4-3 1-16,4 2 2 0,-2-1 0 16,2 1-2-16,0-1 6 0,-4 2-4 15,0-2 2-15,4 1-6 0,0-1 4 0,-3 0 0 16,3 2 2-16,0-2-4 0,0 0 2 16,-4 0 0-16,4 0 2 0,-4 1 0 15,4-1 1-15,0 2-3 0,0-2 0 16,0 1 0-16,0 1 0 0,0-1-1 0,0 1-1 15,-2-1 0-15,2 2 2 0,0-1 0 16,0 0-2-16,0 2 2 0,0 0 0 16,0-1 0-16,0 0-2 0,0 2-3 0,0-2-2 15,-4-1 7-15,4 3 7 0,0 0-4 16,0-2-1-16,0 1 0 0,0-1 0 16,0 2 2-16,0-2-4 0,0 1-6 15,0 1 3-15,0-1 0 0,0 0 3 0,0 1 3 16,0-2-6-16,0 3 3 0,0-1-3 15,0-1 6-15,0 1-3 0,0-1 0 16,0 1 3-16,0 1-2 0,0-3-1 16,0 3-4-16,0-2 4 0,0 0 0 0,0 1 0 15,0 1 2-15,0-1-2 0,0 1 1 16,0-2-4-16,0 2-1 0,0 0-3 16,0-1 4-16,0 1 2 0,0 0 2 15,0 0-1-15,0 0 0 0,0 1 0 0,0-1 0 16,0 2-1-16,-2-1 2 0,2-1-1 15,0 1 1-15,0 3 1 0,0-3 1 0,0 1-3 16,-4-1 0-16,4 2 4 0,-4 0-3 16,4 0 2-16,0 0-3 0,-2 0 2 15,-3 0-4-15,5 0 2 0,0 0 4 16,-2 0-2-16,2 1-2 0,-4 0-6 0,0 0 1 16,2-1 2-16,2 2 0 0,-8-3 3 15,8 3-2-15,-2-2 1 0,-2 2 0 16,2-1 1-16,2-1 1 0,-5 2 2 15,1-2 0-15,2 0-1 0,-2 0-2 0,4-1-2 16,0 2 4-16,-2-1-1 0,2-2-2 16,-4 1-1-16,4-1 2 0,0 1 2 15,-4-1-1-15,4 1 1 0,0-1-2 0,0-1 2 16,0 0-2-16,4 0 1 0,-4-1-2 16,4-1 1-16,-4 2-2 0,2-3 1 15,2 2 0-15,-2-1 1 0,-2-1 4 16,9 0-3-16,-9 1 2 0,2 0 0 0,4-3-3 15,-6 2 0-15,8 0-2 0,-6-2 0 16,2 3 2-16,0-1-2 0,-2-2 2 16,5 2 0-16,-3-2 0 0,0 3-3 15,-2-3 6-15,4 2-3 0,-2 0 0 0,0-2 0 16,-1 4-14-16,5-2 7 0,-6 2 0 16,2-1 13-16,-2 2-1 0,6 0-2 15,-6 0-2-15,3 2 1 0,-3 1-2 16,2-2 3-16,0 4-3 0,-2-2 0 0,2 0-2 15,-2 1 4-15,-2-1-2 0,4 2 2 16,0-2-2-16,-2 0 2 0,-2 1 1 16,5-1-3-16,-5 0-2 0,4 0-3 0,-4 0 3 15,2-1 1-15,-2 1 2 0,0-2 1 16,4 2-2-16,-2-2 0 0,-2 1 0 16,0 0 3-16,4-2-3 0,-4 3-3 0,4-3 3 15,-4 1 3-15,0-1 2 0,0 2-1 16,0-2-4-16,0 0-2 0,0 1 0 15,2-1-19-15,-2 0-140 0,0 0-270 0,-2-1-304 16,4-2-57-16,-2 0 153 0,0-1 250 16</inkml:trace>
  <inkml:trace contextRef="#ctx0" brushRef="#br0" timeOffset="-46163.39">10966 12402 21 0,'0'-2'59'0,"-2"2"-1"0,2-2 0 15,0 2 3-15,0-1 2 0,0 0-68 0,0-1-35 16,0 2-21-16,0-3 62 15,0 2 35-15,2-1 21 0,-2 1 17 0,0-1 6 16,0 2-5-16,0-1-2 0,0 1-4 16,0 0 3-16,0 0-3 0,0 0-8 0,0 0-4 15,0 0-5-15,0 0 1 16,0 1-1-16,0-1-9 0,-2 0-12 0,2 0-14 16,0 0-6-16,0 2-6 0,0-2 1 15,0 0-3-15,0 0-2 0,2 0-4 0,-2 0 0 16,0 1 0-16,0 1 6 0,0 1-3 15,0 0 3-15,0 1-4 0,0 1 2 16,0 1-1-16,0-1 0 0,0 3 2 0,0 0 9 16,0 1 6-16,4 0 7 0,-4 1-6 15,0 2-6-15,2-1 0 0,-2 1-2 16,0 0-5-16,0 0-2 0,4-1 16 16,-4 3 29-16,5-2 22 0,-5 0 0 0,0 2-20 15,0-2-14-15,2 1-14 0,-2-1 15 16,0 2 25-16,4-1 27 0,0-1-10 15,-4 3-23-15,2-1-18 0,2-3-14 16,-4 3-9-16,2 1-4 0,2-1-2 0,0 0-3 16,-4 0 1-16,2 1 1 0,-2 0-3 15,5-1 1-15,-3-1 1 0,-2 1 4 0,4-2 37 16,0 0 50-16,-4-2 29 0,2 0-15 16,-2 1-32-16,4-2-29 0,-4-1-19 15,2-1-14-15,-2 1-6 0,0-2-4 16,4 0-2-16,-4-2-3 0,4 1 4 0,-4-1 5 15,0-1-1-15,0 0 0 0,0-2-6 16,3-1-3-16,-3 0-9 0,0-1-81 16,0 0-140-16,0-2-165 0,0-2-139 15,-3-1-33-15,3 0 71 0,-4-1 150 0</inkml:trace>
  <inkml:trace contextRef="#ctx0" brushRef="#br0" timeOffset="-45386.82">11030 12373 58 0,'2'-3'116'0,"-2"0"-5"0,0 0-18 16,4 2-17-16,0-2-16 0,-4 1-7 0,0 1-7 16,0-1 1-16,0 1 7 0,0 1 12 15,0-2 10-15,0 4 9 0,0-2 7 16,-4 3 4-16,0 0 1 0,2 1 0 16,-2-1 3-16,2 3 2 0,-6-1 0 0,1 1-3 15,5-2-8-15,-6 2-5 0,2 0-6 16,-4 0-1-16,8 2-10 0,-9-2-14 0,5 1-15 15,-4 1-11-15,3-2-4 0,-1 1 6 16,-2-1 10-16,4 2 8 0,-1-2-12 16,-3-1-11-16,8 2-10 0,-6-1-5 15,2-2-1-15,3 1-3 0,-5-1 1 0,6 1 0 16,-2-2 7-16,0-2 20 0,2 2 26 16,-2 0 8-16,4-1-8 0,-2-1-21 15,2-1-11-15,-5 0-13 0,5 0-7 0,0-1-4 16,0-1-1-16,0-1-3 0,5 0-1 15,-5 0 0-15,0 0 0 0,2 0 3 16,2-1-4-16,-2-1 2 0,6 2-4 16,-6-3 3-16,2 2-1 0,3-1 0 0,-3 1-4 15,2-1 3-15,0 1-2 0,0 0-1 16,3 2 5-16,-1 2-1 0,0-2 2 16,2 4-1-16,-1-2 3 0,-1 2-1 15,0 2 1-15,1-1 0 0,1 0-3 0,-2 1 2 16,0 0 0-16,-1 1-2 0,3 0 2 15,-4 1-2-15,4-4 3 0,-7 3 2 0,7-2 3 16,-4 0 1-16,2-1 0 0,-1 1 0 16,3-3 0-16,-4 0-1 0,4-2-3 15,-3 1-3-15,-1-2-42 0,4 0-140 16,-4 1-200-16,1-1-250 0,1 0-40 0,-8-1 94 16,2 2 227-16</inkml:trace>
  <inkml:trace contextRef="#ctx0" brushRef="#br0" timeOffset="-43320.01">13440 13408 82 0,'0'0'136'0,"0"0"-9"0,0 0-17 16,0 0-18-16,0 0-16 0,0 0-14 16,0 0-12-16,0 0-5 0,0 0-1 15,0 0 5-15,0 0-5 0,0 0-3 0,0-1-10 16,0 1-9-16,0 0-11 0,2 0-2 16,-2 0-5-16,5 0 0 0,-1 1 8 15,-4-1 12-15,2 1 18 0,2 1 16 16,-2 0 10-16,6 1 5 0,-6 1 3 0,5 1-2 15,-3-1-11-15,2 2-18 0,-2 0-14 16,2 1 10-16,-2 1 27 0,3 1 16 0,-3 0-13 16,-2 0-21-16,4 2-16 0,-2 1-10 15,0-2-7-15,-2 1-6 0,-2 1-2 16,4 0-3-16,-2 0-3 0,-2 1-2 0,0-2 0 16,5 0 1-16,-5 0-2 0,4 0 0 15,-4-1-2-15,0-2 2 0,0 1 0 16,0-2 3-16,2 1-3 0,-2-2 0 15,0-1 0-15,4 2 3 0,-4-3 3 16,4 2 0-16,-4-3 1 0,2 2 1 0,2-2-2 16,-2 0-1-16,7 0-3 0,-7-1 2 0,2 0 0 15,-2 0-2-15,6-2 0 16,-6 0 8-16,6 0 33 0,-1 0 36 0,-5-2 17 16,6 0-15-16,-6 0-24 0,4-1-18 15,-2-2-13-15,3 1-7 0,-3-1-8 16,-2-2-5-16,6 1-4 0,-6-2 8 15,6 1-2-15,-6-3-2 0,3 2-10 0,-3-2 2 16,2 2 4-16,0-2 13 0,-2 2-6 16,-2-2-3-16,0 0-17 0,4 1 6 0,-2 0 2 15,-2-2 1-15,0 3-2 0,0-3 1 16,0 2 2-16,0-1-1 0,0 1 2 16,0-2-2-16,-2 2 2 0,2 0-1 15,0 2 0-15,-4-3 0 0,4 5-1 0,0-1 0 16,0-1 0-16,0 2 0 0,0 0 0 15,0 1-6-15,0-1 4 0,0 2 1 16,-2 0-1-16,2 0 1 0,0 0 3 16,0 2 1-16,0-1 3 0,0 1-2 0,0-1 3 15,0 0-3-15,-4 1 1 0,4 1-2 16,0 0 1-16,0-1-4 0,0 1-3 16,-4 0 4-16,4 1 1 0,0-1 2 0,0 0 1 15,0 0-6-15,0 1 2 0,0-1-2 16,0 0 3-16,0 2 0 0,0-2-54 15,-2 2-114-15,2-2-154 0,0 1-152 0,-5-1-68 16,5 0 44-16,-2 0 138 0</inkml:trace>
  <inkml:trace contextRef="#ctx0" brushRef="#br0" timeOffset="-42379.36">13480 13437 63 0,'0'0'72'0,"0"0"3"15,0-2 8-15,0 2 4 0,0 0 9 16,0-1 5-16,0 1 4 0,0 0 0 0,0 0 2 16,0 0-5-16,0 0-6 0,0 0-9 15,0 0-15-15,0 0-13 0,0 0 3 16,0 1 18-16,0 1 9 0,0-1 5 16,0 2-4-16,0 0-7 0,0 1-14 0,4 1-7 15,-4 1 4-15,0 0 0 0,0 0-12 16,2 2-17-16,-2-1-12 0,4 2-3 0,0 0-5 15,-4 0 32-15,6 0 28 0,-6 2 18 16,2-3-20-16,7 3-25 0,-7 1-19 16,-2-1-13-16,6-1-4 0,2 2-4 15,-6-3-1-15,4 1-2 0,-1 0 0 0,1-2-4 16,2 2 3-16,-6-2-2 0,4 0 3 16,-2 0-1-16,1-3 34 0,-3 2 34 15,4-1 34-15,-2-2-12 0,0 1-23 16,-2-1-24-16,-2-1-9 0,4 2 5 0,0-3 11 15,-4 0 12-15,3 0-1 0,1-1-8 16,-4 1-8-16,2-2-13 0,2 0-8 16,0-2-10-16,-4-1-9 0,2 0-4 0,-2 0-3 15,6-1 1-15,-6-1 0 0,4-1 0 16,1 0-3-16,-3-1-2 0,-2-1 2 16,4 1-2-16,-2-3 0 0,-2 0 3 0,4 1 5 15,0-1-2-15,-2-1-5 0,-2 1-7 16,0-1 2-16,4 1 1 0,0-1 10 15,-4 2-6-15,0 0 0 0,2 2-6 0,-2-1 0 16,5 1 1-16,-3 0 0 0,-2 2-3 16,0 0 2-16,0-1 2 0,4 1 0 15,-4 3 1-15,0-3-24 0,4 2-41 16,-4 0-120-16,0 0-185 0,0 1-190 0,0 1-150 16,-4-2 29-16,0 0 124 0,4 2 210 15</inkml:trace>
  <inkml:trace contextRef="#ctx0" brushRef="#br0" timeOffset="-41961.18">13653 13434 133 0,'0'-2'169'0,"0"1"0"16,0 1-23-16,0 0-29 0,0-2-21 0,0 2-3 15,4-2 19-15,-4 2 22 0,2 0 24 16,3 0 27-16,1 0 26 0,0 0 23 0,0 0 4 16,3 2-13-16,1-2-33 0,-4 0-38 15,4 0-36-15,-1 0-32 0,1 0-24 16,-4 0-22-16,5 0-15 0,3-2-7 0,-8 2-5 16,0 0-4-16,5 0-4 0,-5-1-3 15,2 1 3-15,-2-1-7 0,1-1-72 16,-3 2-166-16,-4 0-192 0,0-1-151 15,0-1-46-15,-9 1 70 0,7-1 141 0</inkml:trace>
  <inkml:trace contextRef="#ctx0" brushRef="#br0" timeOffset="-41572.86">13366 13423 82 0,'0'0'133'16,"0"0"-6"-16,0-1-10 0,-2-1 2 0,2 2 3 15,0 0 11-15,0 0 8 0,0-1 6 16,0 1-1-16,2 0-2 0,-2 0 5 16,0 0 2-16,4 0-19 0,-2 0-36 15,2 0-22-15,0 1 26 0,-1-1 47 0,5 0 37 16,-6 0-4-16,2 0-23 0,2 0-31 16,0 0-37-16,-1 0-34 0,1 0-17 15,0 0-14-15,-2 0-9 0,0-1-11 0,2 1-4 16,-4 0-5-16,7 0-16 0,-7-2-140 15,2 2-237-15,-2 0-285 0,-2 0-52 16,4-1 124-16,0-1 238 0</inkml:trace>
  <inkml:trace contextRef="#ctx0" brushRef="#br0" timeOffset="-40372.89">14224 13438 58 0,'0'-1'123'0,"2"1"-6"16,-2-2-17-16,0 2-21 0,0 0-25 0,4-1-10 15,-4 1 9-15,0 0 23 0,0 1 20 16,4 1 14-16,-4-1 2 0,0 2 3 16,-4 0-6-16,4 1-11 0,-4 1-19 15,4 1-8-15,0 0 2 0,-2 3-3 0,-2 0-9 16,0 0-19-16,1 1-11 0,-1 1 13 15,2-1 33-15,-2 1 35 0,0-2 10 0,-2 0-8 16,4 2-25-16,-2-2-25 0,-3 0-15 16,3 0-6-16,0-1 7 0,-2 0 5 15,4 0-6-15,-6-2-11 0,6 0-12 16,-3 0-7-16,-1-4-8 0,2 3-3 0,2-2-2 16,-4-1-2-16,-2-2-4 0,5-2 0 15,-1-1-2-15,0 0-3 0,-2-1-1 16,6-1 1-16,-2-1-1 0,2 0 4 15,0 0 0-15,-4-1 2 0,4-1-1 0,4 1-3 16,-4-1 1-16,0 2 0 0,0-1 2 16,2 0-4-16,-2 0 0 0,4 3 3 15,-2-3-1-15,2 2 0 0,0 0-2 0,-1 2 2 16,5-2 1-16,-6 4-1 0,2 0-2 16,-2 1 4-16,6 0 1 0,-6 1 0 15,5 2 0-15,1 0 1 0,-2 2 3 0,0-1 0 16,0 0 1-16,3 3-1 0,-7-1-2 15,4-1 3-15,2 2-4 0,-2-3 0 16,1 2 4-16,-1 2-1 0,2-4 1 16,-2 4-4-16,-4-4 4 0,7 2-3 0,-7 0 2 15,4-2 3-15,2 1-2 0,-6-2 1 16,4-1-5-16,3 1-82 0,-7-2-163 16,2 2-208-16,0-3-156 0,2-3 14 0,-4 0 123 15,3 0 185-15</inkml:trace>
  <inkml:trace contextRef="#ctx0" brushRef="#br0" timeOffset="-39792.78">14621 13476 55 0,'0'1'157'0,"0"-1"-6"16,0 2-15-16,0-1-11 0,2-1 3 15,-2 2 23-15,0-2 24 0,0 1 20 0,4 0 20 16,-2 1 11-16,-2 0 6 0,8-2-6 15,-8 1-9-15,2 1-15 0,5-1-15 16,-3 1-25-16,2-1-23 0,-2 1-17 0,0-1-17 16,2 2-9-16,1-2-3 0,-1 1-11 15,0 0-16-15,2-1-20 0,-2 1-14 16,5-1-8-16,-5 1-10 0,0-1-5 16,0-1-3-16,3 3-3 0,-3-3-2 0,0 2 0 15,0-1 1-15,2 1 3 0,-1-1-4 16,-5-1 1-16,6 0 1 0,-6 0 2 15,4 0-1-15,-2 0-26 0,1-3-46 16,-3 2-77-16,-2-2-110 0,4 1-133 0,-4-1-102 16,0 0-35-16,0 0 7 0,-4 0 5 15,4 0 69-15,-2 0 104 0</inkml:trace>
  <inkml:trace contextRef="#ctx0" brushRef="#br0" timeOffset="-39462.46">14724 13482 98 0,'-4'1'170'0,"0"2"9"0,4 0 1 16,0 2 4-16,-2-1 12 0,2 2 6 0,0 0 13 15,-4 2-1-15,2-3-13 0,2 5-29 16,0-3-16-16,-5 2-6 0,5-1-9 16,-4 1-19-16,4 1-28 0,-2-1-24 15,2 2-17-15,0-1 0 0,-4-1 0 0,4 2-7 16,0-1-12-16,0-1-8 0,0 2 18 15,4-1 26-15,-4-1 16 0,0 0-7 16,2 0 0-16,-2 0 7 0,4 0 1 16,1-1-2-16,-5-2-3 0,6 0 20 0,-4 1 36 15,6-2 28-15,-6-1 1 0,4-1-26 16,3-1-35-16,-1-2-33 0,0 0-26 16,2-2-20-16,-1-1-15 0,-1 0-9 15,0-3-8-15,1 2-65 0,-1-3-144 0,0 0-315 16,-6 0-391-16,6-1-136 0,-8-2 144 15,2 4 358-15,-2 0 216 0</inkml:trace>
  <inkml:trace contextRef="#ctx0" brushRef="#br0" timeOffset="-18480.6299">22691 5356 5 0,'0'0'35'15,"0"0"-1"-15,0-2 9 0,0 1 18 0,0 1-53 16,0-1-33-16,0 1-20 0,0-2 58 16,0 1 32-16,0-1 5 0,0 1-3 15,0-2-10-15,0 1-12 0,0 1-8 16,0-1-8-16,2 0 1 0,-2 1-9 0,4-2-1 16,-2 2-2-16,2-1 4 0,0 1-1 15,2-1 0-15,1 1 3 0,-1-1 0 16,2 2 0-16,-2 0 1 0,1 0-3 0,-1 2 1 15,0-1 1-15,2 1 1 0,-2 2 0 16,-4-1 0-16,7 2 11 0,-7 1 31 16,2-2 29-16,0 2 25 0,-4 2 11 0,0-1 0 15,-4 1-5-15,0-1-10 0,2 0-9 16,-7 0-2-16,3 0 13 0,4-1 27 16,-6-1 23-16,6 1-1 0,-4-3-26 15,-5-2-37-15,5-1-31 0,2-1-23 0,-2-2-13 16,2 0-8-16,0-2-1 0,1-1-5 15,-1 0-3-15,2 0-2 0,2 0-1 16,-4-1-1-16,4 2-5 0,0-1-1 16,0 2 0-16,0-2 3 0,4 1 3 0,-4 2-3 15,6 0 0-15,-6 0-2 0,7 2 4 16,-3-1 1-16,-2 2 2 0,6 0 1 16,-2 2 0-16,-4-1 3 0,3 2 2 0,-1 0 5 15,-2 0 1-15,2 2 1 0,-4-1 0 16,-4 1 0-16,2-1-3 0,-2 1-2 15,-1-2-3-15,3 0 38 0,-2 1 50 0,2-3 32 16,-6 1-14-16,6-2-40 0,-2 0-28 16,0-3-20-16,4 0-12 0,0 2-10 0,0-4-3 15,0 1 2-15,0-1-1 16,4 2 0-16,0-1-3 0,-4 1 1 0,2 0 1 16,6 0 2-16,-6 1-4 0,2 2-113 15,-2 0-214-15,-2 3-263 0,5-1-51 0,-10 2 115 16,3 1 208-16</inkml:trace>
  <inkml:trace contextRef="#ctx0" brushRef="#br0" timeOffset="-15710.33">22796 5371 20 0,'0'-1'36'0,"0"-1"-1"16,0 1 0-16,0 1-3 0,0-2-4 0,0 1-4 16,0 1 0-16,0 0-2 0,0 0 1 15,4-2 0-15,-4 2 3 0,0 0 2 0,0-1 0 16,0 1 2-16,0 0-1 0,0 0-8 16,0-2-4-16,0 2-9 0,0 0 0 0,0 0 0 15,0 0 7-15,2 0 2 0,-2-1 7 16,5-1-74-16,-1 2-37 0,-4-3-29 15,2 2 61-15,2-1 33 0,-2-1 22 0,2 2 12 16,0-2 2-16,-2 0 1 0,7-2-2 16,-3 2-2-16,-4-1-3 0,6-1 0 15,-2 0-3-15,0 1 8 0,1 0 14 16,-1-2 7-16,4-2 1 0,-2 4-11 0,-1-4-6 16,3 2-5-16,-4-1-4 0,5-1-5 15,-1 1 1-15,-4-1-2 0,4 1-1 16,-1-1-1-16,-1-1-1 0,0 2 3 0,3-1-1 15,-1-1-1-15,0 2-1 0,1-1 0 16,-1-1 0-16,-2 1-1 0,2 0 2 16,1-2-1-16,3 2 2 0,-5-3-1 15,1 4 12-15,0-4 9 0,5 2 7 0,-7 0-8 16,2 0-4-16,5 0-5 0,-5 0 3 16,-2 0 6-16,7-1 4 0,-5 1-2 0,3-2-7 15,-3 2 5-15,0-1 4 16,3-1 1-16,-3 1-3 0,4 0-5 0,-5 0 2 15,1 1 5-15,-4 2 6 0,5-3 5 16,3 3 2-16,-8-2 5 0,5 2-3 0,-5-1-5 16,4 2-7-16,-8-1-9 0,6 1 0 15,-5 1 3-15,5-1 4 0,-2 3-3 16,-4-1-8-16,-2 1-6 0,8-1-3 0,-8 2-1 16,2-1-3-16,3 1-1 0,-5 1 1 15,2-2-2-15,-2 1 0 0,0 2-2 16,0-1-6-16,4 1-53 0,-4-2-93 15,4 2-127-15,-4 0-59 0,-4-2 26 0</inkml:trace>
  <inkml:trace contextRef="#ctx0" brushRef="#br0" timeOffset="-13777.25">23646 4497 28 0,'0'-2'50'0,"0"2"-5"0,0-2-4 15,4 2-6-15,-4 0-9 0,4-1-6 16,-4 1-4-16,0 0-4 0,0 0-3 0,0 0-6 15,0 0-3-15,0 0 2 0,0 0-2 16,0 0 1-16,0 0 1 0,0 1-2 16,0-1-2-16,-4 2 1 0,0 0 1 15,4-1 0-15,-2 1 3 0,-2-1-5 0,1 2 4 16,-1-1-1-16,0 1 1 0,-2-1-1 16,2 2-2-16,-2-1-1 0,-1 1 2 15,1-1 2-15,0 0-1 0,-2 1 1 16,2 0-2-16,-1 0 2 0,1 1-2 0,-2-2 0 15,2 1-4-15,0-1 4 0,-1 2 0 16,1-2 0-16,-2 0 4 0,-2 1-1 16,7-1 0-16,-7 0-1 0,4 0-2 0,-4 2 0 15,3-1-2-15,-3-1 2 0,4 2-2 16,-4-1 4-16,3-1-2 0,-3 3 2 16,0-1-2-16,-1-1 0 0,1 1 2 15,4-1-2-15,0 2-2 0,-1-1-3 0,-3-1 4 16,4-1 2-16,-2 2 0 0,5-2 1 15,-5 1-2-15,6-1 0 0,-4 0 2 16,-2 0-2-16,6 0-4 0,-3 2 3 16,3-4-1-16,-2 2 1 0,0 0-1 0,2-1 0 15,2 1 2-15,-4 0 0 0,0 0 2 16,4-2-2-16,-2 1 0 0,-2 1 0 16,4-2 0-16,0 0 0 0,0 1-2 0,-2 0 2 15,2 1 0-15,0-3 2 0,0 3 3 16,0-3-2-16,0 1-1 0,0 1-4 0,0-1 0 15,0 1 1-15,0-1 1 16,0-1-1-16,0 3 1 0,0-3 0 0,0 2 1 16,0-1 0-16,0 1 3 0,0-1-2 15,0 1-2-15,2 1 3 0,-2-2-2 0,0 2 2 16,4 0-3-16,-2 0 0 16,-2-1-1-16,4 2 2 0,0-1 3 0,-4 2-1 15,2-1 0-15,2-1 0 0,0 3 0 16,-2-1-3-16,3 1-1 0,-3 0 4 0,2 0 0 15,0 1 0-15,2 1-2 0,-4-1 1 16,2 1-2-16,3-1 1 0,-3 1 1 16,2 1 1-16,-2-2-3 0,2 2 0 0,-2 0 2 15,3 0 0-15,-1 0 0 0,-2 2 1 16,2-2-6-16,-4 0 5 0,6-1-1 16,-5 2 2-16,5-2-4 0,-6 2 2 15,4-3 0-15,-2 2 6 0,0 0-1 16,3-1-6-16,-5-1 2 0,6 0-2 0,-6 0 6 15,6 0-4-15,-6-1 1 0,2 0 0 16,-2 0 0-16,7 0 0 0,-7-1-1 0,2-1-2 16,-2 1 2-16,2-1 1 0,0-1-1 15,-2 0 2-15,2 2 0 0,-4-4-4 16,3 2 0-16,-3-1 0 0,0 0 0 0,4 0 2 16,-4 0-2-16,0 1-2 0,4-3 2 15,-4 1 2-15,0 1 3 0,0-1-2 16,2-1-3-16,-2 2 0 0,0-2 1 15,0 1 2-15,0-1-3 0,0 0 0 0,0 2 0 16,0-2 0-16,0 1 2 0,0-1-2 16,0 0 3-16,0 0 12 0,4 1 15 15,-4-1 11-15,0 0-3 0,0 2-4 16,0-2-6-16,0 0-2 0,4 0-6 0,-4 0-7 16,0 0-5-16,0 0-1 0,0 0-2 15,2-2-1-15,2 2 1 0,-4-1-3 16,0 0 3-16,2-1-3 0,-2 1 0 15,5 1 1-15,-1-3-2 0,-4 1-1 0,2 1 0 16,2-2 0-16,-2 1 0 0,2-2 2 16,0 1 1-16,-2 0-1 0,2-3-2 15,3 1 1-15,-3 1-3 0,2-2 0 0,0 0 2 16,0 0 3-16,3 0-2 0,-3 0-1 16,0-2 0-16,0 1-1 0,2 0-4 15,1 0 2-15,-1 0 0 0,-2 0 4 16,0 2-1-16,1-1-1 0,-1-2 2 0,4 2 2 15,-2 0-3-15,-1-1 0 0,3 1-1 16,-4 0-2-16,5-2 3 0,-1 2 3 16,-4 0-2-16,4-1 0 0,-3 1-2 0,3 0 2 15,-4-2-1-15,4 4 1 0,-7-2-1 16,7 1 2-16,-4-1 1 0,-2 2 15 16,0-1 23-16,3 2 33 0,-5 0 24 0,2 0-3 15,0 0-22-15,-2 0-30 0,-2 2-16 16,0-2-9-16,4 1-8 0,0 1-4 15,-4-1-4-15,0 1-2 0,0-1 0 16,2 2 0-16,-2-1 0 0,0 1 0 0,0-2 0 16,0 1-2-16,0 1 1 0,0 0 1 15,0 0-7-15,0 0-80 0,0 0-180 16,0 0-105-16,-2 0 10 0</inkml:trace>
  <inkml:trace contextRef="#ctx0" brushRef="#br0" timeOffset="-10843.33">23094 5521 28 0,'0'-1'49'0,"2"1"9"16,-2 0 10-16,0 0 11 0,0-2-67 16,0 2-39-16,0-1-32 0,0 1 50 15,0-2 26-15,4 1 16 0,-4-1 1 0,4 1 3 16,-4-2-3-16,0 1 0 0,0 0-5 15,0 1-8-15,0 0-4 0,2-2-1 0,-2 1 3 16,4 1 5-16,-4-2-3 0,0 0-4 16,0 1-4-16,0-1 0 0,0 0 4 15,0 0 5-15,0-1 3 0,0 1-9 16,0-2-5-16,0 2-5 0,0-1-2 0,0-1 0 16,0-1-3-16,0 2 1 0,0-2 2 15,0-2-1-15,0 2-4 0,0-1-1 16,-4-2 0-16,4 1 0 0,-2 0 1 15,2 1 1-15,0 0-1 0,-4-1 1 0,0 1 1 16,4 1 0-16,-2-2 1 0,2 1-5 16,-4 0 3-16,0 2 0 0,4-1 1 15,-3-2-1-15,-1 2-1 0,2 0 0 0,2 0-3 16,-4 0 3-16,0-1-2 0,2 2 3 16,2-1-1-16,-6-1 2 0,6 2-1 15,-9-1 3-15,7 0-3 0,2 2 3 16,-8-2-2-16,6 1-2 0,-2-1 1 0,2 1 0 15,-6 1 0-15,6 0-2 0,2-2 2 16,-7 3 0-16,-1-2-1 0,8 1 1 16,-6-1 0-16,4 1 0 0,-6-1-2 15,5 2-1-15,-1 0 1 0,0 0 2 0,2 0 0 16,-4-2-1-16,2 1-1 0,-2 1 2 16,1-1 1-16,3 1-1 0,-6 1 1 0,6-1-2 15,-2 0 1-15,2 0-1 16,-6 2-1-16,6-2 7 0,-7 0-5 0,7 1 2 15,-4-1-6-15,2 1 0 0,-2 1 2 16,2 0 0-16,-3 1 0 0,3-2 4 0,-2 2 0 16,0-1-2-16,2 1 0 0,-3 0-2 15,1 0 2-15,0 0 0 0,-2-2 2 16,0 2-2-16,-1 2 2 0,-1-2-1 0,4 0 2 16,0 0-3-16,-1 1-3 0,-3-1 2 15,4 0-1-15,-3 0 2 0,1 0-2 16,0 0 0-16,6 2 2 0,-8-2 0 15,3 1 0-15,1 0 0 0,-2 1 0 0,2-2-2 16,-1 3 2-16,1-1-3 0,-2-1 3 16,2 1 0-16,0 1 2 0,-1-2-1 15,-1 2-1-15,2 0 0 0,0 0 2 16,0 0-2-16,-1 0 0 0,-1 2-2 0,6-2 2 16,-4 1-1-16,-2-1 1 0,1 2 5 15,1-1-4-15,2-1-1 0,-2 2-5 16,2 1 3-16,-3-2-1 0,5 0 1 15,-6 3 2-15,6-3 0 0,-4 2 1 0,-2-2 0 16,6 3-1-16,-3-3 2 0,1 2-2 16,2-1 1-16,-4 1-1 0,2-2 1 15,-2 2 0-15,2-1 1 0,1 1-2 0,-5-1-2 16,6 0-4-16,-2 1 1 0,0 0 2 16,-2 0 7-16,4 2 1 0,-3-4-5 15,1 4 2-15,2-2-2 0,-2 1 3 16,2-1-3-16,-2 0 2 0,0 0-4 0,2 2 2 15,2-1-2-15,-7-1 2 0,7 2-1 16,-4-2 3-16,0 1-1 0,2 1 1 16,2-1-2-16,-4 1 0 0,4-1 2 0,-4-1 0 15,4 2-2-15,0-1 0 0,0-1 0 16,0 2 0-16,-2-2 2 0,2 0-1 16,0 0 4-16,0 0-5 0,0 0 2 0,0 0-5 15,0-2 2-15,0 0 0 0,0 1 2 16,0 0 0-16,0-1-1 0,0-1 0 15,0 2 0-15,0-2 1 0,0 0 2 16,0-2 1-16,0 2 2 0,0-1 10 0,0-1 9 16,0 1 4-16,0-2-9 0,0 0-8 15,0 0-6-15,2-2-1 0,-2 2-3 16,0-1 3-16,0-1 1 0,0 1-1 16,4-2-2-16,-4 1-9 0,0-1 3 0,4 0 0 15,-4 2 2-15,0-2 0 0,2 0 1 16,-2-2 4-16,0 2-3 0,4 0-1 0,0-1-5 15,-1-1 5-15,1 1 0 0,-4-1 0 16,2 1 0-16,2-2 1 0,0 1 2 16,-2-1-1-16,2 2-2 0,-2-2 0 15,2 1 0-15,1 1-1 0,-3-1 1 0,-2 1-5 16,4-1 0-16,-2 2 3 0,2-1 3 16,0 1-1-16,-4 0 0 0,2 0-1 15,-2 1 1-15,0 1-1 0,4-1-1 0,0-1 0 16,-4 3 2-16,0 1 2 0,0 1 1 15,3 0-2-15,-3-1-2 0,0 2 1 16,0 0 1-16,0 2 1 0,0-3 0 16,0 5-2-16,-3-3 0 0,3 2 2 0,0 0-1 15,-4 2 0-15,0-2 1 0,4 0-1 16,-2 0-1-16,2 1 0 0,-4-2 0 16,0 1 1-16,4 0 1 0,0-2 1 15,-2 1 0-15,-2 1-1 0,4-3 1 0,0 0-2 16,-2 1 0-16,2-2 2 0,-5 1 0 15,5-2 1-15,-4 1 0 0,4-2-4 16,0 1 1-16,-2-1 0 0,2 0 2 16,-4-1-3-16,2-1 0 0,2 1 0 0,-4-2 2 15,4 1-2-15,-4-1 2 0,4 0-2 16,-2 0 0-16,2-1 0 0,0 1 0 0,-4 0 0 16,1-2-2-16,3 2 2 0,0 0 0 15,-4-1 2-15,4 1-2 0,-4-1-2 16,4 0 0-16,0 3 2 0,0-4 0 15,0 2-2-15,-2 2 1 0,2-3 1 0,0 3 0 16,0-2 0-16,0 2 0 0,0-1 1 16,-4 1 1-16,4-1 0 0,0 1-2 15,0-1 2-15,0 2 1 0,-4-1-1 0,4 1-2 16,0-2 0-16,0 2 0 0,-2-1 0 16,2-1 0-16,0 2 0 0,0 0-4 15,-4 0 4-15,4-1 0 0,0 1-3 16,0-2-2-16,-2 2 1 0,2 0-2 0,0 0 5 15,0 0 0-15,0 0 1 0,0 0 0 16,0 0 1-16,2 0-2 0,-2 2 2 16,4-2 5-16,-4 0 4 0,0-2-3 15,2 2 0-15,-2 0 1 0,4-1-2 0,0 1-2 16,-2-2 0-16,2 2 0 0,0-1-2 16,-1 1 0-16,1-2-1 0,-2 1 0 15,6 1 0-15,-6-2 3 0,2 2 1 16,-2-1-3-16,7 1-74 0,-7 0-145 0,-2-2-91 15,0 2 16-15</inkml:trace>
  <inkml:trace contextRef="#ctx0" brushRef="#br0" timeOffset="-5222.4799">10987 11040 33 0,'0'-2'62'0,"4"2"1"15,-4-1 0-15,0-1 6 0,0 2 2 16,0-1 8-16,0 1 6 0,0-2-1 16,0 2-9-16,0-2-7 0,0 2-11 0,0 0-9 15,0 0-9-15,0-1-9 0,0 1-8 16,0 0-7-16,0-1-5 0,0 1-2 15,0 0-3-15,0 0 0 0,0-2-5 16,0 2 2-16,0 0-2 0,0 0 1 0,0 0 1 16,0 0 0-16,0 0-2 0,0 0 0 15,0 0-1-15,0 0 1 0,0 0 0 16,0-1 0-16,0 1 0 0,0 0 3 16,0 0-1-16,0 0-1 0,0 0-2 0,0 0-1 15,0 0 2-15,0 0 2 0,0 0-1 16,0 0 1-16,0 0 1 0,0 0-2 15,0 0 0-15,0 0-1 0,0 0 0 0,0 0 1 16,0 0-1-16,0 0 1 0,0 0-2 16,0 0 1-16,0 0 0 0,0 0 1 0,0 0 0 15,0 1-1-15,0-1-2 16,-4 2-1-16,4-2 3 0,-4 1 0 0,4 0 1 16,0 1-1-16,-2 0 1 0,2-1 0 15,0 2 3-15,-5 0-3 0,1-1-1 16,4 1-1-16,-2 1-1 0,-2 1 2 0,4-1 0 15,-2 1 2-15,-6 2-1 0,8-1 1 16,-6 3 0-16,3 0-2 0,-5 1-2 16,2 1 2-16,0 0-2 0,0 1 2 0,-3-2-1 15,3-1-2-15,0 2 2 0,0-2-2 16,-1-2 3-16,-1 2 2 0,6-1-2 16,-6-1 0-16,6-1-2 0,-2 0 2 15,2 0-1-15,-3-1 1 0,1-1 3 0,2 1-1 16,-2-2 1-16,4 0-5 0,-2 0 2 15,2 0-2-15,-4-1-1 0,4 0 1 0,0 0-1 16,-4-1 0-16,4 1 3 0,0-1 0 16,0 2 0-16,4-1 2 0,0-1-1 15,-4-1 2-15,2 2-1 0,2-2-2 16,2 0 1-16,-1 0 1 0,1 0 3 0,0 0-1 16,0 0-3-16,2 1 0 0,-5-1 2 15,3 0 5-15,-2 1-2 0,0 3 3 16,-2-1-4-16,2 0 1 0,-2 3 6 15,-2-1 6-15,-2 3 6 0,-2 0-2 0,2-1-6 16,-2 1-5-16,0-1-1 0,-2 2-5 16,-1-2-3-16,3 1-1 0,2 0 1 15,-6-1-2-15,2-1 0 0,4 0-2 16,2-2 2-16,-9 1 2 0,9 1-2 0,-2-3 0 16,-2 1-2-16,4 0 4 0,0-1-2 15,-2 0 4-15,2 0-3 0,0-2 1 16,0-1 0-16,0 2 4 0,2-1-4 0,-2 0 0 15,0 3-5-15,0-3 2 0,0-1 1 16,0 0-1-16,0 0-1 0,0 0 1 16,0 0 1-16,0 0 0 0,0 0 0 15,0 0-2-15,0 0 2 0,0 0 2 0,0 0 2 16,0 0-4-16,4 0 0 0,-4 0 0 16,0 0 2-16,0 0-1 0,2 0-1 15,-2 0-1-15,0 0 1 0,0 0 0 16,0 0 2-16,0 0-1 0,0 0 0 0,0 0-1 15,0 0 1-15,0 0 3 0,0 0-1 16,0 0-1-16,0 0 0 0,0 0 0 16,0 0-2-16,4 0 0 0,-4 0 0 0,0 0 0 15,0 0 0-15,5 0-2 0,-5-1 0 16,0 1 1-16,0-2 0 0,0 0-1 16,2 2 4-16,-2-2-1 0,4 0-1 15,-2 1 5-15,2-2-3 0,0 0 1 0,-2 0-8 16,2-1 1-16,0 0 3 0,3 1 0 15,-1-1-1-15,-2-1 2 0,2 1-1 0,0-1 1 16,1 2 0-16,-1-1 1 0,2 0-1 16,-6 0 0-16,6 1-6 0,-5 0 0 15,1 0 2-15,-2 2 7 0,2-1 0 16,0 1 1-16,-4 1-1 0,0 0 2 0,0 1-3 16,-4 1-3-16,0-1 2 0,2 2 1 15,-2 0 4-15,1 0-2 0,-5 1-1 16,6 0-1-16,-2-1-1 0,0 0 1 15,2 0 0-15,-2 0-1 0,2-2 2 0,-3 0 0 16,1 1 1-16,2 0-3 0,-2-2-1 16,2 0-1-16,2 0 1 0,-4-2-3 0,0 0 2 15,2 1 3-15,-2 0 1 0,1-1 2 16,-1 1-4-16,0-1 3 0,4-1-2 16,-2 2 3-16,2-1-5 0,-4 1-2 15,0-3 4-15,4 4-2 0,-2-1-1 0,2 0-76 16,-4 1-181-16,4 0-118 0,0 0-2 15</inkml:trace>
  <inkml:trace contextRef="#ctx0" brushRef="#br0" timeOffset="14075.8">22430 6097 52 0,'0'-1'119'0,"0"1"4"0,0-3 16 15,0 1-62-15,0-1-37 0,0 1-27 16,0 0 57-16,0 0 34 0,0 1 20 16,0-2 11-16,-4 1 15 0,4 1 16 15,-2-1 18-15,2 1 19 0,0-1 4 16,0 2 0-16,-4-3-13 0,4 3-16 0,-4-1-23 16,4-1-25-16,0 1-25 0,0-1-29 15,0 2-25-15,-2-1-18 0,2 1-15 16,0-2-7-16,0 1-8 0,0 1-5 15,2-2 2-15,-2 2 4 0,0 0 2 0,8 0 10 16,-8-1 12-16,6 1 8 0,-4 0 7 16,7-2-4-16,-3 2 3 0,0-1-8 0,0-1 0 15,5 0-1-15,-1 1-3 0,0 0-8 16,-4-1-7-16,5 1-5 0,-1-1-4 16,0 1 0-16,-3-1-2 0,3 1-4 15,-4-1-1-15,5 1 0 0,-5-1 2 0,4 0 0 16,-4 1-2-16,5 0-2 0,-9 1-9 15,8-2-35-15,-4 1-78 0,2-1-116 16,-5 1-118-16,5 1-85 0,-8-2-20 0,6 2 11 16,-6 0 13-16,2-1 33 0,-2 1 75 15</inkml:trace>
  <inkml:trace contextRef="#ctx0" brushRef="#br0" timeOffset="14414.53">22606 6019 84 0,'-2'0'140'0,"2"2"-7"16,-4-2-13-16,0 1-5 0,4 1-2 15,-2-1-2-15,2 2 5 0,-5 0 5 16,3 0 11-16,2 2 19 0,-4 1 18 0,0 0 7 16,4 0-11-16,-2 1-9 0,-2 2-3 15,2-1 1-15,-2 1 4 0,0 0-1 16,2 0-6-16,-3 0-17 0,1 0-29 0,2 0-32 15,2 1-26-15,-4-1-15 0,2 2-10 16,2-2 12-16,-4 1 6 0,4-2 13 16,0 2-1-16,0-1-3 0,4 0-7 15,-4-1-15-15,0-2-5 0,6 1-4 0,-6-2-4 16,2 1-8-16,7-2-2 0,-7-1-4 16,6 0 0-16,0 0 1 0,0-1-2 15,1-2-43-15,1 0-94 0,-4 0-160 16,5-2-135-16,-1 2-86 0,-4-1-17 0,9-2-10 15,-9 1 60-15,0-3 106 0</inkml:trace>
  <inkml:trace contextRef="#ctx0" brushRef="#br0" timeOffset="14788.7">22893 6171 212 0,'0'0'228'0,"0"1"25"0,4 1 31 15,-4-2 41-15,0 0 39 0,0-2 10 16,0 1-25-16,0 1-64 0,3 0-73 0,-3 0-63 16,4-2-42-16,-4 2-25 0,2-1-10 15,2 1-7-15,0-2-8 0,2 1-12 16,-4-1-15-16,7-1-14 0,-3 2-7 16,-2-1-6-16,2 1-2 0,0 1-2 0,0-2 1 15,1 1-35-15,-3 1-71 0,0 0-144 16,-2 0-151-16,2 1-124 0,-8 2-61 15,2-1-3-15,-6 0 80 0,1 0 135 0</inkml:trace>
  <inkml:trace contextRef="#ctx0" brushRef="#br0" timeOffset="14959.6">22829 6226 189 0,'-2'5'216'15,"2"-2"15"-15,0-1 0 0,0 0-6 0,0 1-17 16,2-3-28-16,-2 2-36 0,9-1-42 15,-7-1-36-15,2 2-25 0,-2-2-16 16,6 1-10-16,-6 1-10 0,2-2-27 16,-2 1-71-16,7-1-105 0,-7 2-110 0,2-2-75 15,-2-2-14-15,6 2 65 0</inkml:trace>
  <inkml:trace contextRef="#ctx0" brushRef="#br0" timeOffset="15499.11">23129 6082 182 0,'0'-1'202'0,"0"-1"7"16,0 1-9-16,0-1-7 0,0 1-14 15,0-1-8-15,0 1-9 0,4-1 2 16,-4 0 11-16,4 1 19 0,-2 0 10 0,-2-1-10 16,7 1-20-16,-3-2-29 0,0 0-31 15,2 1-34-15,0 1-23 0,0-1-17 16,3 1-14-16,-1-1-7 0,0-1-9 0,-2 2-1 15,5-1-4-15,-9 1-5 0,8-2 2 16,-4 1 3-16,3 1-1 0,-3-1-1 16,-4 1-1-16,6-1-6 0,-6 0 0 0,2 1 0 15,0 0-35-15,-1 1-87 0,1-2-120 16,-4 1-86-16,2-1-42 0,-2 1-7 16,0-1 13-16,0 1 15 0,-2-1 14 15,2-1 31-15</inkml:trace>
  <inkml:trace contextRef="#ctx0" brushRef="#br0" timeOffset="15782.84">23216 6006 35 0,'-2'0'85'16,"2"1"10"-16,-4-1 12 0,4 3 0 16,-2-2-1-16,2 3 0 0,0-1 1 0,-5 1 2 15,1 1-3-15,4 2-5 0,-2-1-10 16,2 0-13-16,-4 3-13 0,0 0-9 15,2 0-11-15,2 0-5 0,-4 2-9 0,2-1-7 16,2 1-5-16,-4-3-6 0,-1 3-5 16,5 0-2-16,0-2 1 0,0 1-3 15,-2-1-1-15,2 0-1 0,0-1-2 16,0 0 4-16,0 0-3 0,2 0 2 0,-2-1-2 16,0 1-2-16,0-2-2 0,5 0 1 15,-1 0-12-15,-4-2-41 0,0 2-61 16,0-3-67-16,0 0-50 0,2-1-45 0,-2-2-26 15,0 0 30-15</inkml:trace>
  <inkml:trace contextRef="#ctx0" brushRef="#br0" timeOffset="16035.96">23137 6272 111 0,'0'2'154'16,"0"1"8"-16,0-1 5 0,0-1 9 0,0 1 7 15,0-1 10-15,2 1 10 0,-2-2 8 16,7-2 6-16,-3 2-8 0,0-1-18 16,2-1-23-16,0 2-24 0,0-1-28 0,3-1-27 15,-3 1-28-15,0-1-19 0,0 0-12 16,3 1-12-16,-7 1-6 0,4-1-5 16,-2 1-3-16,0-2-3 0,2 2-3 15,-6 0-3-15,2-1-41 0,2 1-93 0,1 1-140 16,-5-1-145-16,0 0-114 0,2-1-21 15,-2-2 82-15,0 1 151 0</inkml:trace>
  <inkml:trace contextRef="#ctx0" brushRef="#br0" timeOffset="17771.39">23396 6130 117 0,'-2'0'118'0,"2"2"-7"16,-7-1-2-16,7 1-11 0,-4-1-5 15,0 1-7-15,4-1-2 0,0-1 3 16,-2 2 4-16,2-1 12 0,-4-1 11 0,4 2 19 16,0-2 13-16,0 0-6 0,0 0-19 15,4-2-26-15,-4-1-23 0,0-1-20 16,2 1-14-16,2-3-15 0,0 0-13 15,-2-2-6-15,3-1 1 0,-3 0 3 0,6-1-4 16,-6-2-4-16,2 0 2 0,2-2-2 16,-2 2 4-16,-1 2-9 0,5-3 0 15,-6 5 2-15,2-3-4 0,-2 4-4 16,2-1-3-16,0 2 5 0,-2 2 3 0,3 1 6 16,-5 3 0-16,2 0 2 0,-2 4 1 15,0 0 0-15,4 4-2 0,-4 1 2 16,0 2 1-16,0 2 3 0,0-1 2 15,4 2-1-15,-4 1 1 0,0-2-2 0,0 2 0 16,0 0-1-16,0 0-1 0,0 0-2 16,-4 0 1-16,4-1 0 0,0-2 0 15,0 1-1-15,0-1 3 0,-4-1-4 0,4-1 3 16,0 1 18-16,0-4 16 0,0 2 9 16,0-1-4-16,0-3 7 0,0 2 24 15,0-1 33-15,0-2 24 0,0 1 10 16,0-2-19-16,0 0-36 0,-2-3-36 0,2 1-19 15,0-1-15-15,-5-1-8 0,3-1-4 16,2-1-4-16,-8 0-2 0,6 0 1 0,-2 0-3 16,2-1 3-16,-6-1-2 15,5 0 2-15,-1 1-2 0,0 0-1 0,-2-1 3 16,4-1 2-16,2 2-4 0,-8-1 2 16,8 2-1-16,-2-1 0 0,2-1 1 0,-5 2-2 15,3-1 2-15,2-1-3 0,0 2 1 16,0 0 2-16,0-1 2 0,0 1 0 15,0 0-2-15,0 1-2 0,0-1-1 16,0 1-3-16,0 1 2 0,0 0 4 0,2 1 6 16,3-2 13-16,-5 2 19 0,2 0 7 15,2 0-10-15,0 0-10 0,-2 0-11 16,4 0-6-16,-2 0-3 0,3-1-7 16,1 1 5-16,-2-2-31 0,-4 1-99 0,6-1-178 15,-1 1-189-15,-5-1-147 0,6-4-6 16,-6 2 106-16,-2-2 182 0</inkml:trace>
  <inkml:trace contextRef="#ctx0" brushRef="#br0" timeOffset="18231.29">23447 5804 145 0,'0'-1'212'0,"0"0"2"16,0 1-5-16,0-2-12 0,0 1-2 16,0 1 2-16,0 0 2 0,0-2-2 15,0 2-5-15,0 0-11 0,0-1-24 16,0 1-36-16,0 0-36 0,0 0-30 0,0 0-21 15,2 0-11-15,-2 0-9 0,5 0-5 16,-5 0-1-16,0 0-4 0,0 1 1 16,2-1-3-16,-2 0-1 0,4 2-1 0,0-2-4 15,-4 1-61-15,0 1-117 0,0-2-144 16,2 1-109-16,-2 0-57 0,0-1 7 0,0-1 86 16</inkml:trace>
  <inkml:trace contextRef="#ctx0" brushRef="#br0" timeOffset="18440.73">23516 5817 36 0,'4'0'167'0,"0"0"4"0,-4 0 0 16,0 1-4-16,2-1 2 0,-2 2 11 15,0-2 33-15,0 1 30 0,0-1 3 0,4 1-35 16,-4-1-64-16,4 2-51 0,-4-2-38 15,0 2-18-15,2-1-17 0,-2-1-94 16,4 2-155-16,-4-1-268 0,0-1-93 16,0 0 48-16,0 0 203 0</inkml:trace>
  <inkml:trace contextRef="#ctx0" brushRef="#br0" timeOffset="43620.68">22550 4863 32 0,'0'0'59'0,"0"0"5"0,-4 0 2 16,4 0 3-16,0 0 3 0,0 0-71 15,-2-2-44-15,2 2-32 0,0-1 59 16,0 1 28-16,0-2 17 0,0 1 9 0,-4 1 4 15,4-2 1-15,0 2-1 0,-4-1 4 16,4 1-1-16,0-2 0 0,0 2-6 16,0 0-3-16,0-2-7 0,0 1-2 0,0 1-8 15,0-3-8-15,0 2-7 0,0-1-1 16,0-1-2-16,0-1 1 0,4 1-2 16,0-2 0-16,-4 1 0 0,6-2 4 15,-6-1-1-15,2 2-3 0,7-3 0 0,-7 1-1 16,6-1 1-16,-6-1-2 0,4 0 1 15,2 0 1-15,-1-1-1 0,-5-1-1 16,6 2-1-16,-6 0-3 0,4 2 1 16,2-1 2-16,-5 1 6 0,1-1-2 0,0 2-2 15,2 0 1-15,-6 2-2 0,2 1-3 16,2-2 7-16,0 2-4 0,-4 0 2 16,2 2-7-16,3-1 3 0,-5 1 2 0,2 1 6 15,-2 0-2-15,0 1-2 0,4 1 0 16,-4-1 0-16,4 2-1 0,-4 0 1 15,0 0-1-15,0 2-1 0,0-1 5 16,0 2-1-16,0 2 4 0,0-2-4 0,0 1 2 16,0 2 0-16,0 0 0 0,0-1-2 15,0 2 2-15,0 1-3 0,-4-1 3 0,4 1-2 16,0 1 5-16,-4-2-5 0,4 2 1 16,0-1-1-16,0-1 2 0,0 1 0 15,0-1-1-15,-2-1-1 0,2 0-1 16,0 0-1-16,0 0 0 0,0 0 0 0,-5-1 4 15,3-1-1-15,2-1 1 0,0 0-4 16,-4 0 0-16,0-1 4 0,2 1 0 16,2-2-2-16,-6-1-1 0,6 0 1 15,-8 0 3-15,5-1-12 0,-1-1 2 0,-2-1 3 16,2-1 11-16,-2 1-4 0,2-2-4 16,2-1 0-16,-5 0-1 0,-1 0 0 15,6 0 3-15,-4-1-4 0,2-1-1 16,0 2 0-16,2-1 0 0,-3-2 0 0,1 1 1 15,2 1 1-15,2-2 0 0,-4 0 0 16,2-1-1-16,2 2 0 0,0 0 0 16,0 1-8-16,0-2 4 0,0 1 4 0,0 1 10 15,0-1-2-15,0 2 0 0,0-1-3 16,0 1-2-16,0 1 2 0,2-1-12 16,-2 2 6-16,4-1-2 0,-4 1 19 15,0 1-3-15,2 0-1 0,2-2-8 0,1 2 2 16,-5 0 18-16,2 0 15 0,6 0 13 15,-8 0-3-15,6 0-6 0,-4-1-5 0,2 1-2 16,0-2-5-16,3 2-6 0,-5-1-8 16,6-1-1-16,-6 2-6 0,-2-1-1 15,6-1-3-15,-2 1-2 0,0-1-1 16,-1 1-2-16,5-1-10 0,-6-1-52 0,2 0-99 16,-2 0-139-16,6 0-44 0,-8 0 40 15</inkml:trace>
  <inkml:trace contextRef="#ctx0" brushRef="#br0" timeOffset="44379.03">22604 4498 8 0,'0'2'69'16,"-4"-1"6"-16,4 1 16 0,-4 1 9 0,4-3-1 16,0 1-16-16,0-1-27 0,0 2-19 15,0-2-12-15,0 0-10 0,0-2-6 16,-2 1-4-16,2-1-1 0,0 1-1 16,0-2 0-16,0 1-3 0,0 1 0 0,0-1 0 15,0-1-2-15,0 3 1 0,0-3-3 16,0 3 1-16,-5 0 0 0,3 0 1 0,2 3 1 15,0-2-1-15,-4 1 0 16,0 0 3-16,4-1 0 0,-2 1 2 0,2 1-1 16,0 0 1-16,-4-2 1 0,2 1 2 15,2-1-4-15,0 2 3 0,0-1-2 0,0-1-1 16,-4 1-3-16,4-2 0 0,0 1 1 16,4 1-3-16,-4-2-49 0,0 0-100 15,0 0-83-15,0-2-8 0</inkml:trace>
  <inkml:trace contextRef="#ctx0" brushRef="#br0" timeOffset="44902.64">22699 4498 62 0,'0'2'71'0,"0"1"-8"0,0-2-7 16,4 1-7-16,-4-1 2 0,0 1-5 0,0-1 3 15,0 0-6-15,0 1 2 0,0-2-3 16,0 2 2-16,0-2 7 0,0 1 5 15,0-1-3-15,0 0-10 0,4 0-13 16,-4 2-3-16,0-2 4 0,0 0 2 0,0-2-1 16,0 2-6-16,0 0-6 0,0 0-4 0,0 0-4 15,0 0-8-15,0 0-2 16,0 0-2-16,0 0 0 0,0-1 2 0,0 1 0 16,0 1-2-16,0-1 0 0,-4 0 2 15,4 2-1-15,0-1 1 0,0 1-1 16,4-1-26-16,-4-1-138 0,0 2-131 0,2-1-56 15</inkml:trace>
  <inkml:trace contextRef="#ctx0" brushRef="#br0" timeOffset="81886.77">9604 11548 80 0,'0'0'101'0,"0"0"-6"0,0 0-6 15,-4 0-7-15,4 0-5 0,-4 0-6 0,4 0-6 16,0 0-3-16,-3 0-8 15,-1 0 1-15,4 0-5 0,0 0 5 0,-2 0-5 16,2 0 4-16,0 2-2 0,0-2-2 16,0 0-5-16,-4 0-9 0,4 1-13 0,0-1-10 15,0 0-5-15,0 0-1 16,0 0-2-16,0 2-1 0,0-2 1 0,4 0 3 16,-4 0 9-16,0 1 6 0,2 0 0 15,2-1 7-15,-1 2 5 0,5 0 5 0,-6-2 1 16,2 0 8-16,0 0 10 0,2 0-6 15,-4 0-12-15,7 0-20 0,-3 0-7 16,4 0-3-16,-8-2-4 0,9 0-4 16,-5 2-3-16,2-1 3 0,0 0-1 0,1 1 1 15,-1-2-2-15,0 2 1 0,-2 0 1 16,1 0-2-16,-1-1 1 0,4 1 0 16,-4 0-2-16,5-2 0 0,-5 2-1 0,2 0 4 15,2-1-5-15,-3 1 2 0,3 0-2 16,-4 0 2-16,5 0 0 0,-5 0 2 15,4 0 0-15,-4 0-2 0,0 0 0 16,5 0 0-16,-5 0 3 0,4 0 2 0,-3 0-4 16,3 0 2-16,-4 0 0 0,4 0-2 15,-3 1 0-15,1-1 2 0,0 0 0 16,0 0-1-16,-1 2 0 0,-1-2-2 16,0 0 1-16,2 1 0 0,-6-1-1 0,5 0 0 15,1 0 2-15,-2 0 1 0,-2 0-2 16,2 0 17-16,-4-1 33 0,7 1 35 15,-3-2 17-15,-4 2-11 0,6-1-26 0,-6 1-24 16,4-2-16-16,3 2-9 0,-7-3-6 16,2 3-5-16,0-1-3 0,-2 1-2 0,2-2 0 15,-2 2-2-15,3 0-1 16,-1-2 2-16,-2 2 1 0,-2 0 3 0,4 2-2 16,-2-2 2-16,-2 2 0 0,4-2 1 15,0 1-3-15,-4-1 3 0,2 3-2 0,-2-3 1 16,0 2-2-16,4-1 1 15,1 1-2-15,-5-1-7 0,0 1 6 0,0 0-2 16,2 0 6-16,2 0 0 0,-4-1 35 16,0 1 27-16,2 1 22 0,-2-2-19 0,0 2-17 15,4 0-18-15,-4 2-7 0,4-2-10 16,-4 1-4-16,2 1-11 0,-2 1 3 16,4-2-2-16,-2 4 4 0,-2-1-3 15,4-1 1-15,1 2-4 0,-5 1 4 0,0-2-2 16,2 4 1-16,-2-2-1 0,4 1-1 15,-2 1 1-15,-2-1 0 0,4 0-4 16,0 1-7-16,-4 1 2 0,2-1 4 16,-2 2 8-16,4-1 1 0,0 0-4 0,-1 0-5 15,1 2 4-15,-2-2 0 0,2 1 2 16,0-1 0-16,-2 2-2 0,4-1 0 16,-6 1 2-16,9-1 1 0,-7 1-2 0,2-1-5 15,0 2 2-15,2-2 0 0,-4 3-1 16,2-3 1-16,0 2 1 0,-2 2 1 15,5-3 0-15,-3 2-1 0,0-1-1 16,-2 0 3-16,4 1-3 0,2-1 0 0,-5 0 1 16,1 0-1-16,0 0 6 0,-2 2-2 15,4-2-3-15,-2 1-1 0,0-1 2 16,-2 2 1-16,3-2-4 0,-3 0 1 0,6 0 2 16,-8 0-1-16,2 0-3 0,4-2-3 15,-2 2 1-15,0-2 2 0,-2 0 6 16,3-1-2-16,-1 0 1 0,-4 0 0 15,2 0-3-15,2-2 0 0,-2 1 0 0,-2-2 1 16,8 0 3-16,-8-2-2 0,2 0 0 16,-2 0-3-16,0-1 1 0,4-2 0 15,-4 2 0-15,3-3-2 0,-3 2 3 16,0-1 2-16,0-3 2 0,0 3-3 0,0-1-7 16,4 0 1-16,-4-2 2 0,0 2 7 15,0-1-1-15,4-1 7 0,-4 1-4 16,0-2 0-16,0 3 3 0,0-3 20 0,0 1 17 15,0-1 7-15,0 2-4 0,-4-2-6 16,0 0 0-16,4 0-5 0,-3-2-7 16,-1 2-6-16,2 0-4 0,-6-1-4 0,6 1-5 15,-4 0 1-15,-3 0-3 0,-1-2 3 16,4 2 0-16,-4 0-3 0,3 0-4 16,-3 0-1-16,2 0-3 0,-3 2-2 15,1-2-1-15,0 0 1 0,-1 0 2 0,1 1 0 16,2-1 6-16,-2 0 0 0,-5 2-2 15,5-2 1-15,1 0-2 0,-1 1 0 16,0-1-4-16,-1 2 0 0,1-2-2 16,-2 1 0-16,1-1 2 0,-3 2-2 0,6-1 0 15,-9 1 0-15,7-1 0 0,-7 1 0 16,3-1 0-16,1 0-2 0,-1 1 6 0,-3 1-3 16,5-1-1-16,-5 1-7 0,3 1 3 15,-3-1 3-15,1 0-2 0,3 0 3 16,-3 0-4-16,1 2 4 0,3-1 4 15,-4 1 2-15,1-2 7 0,5 0 4 0,-3 1 8 16,-1-1-2-16,6-2-3 0,-7 3-4 16,5-1-4-16,1 0-4 0,1 0-4 15,-2-2-10-15,2 2 0 0,-1-1 1 0,1 0 7 16,0 0 2-16,6 0-3 0,-7-1 1 16,3 1-4-16,4-1-2 0,-2-1 0 15,0 3 2-15,2-3 2 0,-2 2-1 16,2-2-1-16,2 1-1 0,-4-1 3 0,-1 0 0 15,5 2 3-15,-2-2-1 0,-2 0 0 16,4 0-2-16,0 1 3 0,0-1-1 16,0 0-2-16,0 0-2 0,0 0 2 15,0 0 2-15,0 0 1 0,0 0-6 0,0 0 3 16,0 0-1-16,0 0 0 0,4 0 1 16,-4 0 1-16,0-1 0 0,2 1 3 15,-2 0 0-15,0 0 3 0,0-2-5 16,0 1-2-16,5-2 0 0,-5 0 6 0,4 0-4 15,-4-1-2-15,0 0-1 0,0 0 0 16,0-1 2-16,0-1-1 0,0 0 0 16,0-1-3-16,0-2 0 0,0 0 3 0,0 0 3 15,0-3-3-15,0 0 0 0,0-2-4 16,-4 1 4-16,-1-2-3 0,5 0 0 16,0-2 7-16,-2 1-2 0,-2-2-7 0,4 0 0 15,-2 0 2-15,2 0 9 0,0-1-5 16,-4 1 5-16,0 0-9 0,4 1 3 15,0-1-4-15,0 0 6 0,-2 1-4 0,2-2 0 16,0 1 2-16,-4 0 3 0,0 0-3 16,4-2-1-16,-3 2-3 0,-1 0 4 15,2 0 0-15,-2 0-8 0,0 0 3 16,2 0 0-16,-2 2 12 0,2-2-3 0,-7 1 0 16,7 0-4-16,-4 1 0 0,2 1-3 15,0 0 5-15,2 2-1 0,-6-1-1 16,6 2-1-16,-3 0-3 0,3 2 1 15,-6-2 1-15,8 1 1 0,-6 1 1 0,6-1-2 16,-2 1 0-16,-2 1 2 0,0 0 0 16,4 0 2-16,-3 0-2 0,3 0 1 0,-4 1-1 15,4 2 0-15,-4-1 3 0,4 1-2 16,0 0 0-16,-2 0-4 0,2 1 1 16,0-1 1-16,-4 0-3 0,4 0 0 15,0 0 3-15,0 1 6 0,0 1-3 0,0-2 1 16,0 2-1-16,0 1-14 0,-2-2 4 15,2 2 4-15,0 0 16 0,0 0-5 16,0 0-1-16,0 2-8 0,0-3 0 16,0 3-2-16,0 0 4 0,-4-1 0 0,4 1 2 15,0-1-2-15,0 1 0 0,0-1 3 16,0 2-13-16,0-1-17 0,-4-1-39 16,4 1-64-16,0-1-160 0,0 0-204 0,-2 1-231 15,-3 0-12-15,5-1 129 0,0 1 237 16</inkml:trace>
  <inkml:trace contextRef="#ctx0" brushRef="#br0" timeOffset="84026.63">9147 12109 21 0,'0'2'169'0,"-4"-2"2"0,4 0-1 16,0 0 3-16,-2 0 2 0,2 0 3 15,-4 0 0-15,4 0-5 0,-4 0-8 0,4 0-17 16,0 0-19-16,0 0-19 0,0 0-27 16,0 0-22-16,0 0-26 0,0 0-16 15,0 0-9-15,0 0-5 0,0 0 0 16,4 0 0-16,0 1-1 0,-4-1 0 0,2 0 20 16,4 2 23-16,2-2 12 0,-1 1-14 15,3 0-16-15,-4-1-7 0,4 0 6 0,1 0 34 16,-3 0 37-16,6 0 18 15,-1 0-15-15,1-1-27 0,-1 1-23 0,1-1-21 16,3 1 2-16,-7-2 13 0,2 2 11 16,1-1 1-16,-3-1-9 0,5 1-13 0,-5-1-13 15,-2 2-8-15,3-1-5 0,-5 1-2 16,4 0-4-16,-2 0-4 0,-6-2 2 16,5 2-2-16,-3 0 1 0,0-1-2 15,-2 1-31-15,2 0-142 0,-2-2-229 0,-2 2-255 16,-2-2-81-16,-2 1 96 0,2 0 209 15</inkml:trace>
  <inkml:trace contextRef="#ctx0" brushRef="#br0" timeOffset="86221.16">8711 11674 38 0,'0'2'129'0,"0"-1"-17"0,0-1-13 15,-4 2-13-15,4-2-8 0,0 1-12 16,0-1 0-16,-4 0 8 0,4 0 10 0,0 0 1 16,0 0-4-16,0-1-4 0,0-1-10 15,0 1-7-15,0-1-16 0,0 1-14 16,0-2-10-16,0-2-6 0,4 1-4 15,-4-2-4-15,4-1-2 0,-2 2-2 0,-2-3 2 16,4 1-4-16,-2-2 2 0,6 0-2 16,-8 1 0-16,2 1-2 0,5-2 6 15,-7 3-3-15,8-2-1 0,-6 2-5 0,-2-1 1 16,6 1 2-16,-2 1-2 0,0 2 2 16,-2-1 1-16,3 0 1 0,-1 3-3 15,2 1 3-15,-4 0 0 0,6 1 3 16,-6 3-3-16,2-1 4 0,3 3-1 0,-3-1-2 15,2 3 0-15,-2 2 1 0,-2 1 0 16,4 1 2-16,-1 2 0 0,-1 1 2 16,-2 0-4-16,2 0 1 0,-2 1-8 15,-2-1 2-15,4 0 2 0,-4 0 9 0,4 0-4 16,-4-1-3-16,0-1-1 0,-4 1 2 16,4-2 1-16,0 0 0 0,-4-2 1 0,4 0-3 15,-2 1 1-15,-2-1-2 0,4 0 2 16,-2-3-1-16,-2 1 0 0,-1-1 0 15,-1-3 2-15,4 3 0 0,-2-1 3 16,0-3-3-16,-2 3-1 0,-1-3-1 0,3 0 4 16,-2-2-3-16,0 1-3 0,0-2-3 15,-3 0 5-15,3 0 1 0,0-3-5 16,0 0-1-16,-2 0 0 0,1-2 1 0,1 1 0 16,2-1 3-16,-2-1 0 0,4 0 0 15,-6 0-3-15,5 2 0 0,-1-2 0 16,0 0-2-16,2 1 2 0,-2 0 0 15,4 1-1-15,0-2 2 0,-2 3 0 0,2-1-1 16,0 0-1-16,0 2-2 0,2-1 4 16,-2 0 0-16,0 0 2 0,4 1-1 15,-2 1 1-15,2-1-1 0,0 2 1 16,-1-2 1-16,-3 2 0 0,8 0-1 0,-6 0 0 16,4 0 0-16,-2 0 1 0,0 0-1 15,3 0 0-15,-1 0 1 0,0 0 1 16,0 0 2-16,2 0 0 0,-1 0-2 15,-1 0-1-15,4-1 1 0,-4 0 0 0,1 1 0 16,3-2 2-16,-2 1-2 0,-6 1 0 16,4-2 0-16,3 1 1 0,-7-1 2 15,4 1-34-15,-6-1-96 0,4-3-183 0,-4 1-85 16,0 0 23-16</inkml:trace>
  <inkml:trace contextRef="#ctx0" brushRef="#br0" timeOffset="86898.76">8713 11380 6 0,'0'-1'111'15,"4"1"3"-15,-4-2 8 0,0 2 2 16,2 0 1-16,-2 0 2 0,0 0 7 16,0 0 9-16,0 0 15 0,0 0 22 15,0 0 17-15,0 0 19 0,0 0 7 0,4 0-14 16,-4 0-37-16,0 0-49 0,0 0-44 16,0 0-31-16,0 0-21 0,4 0-12 15,-4-1-56-15,0 1-162 0,0 0-262 16,2 0-174-16,-2-2 22 0,0 2 178 0</inkml:trace>
  <inkml:trace contextRef="#ctx0" brushRef="#br0" timeOffset="88468.78">8647 11553 18 0,'0'-2'60'15,"0"1"-15"-15,4-2-3 0,-4 0 8 16,0 0 6-16,2-2 4 0,2 1 7 16,-2-2 10-16,6 1 6 0,-6-2 3 0,5-1 3 15,1 2-3-15,-2-1-2 0,4-2-1 16,-7 1 0-16,7 1-4 0,-4-1-4 16,2 1-12-16,-6-1-11 0,9 1-11 15,-5 1-9-15,0 0-13 0,2 0-5 0,-6 1-9 16,7-1 0-16,-7 1-5 0,4 1-2 15,2 1 4-15,-6 0 0 0,5 2 1 16,1-1 1-16,-6 1 0 0,6 1-1 16,-6 1 1-16,4 1-2 0,3 1-1 0,-3 0 0 15,0 1-1-15,-2 2 5 0,2 0 0 16,1 3 0-16,-3 0 0 0,2 2 2 0,-2 1 20 16,-2 0 12-16,4 3 8 0,-1-1-14 15,-1 5-11-15,-2 0-9 0,-2 2-3 16,4 2-1-16,-4-2-2 0,2 1-7 0,-2 1 2 15,0 1-2-15,0-3 7 0,0 1-2 16,0-1-1-16,-2 0-1 0,2-1-1 16,-4-1 3-16,4-1-1 0,-2 2 1 15,2-2-3-15,-9-2 2 0,9 1-2 16,-6-1 25-16,6-1 34 0,-2-1 38 0,-6-1 17 16,8-1-11-16,-2-1-24 0,-6-1-13 15,5 1 18-15,-3-4 22 0,2 2 3 16,0-3-21-16,-2 0-28 0,0-1-23 0,-5-2-15 15,9-2-11-15,-8-1-6 0,2-1-4 16,-1-1-3-16,1-1 0 0,0-1 2 16,-3-3 0-16,-3 2-2 0,4-3-4 15,1-1 1-15,-1 0-3 0,0 0 2 0,3 0 0 16,-7-1 3-16,8-1 0 0,-5-1-1 16,1 1-1-16,8 0-3 0,-4-1 0 0,-2 3 2 15,1-3 1-15,3 1-3 16,-2 1 1-16,6-1 2 0,-2 2 2 0,2 0-1 15,-4 0-4-15,4 2 1 0,0-1 2 16,0 1-3-16,0-1-34 0,4 2-71 0,-4 2-98 16,0-1-76-16,0 2-37 0,2 0-24 15,-2 0-26-15,4 0-38 0,-2 2 34 16,-2-1 85-16</inkml:trace>
  <inkml:trace contextRef="#ctx0" brushRef="#br0" timeOffset="88796.73">8651 11767 81 0,'0'0'95'0,"2"0"16"0,2 0 10 0,-4 0 1 16,2 2-4-16,2-1 4 0,0 1 2 15,-2-1 4-15,5-1-5 0,1 2-11 16,-6-2-14-16,8 0-3 0,-3 0-8 15,3 0-14-15,-4 0-20 0,4 0-18 0,5-2-14 16,-7 2-9-16,2 0 3 0,1 0-4 16,3-1 3-16,-5-1 39 0,1 2 67 15,4-3 77-15,-3 2 35 0,-3-1 6 0,2-1-30 16,5 2-40-16,-13-1-34 0,8 2-29 16,-4-1-18-16,3-1-16 0,-7 2-16 15,4-1-15-15,2-1-12 0,-6 2-14 16,2-3-8-16,1 2-29 0,-5-2-150 0,2 0-285 15,-4 3-312-15,2-3-57 0,-5 3 157 16,1-2 263-16</inkml:trace>
  <inkml:trace contextRef="#ctx0" brushRef="#br0" timeOffset="90444.7">9534 13245 20 0,'-5'0'147'15,"5"1"-29"-15,0-1-5 0,0 2-1 16,0-2-9-16,0 0-20 0,0 0-23 16,0 0-19-16,0 0-15 0,0 0-11 0,0 0 0 15,0 0 5-15,0 0 12 0,-2 0 8 16,2 0 8-16,0 0 2 0,0 0-1 15,0-2-7-15,0 1-9 0,0-3-9 0,0 3-6 16,-4-3-6-16,4-1-7 0,0 1 0 16,0-4-5-16,0 1 2 0,4 1-2 15,-4-3 0-15,0 0 0 0,2 1-2 16,-2-2 2-16,7-1-3 0,-7 2 3 0,4-1-2 16,0 1 4-16,-2 0 1 0,2 1 1 15,0-1 1-15,-2 3 1 0,2-2 0 16,-4 4-4-16,2-2-1 0,-2 0-1 0,9 2 4 15,-9-1-1-15,2 2-3 0,2 0-1 16,-2 0 1-16,2 2-2 0,0-1 4 16,-2 1 0-16,2 2 8 0,-1 1-4 0,5-1-2 15,-8 2 1-15,2 2-1 0,2-1-2 16,0 4-2-16,-2-2 0 0,-2 1 2 16,6 1-1-16,-6 1 2 0,0 0-1 15,5 1 0-15,-5 1-2 0,4-1 1 0,-4 2-4 16,0-1 3-16,0 1 0 0,0-2 3 15,0 2-1-15,0 0-1 0,0 0-2 16,0-1 2-16,0 1 0 0,0-2 2 16,-4 1-5-16,-1-1 2 0,5-1 0 0,0 2 6 15,-6-4 1-15,6 2-3 0,-2-1-1 16,-2-1-1-16,0-1 2 0,2 0 1 0,-2-1-2 16,0-3 0-16,-3 3-1 0,5-3-1 15,-6 1-1-15,2-3 0 0,4 0-2 16,-7 0-2-16,7-3 2 0,-4 1 0 15,-2-1 3-15,6 0 0 0,-6-1-2 0,1 1-2 16,5-3 1-16,-6 2 2 0,2 0-2 16,4 0 0-16,-2-1 0 0,0-1 0 15,1 3 0-15,3-1 0 0,-4-1-1 0,0 0 0 16,4 3-2-16,-2-3 1 0,2 2 2 16,0-1-3-16,0 1 5 0,0 0-5 15,0 0 2-15,0 1-1 0,2-1 4 16,-2 0-2-16,4 2 2 0,0-2 0 0,-4 1-2 15,3 0 2-15,1 1 0 0,0 0 6 16,-2-1 4-16,2-1 8 0,-2 2 11 16,6-1 13-16,-6 1 14 0,5-1 13 15,-3 1 7-15,0-1 5 0,-2 0 5 0,6 1 11 16,-2 1 16-16,-4-1 7 0,3 1 1 16,1-2 2-16,-2 2 3 0,2-1-2 0,-2-1-13 15,-2 2-23-15,5-1-28 0,1 1-21 16,-6-2-15-16,2 2-6 0,0-1-8 15,-2 1-5-15,4-2-3 0,-1 2-51 16,-1-1-157-16,-4-1-240 0,2-1-218 0,-2 2-2 16,0-2 140-16,0 1 206 0</inkml:trace>
  <inkml:trace contextRef="#ctx0" brushRef="#br0" timeOffset="92182.64">8951 13119 62 0,'-5'-2'102'0,"5"1"5"16,-4-1 12-16,4 1 5 0,0-3-2 0,0 4-10 15,0-1-4-15,-2-2-2 0,2 2 6 16,0-1 11-16,0 1 7 0,0-1 6 16,0 1-9-16,0-2-23 0,2 3-30 15,-2-2-27-15,0 0-17 0,0 1-9 0,4 1 19 16,1 0 14-16,-3 1 8 0,2 1-15 16,2 0-15-16,-2 2-9 0,2-1-9 15,1 3-3-15,-1 2-4 0,2-1 0 16,-6 1-3-16,8-1-2 0,-3 3 3 0,-1 0-2 15,2-2 0-15,-6 3 0 0,2-2 2 16,2 2-7-16,-6-2 4 0,7 1 0 0,-7-3 6 16,8 3-5-16,-8-2 0 0,2 0-1 15,-2 0 6-15,0-1-3 0,4-1-5 16,-2 0-7-16,-2-1-1 0,0 1 5 0,4-3 2 16,0 1-1-16,-4 0 3 0,3 0 0 15,-3-1 3-15,4-2 4 0,0-1-1 16,-2 0 0-16,-2-1-1 0,6-2-3 15,-6-1 1-15,8 2-2 0,-8-4 2 16,2 1 0-16,-2-2 2 0,5 1-2 0,-3-2-1 16,-2 1-1-16,0-2 1 0,0 1 1 15,0-2 0-15,0 1-4 0,0 0-3 16,-2 0 3-16,2-2 3 0,-5 2-3 0,5 0 2 16,-2 0-2-16,2 2 0 0,0-3-6 15,-4 3 4-15,0 1 0 0,4 0 5 16,0 2-6-16,0-2-1 0,-2 3-2 15,2-2-1-15,0 2-45 0,0 0-109 0,0 2-162 16,2-2-174-16,-2 0-26 0,0 0 82 16</inkml:trace>
  <inkml:trace contextRef="#ctx0" brushRef="#br0" timeOffset="92583.31">9250 13251 38 0,'2'-2'97'0,"-2"2"11"15,5-1-5-15,-1-1 3 0,-2 1 9 0,4-1-5 16,-6 0-17-16,8 2-31 0,-6-1-19 15,4 1-17-15,3 0-10 0,-7-1-5 0,6 1-3 16,-6 0-3-16,4-2-1 0,-2 2-7 16,1 0-34-16,-3 0-59 0,-2 0-80 15,4 0-79-15,-4 0-7 0</inkml:trace>
  <inkml:trace contextRef="#ctx0" brushRef="#br0" timeOffset="92768.66">9279 13266 51 0,'0'1'199'0,"4"1"4"0,-2-2-9 0,3 1-16 15,-1-1-21-15,-2 0-22 0,6 2-21 0,-6-2-26 16,4 1-23-16,3-1-26 0,-7 0-14 16,4 0-10-16,2 0-1 0,-6 0-35 15,6 0-78-15,-5-1-130 0,3-1-133 16,-2 2-25-16,0-1 68 0</inkml:trace>
  <inkml:trace contextRef="#ctx0" brushRef="#br0" timeOffset="93296.73">9467 12963 82 0,'-8'-6'133'15,"8"0"20"-15,-6 1 9 0,4 0 1 0,-2 3-9 16,0-3-19-16,2 4-19 0,2-2-23 15,-9 1-25-15,9 1-18 0,-2 1-12 0,-2 0 5 16,2 1 9-16,2 2 7 0,0 0-3 16,-4 3-9-16,0-1-14 0,4 2-13 15,0-1-7-15,0 2-4 0,-2-1-1 16,2 1-2-16,2 1-2 0,-2 1-2 0,0 1-2 16,8-1-1-16,-8 1 1 0,2-1 2 15,4 2-1-15,3 0 0 0,-7 2 2 16,6-3 0-16,-6 3-3 0,4 0 0 15,4 1 0-15,-3-2 0 0,1 2 1 0,-2 0 1 16,0 0-1-16,-2-1 1 0,3 1-1 16,-1 0-1-16,-2 0 4 0,2-2-2 15,-2 1 3-15,-2-1-5 0,3 1 2 16,-3-3 0-16,2 2 1 0,0-1-1 0,-4-2-2 16,2 1 1-16,-2-1 5 0,0-1-4 15,0 1 3-15,0-2-3 0,0 0 2 16,0-2-16-16,0 0-41 0,-2 0-69 0,2-4-77 15,-4 0-81-15,0 0-81 0,2-2-6 16,-5-4 63-16</inkml:trace>
  <inkml:trace contextRef="#ctx0" brushRef="#br0" timeOffset="93572.81">9424 13231 82 0,'0'-4'167'0,"0"0"7"0,0 2 12 16,0-1-15-16,0 1-30 0,0-1-46 16,0 2-27-16,0-2-6 0,0 1 7 15,2 1 12-15,-2-1 8 0,6 1-4 0,-6-1-14 16,9-1-16-16,-7 2-21 0,6-1-13 15,-6 1-6-15,4-1-8 0,2 1-2 0,-1-1-4 16,-1 1-22-16,0 1-62 16,0-2-107-16,2 0-136 0,-5 1-77 0,5-2 19 15</inkml:trace>
  <inkml:trace contextRef="#ctx0" brushRef="#br0" timeOffset="94372.52">9802 13126 18 0,'-2'3'101'15,"-2"2"9"-15,2-2 17 0,-6-2 13 0,8 2-10 16,-6 0-22-16,6-1-31 0,-3-1-27 15,3 0-17-15,0-2-11 0,0 0-5 16,0-2-6-16,3-2-6 0,-3 1 2 16,4-2 4-16,-2 0 8 0,-2-2 3 0,8 1-1 15,-8 1 1-15,2-2 5 0,4 1 4 16,-6-1 0-16,9 1-4 0,-9-1-9 0,2 2-9 16,6 0-6-16,-8 0-3 0,6 3 1 15,-4-1 4-15,-2 2 1 0,8 0-2 16,-6 4 0-16,3 3 1 0,-3-1 1 15,2 2-3-15,0 3 1 0,-2 0-3 0,2 2-1 16,-2 0 3-16,-2 2-2 0,0 0 5 16,0 1 15-16,0 1 28 0,0 0 34 15,-2-2 21-15,-2 2 7 0,4-3-5 0,-2 0-13 16,2-2-1-16,-4 1 0 0,0-4-7 16,2 1-26-16,-3-3-20 0,3-1-18 15,-6-4-8-15,6 0-8 0,-4-3-2 16,-2 0-3-16,6-1-2 0,-7-4 0 0,3 1 2 15,4-1 1-15,-6 1 0 0,6-1-2 16,-2 2-3-16,1-1-1 0,-1 1-2 16,0 1-5-16,2 1 0 0,2-1 2 15,0 2 4-15,-4 0 4 0,4 2 2 0,0-3 0 16,0 4-44-16,0 0-76 0,4 0-105 16,-4 0-100-16,0 0-93 0,2 0-21 15,-2 0 61-15</inkml:trace>
  <inkml:trace contextRef="#ctx0" brushRef="#br0" timeOffset="94651.69">9802 13152 126 0,'0'1'146'0,"0"1"-15"0,0-2-4 15,0 1 1-15,4 1 1 0,1-1 1 0,-5 1 4 16,2-1 4-16,2 1-1 16,0-1-1-16,2 0-2 0,-4 1 13 0,6 0 20 15,1-2 2-15,-1 0-22 0,-6 0-40 16,4 0-39-16,5 0-26 0,-3 0-14 0,-6 0-11 16,4-2-8-16,2 2-7 0,-6-2-63 15,5 2-110-15,-3 0-144 0,0-1-137 16,-4 0-74-16,2-2 41 0,-2 1 123 15</inkml:trace>
  <inkml:trace contextRef="#ctx0" brushRef="#br0" timeOffset="95029.39">9717 12940 152 0,'-4'-7'174'0,"0"1"5"0,2 0 13 15,-2 1 0-15,0 1-7 0,4 1-17 0,-6-1-8 16,6 3 6-16,-2 0 8 0,2 2 3 16,-5 0-6-16,1 4-4 0,2-2 3 0,-2 5-1 15,2-1-10-15,-2 2-15 0,0 0-21 16,2 3-8-16,-7 0-11 0,9 2-6 15,-6-1-14-15,6 2-13 0,-2 2-18 16,2-1-16-16,0 1-12 0,0 1-8 0,0-2-8 16,0 1-4-16,2-2 0 0,4 1-3 15,3-1 0-15,-7 0 1 0,8-1 1 16,-4-2-1-16,5 0-2 0,-5-2-1 16,4 1 0-16,1-1-13 0,3-2-34 0,-8 0-84 15,5-1-140-15,-3 0-153 0,0-1-113 16,-2 0-58-16,1-1-3 0,-1-2 81 15,2 0 141-15</inkml:trace>
  <inkml:trace contextRef="#ctx0" brushRef="#br0" timeOffset="95411.67">9916 12866 38 0,'6'-4'129'16,"2"-2"6"-16,-6 3 10 0,7 2-8 15,-3-1-6-15,0 0-16 0,0 4-10 16,1 1-8-16,1 0 2 0,2 5 1 0,-8 1 9 15,9 0 5-15,-5 3-5 0,0-1-10 16,2 3-12-16,0 1-7 0,1 0 46 16,-3 2 34-16,0-2 11 0,0 2-46 0,3 0-43 15,-3 1-6-15,0 2 11 0,0-4 28 16,-2 2 9-16,1 0-12 0,1 3-27 16,-6-1-28-16,0 2-21 0,0 1-9 0,-4 1-11 15,2 0-7-15,-7 0-57 0,7 0-182 16,-8-2-268-16,0 2-235 0,-1-1 8 15,-1-2 162-15,-3-3 220 0</inkml:trace>
  <inkml:trace contextRef="#ctx0" brushRef="#br0" timeOffset="99747.15">9441 13944 70 0,'0'0'71'0,"0"0"0"0,0 1 4 16,0-1 4-16,0 0 10 0,0 0 6 16,0 2-5-16,0-2-12 0,0 0-16 15,0 0-17-15,2 0-9 0,-2 0-8 16,0-2-3-16,0 2-7 0,0-1 2 0,0 1-10 15,0-2-1-15,4 1-9 0,-4-2 1 16,4 3-1-16,-4-2-1 0,0 0-1 16,0 1 2-16,2 0 1 0,-2-1 2 15,0-1-2-15,0 2 1 0,0-1-1 0,4 1-1 16,-4-2 0-16,2 1 0 0,-2-1 0 16,4 0 3-16,0 0-2 0,-4 2-2 15,0-2 1-15,2 0-1 0,-2 1 1 0,0-1 1 16,0 2 2-16,5-1-3 0,-5 1 0 15,2-1 1-15,-2 1 1 0,0-1 0 16,0 2-1-16,0-1-1 0,0 1 1 16,0-2 0-16,0 2-1 0,4 0 2 0,-4-1-2 15,0 1-2-15,0 0 1 0,0 0-1 16,0 0 0-16,0 0-7 0,0 0-40 16,-4 1-79-16,4-1-115 0,0 0-47 15,0 0 26-15</inkml:trace>
  <inkml:trace contextRef="#ctx0" brushRef="#br0" timeOffset="101358.76">9407 13854 16 0,'0'-5'145'0,"0"4"2"0,-4-4 0 15,4 3-6-15,0 0-9 16,0-1-13-16,-4 1-14 0,4 1-14 0,0-1-15 15,0 1-9-15,0-1-10 0,0 1-10 16,0-2-16-16,0 3-10 0,0-2-11 0,4 1-1 16,0-1-4-16,-4 2 0 0,2 0 1 15,3 0 2-15,-3 2-1 0,6-1 5 16,-6 2 1-16,8 2-4 0,-3-2-8 16,1 3-1-16,-2 0 2 0,4 1-2 0,-3 0 3 15,3 3 3-15,-4-2 4 0,0 3 20 16,1 0 32-16,1 1 28 0,-6-2 3 15,4 2-16-15,-2 0-12 0,0 0-13 0,-4-1-10 16,2-1-12-16,-2 1-6 0,5-1-7 16,-5-1-6-16,0-1-2 0,-5 1-1 15,5-2-4-15,0 1-2 0,0-2-2 16,0 0 0-16,0-2 0 0,0 1 0 0,0-1-2 16,0-1 2-16,0 0 1 0,0 0 3 15,0-1-1-15,5-1 0 0,-3 2 0 16,-2-3-2-16,4 2-1 0,0-2-2 0,-2 0 0 15,2 0 6-15,2 0 0 0,-2-2 2 16,3 1-2-16,-1-1 0 0,0-1-2 16,4 2-2-16,-3-2 3 0,1-1 3 15,2 0 23-15,-4 1 37 0,1-1 51 0,-1-2 32 16,0 1 15-16,2-1-9 0,-6 0-11 16,4 0-21-16,-1-1-19 0,-1-1-28 15,-4 1-23-15,2-2-19 0,-2 1-11 16,0-1-9-16,0-1-6 0,-2 1-6 0,2-2 3 15,0 4-5-15,0-2 0 0,0 0-2 16,-4 1 0-16,4 2 0 0,-5-1-1 0,5 2 0 16,0-1-2-16,0 2-7 15,0 1-49-15,0-2-117 0,5 3-171 0,-5 0-151 16,4 0-112-16,-4 1-8 0,0-1 90 16,0 2 166-16</inkml:trace>
  <inkml:trace contextRef="#ctx0" brushRef="#br0" timeOffset="101662.48">9759 13930 123 0,'0'3'130'15,"0"-3"-21"-15,0 1-14 0,4 1 0 0,0-2 11 16,-4 2 14-16,0-2 7 0,2 0-3 16,2 0-11-16,0 0-5 0,-1 0-6 15,1 0 0-15,2 0-17 0,-2-2-20 16,2 0-23-16,0 2-15 0,-1-1-8 0,1 1-9 16,0-1-4-16,-2 1 0 0,-2-2 0 15,6 2-5-15,-6-1-7 0,3 1-38 16,-3 0-73-16,-2 1-101 0,0-1-87 15,0 2-68-15,0-1 16 0,-2 0 71 0</inkml:trace>
  <inkml:trace contextRef="#ctx0" brushRef="#br0" timeOffset="101835.75">9794 13987 44 0,'0'3'224'0,"2"-2"10"15,-2 3-3-15,4-3-6 0,-2 1-5 16,7-1-7-16,-7-1-15 0,2 2-34 0,2-1-42 15,0-1-44-15,-2 0-26 0,2 0-19 16,1 2-11-16,1-2-9 0,-6 1-45 16,4-1-101-16,2 2-145 0,-5-1-151 0,1-1-50 15,0 1 57-15,-2-1 134 0</inkml:trace>
  <inkml:trace contextRef="#ctx0" brushRef="#br0" timeOffset="102182.78">10017 13795 32 0,'0'-4'152'0,"2"1"-10"0,-2-1-9 0,0 3-17 16,0 0-14-16,4-1-3 16,-4 2 6-16,2 0 17 0,-2 0 25 0,0 2 12 15,5 0-9-15,-5 2-37 0,4 0-34 16,-4 2-2-16,2 0-4 0,-2 2-6 0,4-1-23 16,0 1-15-16,-2 1-9 0,-2 0-7 15,6 1-4-15,-6 1-5 0,9-2-2 16,-9 1 3-16,2-1-2 0,2 2-26 15,-2-4-63-15,-2 2-94 0,0-1-92 0,4-3-76 16,0 2-55-16,-4-4 26 0,0-2 85 16</inkml:trace>
  <inkml:trace contextRef="#ctx0" brushRef="#br0" timeOffset="102517.28">10137 13870 153 0,'2'-3'169'16,"2"0"-1"-16,0 0 2 0,-1 1-1 16,1 1 10-16,-2 0 12 0,-2 1-2 15,0 1-30-15,0 0-46 0,0 4-42 0,-6 0-28 16,6 1-13-16,-3 0-14 0,-5 1-3 16,6 1-5-16,-6 1-2 0,2-2 0 15,4 2-4-15,-3-1 1 0,1-1-3 16,-2 1-3-16,6-1 2 0,-2-1-2 0,2 0 5 15,0 0 5-15,0-1 15 0,0-1 20 16,0 1 21-16,2-1 14 0,2-1 6 16,-2 0-10-16,2 0-12 0,1 0-13 0,1-1-18 15,-4-1-6-15,6 1-5 0,-6-1-3 16,6 2-6-16,-1-3-10 0,-5 1 0 16,6 1-2-16,-2 0-50 0,-4-1-114 15,7-1-178-15,-3 0-190 0,-2-1-26 0,2-1 90 16,-4 0 182-16</inkml:trace>
  <inkml:trace contextRef="#ctx0" brushRef="#br0" timeOffset="103462.88">10396 13965 14 0,'0'1'91'0,"0"2"12"15,0 0-7-15,0-1-22 0,0-1-23 0,0 1-5 16,0-1 6-16,4 1 16 0,-4-2 12 16,4 0 2-16,-4-2 1 0,0 1-1 15,2-2 2-15,-2 1-7 0,0-2-9 16,0-1-13-16,4 1-8 0,-4-3-6 0,0 2-5 15,4-1-8-15,-4-3-7 0,0 0-9 16,0 0-4-16,0-2-4 0,0-1-2 16,0 2-1-16,0-1-1 0,0 0 2 15,0 1 0-15,0 1-2 0,0 0-3 0,0 0 2 16,0 3 0-16,2 0 2 0,-2 0 0 16,0 3 11-16,0 0 4 0,0 0 6 0,0 3-5 15,4 0-3-15,-2 3-4 0,-2 0-6 16,0 0-1-16,5 2 2 0,-1 2-3 15,-4-1 0-15,2 2-2 0,2 1 0 16,-2 0 3-16,-2 1 0 0,8 1-2 0,-8-3-1 16,2 3 0-16,-2 0 1 0,4-1 1 15,1 1 0-15,-5-1-2 0,2 1 5 16,2-2-3-16,-4 0 1 0,0 0-1 16,2 0 0-16,-2-2 2 0,0-1 1 0,0 2 0 15,0-4 1-15,0 2-2 0,0-1 0 16,0-1-4-16,0 1 3 0,-2-2-2 15,2-1-4-15,0 2 3 0,-4-3 0 0,2 2 0 16,2-1-1-16,0-1 0 0,-5 1-1 16,5-1 4-16,-4 1-1 0,4-1 0 15,-2-1-1-15,2 0 0 0,-4 2-1 16,0-2 2-16,4 0 2 0,-2 1-4 0,-2-1-2 16,4 0 2-16,0 0-1 0,-2 0-2 15,2 0-1-15,0 0-3 0,-4 0 3 16,4 2-2-16,-5-2-11 0,5 0-16 15,0 0-10-15,0 0 10 0,0 0 12 0,0 0 8 16,0 0 5-16,0 0 6 0,-2 0-1 16,2 0 0-16,0 0 1 0,0 0-2 15,0 0 2-15,-4 0 0 0,4 0 3 0,0 0 2 16,0 0-1-16,0 0 0 0,0 0 1 16,-2 0 0-16,2-2 0 0,0 2-2 15,-4 0 0-15,0-1-2 0,4-1 5 16,-2 1-3-16,2-1-1 0,-4 1-1 0,0-1 2 15,4 1 0-15,-3-2 0 0,-1 1-2 16,4 1 2-16,-2-1-2 0,2 0 1 16,0 1-2-16,-4 1 3 0,4-1-2 15,-4-1 0-15,4 1 0 0,0-1 2 0,0 1 0 16,0-1 1-16,0 1 1 0,0-2 1 16,0 1-3-16,4 0 3 0,-4 0-2 0,4-1 0 15,-4 0 2-15,2 0-3 0,-2-2 6 16,4 2 9-16,-1-1 11 0,-3-1 4 15,0 2-7-15,4-1-7 0,0 1-6 16,-4 0-6-16,2 1-1 0,-2-1-3 0,8 2 0 16,-8-1 1-16,2 1-16 0,2 1-90 15,-2 0-210-15,7-2-110 0,-9 2 13 16</inkml:trace>
  <inkml:trace contextRef="#ctx0" brushRef="#br0" timeOffset="126381.24">8333 10924 56 0,'4'0'66'16,"-4"0"5"-16,4 0 3 0,-4 0 4 15,0 0 9-15,0 0 6 0,2 0-2 0,-2 0-7 16,0 0-13-16,0 0-2 0,0 0 0 16,0 0 8-16,0 0 14 0,0 0 5 0,0 0 1 15,0 0 7-15,0 0 15 16,0 0 25-16,0 0 23 0,0 0 4 0,0 0 3 15,0 0-6-15,4 0-20 0,-4 0-31 16,0 0-41-16,0 0-30 0,2 0-19 0,-2 0-11 16,0 0-8-16,0 2-2 0,4-1-1 15,0 1 0-15,-2-1 2 0,3 2-3 16,1-1-1-16,-2 0 2 0,2 3-4 16,4 0 3-16,-8-1 0 0,9 4 2 0,-1-2 0 15,-4 1-3-15,9 2 1 0,-5 0 35 16,-2 0 33-16,3 2 18 0,3 1-21 15,-6 0-6-15,3 0 5 0,-1 0-1 0,0-1-14 16,1 2-18-16,-1-1-5 0,1-1 6 16,-3 0 7-16,0 0-6 0,0-2-11 15,1-1-8-15,-3 2-4 0,4-2-6 16,-8 0-2-16,6-2-4 0,-1 0 1 0,-1 0 2 16,-2-1 2-16,-2-1 8 0,4 1 10 15,-2-2 16-15,1 0 6 0,-3-2-5 16,-2 1-7-16,4-1-9 0,0-1-9 0,-4 0-8 15,2 0-6-15,2 0-6 0,-4-1-1 16,0 1-4-16,0 0 2 0,2-2 9 16,-2 2 0-16,0 0-5 0,0 0-9 0,4 0 3 15,-4 0 4-15,4-1 4 0,-4 1-1 16,0 0 2-16,0-2 2 0,2 2 1 16,-2 0 0-16,0-1-3 0,0 1 1 15,0-2-1-15,0 1-1 0,0-3 0 0,5 3 0 16,-5 0 3-16,0-1-2 0,2-1-1 15,-2 2 0-15,0-4-4 0,0 4 1 16,0-3-2-16,4 0 10 0,0 1-3 0,-4-1 1 16,0-1-5-16,2 1-1 0,-2-1-1 15,4-1 2-15,-4 1 0 0,2 1 5 16,-2 0-6-16,4 1 5 0,-4 0-1 16,4-2 10-16,-4 2-7 0,0 2 1 0,0-2-3 15,0 1-3-15,0-1-2 0,3 2-4 16,-3-1 1-16,0 2 8 0,0-1 1 15,0 1-1-15,0-2-10 0,0 2-1 16,0 0 5-16,0 0 4 0,4 0 2 0,-4 0-4 16,0 0 4-16,0 0-1 0,0 0 2 15,0 0 0-15,0 0-1 0,0 0 3 16,0 0-1-16,0 0 0 0,0 0 2 16,0 0 0-16,-4 0-2 0,4 0-2 0,0 2 1 15,0-2 0-15,0 0-1 0,-3 0-2 16,3 0 5-16,-4 0-2 0,0 0-3 15,2 0-2-15,-2 1 0 0,2-1 2 0,-2 0-4 16,0 0-10-16,2 0 5 0,-3 0 2 16,3 2 12-16,-2-2-3 0,0 1-5 15,2 2 0-15,2-1-1 0,-4 1 3 0,2-1 1 16,-2 2 0-16,0 0 1 0,4-1-1 16,-2 2-1-16,2-1-2 0,0 1 0 15,0-1 2-15,-5 1 0 0,5-2 1 16,0 1 1-16,0-1 4 0,-4 0 1 0,4 2-3 15,0-4 1-15,0 2 1 0,0-2 5 16,0 3 13-16,0-3 9 0,0-1 3 16,-2 2-9-16,-2-1-9 0,4-1-7 0,-2 0-4 15,2 0-1-15,-8 0-1 0,8 0 1 16,-6 0 0-16,3 0-1 0,-1 0 12 16,-2 0 19-16,2 0 12 0,-2 0 0 15,0-1-17-15,1 1 8 0,-1-2 10 0,0 1 18 16,-2 1-3-16,2-4-6 0,4 3-3 15,-7 0-11-15,7-1-13 0,-6 1-11 16,6-1-5-16,-2-1-7 0,2 2-7 16,-3-1-1-16,1 1-3 0,4-1-3 0,-6 2-5 15,6-2-8-15,0 2-3 0,-2-1 1 16,2 0-45-16,0 1-105 0,-4 0-144 16,0 0-210-16,4 0-202 0,-2 1-149 0,2-1 81 15,-4 0 202-15,4-1 231 0</inkml:trace>
  <inkml:trace contextRef="#ctx0" brushRef="#br0" timeOffset="127193.7">8762 10803 42 0,'0'0'148'0,"-2"1"33"0,-6-1 29 16,8 1 2-16,-6-1-11 0,4 0 1 16,2 2 12-16,-4-2 22 0,0 0 23 0,2 2-3 15,-3-2-16-15,5 0-30 0,0 0-38 16,-2 0-44-16,2 0-37 0,0 0-29 16,0-2-26-16,2 0-12 0,-2 0-9 0,7-1 9 15,-3-2 4-15,2 1 4 0,0-2-14 16,4 0-4-16,1 0-2 0,-1-2 0 15,0 2-4-15,3 2-2 0,-3-1-2 16,1 1-1-16,-5 1-2 0,4 1 3 0,-4 2 1 16,1 0 0-16,1 2-2 0,-8 1 3 15,0 3-1-15,0-2 4 0,-8 4-5 16,5 1-3-16,-3 0 1 0,-2 0-2 0,2-2 0 16,4 0-3-16,-7 1 0 0,3-2 3 15,4 0 0-15,-2-1-3 0,0-1-2 16,4 1 2-16,0-1 1 0,0 1 1 0,4-1 1 15,0-1 1-15,2 0 1 0,-4 1-2 16,7 0-3-16,-3 0 4 0,0 1 4 0,0-1-2 16,1 2-1-16,-3 0 0 0,0-1-1 15,-2 2 1-15,2 2 2 0,-4-2-2 16,0 3 3-16,-4 0-3 0,2 1 15 16,-2-1 12-16,-3 1 20 0,1 1-3 15,2-2-7-15,-2-1-12 0,0 0-12 0,-3 0-6 16,7-1 1-16,-4-2-4 0,2-2-10 15,0 1-32-15,2-4-67 0,-6 1-145 0,5-1-162 16,-1-1-120-16,4-1-32 0,-2 1 18 16,2-3 49-16,0 1 97 0</inkml:trace>
  <inkml:trace contextRef="#ctx0" brushRef="#br0" timeOffset="127507.18">8940 10882 41 0,'13'-9'141'0,"3"2"-17"16,-5-1-36-16,3 2-18 0,-2 2 10 15,-1 0 19-15,-1 2 6 0,0 2-6 0,-1 0-2 16,-1 1 3-16,-6 2 11 0,4 2 10 16,-2-1 14-16,0 2 19 0,-4 0 16 15,0 0 20-15,0 1 21 0,-4 0 17 16,0-1 5-16,4-2-12 0,-2 1-37 0,-2-2-52 15,2-2-46-15,-6 1-24 0,6-2-20 16,-3-3-21-16,3 0-14 0,-6-3-4 16,8 0 0-16,-2-2-3 0,2 1-4 0,-4-2 2 15,0 0 2-15,4 1-2 0,0 1-6 16,4-1 1-16,0 1 0 0,-4 1-92 16,2 1-222-16,-2 1-306 0,4 2-151 15,0 2 76-15,-8 3 218 0,0 2 190 0</inkml:trace>
  <inkml:trace contextRef="#ctx0" brushRef="#br0" timeOffset="133713.01">10046 14082 48 0,'0'0'128'16,"0"0"-3"-16,-2 0-11 0,2 0-11 16,0 0-4-16,0 0 4 0,0 0 2 0,0 0 4 15,0 0-1-15,0 0-3 0,-4 0-8 16,4 1-11-16,-4-1-11 0,4 0-10 15,0 0-9-15,0 1-18 0,-2-1-13 0,2 0-11 16,0 0-6-16,0 2-3 0,0-2-3 16,0 0 0-16,0 2 0 0,0-2 4 15,0 0 12-15,-4 0 19 0,4 1 22 16,0-1 5-16,0 2-9 0,0-2-13 0,0 0-10 16,0 0-14-16,0 1-5 0,0-1-6 15,0 2 0-15,0-2-4 0,0 1 3 16,0 1 0-16,4-1 15 0,-4-1 5 15,0 3 8-15,0-3-9 0,0 1-7 0,2 1 18 16,-2 0 49-16,4 1 44 0,0 0 5 16,-2-2-34-16,2 2-20 0,3 1 12 15,-3 0 10-15,2 2-11 0,4-2-28 0,-8 2-20 16,9 0-13-16,-5 0-9 0,4 0-6 16,0-1-8-16,1 1 0 0,-1-2 2 15,0 0 19-15,-3 0 18 0,3 0 16 16,-2-1-1-16,3 0-7 0,3-3 8 0,-4 0-6 15,-1 0-6-15,1-1-17 0,0-1-4 16,1-1-5-16,-5-1-8 0,8-1 0 0,-7-1-2 16,3 2-5-16,-4-3-4 0,4 3-2 15,-8 0-1-15,7-2-2 0,-3 1-2 16,0 1-2-16,-2-1 2 0,2 2 6 16,-3 0-4-16,5 0 2 0,-8 1-5 0,2 0 5 15,2 0-1-15,0 1 3 0,-4-1-2 16,2 1-1-16,2-2-1 0,-4 3 5 15,0-2-2-15,2 1 2 0,-2 1-1 16,0-2-2-16,0 2-8 0,0-2-42 0,0 2-130 16,0 0-255-16,-2-1-305 0,2 1-111 15,-6 0 118-15,2 1 258 0,-2-1 184 16</inkml:trace>
  <inkml:trace contextRef="#ctx0" brushRef="#br0" timeOffset="196293.31">22236 11919 32 0,'0'-2'44'0,"0"2"-1"15,0 0 3-15,0 0 1 0,0-1 2 16,0 1 1-16,0 0 5 0,0 0 6 0,0 0 2 15,0 0 0-15,0 0-74 0,0 0-51 16,0 0-35-16,0 0 57 0,0 0 33 16,0 1 16-16,0-1 9 0,0 0 2 15,0 0 5-15,0 2 1 0,0-2 4 0,0 0 3 16,0 1 1-16,0-1 2 0,0 0 1 16,0 0 3-16,0 0 0 0,0 0-1 0,0 0-3 15,0 0-4-15,0 0-7 16,0 0 1-16,0 0-1 0,4 0 2 0,-4 0-4 15,0 0-5-15,0 0-4 0,2 0-5 16,-2 0-4-16,0-1-1 0,0 1 1 0,0 0-4 16,0-2 0-16,4 2-2 0,-4 0 0 15,4 0 0-15,-4-1 3 0,0 1-2 16,0 0 0-16,3 0-1 0,-3-2-1 16,0 2 1-16,4 0 1 0,-4 0-2 0,4 0 0 15,-4 0 2-15,0 0 2 0,2 2-4 16,2-2 2-16,-4 1 2 0,0-1 3 15,2 2-3-15,-2-1 3 0,0-1-4 16,4 2-1-16,-4-1 9 0,4-1 17 0,-4 2 10 16,0-2 5-16,0 1 2 0,0-1 11 15,0 2 10-15,0-1 13 0,0-1 14 16,0 1 14-16,0-1 4 0,-4 2-4 0,0 0-19 16,4-2-21-16,-2 1-19 0,2-1-13 15,-4 2-9-15,2-2-8 0,-2 0-2 16,0 0-1-16,1 0-2 0,-1 0-1 15,0-2 2-15,2 2-5 0,-2-1-5 0,2-1-2 16,2 0 0-16,-4 1 0 0,4 0-2 16,-4-1 0-16,4-1 0 0,0 0 2 15,0 0-4-15,4 0 1 0,-4 0 0 16,4 0 2-16,-4 0-1 0,2 0 0 0,2-1 1 16,-2 1-1-16,6-1-4 0,-5 2 2 15,1 0 2-15,0-1 5 0,2 2-1 16,-4-1-2-16,2 1 0 0,0-1 1 0,-2 2 3 15,3 0 1-15,-3 0 3 0,2 0-5 16,-4 2 5-16,4-1 4 0,-4-1 3 16,0 3-3-16,0-1 13 0,0-1 13 15,0 1 9-15,-4 0-14 0,0 0-5 0,4 0 8 16,-2 1 14-16,-3-3 10 0,3 1-8 16,-2 1-19-16,0-2-7 0,2 0-8 0,-2-2-6 15,2 2-10-15,-2-1 0 16,0 1 0-16,4-3-3 0,-3 1-1 0,3 0 1 15,0 0-1-15,-4 0-1 0,4-1 0 16,0 0 0-16,4 0 0 0,-4-2-1 0,0 3 1 16,3 0 3-16,-3-1 1 0,8 0-1 15,-8 2-4-15,6-2 0 0,-4 1 2 16,-2 0-1-16,8 2 3 0,-8 0 3 0,7 0 3 16,-7 2 4-16,2 1 2 0,-2 0-3 15,0 0-1-15,0 0 19 0,0 1 19 16,0 1 17-16,0-2-7 0,-2 2-12 15,2-2-14-15,-5 1-1 0,3-1 18 0,2 0 17 16,-4-1 4-16,0-1-23 0,4 1-18 16,-2-2-9-16,2 0-6 0,-6-2-3 15,6 2-6-15,0-3-1 0,-4 2-1 16,0-2-1-16,4-1-3 0,0 2 2 0,0-1-1 16,0-2-2-16,0 1 2 0,0-1 2 15,0 2-1-15,0 0-2 0,4-1-2 16,0 1 1-16,-4-1 1 0,6 2 2 15,-4 0 0-15,2 1-1 0,0-1-1 0,-2 1 0 16,3 1 0-16,-3 0 2 0,2 0 4 16,0 1 3-16,-4 2-2 0,2-1-5 15,-2 2 3-15,0 1 5 0,-2-2 4 0,2 1 0 16,-4-1-5-16,0 2-2 0,2-2 1 16,-3 0-1-16,3 0-1 0,-2-2-1 15,0 1-2-15,2-1 0 0,-2-1 0 16,2-1 0-16,2 1 0 0,-8-2-2 0,8-1-1 15,0 0-1-15,-3 0-3 0,3-2 5 16,0 3-2-16,0-1 2 0,0 0-3 16,0 1 0-16,0-1 2 0,3 2 0 15,-3-1-1-15,0 0 0 0,8 2 3 0,-8 0 0 16,2 0 1-16,2 2-2 0,-2-2 1 16,2 2 2-16,0-1 2 0,-4 1 2 0,2 1-1 15,3 0-7-15,-5-2 8 0,0 2-4 16,-5 2 11-16,5-2-9 0,-2-2 3 15,2 2-2-15,-4 0 0 0,0-3 2 16,4 2-2-16,-2-1-1 0,2-1-3 0,-4 0 2 16,2-1-2-16,2-1-2 0,-4-1 0 15,0-1-3-15,4 1 3 0,0-3-2 16,0 3 0-16,-3-2 0 0,3 1-2 16,0-1-1-16,0 2-1 0,3 0 2 0,-3 0 8 15,0 0 1-15,8 2-2 0,-8-1 0 16,6 2-1-16,-6-2-1 0,2 2 0 15,6 2-2-15,-6 0 0 0,3 1 3 16,-3 0 4-16,2 1-1 0,0 0 3 0,-4 1-4 16,2 0-1-16,-2-1 9 0,0 2-4 15,0-1 2-15,-2 1-8 0,2-2 2 16,-4 1 3-16,4-1-3 0,-4 1 0 0,2-2-1 16,2 0 3-16,-5-1-3 0,3 0 0 15,-2-2-1-15,0 0-1 0,4-2-1 16,-2 0-1-16,2 0-7 0,-4-1 4 15,2 0 2-15,2-1 8 0,0 1-4 0,0-1-8 16,0 2 1-16,0 0 1 0,0-1 0 16,2 0 5-16,2 2 0 0,-4 1 1 15,2-2-4-15,-2 2 4 0,4 2 0 0,0-2 3 16,-4 1-4-16,0-1 1 0,2 3 0 16,3-1 2-16,-5-1 2 0,0 2 1 15,0-2 1-15,0 3-6 0,0-3 0 16,0 1-75-16,0-1-185 0,0-1-276 0,0 0-189 15,0-1 27-15,0-2 179 0,0-1 203 16</inkml:trace>
  <inkml:trace contextRef="#ctx0" brushRef="#br0" timeOffset="203415.19">14087 10326 28 0,'0'-2'81'0,"2"1"6"0,-2-3 5 0,0 3 9 15,0 0 3-15,0-1 5 0,0 1-6 16,0-1-17-16,0 1-16 0,-2-1-19 15,2 1-12-15,0-1-13 0,0 1-3 16,0 1-8-16,-4-2-7 0,4 0-2 0,-4 2-2 16,4 0-3-16,-2 0-1 0,2 0-5 15,-4 0 5-15,2 0-2 0,-2 2 4 16,0 0-2-16,2-1 3 0,2 2-2 0,-9 0-1 16,7 0-1-16,-2 0 4 0,2 2 1 15,-2-1-3-15,0 1-6 0,2 0 3 16,-2 0 0-16,1 3-1 0,-5-1 0 15,6 1 3-15,-2 1 4 0,0 0 2 0,-2 1 5 16,6 2 4-16,-2-1 2 0,-7 1-4 16,9 1-6-16,-6-1 1 0,6 2-7 15,-2-1 1-15,2-1 0 0,-4 3 0 16,0-1-1-16,4-1 2 0,-2 1-2 0,2-2-1 16,0 1 0-16,0 1 0 0,0 0 3 15,0 0 1-15,0 0 11 0,0 1 10 16,0 0 13-16,2 0 9 0,-2 0-3 0,0 0-2 15,0-2-11-15,0 2 1 0,0 0 4 16,0 0 3-16,0 0-6 0,0-1-8 16,-2-1-10-16,2 1-5 0,0-1-2 15,0-1-2-15,0 0-3 0,-4 0 3 16,1 0-4-16,3-1 2 0,0-1-2 0,-4 1-1 16,0-3 0-16,4 0 1 0,0 0 2 15,-2-1-4-15,2 1 3 0,0-3-3 16,-4 2 1-16,4-1 3 0,-4 0-1 0,4 0-3 15,-2 0-4-15,2 0 1 0,-4-2 3 16,4 1 0-16,0-1 0 0,-2 1 0 16,2-3 0-16,0 3 2 0,0-3-1 0,0 1 4 15,0-2-1-15,0 1 0 0,0-1-4 16,0-1 2-16,0 0 1 0,0 0-2 16,0 0-2-16,2 0 1 0,-2 0-1 0,0 0 3 15,0 0-3-15,0 0-2 0,0 0 1 16,0 0 0-16,4 0 4 0,-4 0 0 15,0 0 2-15,0 2-1 0,0-2 2 16,0 0-2-16,0 1 1 0,0-1 0 0,0 1 0 16,0 1-1-16,0 0-5 0,-4-2 2 15,4 1-1-15,0 2 2 0,0-1-1 16,0-1 0-16,0 2 3 0,0-1-1 16,0 0-2-16,-2 0 0 0,2 1 0 0,0-1 2 15,0 1 2-15,-5 0-3 0,5-2-1 16,-4 1 3-16,4-1 0 0,0 1-1 0,0 0-1 15,0 0 2-15,0 0-5 0,0-2 4 16,0 1-4-16,-2-1 2 0,2 2-1 16,0-1 1-16,0-1 0 0,-4 2 0 15,4-1 1-15,0 1 2 0,0-1 1 0,0-1-1 16,0 2-2-16,-2-2 1 0,2 0-1 16,0 1-1-16,0-1 5 0,0 0 20 15,0 0 16-15,-4 0 4 0,4 0-10 16,-4 0-10-16,4 0-5 0,0 0-6 0,0 0 2 15,0 0-5-15,0 0 1 0,0 0-4 16,0-1-1-16,0 1-7 0,0-2 0 16,0-1-2-16,0 0-1 0,4 0 3 0,0-2 0 15,-4 3-3-15,2-3 3 0,2 1 0 16,-2-1 3-16,-2 0-2 0,9 1 3 16,-7 0-2-16,-2-2 0 0,6 0-2 15,-2 1 0-15,2-2 0 0,-2 1 0 0,0 0-2 16,3-2 0-16,-5 2 3 0,6 0 0 15,-6 0 0-15,4 0-3 0,-2 2 1 0,1-2 1 16,-3 3 0-16,2-2 0 0,-2 1 4 16,-2 1 1-16,8 0 3 0,-8 0-2 15,2 1 1-15,-2-1-2 0,0 2-3 16,0-1-1-16,4 1-4 0,-4-1-1 0,0 2 1 16,0 2 2-16,0-1 0 0,0-1-2 15,0 2 4-15,-4 0 2 0,4 2-1 16,0-3 0-16,0 4 1 0,-2-2-2 15,2 0 1-15,-4 1-1 0,0 1-5 0,4-1-1 16,-2-1 3-16,-2 2 3 0,2-2 0 16,2 1 0-16,-5-1 2 0,5 2-1 15,-4-2 0-15,4-1-4 0,-2 2 5 16,-2-1-1-16,4 0 4 0,0-2 24 0,-2 2 33 16,2-3 35-16,0 2-4 0,0-1-23 15,-4-1-26-15,4 0-18 0,-4 0-11 16,4-1-6-16,-2-1-5 0,2 1 7 0,0-1-6 15,-4-1-4-15,1-1-8 0,3 0 2 16,-4 2 2-16,0-4 2 0,4 1-3 16,0 1 0-16,-2-2 1 0,-2 0 2 15,0 0 0-15,4 0-2 0,-2 1 2 0,-2-1 0 16,2 0 0-16,2 0 3 0,-5 2 0 16,1-1-5-16,4-1 2 0,-2 2-1 15,-2-1 1-15,2 2 0 0,2-1 1 16,-4 1-1-16,0 0 0 0,4 0-1 0,0 1-3 15,-2-1 2-15,2 2-3 0,0-1-3 16,0 0-4-16,-4 1 5 0,4 0 2 0,0 1 2 16,0 0 0-16,0-2 2 0,0 2 2 15,0 0 1-15,0 0 1 0,4 0-3 16,-4 0 1-16,0 0-2 0,0 0 1 0,0 0 0 16,2 0 1-16,-2 0-1 0,4 0 0 15,0 0 1-15,-4 0-1 0,2 0 1 16,2 0-1-16,-2 0 4 0,2 0-1 15,3 0 0-15,-3 2-1 0,-2-2 0 0,6 0-1 16,-6 0 1-16,6 1-2 0,-5-1 5 16,1 0-1-16,-2 1 2 0,6-1-6 15,-6 0 1-15,-2 0 1 0,6 0 1 16,-6 0 1-16,4 0-1 0,1 0 2 0,-5 0 1 16,2 0 0-16,-2 0-2 0,0 0-5 15,0 0-4-15,4 0 1 0,-4 0-40 16,0 0-96-16,2 0-146 0,-2 0-185 15,0 0-78-15,0-1 39 0,0 1 157 0</inkml:trace>
  <inkml:trace contextRef="#ctx0" brushRef="#br0" timeOffset="-214657.94">22534 11727 68 0,'0'0'83'0,"0"0"1"15,0 0-3-15,0 0-6 0,0-2-4 16,0 0-8-16,0 2-4 0,0-1-6 0,0 1-1 15,2-1 0-15,-2-1 2 0,0 2-2 0,0-1 2 16,0-1-3-16,0 2-5 0,0-1 2 16,0-1 1-16,0 2 7 0,0 0 1 0,0-1 2 15,4 1 4-15,-4-2 3 0,0 2-2 0,0 0 1 16,0 0-1-16,0 0-5 0,0 0-6 16,0-1-7-16,4 1-6 0,-4 0-7 0,0 0-6 15,0-2-9-15,0 2-5 0,0-2-4 0,0 2-4 16,2-1-1-16,-2 0 0 0,4 1-1 15,-4-2-3-15,0 1 0 0,2-1 0 0,-2 2 0 16,0-1 7-16,4 1 8 0,1-2 2 0,-5 2-2 16,2-1-6-16,-2-1-1 0,0 2 3 15,4 0 12-15,0 0 9 0,-4-1 12 0,2 1 1 16,2 0 1-16,-4 0-4 0,2 0-9 16,-2 0-8-16,4 0-11 0,0 0-5 0,-4 0-4 15,7 0-3-15,-7 0 0 0,2 0 2 16,2 0 2-16,0 0-2 0,-2 0-2 0,-2 0-2 15,4 0 3-15,-2 0 0 0,2 0 5 0,0 0 14 16,-1 1 9-16,-3-1 7 0,4 0-11 16,0 2-5-16,-4-2-9 0,2 1-4 0,2-1 1 15,-2 2-1-15,-2-1-6 0,4 1-3 0,0-1 0 16,-4-1 1-16,7 2 2 0,-7 0 0 0,2 0-1 16,-2 0 0-16,4-1 0 0,0 1 1 15,-2 1 1-15,-2-2-1 0,4 2 0 0,-2 0 12 16,-2 0 13-16,8 0 12 0,-8 0 0 15,2 0-3-15,-2 0-7 0,5 0-8 0,-1 0 3 16,-4 2-2-16,2-2-2 0,2 0-5 0,-4 1-6 16,0-1-2-16,2 0-1 0,-2 2-3 15,0-1 0-15,4-1-3 0,-4 1-1 0,4 3 1 16,-4-3 1-16,0 1 0 0,0-1-1 16,0 2-1-16,2 0 1 0,-2-2 0 0,0 3-1 15,0-3 0-15,4 2 3 0,-4-2 0 16,0 1-1-16,0 1-3 0,0-1-1 0,0 1 2 15,0-2 1-15,0 2 1 0,-4-2-1 0,4 3-1 16,0-3 0-16,0 2 0 0,-2-1 0 16,2 1 3-16,0-2-2 0,0 1-1 0,-4 1 0 15,0-2-1-15,4 1 0 0,-2-1-1 0,2 1 5 16,0-1 0-16,-4 1 1 0,2-1 2 16,-2 1 14-16,-1-1 8 0,5-1 6 0,-2 2-5 15,-6-3-7-15,8 3-6 0,-6-2-5 16,4 0-5-16,-2 2 2 0,0-2-1 0,2-2 1 15,-5 2 2-15,3-1-1 0,0-1 0 0,2 2-2 16,-4-1-2-16,-2-2-1 0,5 1-57 16,-5-1-36-16,6 0-19 0,-4 0 41 15,2 0 26-15,-2 0 16 0,1 0 10 16,3-1 7-16,-6 1 4 0,6-2-1 0,-4 1 3 16,2-1-2-16,0-1 1 0,2 1-2 15,-7 0 5-15,7-1 4 0,-2-2 0 16,2 2-4-16,-2-1-5 0,0-1 2 15,2-1 0-15,2 2-1 0,-4-3-4 0,1 2 2 16,3-3 4-16,0 1 0 0,-4-1 6 16,4 0 0-16,-4 1-2 0,4 0-4 15,0-2 0-15,0 1 0 0,0-1-4 0,0 2 1 16,0-1 2-16,0-1 0 0,0 2 1 16,4-1 2-16,0-1-4 0,-4 1 2 15,0 1-1-15,3 0-2 0,1-2 3 16,-4 1-2-16,2-1 2 0,2 0 0 0,0 2 2 15,-2-1-1-15,2-1-16 0,-2 0-25 16,2 2-34-16,1-2-31 0,-3 1-27 16,-2 1-33-16,4-1-37 0,0 2-38 0,-4-1-48 15,2 1-52-15,2 0-46 0,-4 0 26 16</inkml:trace>
  <inkml:trace contextRef="#ctx0" brushRef="#br0" timeOffset="-214101.94">22600 11632 68 0,'0'0'95'0,"4"0"-9"16,-4 0-13-16,0 0-9 0,0 0-7 15,0 0-7-15,2 0-4 0,-2 0-1 0,0 0 3 16,0 0 5-16,4 0 4 0,-4 0 1 16,2 0-4-16,-2 0 1 0,4 0-4 15,-4 2-3-15,0-2-5 0,4 0-1 16,-1 0 0-16,-3 0-2 0,4 1-6 0,0 1-4 16,-2-2 1-16,2 0-5 0,-2 1-5 15,6-1-7-15,-1 0-3 0,-5 0-3 0,2 0 0 16,2 0-5-16,0 0 1 0,2 0-2 15,-6 0 1-15,7-1-2 0,-3 1 0 16,0 0-1-16,0 0 2 0,-2-2-2 0,3 2 3 16,-3-1-3-16,2 1 2 0,-2 0-2 15,2 0 1-15,-4 0-1 0,3-2 0 16,-1 2 0-16,2-2-1 0,-4 2 2 16,-2 0 4-16,8-1 1 0,-6 0-26 0,-2 1-49 15,6-2-64-15,-6-1-62 0,5 0-51 16,-1 2-42-16,-4-2 13 0</inkml:trace>
  <inkml:trace contextRef="#ctx0" brushRef="#br0" timeOffset="-213611.18">22769 11604 28 0,'0'1'42'0,"0"2"7"0,4-1 1 16,-4-1-4-16,2 2-8 0,-2-1-4 0,0 1-2 15,5 0-3-15,-1 0-5 0,-4-2 2 16,2 2-1-16,-2 0 0 0,4 2-2 16,0-2-7-16,-4 1-4 0,0 0-3 0,2 3 0 15,2-1-1-15,-4 0-3 0,0 1-4 16,0-1-1-16,2 1 4 0,-2 1-2 15,0-2 1-15,0 2-3 0,5-1 2 16,-5 0 0-16,4 1 0 0,-4 0-1 0,0 1 9 16,0-2 10-16,0 2 5 0,0-1 3 15,0-1-10-15,0 2-3 0,0-1-11 16,0-1-1-16,0 1-2 0,0 1 0 16,0-3-1-16,-4 1 3 0,4 1-1 0,-5-1 0 15,5 0-2-15,0 1 0 0,-2-2 1 16,2 2 1-16,0-1-4 0,-4-1 2 0,2 2 5 15,2-2-1-15,-4 0-1 0,0 0-5 16,4-2 4-16,-2 2 1 0,-2-2 3 16,-1 3-2-16,-1-4-2 0,6 1-1 15,-6 0 3-15,2 3-2 0,2-3 1 0,-4-1-2 16,-3 0 2-16,3 0-3 0,0 0-4 16,0 0-20-16,-2 0-25 0,5 0-39 15,-3-1-40-15,-2 1-43 0,6-2-21 0</inkml:trace>
  <inkml:trace contextRef="#ctx0" brushRef="#br0" timeOffset="-213311.9199">22579 12019 7 0,'0'0'96'16,"4"0"-4"-16,0 0-15 0,-4 0-7 15,2 0-9-15,3 0 0 0,-3 0 0 16,2-1-2-16,0 1 1 0,-2 0 11 16,4-2 12-16,2 2 18 0,-5 0 18 0,5 0 15 15,-2-1 8-15,-4-1 2 0,6 2 2 16,-1-1-7-16,-1 1-11 0,0-2-13 16,0 1-14-16,4-1-15 0,-1 0-19 0,-3 0-20 15,0 0-14-15,4 1-14 0,-7-1-6 16,7 1-4-16,-2-2-4 0,-2 0-1 15,-4 1-65-15,7-1-111 0,-3 0-144 16,-4 0-124-16,6-1-60 0,-6-1 45 0,2 2 126 16</inkml:trace>
  <inkml:trace contextRef="#ctx0" brushRef="#br0" timeOffset="-209001.51">22253 11950 44 0,'0'-2'74'0,"0"2"-3"0,0 0-2 16,0-1-7-16,0 0-6 0,0 1-6 0,0 0-2 16,0 0-2-16,0-2-3 0,0 2-4 0,0 0-1 15,0 0 2-15,0-1 3 0,0 1 5 16,0 0 4-16,0-2 4 0,0 2 7 0,0 0 8 16,0 0 8-16,0 0 1 0,0 0 0 15,0 0-5-15,0 0-3 0,0 0-4 0,0 0 1 16,0 0-1-16,0 0 1 0,0 0-5 0,0 0-5 15,0 0-11-15,0 0-8 0,0 0-3 16,0 0-6-16,0 2-2 0,0-2-2 0,0 1 13 16,0-1 6-16,0 2 9 0,0-2 6 15,-3 1 4-15,3 0 1 0,0 1 1 0,0 0-4 16,0-1 3-16,0 1-1 0,0-1-7 0,-4 2-8 16,0 0-9-16,4-1-8 0,0 0-4 15,0 2-4-15,0-1-4 0,0 0-3 0,0 1-3 16,0-1-2-16,-2 1-5 0,2 0 2 15,0 0 1-15,0 1 7 0,0-1 1 0,0 1-2 16,0-1-5-16,0 2-4 0,0-2-2 0,0 1-1 16,0 1 0-16,0-1-1 0,0 1 1 15,0 0 4-15,-4 0 2 0,4-1 1 0,0 2 4 16,0 0 2-16,0-1 5 0,0 2 2 16,0-2 6-16,0 1 3 0,0 1-1 0,0-3-8 15,0 3-2-15,0 1 1 0,0-1 6 0,4-1 8 16,-4 0 10-16,0 1 4 0,0 0 10 15,0 1 3-15,0-2 5 0,-4 1-1 0,4 1-3 16,0-2-11-16,0 2-14 0,0 0-8 16,0 0-15-16,0-1-6 0,0 2-5 0,0-1 0 15,-2 0 0-15,2 2 0 0,0-1-4 0,0-1 1 16,0 2 0-16,0-3-1 0,0 3 1 0,0 0-1 16,-4-2-2-16,4 0 2 0,0 0-1 15,0-1 0-15,0 2 2 0,0-2 0 16,0 0 3-16,0 1 2 0,-4-1 11 0,4 1 11 0,0-2 7 15,0 2-6-15,0-2-10 0,0 1-7 16,0 0-3-16,0 1-4 0,-2-2-1 0,2 1 0 16,0-1 0-16,0 1-8 0,0 1 0 15,0-2 3-15,0 1 5 0,0-1 1 16,0 2-3-16,-5-1-4 0,5-1-1 0,0 1 2 16,0-1 2-16,0 1 23 0,0-1 15 0,0 1 14 15,0-1-10-15,0 1-3 0,0-1-3 0,0 1-1 16,0-1-1-16,0 1-6 0,0-1-8 15,0 1-7-15,0-1-7 0,0 1-1 16,0 1 0-16,0-2 1 0,0 1-4 0,0 1-2 16,0-2 0-16,0 2-1 0,0-2-1 0,0 1-2 15,0 1 0-15,0-1-1 0,0 1 1 0,0-2 1 16,0 2-1-16,0 0 1 0,0 0 0 16,0 0 1-16,0-1-2 0,0 1 5 0,0 0-1 15,0 0 0-15,0-2-2 0,0 2-1 16,-2-1-1-16,2 1 3 0,0 0-2 0,0 0 2 15,0-1-3-15,0 2 2 0,0-2-3 0,0 3-3 16,0-2 4-16,0 0 0 0,0 0 3 16,-4 0 0-16,4 0 3 0,0 0-1 0,0-1-3 15,0 1 1-15,0 0-1 0,-4 0 0 0,4 0-1 16,0 0 2-16,0 1-2 0,0-1 2 16,0 0-3-16,0 2-1 0,0-1-4 15,-2-1 4-15,2 1 1 0,0 1 7 0,0-2-2 16,0 2 0-16,0-1-5 0,0-1 0 0,0 2 1 15,0-1-3-15,0 1 4 0,-4-1-2 0,4 1 2 16,0-1-1-16,0 2 0 0,-2-1 0 16,2-1-1-16,0 2 2 0,0-1 1 15,0 1 2-15,-4 0 4 0,4-2 12 0,-4 2 10 16,4-2 4-16,0 4-8 0,0-2-7 0,0 0-4 16,-2 0-6-16,2 0-5 0,0 0-3 0,0-1 2 15,0-1 2-15,0 2 0 0,0-1 0 16,-5 1-3-16,5-2 1 0,0 2 3 15,0 0-1-15,0 2-1 0,-4-4-3 0,4 2-1 16,0 2 0-16,0-3 5 0,0 0-3 0,-2 1 0 16,2 0-2-16,0 0 0 0,-4-2 0 0,4 3-3 15,-2-1-2-15,2-1 4 0,0 0 3 16,-4 1-1-16,4 0 0 0,-4-1 0 16,4-1-4-16,0 1 5 0,0-3-1 0,0 3 4 15,-2-2 7-15,2 2 8 0,0-3 5 0,0 2-5 16,0 0-8-16,0-1 1 0,0 2-5 0,0-2-3 15,0 0-3-15,0 1-1 0,0 1-2 16,0-1 1-16,0 1-1 0,0-1 3 16,0 1-4-16,0-1 2 0,0 1-4 0,0 1 6 15,0-2-3-15,0 2 0 0,0 0 0 0,0-1 3 16,0 1 0-16,0-2-2 0,0 2 4 0,0-2-2 16,0 3-1-16,0-3 1 0,0 2-5 15,0-1 5-15,0-1-4 0,0 1 1 0,0-1 0 16,0 1 0-16,0-1 2 0,0-1 0 0,0 2 2 15,0-4 1-15,0 2-4 0,2 0 1 16,-2-2-17-16,0 1 9 0,0-2 1 0,0 0 12 16,0 0-6-16,0-1-3 0,0-1-1 15,0-1-19-15,0 0-52 0,0-1-108 0,0-4-145 16,4 1-116-16,-4-4-123 0,0 1-134 16,-4 1-158-16,4-3 31 0,-2 1 177 0,2-1 254 15</inkml:trace>
  <inkml:trace contextRef="#ctx0" brushRef="#br0" timeOffset="-207433.79">22579 13501 195 0,'0'0'264'0,"0"1"-70"0,-2 1-54 15,2 0-29-15,-4-1-8 0,4 1 1 0,-2-2 8 16,2 3 7-16,0-3 2 0,0 1 1 16,-4 1 1-16,4-1 1 0,0 1-3 0,-4-1-5 15,4-1 3-15,0 2 0 0,0-1 7 16,0 0 3-16,0-1-1 0,0 0-5 0,0 0-12 16,0-1-10-16,4 0-11 0,-4-2-12 0,4-2-9 15,-4 2-13-15,0-1-13 0,2-1-13 16,2-1-9-16,-4 2-9 0,2-3-3 0,-2 0-3 15,8 0-3-15,-6-1-1 0,3-1 1 16,-3 0 0-16,6 0-2 0,-6-1-1 0,4-1 0 16,-2 2 0-16,3-1-2 0,1-1 2 0,-6 0-2 15,2 3 4-15,2-1-2 0,-2 0-2 16,3 0 0-16,-5 1 2 0,2 1-3 0,0 0-2 16,-2 0 1-16,2 3 1 0,-2-3 1 15,2 3-3-15,0 0 1 0,-2-1 2 0,3 2 2 16,-1 0 1-16,-4 2 0 0,6-1-1 0,-6 2 0 15,2 0 2-15,-2 0 1 0,8 2-1 16,-8-1-2-16,2 1 2 0,2 2-2 0,-4 1-2 16,0-1 1-16,3 0 1 0,-3 3 1 15,4-1 3-15,-4-1-4 0,4 3 2 0,-4 1-3 16,0-1 3-16,0 1-4 0,0 0 1 0,0 0 0 16,0 1 1-16,0 1 1 0,0 1-1 15,0 0 0-15,0 1 0 0,-4 1 2 0,4-1-1 16,0 0 3-16,-4 1-3 0,4 0 0 15,-3-2 1-15,3 1 1 0,0-2-2 0,-4 0 1 16,2 0 0-16,2 0 0 0,-4-1-2 0,0-2 0 16,4 1 0-16,-2-2 5 0,2 1-1 0,-4-1 1 15,2-3-1-15,-2 3 2 0,-1-4-2 16,3 1-1-16,2-1-2 0,-8-2 1 16,6 3-1-16,-2-4 0 0,2 1-3 0,-6-1 2 15,6-1 0-15,-3 1 0 0,-1-2 0 0,2 0 0 16,-2 1 0-16,4-2 2 0,-6 2 2 0,5-2-2 15,-5 0-2-15,2 1-2 0,4-3 2 16,-6 4-2-16,6-2 0 0,-5 0 0 16,3 0 2-16,0 0 1 0,2 0 0 0,-4 0-2 15,6 0 0-15,-8 0-1 0,8 0-2 0,-2 2 1 16,2-2-1-16,-5-2-3 0,5 2 5 0,-4 0-2 16,4-1 1-16,0 1-2 0,0 0 1 0,0 1 1 15,0 0 0-15,0 1 0 0,0-2-1 16,4 3 3-16,-4 0-2 0,5-1 3 15,-5 1 1-15,2 0 7 0,-2 0 9 0,4 1 12 16,0-1 7-16,-2 0 9 0,2 0 2 0,-2 2 15 16,2-1 11-16,0-1 15 0,3 1 17 0,-5 1 6 15,2 0-4-15,0-1-17 0,-2 1-20 16,4-2-15-16,2 1-14 0,-5-1-14 0,5 2-9 16,-6-2-6-16,2 0-4 0,-2 1 0 15,6-1-3-15,-1 0-4 0,-7 0-2 0,2 0-2 16,6 0-1-16,-8 0-5 0,2-1-60 0,2 1-103 15,-2-3-115-15,2 1-85 0,0-1-101 16,-4 0-107-16,0 0-132 0,0 2 13 0,0-2 112 16,0 0 211-16</inkml:trace>
  <inkml:trace contextRef="#ctx0" brushRef="#br0" timeOffset="-206847.07">22672 13158 7 0,'0'-2'280'16,"0"1"-47"-16,0 1-56 0,-2-2-41 0,2 1-18 15,0 1-14-15,0 0 2 0,0 0 3 0,2 0 24 16,-2 0 27-16,0 0 28 0,0 0 16 15,0 0 6-15,4 0-9 0,-4 0-20 0,4 0-19 16,-4 1-23-16,0-1-21 0,2 2-15 16,-2-2-9-16,0 0-4 0,0 0 2 0,0 0 3 15,0 0-3-15,0 0-18 0,0 0-21 0,0 0-20 16,0 0-11-16,0 0-9 0,-2 0-5 16,2-2-2-16,0 1-4 0,0-1-4 0,-4 0-2 15,4 2-1-15,0-1-1 0,0 0-1 16,-4-1 0-16,4 2 1 0,0-1 3 0,0-1-3 15,0 2 2-15,0 0 10 0,0 0 20 0,0 0 38 16,4 0 47-16,-4 0 57 0,0 2 46 16,0-1 17-16,4 1-13 0,-4-1-26 0,0 0-28 15,0 1-31-15,0 0-28 0,0 1-34 16,0-2-26-16,0-1-11 0,0 2-11 0,-4-1-12 16,4-1-19-16,0 2-46 0,0-1-177 0,0-1-238 15,-4-1-309-15,4 1-270 0,-2-2-31 16,-2 2 189-16,2 2 346 0,-2-1 214 0</inkml:trace>
  <inkml:trace contextRef="#ctx0" brushRef="#br0" timeOffset="-204753.3199">22656 13216 239 0,'0'2'325'16,"-2"-1"-94"-16,-3-1-84 0,3 2-54 0,2-2-28 16,-4 0-10-16,4-2 3 0,0 1 10 0,0-1 14 15,0 1 12-15,0-1 13 0,4 1 8 16,-4-2 8-16,0 0 6 0,2 1 9 0,3-1 12 15,-5 0 10-15,2 0 2 0,-2 0-6 16,4 0-11-16,0 0-12 0,-2 0-11 0,-2 0-12 16,4 0-19-16,-2 0-22 0,2 2-15 0,0-2-17 15,-2-1-1-15,3 2 7 0,-1 0 19 16,2-1 11-16,-4 2 7 0,2-1-1 0,0 1-11 16,2-2-9-16,1 1-5 0,-1 0 7 15,-2 1 2-15,2 0-3 0,0-1-11 0,-1 1-7 16,1-1-6-16,-2 2-9 0,2-1-9 0,0 1-6 15,-2-2-3-15,3 2-3 0,-1 0 0 0,-2 0 2 16,2 2-1-16,-2-1 10 0,3 1 23 16,-3 1 19-16,2-2 11 0,-4 2-5 15,2 2-7-15,0-2-4 0,-2 1-3 0,7-1 4 16,-9 3 3-16,2-1 0 0,2 1-6 0,-2 0-10 16,-2 0-11-16,0 0-5 0,4 1-9 0,0-1-6 15,-4 3-1-15,0-1 1 0,0 1-4 16,0 0-2-16,0 1-4 0,0 1-1 15,0-1-1-15,-4 1 1 0,4 1 1 0,-4 0 1 16,4 0-4-16,0 3 2 0,-2-2 2 0,2 2 2 16,-4 0 3-16,2 0-5 0,-3 2 0 0,1-2-1 15,4 0 2-15,-2 1 4 0,2-1-6 16,-8 0-1-16,8 0 1 0,-2 0 3 0,-2 0 1 16,2 0-8-16,-2-1 3 0,-1 1 0 15,3-2 0-15,-2 1-7 0,2-2 4 0,-2 1 5 16,0-2 6-16,2-1 8 0,-7 1-6 0,9-3-3 15,-6 3-10-15,4-4 1 0,-2 3 2 16,0-3-2-16,-2-1 2 0,4 0 7 0,-7 0 1 16,7-3-2-16,-4 2 0 0,-2-2-6 15,6-2 3-15,-6 1-1 0,1-1 10 0,1-2 2 16,0-1-8-16,0 1-3 0,2-1-6 0,-3-1 14 16,-1 0-5-16,2-1-2 0,4-1-4 0,-6 1 2 15,6-1-2-15,-5-1-2 0,-1 0-2 16,6-2 1-16,-4 3-1 0,-2-3 2 0,5 1 1 15,-5-1 1-15,6 1-4 0,-2-2-2 16,2 0 1-16,-6-2 3 0,8 0 1 0,-2 3 3 16,2-3-2-16,-5-1 0 0,5 2-5 0,-2-1-1 15,2-1 0-15,0 1-1 0,0 1 3 16,0 1 0-16,0 0 4 0,2 0 3 0,-2 0-1 16,5 0-2-16,-5 0 0 0,0 2-2 15,0-1 1-15,2 1-1 0,-2 0 4 0,0 0-1 16,0 1 1-16,4-2-2 0,-4 4 0 0,4-2 0 15,-4 0 2-15,0 0-2 0,0 2 0 16,0-1-3-16,2 0 1 0,-2 3 0 0,0-3 0 16,0 2 0-16,0 0 1 0,0-2-6 15,0 4 5-15,0-2-3 0,0 2 8 0,0-2-1 16,0 1 1-16,0-1 0 0,0 2-3 0,0-1-1 16,0 1 6-16,0-1-14 0,0 0 5 15,0 1-14-15,0 0 17 0,0-1-6 0,4 2 7 16,-4-1-6-16,0-1 0 0,0 2 0 15,2-1 2-15,-2 1 4 0,0-2 3 0,4 2 3 16,-4-1-2-16,4 1-3 0,-4-2 3 0,3 1 0 16,-3-1-1-16,0 0-3 0,4 1 0 0,0 1-4 15,-4-1-1-15,2-1-3 0,2 1 3 16,-4-1-2-16,2 2 4 0,-2-1-5 16,8 1 10-16,-8 0 4 0,7 0-2 0,-5 0-4 15,2 1 3-15,0-1-8 0,2 3 7 0,-4-1-2 16,8-1 9-16,-1 0-6 0,-3 3 2 0,-4-1 0 15,8 0-2-15,-3-2-3 0,1 2 3 16,2-1 2-16,-4 0 5 0,5 0-4 0,-5 0 11 16,0-1 12-16,0 1 9 0,0-1-2 15,3 1-6-15,-3-1-1 0,0 1-7 0,0-1-8 16,3-1-4-16,-3 2-3 0,-4-2 0 0,6 1-4 16,-6-1 4-16,7 0-4 0,-7 0 1 15,2 2-4-15,-2-2 2 0,6 0 3 0,-6 0-3 16,2 0 0-16,-2 0-4 0,2 0 0 15,1 0-5-15,-5 0 1 0,2 0 0 0,-2 0 4 16,4 0 7-16,-2 0-2 0,-2 0-3 0,4 0-1 16,-4 0 1-16,4 0-2 0,-4 0-4 0,0 0-36 15,0-2-108-15,2 2-189 0,-2-1-160 16,0-1-119-16,0-1-74 0,-2 2-145 16,2-1-13-16,-4 1 126 0,0-2 253 0,-2 1 183 15</inkml:trace>
  <inkml:trace contextRef="#ctx0" brushRef="#br0" timeOffset="-193113.67">22234 14140 58 0,'0'1'71'15,"0"1"-4"-15,0 0-2 0,0-2 2 16,0 0 4-16,0 1 4 0,0-1-2 0,2 0-75 16,-2 0-49-16,0 0-28 0,0 0 55 15,0 2 32-15,0-2 13 0,0 3 11 16,0-2 24-16,0 2 23 0,0 0 9 16,0 2-19-16,0-2-23 0,0 1-17 0,0 2-11 15,0-1-8-15,0 1-1 0,4-2-4 16,-4 2-5-16,0 2 0 0,0-4 3 15,2 3-1-15,-2 0-1 0,0-1-1 0,0-1 0 16,4 3 2-16,-4-2 0 0,4 2-1 16,-4 1 0-16,0-2-1 0,0 1 2 15,3 1 0-15,-3 0 17 0,0 0 7 16,0 0 4-16,4 0-8 0,-4 0-6 0,0-2-4 16,0 2-4-16,4 0-2 0,-4-2 12 15,0 4 9-15,0-4 10 0,0 4-10 16,0 0-7-16,0-1-9 0,0 1 0 15,0-1-5-15,2 1 0 0,-2 0 15 0,0 2 14 16,0-1 13-16,0-2-4 0,0 2-10 16,0 0-10-16,0 0-7 0,-2 2-5 0,2-2-5 15,0 0 1-15,0 0-2 0,0 0 11 16,0 0 15-16,0 1 18 0,0-1 5 16,0 2-7-16,0-1-15 0,0 1-9 15,0-1-7-15,0 1-5 0,0 1-2 0,0-2-1 16,0 1-1-16,0-1-3 0,0 1 0 15,2 1-2-15,-2-2 2 0,0 1-1 16,0-1 1-16,4 0 7 0,-4 1 25 0,0 0 15 16,0-2 7-16,0 1-19 0,0 1-13 15,0-2-11-15,0 0-6 0,0 1-5 16,0-1-2-16,0 0 0 0,0 2 1 16,0-4 1-16,0 2 0 0,2 2-2 15,-2-4-3-15,0 2 2 0,0 2 0 0,0-3 0 16,0 2 2-16,0-1-3 0,0-1 0 0,0 2-1 15,0-1 3-15,0 1 1 0,0-1-2 16,0-1-2-16,0 1 0 0,0 0 0 16,0 0 0-16,0 0 2 0,0-2 0 15,0 2 0-15,0-1 0 0,4 1-4 16,-4 0 4-16,0 0 1 0,4 0 0 0,-4 0-6 16,0 0 1-16,0-1 2 0,0 2 1 15,2-1 1-15,-2 1 0 0,5-1 1 16,-5-1 0-16,0 1-1 0,0 0-2 0,2-2 0 15,-2 1-1-15,0-2 1 0,0 0-3 16,4-2 2-16,-4 1 1 0,4-2 3 16,-4 1 3-16,0-2 0 0,0-1 18 15,2-1 22-15,-2 1 28 0,0 0 13 0,0-3 12 16,0 1 11-16,4 1 13 0,-4-2 2 16,0-1-5-16,0 2-12 0,0-2-17 15,0 0-21-15,0 1-21 0,-4-1-13 0,4 0-13 16,-2 0-9-16,-2 0-5 0,0 0 0 15,2 0-1-15,-5 0 3 0,-1 0-3 16,6 0 3-16,-4 0-7 0,-5 0 0 16,3 0-1-16,2 0 7 0,-4 0 1 0,3 0 9 15,-3 0-1-15,2 0 2 0,-2 2 0 16,-1-2 1-16,-3 0 1 0,5 0-7 16,-1 0-4-16,-4 0-3 0,3-2-4 0,3 2-5 15,-2 0 0-15,-5-1 1 0,3 1 2 16,-3-2 0-16,7 1-1 0,-8-1-2 15,5 1 1-15,-5-2 0 0,1 1 0 0,3 0-2 16,-5 1-3-16,-3 0 1 0,-1 1 6 16,4-2 1-16,-1 2-6 0,-7-1-2 15,6 1-1-15,-5-2 6 0,1 1-2 16,0 1 3-16,-4 0-2 0,-4 0 0 0,2-2-1 16,-8 2 0-16,0 0 5 0,2 0-1 15,-3-1 1-15,-3 1-2 0,0-2 5 16,-1 1-1-16,3-1-3 0,-4 2-6 15,-1-2-5-15,1 1 3 0,0 0 2 0,-1-1 5 16,1 1 2-16,-5 1-2 0,3-2 2 16,-5 2-1-16,0 0 3 0,-1-1-4 15,1 1 0-15,1 0-6 0,-1 0 4 0,2-2-5 16,3 2 3-16,-7-1 1 0,9 1 1 16,-7-2 1-16,5 2 1 0,1-1-5 15,-9-1 3-15,3 0 0 0,0 1 8 16,-1 1-5-16,1-1-6 0,1 1 1 0,-1-2-2 15,0 2 8-15,3 0-2 0,-3 2-2 16,3-2 0-16,1 1 0 0,-3-1-3 16,-3 0-1-16,6-1 2 0,-7 1 3 0,3-2 5 15,0 2 2-15,-1-1-4 0,1-1-2 16,-4 1-2-16,9-1 0 0,-5 1-2 16,-1-1-6-16,1-1 1 0,0 2 5 0,1-1 4 15,-5-1-3-15,0 2 4 0,-2-2 2 16,-1 1 1-16,5-1-4 0,-6 2-2 15,4-2 0-15,3 1-1 0,-1-1 1 16,0 2-1-16,-2-2 4 0,5 0-3 0,-9 0-1 16,2 0-5-16,-2-2 5 0,7 2 6 15,-7-1 7-15,2-1-4 0,-2 2-7 0,6 0-8 16,-6 0 1-16,3 0 2 0,1 2 0 16,-2-1-2-16,2 1 2 0,-6-2 1 15,3 1 10-15,-3 1-1 0,0-1 0 0,4 1-5 16,-2-1-4-16,-2-1 3 0,0 3 0 15,4-1 0-15,0-1-4 0,-3 1 1 16,-4-1 1-16,1 1 6 0,-4-2 1 16,-2 1-1-16,6 2-5 0,-6-2-2 0,2 1 0 15,4 1 2-15,-6-1-3 0,5 1 0 16,-5 0-1-16,2 0 2 0,-4 0 8 16,8 1 1-16,-8-1 2 0,3 1-5 0,-1 1-3 15,2 1-2-15,0 0-1 0,0 0-1 16,-2 0-1-16,-3 3 3 0,5-1 6 15,-4 1 5-15,4-2-4 0,0 0-2 0,-1 3-6 16,3-3 2-16,0 2-2 0,2-1 2 16,-2 1-2-16,0-2-1 0,2 2 2 15,-2-1 7-15,0 1 0 0,-2-2 3 0,4 2-6 16,2-1-2-16,0-1-3 0,0 1 2 16,-2-1-1-16,2 1 1 0,0 1-2 15,0-2 1-15,0 2 4 0,0-1 1 0,-2-1 4 16,2 0-7-16,-4 3 0 0,4-4-4 15,0 1 2-15,4 1 0 0,-4-1 0 16,0 1 1-16,-4 1 0 0,0-2-2 0,4 2 4 16,-2-1 2-16,-2 1 4 0,0-2-5 15,4 2-2-15,0 0-2 0,-2 0 0 16,2 0 0-16,0 2-3 0,0-2-1 16,1 0 1-16,-4 1 5 0,1-1 2 0,-2 0 5 15,4 0-4-15,1 0-1 0,3 0-5 16,-4 0 0-16,2-2 1 0,2 3 1 15,-2-1-2-15,-2-2 1 0,0 2-3 16,0 0 7-16,-2 0 3 0,2-2-2 0,-4 3 2 16,4-3-3-16,-4 2 0 0,4-1-5 15,0 1-3-15,0-2 1 0,5 2 0 16,-5-1 1-16,-4 1 2 0,4-2 1 16,0 1 6-16,0-1-1 0,4 1 1 0,-2-1-5 15,-2 0 6-15,8 0 0 0,-1 0 8 16,-5 1 3-16,6-2-5 0,-2 1-3 0,-3 1-5 15,5-2 2-15,-6 1 2 16,2-1-1-16,-2 0-4 0,5 2-3 0,1-1 2 16,-2-1 2-16,4 1 1 0,1 0 4 15,-3 0 0-15,7 1-1 0,-9-2-3 0,4 1-3 16,1 1 3-16,-5-2 2 0,4 1 7 16,-3-1 1-16,3 1 4 0,-4 0-3 15,5-1-3-15,-3 1-10 0,2-1 0 16,5 0-2-16,-7 2-1 0,3-2 0 0,3 0-2 15,-6 1-3-15,3-1 8 0,-1 0 5 16,-3 2 3-16,7-2-3 0,-4 1-1 0,3-1-1 16,-1 1 0-16,-1 1 2 0,5 0 4 15,1-1-1-15,-3 0-7 0,3 1 3 16,0-2 1-16,-1 2 4 0,-3-1-4 16,3-1-8-16,1 2 4 0,-3-2 0 0,3 0 15 15,-5 0-9-15,5-1 3 0,0 2-6 16,-1-1-3-16,1 0-8 0,-1 0 3 0,1 0 2 15,0 0 0-15,1 1 14 0,-1-1 6 16,-1 0 10-16,3 0-8 0,-2 0 3 16,-3 1-2-16,-1 1 1 0,3 0 0 15,1-1-9-15,-3 0-6 0,5 1-1 0,-2 0-4 16,-1-1 2-16,5-1-3 0,0 2 4 16,-5-1-4-16,3-1 0 0,2 0-3 0,-1 2-2 15,-1-2 1-15,-2 0 0 0,-1 0 0 16,1 0 4-16,-1 0 2 0,1 0-2 15,4 1 0-15,-5-1-4 0,1 2 2 0,4-2-2 16,-3 1-2-16,1 1 0 0,0-1 4 16,1 2 1-16,-1-2 0 0,2 3 4 0,-1-3 6 15,-1 2 4-15,2-1 2 0,-1 1-4 16,-3-2 2-16,2 1-3 0,-3-1-2 0,9 1-4 16,-6-1 0-16,6 1 11 0,-3-1 0 15,1-1 0-15,8 2-6 0,-6-1-4 0,2-1-3 16,0 0-1-16,4 2 2 0,-2-2-4 15,4 0 1-15,0 0-2 0,3 0 2 0,-3 0 1 16,2-2-3-16,2 1 2 0,0-1-1 16,3 1 3-16,-1 1 6 0,-2-3 6 15,7 1 9-15,-1 1-5 0,-3-2-5 0,7 1-5 16,-3-1-5-16,1 2 0 0,3-2 0 16,1 0-5-16,-1 1-4 0,2-1 0 0,3 0 0 15,-3 0 6-15,2 0-4 0,2 0 1 16,-5 0-5-16,9 0 3 0,-4 0 0 15,2 0 4-15,-2 0-3 0,2 0-2 0,1-1-1 16,-1 1-1-16,0 0 4 0,2 0-1 16,-2 0 1-16,0 0-3 0,4 0-1 0,-2 0 2 15,-2 0 2-15,4 0 3 0,0 0 0 16,-2 0-2-16,2 0 5 0,0 0-5 16,-5 0 2-16,1 0-3 0,4 0 2 0,-2 0 3 15,2 0-1-15,-4-2-2 0,2 2-4 0,2 0-2 16,-8 0 1-16,8 0-1 0,-6 0-1 15,1 0 2-15,3 0 6 0,-4 0-1 16,2 0-3-16,-2-1-2 0,0-1 11 0,-3 2-4 16,3-1-1-16,4 1-7 0,-6-2-1 15,-2 1 3-15,3 1 2 0,5-2-1 0,-6 2-3 16,2-1 1-16,0 1-1 0,-1 0-1 16,1 0 0-16,2-2 4 0,0 2-1 0,2 0-4 15,-6 0 0-15,6 0 0 0,-3 0 6 16,5 0-1-16,-2 0-1 0,2 0 2 15,-4 0 3-15,0 0-3 0,4 0-3 0,-2 0 0 16,2 0 0-16,-4 0 3 0,4 0 3 16,0 0-3-16,0 0-7 0,0 0-5 0,-2 0 0 15,2 0 0-15,0 0 1 0,0 0 3 16,0 0 5-16,0 0 0 0,0 0 4 16,0 0 2-16,0 0 0 0,0 0-1 0,0 0 2 15,0 0 1-15,0 0-3 0,0 0 2 16,0 0 0-16,0 0 1 0,0 0-5 0,0-1-2 15,0 1 2-15,0 0-4 0,0-2 0 16,0 2-2-16,0 0 1 0,0 0 1 0,0-1 3 16,2 1 3-16,-2 0 1 0,0-2-7 15,0 2-1-15,0 0 0 0,0 0 11 0,0 0-3 16,0 0 3-16,0 0-4 0,0 0 4 16,0-1-2-16,0 1 0 0,0-2-5 15,0 2-2-15,0-1 9 0,0 1-6 0,0-2 0 16,0 1-4-16,0-1 6 0,0 1 0 15,0-1 0-15,0-3-6 0,0 3 0 0,0-1 4 16,0 0-2-16,0 0 0 0,0 0 1 16,4-2 2-16,-4 2 3 0,0-1-4 0,0 1-4 15,0-2 2-15,2 1 1 0,-2-2 0 16,0 1 0-16,0-1 0 0,0 0-1 0,0 0-4 16,0-2 3-16,0 1 5 0,0 0 7 15,0-1-5-15,0-1 0 0,0 0-4 16,0 0 2-16,-2 0-2 0,2-1 0 15,-4-1 0-15,4-1-2 0,-2 0-2 16,2-1 4-16,-4-1-2 0,0-1 4 0,1-1-4 16,-1-1 2-16,0 1-2 0,-2-2 0 15,4 0-9-15,-2 0 0 0,-2-2-5 0,1 1 16 16,-1 1-3-16,0-3 6 0,0 1-9 16,-2 1 6-16,6-2-6 0,-7-2-1 15,3 2 0-15,-4 0 1 0,3-1-2 0,5-1 0 16,-6 1-14-16,-2-1 10 0,4 1 1 15,4-1 23-15,-7 1-6 0,3-1-4 16,4 0-4-16,-6 1-2 0,2 0-1 0,-1 1 1 16,3-3 1-16,-2 1 5 0,0 1-11 15,0-1-1-15,1 1-5 0,-1-1 8 16,2 0 1-16,2 1-2 0,-6 0-5 0,2 1 1 16,1-2 2-16,3 2 7 0,-2 0 2 15,2 1-1-15,-2 1-1 0,0-1-1 16,2 2 0-16,-2-1-2 0,4 1 3 15,-2 0 2-15,-2 2 1 0,-1 1 2 0,5-2-2 16,-2 2 1-16,-2 0-6 0,4 0-30 16,-2 0-19-16,2 2-8 0,-4-1 17 15,0 2 14-15,4 0 12 0,-2 1 12 16,-2 1 5-16,4 1-2 0,0 0-1 0,-4 1-4 16,4 0 5-16,0 0 1 0,0 2 2 15,0-1-1-15,0 1-1 0,0-2 2 16,0 4 1-16,0-2 0 0,0 0-6 0,0 1 1 15,0 1-4-15,0-1-5 0,0 2-7 16,0 0-6-16,0 2 5 0,0-1 7 16,0 1 4-16,0-1 4 0,0 2 2 15,0 0-1-15,0 0 4 0,4 0 2 0,-4 0 4 16,0 2 0-16,0-2-2 0,0 0-6 16,0 0 0-16,0 1-7 0,4-1-1 15,-4 0-2-15,0 0 4 0,0 0 7 16,0 0-1-16,0 0 3 0,0 0 0 0,0-1 1 15,0 1 1-15,0 0 2 0,0 0-3 16,0-2 2-16,0 1-8 0,0 1 2 0,0-2 1 16,0 1 5-16,0-2-1 15,0 0 4-15,0 0-4 0,2-2 4 0,-2 1-3 16,0-1-1-16,0-2-3 0,0-1-2 16,0 1 1-16,0-2 2 0,0 0-1 0,0 0 4 15,0-2 0-15,0-1 0 0,0 2-2 16,0-3-3-16,0 2 0 0,-2-3 5 15,-2 1-9-15,4-2 7 0,-4 1-2 16,4-2 4-16,-3-1 1 0,-1-1-3 0,2 0 0 16,-2-3 0-16,0 2-3 0,-2-2 3 15,4-2-1-15,2 0 1 0,-9 1 0 16,7 0-1-16,-2 1-2 0,2 1 0 16,2 1-2-16,-8-2 1 0,8 1 0 0,-2 1 0 15,2 1-3-15,-4 0-1 0,0 0-7 16,2 0-7-16,-3 0-4 0,5 1-3 15,-2 1-2-15,2-2-1 0,-4 1 2 0,4-1 8 16,-4 1-1-16,4-1-2 0,0-1-8 16,0-2-3-16,0-3-14 0,0 2-14 15,0-2-21-15,0 0-19 0,0-2 0 16,0 1 22-16,-2 1 26 0,-2-2 20 0,4 2 15 16,-2 1 4-16,-2 3 7 0,0 0 4 15,1 2 9-15,-1 0-3 0,0 1-2 0,4 1-7 16,-2 3 5-16,-2-2 1 0,2 1 0 15,-2 2 1-15,0 0-1 0,4 0-1 16,-2 2 4-16,-3-2 3 0,5 1-3 16,0 1 0-16,-2-1-1 0,2 1-4 0,0-1 4 15,0 1 0-15,-4-1 3 0,4 1-2 16,-4-1 0-16,4 2-3 0,0-1 2 16,0 1-1-16,-2-2 3 0,2 2 0 15,-4 0 1-15,4-1-2 0,0 2 0 0,-2-1 1 16,2 2-1-16,0-1 0 0,-4 0-1 15,0 1-1-15,4 0 2 0,-3-2 1 16,3 0 2-16,-4-2-3 0,0 1-1 16,2-1-2-16,-2-1 1 0,4 2 2 0,-2-4 2 15,-6 1 0-15,6 1-2 0,-3-2 0 16,3 1-2-16,-2-3 2 0,0 2 1 16,-2-1 2-16,6-3 3 0,-4 0-3 0,-2 0-3 15,4 0-2-15,-3 0 4 0,1 1-1 16,-2 1 1-16,4-1-2 0,-2 1 2 15,-2 1-1-15,2 1 0 0,1 1 1 0,-5 1 2 16,8 1 0-16,-6 1 6 0,2 1-5 16,4 0-4-16,-2 1-1 0,-2 2 0 15,4 0 0-15,-2 2 0 0,2-1 1 0,0 1-7 16,-5-1 3-16,1 1 3 0,4 2 8 16,0-2 0-16,0 2-4 0,-2-1 2 15,2 2-1-15,0-2-2 0,-4 1-3 16,4 0-2-16,0 1-1 0,0 0 3 0,-2-1 0 15,2 1 2-15,0-1-1 0,-4 2-1 16,0-1-3-16,4 1 2 0,0-2-1 16,-2 2-1-16,2 0 0 0,-4 0 0 15,4 0 2-15,-2 2 1 0,2-2-2 0,-5 1 0 16,1-1-1-16,4 3 2 0,0-1-3 16,-2-1-125-16,2 0-217 0,-8 1-287 15,8 0-53-15,-2-2 113 0,-2 0 225 16</inkml:trace>
  <inkml:trace contextRef="#ctx0" brushRef="#br0" timeOffset="-190435.5">4453 11773 109 0,'0'0'151'0,"0"-1"-2"16,0-1-4-16,0 2-9 0,-3 0-16 0,3-1-25 16,0 1-23-16,0 0-16 0,0-2-9 15,0 2 0-15,-4-1-10 0,4 1-8 16,0-2-11-16,0 0-6 0,4 1-5 0,-4 0-2 16,0-1 6-16,0-1 7 0,0 0 16 15,3 0 10-15,-3 0-1 0,4 0-4 16,0 0 3-16,-4 0-1 0,0 0-3 0,2-1-9 15,2 1-7-15,-2-2-7 0,-2 2-2 16,8-1-4-16,-8 1 1 0,2-2-2 16,5 1-2-16,-3-1 18 0,0 1 16 15,-2-1 17-15,2 1 2 0,2-1-9 0,-2-1-14 16,-2 2-15-16,7-1-5 0,-7 2-6 16,4-1-1-16,2 1-4 0,-6-2-2 15,5 2 1-15,-3 0 0 0,2 0-4 0,-2 0 4 16,2 2-2-16,0-2-1 0,3 1 1 15,-7 0 0-15,4 0 0 0,2 0 1 16,-6 1 0-16,5-1-1 0,3 1 0 16,-2-1 46-16,-2-1 46 0,1 2 36 0,-1-1-15 15,0 0-29-15,4 1-25 0,-1 0-20 16,-3-1-16-16,4 2-10 0,-8-1-3 16,8-1-4-16,-3 1-1 0,3 1-3 0,-4-2 0 15,2 2 1-15,1 0-1 0,-1 0-1 16,-2 0-2-16,0 0 1 0,1 2 3 15,-1-1 0-15,2 1 0 0,-2-1 26 0,0 2 37 16,1 0 18-16,1 0-15 0,-6 2-26 16,4-1-16-16,2 0-11 0,-5 1-5 15,5 1-4-15,-2-1-4 0,-4 1-3 16,6 1-1-16,-6-1 1 0,5 2-1 0,1-1 2 16,-6 0-3-16,4 1-1 0,-2 0-2 15,3 1 4-15,-3-2-2 0,0 2 2 16,-2-1 1-16,4 1 5 0,-2 0-3 15,0-1-2-15,-2 0-2 0,5 2 5 0,-3 1-2 16,0-2 2-16,-2 2-4 0,2 1 1 16,0-2-2-16,-4 1 0 0,2 0-2 15,2 2 1-15,-2-1-2 0,3-1 3 16,-1 0 3-16,-4 1-2 0,2 0-1 0,-2-1 2 16,4 0 1-16,-4 0 0 0,2 0 1 15,-2-1-2-15,0 1-2 0,0-1 0 16,0-1 1-16,-2 2-1 0,2-2-1 0,-4 1 0 15,4-1 1-15,-2 0 1 0,2 0 1 16,-9 2-2-16,9-2-2 0,-6 0 2 16,4 0 1-16,2-2-1 0,-8 2 1 15,6 0 0-15,-2-2 2 0,-2 1-3 0,1 0 0 16,-1-1 2-16,0-1-2 0,0 1 5 16,-2 0-3-16,1 0 2 0,-3-1 2 0,4 0 10 15,-5 0 6-15,5-1-2 0,-4 1-7 16,4-2-3-16,-1 1-3 0,-3-1-3 15,4 1-6-15,-4-2 5 0,-1 0 0 16,1 0 1-16,4 0-1 0,-5-1-1 0,1 0-3 16,0 0 1-16,1-2 0 0,-1 0 2 15,0 0-1-15,-1 0-1 0,1 0 0 16,0-2 1-16,-3 0 1 0,3 0 0 16,0 0 5-16,-1-1 11 0,3 2 7 0,-6-2-6 15,3 0-6-15,1-2-3 0,4 2-3 16,-5-1-4-16,3-1-2 0,0 1 3 15,-2-1 4-15,1 1 6 0,1-2 0 0,0 1 0 16,-1 1 0-16,3-2 0 0,-4 0-2 16,4 0-5-16,0 0-3 0,-1 0-2 15,-1 0-2-15,0-2-2 0,0 2 0 0,1 0 2 16,1-1-1-16,0 1 1 0,-2-2 0 16,-1 1 0-16,1-1 0 0,2 1-2 15,0-3 2-15,0 3 0 0,-3-2 1 16,3 0-2-16,4 2 1 0,-6-2-2 0,2 0 0 15,3 0 7-15,-1 0-3 0,0 0 2 16,-2 1-8-16,6-1 1 0,-4 0-1 16,2 2 2-16,-2-2-1 0,4 0 6 0,0 1 0 15,-2 1 5-15,2-2-2 0,0 0-4 16,0 0-8-16,0 0 4 0,0-1 0 16,0 2 4-16,0-2-4 0,0 2-1 15,2-2 5-15,-2 2-1 0,0 0 1 0,4-1-6 16,-2 2-1-16,-2-1 0 0,4 2-9 15,2-1-70-15,-6-1-194 0,8 2-244 16,-8 0-229-16,3-1 18 0,-3-1 144 16,4 1 229-16</inkml:trace>
  <inkml:trace contextRef="#ctx0" brushRef="#br0" timeOffset="-188039.99">4796 11845 1 0,'4'0'115'16,"-4"2"5"-16,4-2-6 0,-4 0-13 15,0 0-15-15,0 0-5 0,0-2-7 16,0 2-11-16,0-3-13 0,0 2-8 0,0-1-8 15,-4 0-1-15,4 0-9 0,-4-1-8 16,4 0-9-16,-2-2-3 0,-3 1 0 0,5-2 0 16,-2 1 0-16,-2-1-1 15,0 1-3-15,4 0 0 0,-6-1 1 0,6 1 1 16,-4 1-1-16,4-1 8 0,-6 1 10 16,6-1 5-16,-2 1-1 0,2 1-6 0,-5-2-7 15,5 2-4-15,-4 0-5 0,4 2 6 16,0-2 6-16,-2 0-2 0,2 1-2 15,-4 1-5-15,4-1-1 0,0 1-1 16,0-1-2-16,0 2 3 0,0 0-1 0,-2-1 0 16,2 1 0-16,0 0 0 0,0 1 0 15,0-1 3-15,0 2-2 0,0-2-2 16,0 1-1-16,0-1 0 0,0 2 3 16,0-1-1-16,-4-1 7 0,4 0 13 0,0 2 17 15,0-2 16-15,-4 1-3 0,4 1-9 16,0-2-6-16,-2 1-3 0,-2-1-3 0,4 0-8 15,-3 2-5-15,-1-2-10 0,0 1-1 16,-2-1-6-16,2 2 1 0,2-2-1 16,-2 1 2-16,2-1-8 0,-7 2 4 15,3-1 1-15,4-1 3 0,-2 0 0 0,-2 2-1 16,0-2-1-16,1 0-1 0,-1 1 0 16,-2-1 0-16,2 0 2 0,4 0-4 15,-7 0 4-15,3 0-2 0,0 0-2 16,0 0 1-16,-2 0-1 0,5 0 0 0,-3 0 0 15,2 0 1-15,-2 0 0 0,2 0 0 16,2 0 1-16,-7 0 0 0,7 0-3 16,-2 0 2-16,2 0-2 0,-6 0 7 0,8 2-1 15,-2-2-3-15,-2 0 3 0,0 1-3 16,1-1 0-16,-1 0-3 0,4 0 3 16,-2 2 1-16,2-2 0 0,-4 0 0 15,0 1-2-15,4-1 0 0,-2 1 1 0,-2-1 0 16,4 0 0-16,0 0 0 0,-2 2 1 15,2-2-1-15,0 0-1 0,0 0 0 16,-4 2-5-16,4-2 2 0,0 0 0 16,0 0 0-16,0 1 1 0,0-1 2 0,0 0-2 15,0 0 3-15,4 2 2 0,-4-1 0 16,0-1-2-16,0 2 0 0,2-1-2 16,-2-1 2-16,4 2 2 0,-2-1 1 0,-2 1-1 15,8-1-1-15,-6 0-3 0,2 1-2 16,-1 0 2-16,5-1 0 0,-6 1 4 15,6-1-1-15,-6 2-1 0,2-1 0 16,3-1 1-16,-3 1-1 0,-2-1 0 0,4 0 2 16,2 1-2-16,-6 0 0 0,2-1 0 15,-1 1 2-15,5-1 0 0,-6 1 0 0,6-1 0 16,-6 1-2-16,4-1 0 0,3 1 0 16,-3-1 1-16,-4 0 1 0,6 1-2 15,-6 0 1-15,7-1-1 0,-7 1-1 16,2-1 1-16,-2-1 0 0,2 2 0 0,0-2 1 15,-2 1 2-15,-2-1 1 0,4 2-3 16,-2-2-1-16,-2 1 0 0,4-1-1 16,-4 2 1-16,5-2 0 0,-5 0-2 15,0 1 1-15,2-1-4 0,-2 0 2 0,0 0 0 16,4 2 9-16,-4-2-2 0,2 1-2 16,-2-1 0-16,0 1-1 0,0 1 1 15,0 0 0-15,0-1 2 0,0 1-1 16,-2-1-2-16,-2 2 0 0,4-1-2 0,0 1 1 15,0-1 0-15,-2 2 3 0,2-1-3 16,-5 0 0-16,1 0 0 0,2 0-2 16,-2 1 2-16,4 1-1 0,-2-1 1 0,-2 1 0 15,0-3 3-15,2 3-6 0,-2 0 3 16,2-1-3-16,-7 1 6 0,7-1-2 16,-2 1 2-16,0 1-4 0,2-2 1 0,-2 1-2 15,2-1 1-15,2 1 1 0,-9 0-1 16,9-1 1-16,-2 0 0 0,-2 1 1 15,4-1-1-15,-2 1 1 0,2-2 1 0,-4 0-5 16,0 1 3-16,4-1 0 0,-2 0 1 16,-2 0-2-16,4 0 1 0,-4 0 0 15,4 0-1-15,0 0-2 0,-3 0 3 16,3 0-2-16,-4 0 2 0,4 0-3 0,0 0 3 16,0 0 0-16,0 0 1 0,-2-2 1 15,2 3-2-15,0-1 2 0,0 0-2 16,0-2 0-16,0 2 0 0,0-1 0 15,0-1 0-15,0 0-2 0,0 3 2 0,0-4-2 16,0 1-1-16,0 1 2 0,0-1 2 16,0 1 1-16,2-1 1 0,-2 1-3 15,0-1 0-15,7-1 2 0,-7 2-2 16,4-1 0-16,0-1 0 0,-2 2 0 0,2-2 0 16,0 1 0-16,-2-1 0 0,2 1 0 15,-2-1 1-15,7 0-2 0,-7 0 1 16,2 0-2-16,-2 0 2 0,6 0 0 0,-6 0 3 15,7 0-3-15,-7 0 0 0,4 0 0 16,2-1 3-16,-6 1-2 0,4-1-5 16,3 1 1-16,-7 0 3 0,4 0 5 15,-2-2 0-15,2 2-1 0,2 0-5 0,-5 0-3 16,3 0 2-16,2 0 4 0,-6 0-1 16,2 0 0-16,2 0-1 0,-1 0 0 0,-3 0 0 15,4 0 3-15,-2 0 0 16,2 0-2-16,2 0 0 0,-6 0-1 0,3 0 0 15,-3 0-1-15,2 0-2 0,0 0 2 16,-2 0 5-16,2 0-2 0,-2 0-1 0,2 0-2 16,0 0 1-16,-4 0 1 0,3 0 2 15,-3 0 0-15,0 0 1 0,4 0 0 16,-4 0-2-16,4 0 2 0,-4 0-3 16,0 0 1-16,0 0-2 0,0 0-2 0,0-1 5 15,0 1-2-15,0-2 2 0,0 1-2 16,0-1-2-16,0 1 1 0,0-1-1 15,0 1-1-15,-4-2 2 0,4-1 2 0,-4 2-1 16,4 0-1-16,0-2-3 0,-3 1 2 16,3-2 1-16,-8 1 0 0,8 1 4 15,0-2 1-15,-2 1 20 0,-2 0 12 16,4 0 10-16,-2 1-5 0,2 0 7 0,-4 0 9 16,4 0 10-16,-4 0-3 0,4 0-9 15,0 2 0-15,-2-1 0 0,2-1 0 16,0 2-13-16,-5-1-10 0,5 1-14 15,0-1-5-15,0 1-11 0,-2 1-3 0,2-2-2 16,0 2-2-16,0 0-34 0,0 0-93 16,-4 2-138-16,0-2-156 0,4 1-84 15,-2 1 28-15,-2-1 124 0</inkml:trace>
  <inkml:trace contextRef="#ctx0" brushRef="#br0" timeOffset="-186659.27">4630 12280 6 0,'0'-1'68'0,"2"-2"2"0,-2 1-2 15,0 1 2-15,0-1 0 0,0 1 5 16,0-3 0-16,0 3-10 0,0 0-11 0,5-1-20 16,-5 1-13-16,0 1-4 0,4-2 5 15,-4 2 9-15,0 0 6 0,0 2 5 16,2-1 0-16,-2 1 0 0,0 0-6 16,4 2-4-16,-2-1-6 0,-2 0-4 0,0 1-4 15,4 1-7-15,0 1-4 0,-4-2 10 16,2 2 14-16,-2 2 21 0,4-2 6 0,1 1-3 15,-5 1-14-15,2-1-16 0,-2-1-10 16,4 2-6-16,-2-1-2 0,2 2 0 16,0 0-1-16,-2-1-3 0,2 2 0 15,-2-2-1-15,2 2 1 0,1-1-2 0,-3 0 2 16,2 0-3-16,-2 0 4 0,2 2-3 16,0-2 1-16,-2 0 2 0,2 0-2 0,0 0 0 15,-1-2-1-15,1 2-1 0,-2 0 2 16,2 0 0-16,0-1 0 0,-2 1-2 15,-2-2 0-15,4 2 0 0,-2-1 0 16,2-1 3-16,1 0-3 0,-5 1 0 0,2 0-1 16,2-1 1-16,-2 1 0 0,2-1 3 15,-4 1-2-15,4-2 2 0,-2 1-6 16,2-1 3-16,0 0 0 0,-2 2 2 16,-2-2-2-16,5 0 0 0,-3-1 0 0,-2 0 1 15,4 0 1-15,0-1-2 0,-4 0 2 16,2 1-1-16,-2-2 1 0,0 0 1 15,0 0 0-15,4 0 13 0,-4-2 23 16,0 1 19-16,0 0-4 0,2-1-19 0,-2 1-17 16,0-2-21-16,0-2-58 0,0 1-112 15,0-3-167-15,0 0-84 0,-2-2 25 16</inkml:trace>
  <inkml:trace contextRef="#ctx0" brushRef="#br0" timeOffset="-185357.09">5019 11985 57 0,'0'0'89'15,"0"0"-12"-15,4-2-17 0,-4 2-6 16,0 0 0-16,4 0 8 0,-4-1 3 16,0 1-2-16,0-2-2 0,2 2-6 0,-2 0 0 15,0-1 4-15,0-1 3 0,4 2 3 16,-4-1-1-16,2 1-5 0,-2-2 1 16,5 2 10-16,-1-1 1 0,-2 1-12 0,6-2-17 15,-6 1-9-15,4-1 6 0,5 0 4 16,-5 0 0-16,4 0-10 0,-2 1-13 15,1-1 10-15,1 1 23 0,5-1 18 16,-3 1 0-16,2-1-15 0,-1 1-20 0,3-1 20 16,-1 0 14-16,3 0 13 0,-1 0-26 15,0 1-16-15,7-1-15 0,-7 1-6 16,1-2-7-16,7 1-3 0,-6 1-5 16,2-3 3-16,1 2 35 0,-1-3 44 0,0 2 47 15,-3-1-5-15,3 0-31 0,0 0-34 16,-3 0-24-16,-1-1-12 0,-1 2-11 15,-1 0 17-15,-3 0 20 0,5 0 15 0,-7 0-7 16,4 0-12-16,-1 2 1 0,-3-1-6 16,-4 1-8-16,5-3-12 0,-5 4-6 15,0-1-5-15,4 0-5 0,-5-1-3 16,1 2-3-16,-2-1 1 0,-2 1-2 0,6-2-4 16,-8 1-20-16,2-1-134 0,-2 1-247 15,0-1-321-15,0-1-71 0,0 1 118 16,-6 1 261-16</inkml:trace>
  <inkml:trace contextRef="#ctx0" brushRef="#br0" timeOffset="-183589.31">3070 12028 111 0,'0'0'125'0,"0"-1"-9"16,-4-1 0-16,4 0 3 0,0 1 2 0,0 0 2 15,-3 1-2-15,3-2 0 0,-4 2-3 16,4-1-7-16,0 1-14 0,0 0-26 16,0-2-24-16,0 2-20 0,0 0-11 0,0 0-8 15,0-1-3-15,0 1-4 0,0 0 3 16,7 0-2-16,-7 1 22 0,4-1 29 15,2 0 20-15,-2 2-7 0,2-2-18 16,0 1 7-16,5-1 21 0,-5 2 18 0,4-2-8 16,1 1-21-16,3 0-18 0,-6 1-15 15,7 0-8-15,-3-1-6 0,5 1-1 16,-3-1-1-16,3-1 2 0,-1 2-2 16,5-1-3-16,-9 1-5 0,9-1 2 0,-2 1-5 15,-3-2-1-15,3 1-3 0,-3 0 5 16,1 1 0-16,-1 0 2 0,-3-1 59 15,3-1 43-15,1 2 25 0,-1-2-43 16,-1 1-30-16,-3-1-24 0,3 0-12 0,-3 2-11 16,5-1-5-16,-7-1-3 0,4 2-5 15,-1-1 0-15,-1 1-1 0,-1-1 1 16,3 1 0-16,-2-1 0 0,3 0-2 0,-7 3 2 16,3-3 1-16,3 1-1 0,-4-1 0 15,3 2-2-15,-3-1 2 0,0-1-1 0,3-1 4 16,-3 2 1-16,1-2-3 15,-1 0 0-15,0 1-1 0,-2-1 0 0,3 0 0 16,3 1-2-16,-5-1 2 0,-1 0-2 16,2 0 0-16,-2 2-2 0,3-2 0 0,3 2 2 15,-6-2 0-15,3 0 0 16,-1 0 0-16,5 1 0 0,-7-1 1 0,6 0 2 16,-1 2 0-16,-3-2 0 0,5 0-3 15,-7 0-1-15,2 0-1 0,1 0 2 0,3 0 3 16,-6-2-3-16,3 2 3 0,-1 0-2 15,0-1 2-15,1 1-1 0,-1-2 1 16,-2 0-1-16,0 1-2 0,3 0 0 16,-5-1 0-16,4 1 1 0,-3-1 3 0,3 1 0 15,-4-1-4-15,0-1 2 0,5 2-4 16,-5-1-2-16,4 0 3 0,-4 1-2 16,1 0 6-16,3-1-6 0,-2 1 3 0,-2 1 0 15,1-2-1-15,-3 2-2 0,2-1-1 16,0-1 3-16,-2 2 4 0,-2-1-3 15,4-1 0-15,-1 2-3 0,1-1 1 0,-2 1 5 16,0-2-1-16,-2 2 3 0,4-1-4 16,-2-1 2-16,1 0-3 0,-3 2 0 15,4-1-3-15,-2 0 2 0,2-1-1 0,-2 1 2 16,1-1 3-16,-3 1-3 0,2-1 3 16,-2 2-7-16,6-1 2 0,-8 1 1 15,2 0-1-15,2-2 2 0,-2 2 0 16,2 0-2-16,1-1 1 0,-5 1-1 0,2 0 2 15,-2 0 0-15,0-2 3 0,4 2 1 16,-2 0-1-16,-2 0-2 0,0 0 24 16,0 0 28-16,4 0 18 0,-4-2-9 15,0 2-23-15,0 0-14 0,4 0-6 0,-4-1-8 16,0 1 0-16,0 0-4 0,0 0 0 16,0 0-4-16,0 0 3 0,0 0-4 15,0 0-12-15,-4-1-103 0,4 1-239 16,-4 0-328-16,-2 0-134 0,4 0 97 0,-7 0 250 15,1 1 185-15</inkml:trace>
  <inkml:trace contextRef="#ctx0" brushRef="#br0" timeOffset="-180973.55">2427 11866 113 0,'-4'2'144'0,"4"-1"-17"0,0 1-14 16,-2-2-8-16,2 1-7 0,0 0 0 16,-5 1 0-16,1 0 3 0,4-1 9 15,0 1 11-15,-2-1 5 0,-2-1-6 0,4 2-8 16,0-2-5-16,0 0-1 0,0 0-2 16,0 0 4-16,-2 0 0 0,2 0 6 15,0 0 7-15,0 0 3 0,0-2-19 16,0 2-29-16,2-1-27 0,-2-1-13 0,0 1-12 15,0-3-7-15,0 2-5 0,0-3-6 16,0 1-1-16,0-1 0 0,0 1-3 16,0-2 0-16,4 0 0 0,-4 0 0 0,0-2-2 15,0 1-4-15,2-2 1 0,-2 0 2 16,0 0 4-16,0-2 0 0,4 1 0 0,-4-1 1 16,5 1-2-16,-5-1-2 15,0 1-1-15,2 1-5 0,-2-2 4 0,4 2 0 16,-2 0 2-16,-2 2-3 0,4-2 3 15,-4 3-1-15,0-2 1 0,4 2-5 0,-4 2 2 16,2-2 1-16,-2 1 0 0,4 1 2 16,-4-1 2-16,4 1-2 0,-4 1-2 15,3-2 4-15,-3 2-2 0,4 0 0 16,-2 1-3-16,-2 0 0 0,0-1 3 0,4 1-2 16,0 1 4-16,-4-1-5 0,2-1 1 15,-2 3 2-15,4-1 0 0,-2-1 0 16,-2 1 0-16,0 1 0 0,4-2 2 15,-4 2 1-15,5-1-1 0,-5 1-1 0,2-2-1 16,-2 1 3-16,0 1-3 0,0 0 0 16,4 0 0-16,-4-2-2 0,4 2 4 15,-4 0-5-15,0-1 0 0,2 1-2 16,-2 0 4-16,0 0-4 0,4 0 5 0,-2 0 0 16,-2 0 5-16,4 1-4 0,0-1 2 15,-4 0 1-15,2 2-2 0,-2-1 2 16,5 1-4-16,-3-1 2 0,-2 1-2 0,4 1 4 15,-4-2-1-15,4 4 0 0,-4-2 1 16,2 0-3-16,-2 3-1 0,0-3 0 16,4 3 0-16,-2-2 1 0,-2 2-1 15,4 0 2-15,-4 1-4 0,4 1 1 0,-1 0 1 16,-3 1 4-16,4 0 0 0,0 0 0 16,-4 0-3-16,2 0-2 0,-2 1-2 15,4 1 3-15,-2-2 0 0,-2 3-4 16,4-1 2-16,0 0 0 0,-2 1 9 0,-2 0-2 15,5 0 3-15,-3 2-3 0,-2-2-3 16,8 0-7-16,-8 0 5 0,0 0-1 16,2 0 1-16,-2 0 0 0,4 0 3 0,0 0-2 15,-4-1 1-15,0 3-2 0,0-3 1 16,0 0 2-16,0 2-1 0,2-3-2 16,-2 1 0-16,-2-1 0 0,2 1 1 15,0-2 1-15,0 0-4 0,0-2 2 0,-4 1 4 16,4-1 0-16,-4-1 0 0,4 0 0 15,0 0 0-15,-2-1-1 0,2-1 0 0,0 1-2 16,-4-2-1-16,0 1-1 0,4-1 0 16,0 0 2-16,-2 0 0 0,-3 0 1 15,5-1 1-15,0-1-1 0,-2 0-1 16,2 1-2-16,-8 0-1 0,8-2 3 0,-2 0 0 16,-2 0 0-16,4-4-3 0,-2 3 0 15,-2 0 2-15,0-1 0 0,-3-1 1 16,3 0-1-16,2 0-1 0,-2 0-1 15,2-1-2-15,-2 1-1 0,0 0 4 0,-3 0 1 16,5 0 0-16,-2-2 0 0,0 2 1 16,-2 0 0-16,6-1-2 0,-2 1 0 15,-6-2-2-15,6 1 1 0,-3-1 2 16,1 1 0-16,-2-1 0 0,6 1-2 0,-2-1 1 16,-6 1 0-16,6-3 2 0,-2 3 0 15,1 0-5-15,-1-1-1 0,0 0 2 16,2 1 10-16,-2 1-2 0,0-1-2 0,4-1-6 15,-2 2 0-15,-2 0-1 0,2-1 6 16,2 1-1-16,-5 0-1 0,1-2-1 16,4 2 3-16,0 0-2 0,-2 0 0 15,-2 0 0-15,4 0 2 0,-2 2-1 0,2-3-2 16,0 3 1-16,-4 0 1 0,4-1 1 16,0-1-5-16,-4 3 2 0,4-1-1 15,0-1-1-15,0 1 1 0,0 1-2 0,0-2-2 16,-2 2 1-16,2-1-1 0,0 1 1 15,0 0-2-15,0-2 1 0,0 2 2 16,0-2 2-16,0 2 1 0,0 0 5 0,0 0-1 16,0 0-3-16,0 0-2 0,2 0 2 15,-2 0 2-15,0 0-2 0,0 0 0 16,0 0-2-16,0 0 4 0,0 0-1 16,4 0 0-16,-4 0-1 0,0 0-1 0,4 0 1 15,-4-1-1-15,0 1 2 0,2 0 0 16,-2-1-2-16,4 1-3 0,-2 0 0 15,2 0 3-15,1 0 2 0,-3 0 0 0,2 0 0 16,-2 0-3-16,2 0 1 0,0 0-4 16,-2 0 4-16,2 0 5 0,0 0 6 15,-1-2 0-15,1 2-2 0,-2 0 1 16,2 0-3-16,0-1 4 0,-2 1 8 0,2 0 7 16,-2-2 1-16,2 2-7 0,1 0-6 15,-3 0-5-15,2-1 1 0,0 1 21 16,-2-2 23-16,2 2 19 0,-2 0-4 15,2 0-11-15,0-1-2 0,-2 1-4 0,-2-2 4 16,7 2-1-16,-7-1-4 0,4 1-10 16,0-2-8-16,-4 2-12 0,2 0-4 15,-2-2 1-15,4 2 0 0,-2 0-2 16,-2 0-5-16,0-1-1 0,4 1-3 0,-4 0-3 16,0-1 0-16,0 1-7 0,0 0-29 15,0 0-154-15,0 0-348 0,-4 0-300 16,4 0-47-16,-2 1 227 0,-4 0 256 0</inkml:trace>
  <inkml:trace contextRef="#ctx0" brushRef="#br0" timeOffset="-171860.07">5054 12948 12 0,'0'0'73'0,"-4"-2"-4"0,4 1-7 16,0 1-2-16,0-2-13 0,0 0 4 15,0 1-4-15,0 0 5 0,0-1-11 0,-4 2-3 16,4-3-5-16,0 3-7 0,0-1-8 15,0-1-7-15,0-1-3 0,0 2-3 16,0-3 0-16,-2 2 0 0,2-1-4 16,0-2-1-16,0 1 0 0,0-1 0 0,0-1 0 15,0 2 3-15,0-2-1 0,0-2-1 16,0 2-1-16,0-2 7 0,0 1 8 16,0-2 3-16,0 0 0 0,2 2-5 0,-2-2-5 15,0 0 0-15,0 0-4 0,0 0 1 16,4 0-4-16,-4 0 2 0,4 0-2 15,-4 1 2-15,0 0-3 0,2 1 0 16,-2 0-1-16,4-1-1 0,-4 2 1 0,2 0 2 16,-2 0-1-16,4 0-1 0,-4 2 1 15,5-1-3-15,-5 2 3 0,0 0-1 16,2-1 0-16,-2 1-3 0,0 0 2 16,4 1 0-16,-2 0 2 0,-2 0 0 0,4 2 3 15,0-2-3-15,-4 2 1 0,2 2 0 16,-2-1 1-16,8-1 0 0,-8 1-2 15,3 3 3-15,1-3-2 0,-2 2 0 0,6 0 1 16,-6 2-4-16,-2 1 5 0,6-2-7 16,-2 4 4-16,1-1-3 0,-3 1 9 15,4 1-1-15,-2 0 4 0,0-1-5 0,-2 3-2 16,2 0-4-16,0-1-2 0,-2 2 3 16,3-2 1-16,-3 4 1 0,2 0 2 15,0-1-2-15,-2 2 3 0,2 0-4 16,-2 0-4-16,-2 2 1 0,4-2 3 0,1-2 5 15,-5 1 0-15,2-1-3 0,-2-1-4 16,0 0 2-16,0 0 2 0,0-1 5 16,0-1-3-16,0-1-1 0,0 0-1 0,0 0 0 15,0-3 0-15,-2 0 2 0,2 0-2 16,-5 0 2-16,1-1-2 0,2-1-1 16,-2 1-2-16,2-4 1 0,-2 2 0 15,0-1 3-15,-3-2-3 0,5 0-3 0,-6 0 2 16,6-2 1-16,-2 0-1 0,-2 0 1 15,2 0-2-15,-3-2 0 0,3 1 2 16,-2 0-1-16,0-3 1 0,0 1-4 16,-1 1 2-16,3-2-1 0,-2 1 0 0,-2-1 1 15,2 2 2-15,4-3 0 0,-7 2 2 16,3 0 0-16,4-1-3 0,-2 2 0 16,-2-1-5-16,2 1 4 0,-1-3-2 0,3 3 3 15,-2 0-2-15,2 1-3 0,2-2 3 16,-4 2-2-16,0 0-1 0,4-1 3 15,0 1-1-15,0 0 1 0,0 1 0 0,0-1 1 16,0 1 2-16,0 1-1 0,0-2 1 16,0 3-1-16,4-1 1 0,0-1 0 15,-4 1 0-15,2-1 1 0,-2 1-1 16,4-1 0-16,-2 1 0 0,3-3-4 0,1 3 4 16,-2 0-1-16,0-1 6 0,-2-1 4 15,4 0 8-15,3 2-1 0,-7-2-1 16,4 1-1-16,2 0 11 0,-6 0 5 0,6 0 0 15,-5 1 1-15,3-1 1 0,2 1 3 16,-6-1 4-16,4 2 7 0,-2-1 9 16,3 1 5-16,-3 0-8 0,2 0-14 0,-2 0-15 15,-2 0-9-15,6 0-4 0,-6 0-3 16,-2 0-1-16,7 0-1 0,-7 0-3 16,4 0 3-16,0 0-1 0,-4 0-20 0,2-2-90 15,-2 1-167-15,0-4-111 0,0 2 6 16</inkml:trace>
  <inkml:trace contextRef="#ctx0" brushRef="#br0" timeOffset="-169451.93">5360 12959 7 0,'-4'-1'83'15,"4"1"0"-15,0-1 5 0,0-1 8 0,0 1 0 16,0-1-83-16,0-1-60 0,0 2-36 16,0-2 55-16,0 1 42 0,0 0 25 0,-2 0 8 15,2 0 0-15,0 1-6 0,0-1-4 16,0-1-1-16,-4 3-3 0,4-1-7 15,-4-1-8-15,4 1 0 0,0 1-3 16,0-2 3-16,-3 0-7 0,-1 2-2 0,4-1-4 16,0 1-5-16,-2 0 1 0,2 0 2 15,-4 0 2-15,0 0-1 0,4 0-2 16,-2 0 2-16,-2 0-3 0,4 0-1 16,-2 1-1-16,2-1-1 0,-4 0 0 0,-1 2 1 15,5 0 1-15,-2-1 0 0,-2 1-1 16,4-1 0-16,-2 1 1 0,2 1 2 0,0 0-1 15,-4-1-2-15,4 3 0 0,-4-2 0 16,4 2 2-16,0-1-2 0,0 2 0 16,0 0 0-16,0 0-2 0,0-1 5 15,4 2 2-15,-4 1 0 0,4-2-2 0,-4 1-8 16,2 0 3-16,-2 1 0 0,4 1 2 16,-2-1-2-16,3-1 3 0,-1 2 6 15,-2-1-2-15,2-1 1 0,-2 1-3 0,6-1-2 16,-6 1 0-16,2-1 2 0,-1-1 0 15,5 2 1-15,-6-2 0 0,-2 0-1 16,8 0-2-16,-8 0-2 0,2 0 2 16,2-2 4-16,-4 2 0 0,2-1 0 0,-2-1 7 15,5 1 7-15,-1-1 7 0,-4-1-4 16,0 2 1-16,0-3-8 0,0 2-3 16,0-1-9-16,0 0-2 0,0 0 1 15,0-2 2-15,0 2-2 0,0 0 0 0,-4-1 1 16,4-1 0-16,-5 1-17 0,3-2-40 15,-2 0-68-15,4 0-74 0,-2-2-53 16,-6 1 15-16</inkml:trace>
  <inkml:trace contextRef="#ctx0" brushRef="#br0" timeOffset="-169019.22">5294 13116 10 0,'0'0'109'0,"0"-2"-10"15,0 1 3-15,0 1 1 0,0 0-5 16,0 0-6-16,0-2-17 0,0 2-12 0,2 0-7 15,-2-2 3-15,0 2 5 0,0 0 2 16,4 0 5-16,0-1 2 0,-4 1-2 16,2 0-15-16,2 0-6 0,-2-1-8 15,3 1 5-15,-1-2-4 0,-2 2-1 0,4-1-2 16,-2-1 9-16,0 1 13 0,2-1 10 16,-3 2-2-16,5-1 7 0,-6-1 0 15,6 1 8-15,-6-1-3 0,2 0-9 0,-2 1-5 16,7 1-3-16,-7-1-4 0,2-1-13 15,-2 2-15-15,2-1-8 0,0-1-4 16,-4 2-6-16,2-1-5 0,-2-1-3 0,4 2-3 16,-2-1 1-16,-2 1-1 0,0-2-3 15,5 2-62-15,-5 0-144 0,-5 0-211 16,5 2-165-16,-2-2 5 0,-2 1 128 16</inkml:trace>
  <inkml:trace contextRef="#ctx0" brushRef="#br0" timeOffset="-165492.03">4211 12562 42 0,'0'0'121'0,"0"0"12"0,-4 0 11 16,4 0 6-16,-5 0-3 0,5 0-3 15,0 0 4-15,-2 0 8 0,-2 0 1 16,4 0-6-16,0 0-18 0,-2-1-17 16,2 1-8-16,0 0 3 0,0-2-1 0,-4 2-12 15,4 0-26-15,0-1-26 0,0-1-22 16,0 2-12-16,4-1-4 0,-4 1-2 16,2-2-5-16,-2 2 1 0,6-1 0 15,3 1 1-15,-7-2 1 0,4 2-1 0,2 0-2 16,-6-2-2-16,4 2 1 0,3 0 2 15,-3 0 1-15,0-1-1 0,0 1-2 0,3 0 2 16,-7-1 3-16,4 1-2 16,2-2-1-16,-2 2 0 0,-1-1-2 0,1-1 0 15,-4 2 0-15,6-1 0 0,-6-1 1 16,2 2-1-16,-2-1 1 0,2 1 2 0,1-2-2 16,-3 2 3-16,2-1 0 0,-2 1 0 15,-2-2 0-15,4 0 2 0,-4 2 1 16,4-1 28-16,-2 0 46 0,-2 1 48 15,0 0 3-15,0-2-24 0,0 2-38 0,0-1-24 16,0 1-17-16,-2-2-9 0,-2 2-6 16,0 0-13-16,4 2 0 0,-6-2-2 15,4 1 7-15,-3-1 12 0,-1 2-7 16,2-2-4-16,-2 1-14 0,2-1 1 0,-2 1 4 16,-1-1 10-16,1 2 15 0,-2 0 16 15,2-2 11-15,4 0-3 0,-7 0-4 16,3 0-8-16,0-2 0 0,0 2-7 0,-3-2-8 15,3 2-7-15,4 0-3 0,-2 0-10 16,0-1 2-16,-2 1-2 0,6 0 5 16,-2 0-5-16,-2 0-5 0,4 0 3 15,-5 0 1-15,5 0 2 0,0 1 1 0,0-1-4 16,5 0 2-16,-1 0-2 0,-2 2 0 16,-2-2 0-16,6 2 1 0,2-2-4 15,-6 0 3-15,4 0 0 0,-1 0 6 0,1 0-3 16,2 0 1-16,-2 0 0 0,0 0-5 15,1-2 1-15,-1 2 0 0,2-2 2 16,3 2 0-16,-9 0 0 0,4 0 0 16,2-1 2-16,-2 0-2 0,-4 1 1 0,7 0-1 15,-7 0 4-15,4 0-3 0,-6 0 4 16,4 0-4-16,0 0 2 0,-2 0 1 16,-2 0 0-16,4 0-1 0,0 0-3 15,-4 0 4-15,0 1-1 0,-4-1 0 0,0 1-5 16,4-1 1-16,-2 2-2 0,-2 0 3 15,0-2 0-15,-2 1 3 0,4-1-2 0,-7 2 4 16,3-2-4-16,0 1-1 0,0-1 0 16,0 2 0-16,-3-1 0 0,-1-1 0 15,4 2 1-15,4-2 4 0,-7 1-5 16,3-1 2-16,4 0-3 0,-6 0 0 0,6 2-1 16,-2-2-2-16,-1 0 4 0,3 0 0 15,-2 0-2-15,4 0-2 0,-2 0-4 16,2 0 3-16,0 0 2 0,0 0 2 15,0 0-2-15,2 0 1 0,-2 0 0 0,4 0 2 16,-2 0 2-16,3 1-2 0,-1-1 3 16,-2 0 0-16,6 1-2 0,-6-1-5 15,4 0 1-15,-2 0-7 0,1 0 4 0,-3 0 3 16,4 0-3-16,-2-1-99 0,2 0-246 16,-6-1-330-16,9-1-138 0,-7-1 101 15,-2-3 253-15,4 3 183 0</inkml:trace>
  <inkml:trace contextRef="#ctx0" brushRef="#br0" timeOffset="-163403.96">4643 12280 42 0,'0'0'139'0,"0"-1"-5"16,0-1-9-16,0 1-18 0,0 1-13 0,0-2-10 15,0 2-6-15,-2-1-1 0,2 1-4 16,0 0 3-16,0-2 2 0,0 2 9 16,0 0 2-16,0 0-1 0,0 0-1 15,0 0-7-15,0 0-11 0,0 0-18 0,0 0-16 16,0 2-14-16,-4-1-9 0,4 2-3 15,0 0-4-15,0 2-2 0,0 1 1 16,-5-2 0-16,5 2 0 0,0 2-2 0,0-1 1 16,-2 2 0-16,2 0 15 0,-4 0 24 15,4 2 29-15,-2-1 9 0,2 1-11 16,-4-1-21-16,0 1-16 0,4-1-14 16,-2 0-6-16,-2 1-5 0,4-2-4 0,0 0 1 15,-4 0-2-15,4-1 0 0,0-1 1 16,0 1-3-16,-3-4-1 0,3 2-5 15,0-2 2-15,-4 1 3 0,4-2 7 16,0 0 1-16,0 0 1 0,0 0-1 0,4-3-2 16,-4 2-1-16,0-2 0 0,3 0-3 15,-3 0 2-15,0-2-1 0,4 2 1 0,-4-3-1 16,4 2-1-16,-4-2-1 0,2 0 0 16,-2 0 3-16,4-2-2 0,0 2 2 15,-4-3-3-15,2 2 2 0,-2-2-2 16,4 0 2-16,-2 0-2 0,-2 0 0 0,5-2-2 15,-5 1 0-15,4-1 2 0,-4 1 2 16,2-2-2-16,-2 0 0 0,4 1 0 16,-2-1 2-16,-2 1-1 0,0 1-1 15,4 0 0-15,0-1 0 0,-4 2 0 0,0 0 0 16,2 1 0-16,-2 0-1 0,0 0-1 16,4 1 0-16,-4-1 2 0,5 2 0 15,-5 0 0-15,0-1-2 0,0 1 5 16,0 1-2-16,2-1-3 0,-2 2-1 0,0-1 1 15,0-1 0-15,0 3 0 0,4-1-1 16,-4-1-1-16,0 1 2 0,0 1 1 0,2-2 1 16,-2 2 0-16,0 2 0 0,0-2 0 15,4 1 0-15,0 1-2 0,-4-1 1 16,2 1-1-16,2-1 0 0,-2 1 4 16,2 0 0-16,1 2 2 0,-5 0 0 0,2-1 0 15,4 2-3-15,-6 1 3 0,4-2-3 16,2 2 1-16,-2 0-2 0,0 0 0 15,-1 0-1-15,3 0 2 0,2 0-1 16,-6 0 0-16,4 0-1 0,5 0 1 0,-5 0 1 16,-2 0 1-16,6 0-1 0,-4 0-2 15,1 0-1-15,1-1 2 0,0 1 0 16,0 0 0-16,-5-2 0 0,5 1 2 0,-6-1-1 16,4 1 2-16,2-1-2 0,-8-1 5 15,2 2-1-15,5-4 3 0,-7 2 3 16,4 0 1-16,0-1-4 0,-4 0-2 15,0 0 0-15,2 0 1 0,-2 1 15 0,-2-3 14 16,2 1 8-16,0 1-10 0,0-1-13 16,-4-1-7-16,0 2-3 0,2-1 1 0,-3-1 6 15,3 2 14-15,2-1 8 0,-8 0-1 16,6 1-2-16,-4 0 5 0,2-2 10 16,0 3 9-16,-3-3 5 0,1 1-3 15,0 1-1-15,-2-1-10 0,1 1-6 0,5-1-12 16,-6-1-4-16,2 2-8 0,0-2-9 15,0 1-2-15,-3-1-3 0,3 2 0 16,4-2 1-16,-6 0-1 0,2 0-4 16,3 0 1-16,-5 0-3 0,2 0 3 0,2 0-5 15,-2 0 2-15,4 0-2 0,-3 0 1 16,1-2-1-16,2 2 0 0,-2 0 3 16,2 0 1-16,2-1 2 0,-8 1-3 0,8 0-6 15,-2-2 3-15,2 2-3 0,-4 0 0 16,4 0-4-16,0-1 4 0,0 1-2 15,-2-2 4-15,2 2 2 0,0-1-1 16,2-1 1-16,-2 2-1 0,0-1 2 0,0 1-2 16,0 0 0-16,0-2 4 0,4 1-3 15,-4-1 1-15,0 0-2 0,2 1 0 0,-2 0-5 16,0-2 1-16,0 0 1 0,4 0 5 16,-4 0-2-16,4-2 3 0,-4 2-3 15,2-1 0-15,-2-1 0 0,4 0 0 16,-2 1 2-16,-2 1 0 0,4-1 1 0,1 1 0 15,-5 0-1-15,0 0 1 0,2 0 0 16,-2 0-1-16,0 1 0 0,0-1 0 16,0 2-1-16,0 1-2 0,-2-2-2 15,2 2 0-15,0-1 1 0,0 2-1 0,-5-1 5 16,5 2-2-16,-4-2-3 0,4 1-4 16,0 2 4-16,0-1 1 0,0-1 2 15,4 2-3-15,-4 0 1 0,5-1 0 16,-5 1 2-16,2-2-1 0,-2 1 1 0,6-1 0 15,-6 1 2-15,4-2 1 0,0 0 2 16,-2-2-3-16,-2 2-1 0,8-1-1 16,-8-1 4-16,3 1-1 0,-3-1 3 0,0 1-3 15,0-1-2-15,0 1-1 0,0-1 0 16,0 1 2-16,0-1 2 0,-3-1-1 16,3 0-2-16,-8 2-1 0,8-1-1 15,-6 1-2-15,2-1 0 0,2 0 6 0,-2 1-4 16,2 0 2-16,-3-1-4 0,1 1 3 15,4-1-3-15,-2 2-1 0,-2-1-2 16,4-1 3-16,-2 2-1 0,2-1-1 16,0 1-26-16,0 0-116 0,0 0-198 0,0 1-212 15,0-1-132-15,0 0 43 0,0 0 147 16,0 0 194-16</inkml:trace>
  <inkml:trace contextRef="#ctx0" brushRef="#br0" timeOffset="-161472.07">5060 11971 63 0,'-4'-1'90'0,"4"-1"2"16,0 0 1-16,0 2-4 0,0-1-7 0,0 0-12 15,0 1-19-15,0 0-15 0,0-2-13 16,4 2-10-16,-4 0 0 0,0 0 0 16,2-1 1-16,-2 1 1 0,4 0 4 15,-4-2-2-15,5 2 10 0,-3 0 2 0,-2 0 1 16,6 0-4-16,-6 0 7 0,8-1 12 16,-6 1 7-16,2 0 4 0,0 0-7 15,-1 0-5-15,1-2-11 0,2 2-6 16,-2 0-7-16,2 0 9 0,-4-1 22 0,7 1 20 15,-3 0 3-15,0 0-23 0,0-2-17 16,2 2-10-16,-1 0-9 0,3-1-6 16,-4 1-1-16,5 0 0 0,-5 0 0 0,0-2 16 15,4 2 13-15,-4 0 9 0,5-2-10 16,-1 2-10-16,0 0 6 0,1 0 22 16,-3-1 14-16,2 0-2 0,1 1-17 15,-1-2-16-15,0 2-9 0,1 0 8 0,-3-1 17 16,2 1 12-16,5 0-1 0,-5-2-20 15,-2 2-14-15,7 0-7 0,-3 0-8 16,-1-1-1-16,3 1-4 0,-6-2-2 0,7 2 1 16,-3-1-2-16,-1-1 1 0,3 1 1 15,-6-1-3-15,7 0 0 0,-3 0 0 16,-1 0 0-16,3-1-1 0,-6 2 2 0,7-2 0 16,-5 1 1-16,2 1-2 0,-1-1-2 15,1 0 0-15,-1 0 0 0,-1 0 2 16,0 1 2-16,1-1-2 0,-1 1-1 15,-2-1-2-15,2-1-1 0,1 2 1 0,3-1 1 16,-5 1 1-16,-1-1 1 0,2 0-2 16,-2 2 0-16,3-1 1 0,-5 0 0 0,4 1 1 15,1-2-1-15,-5 2-1 16,4 0 2-16,-4 0-1 0,5 0-1 0,-1-1-1 16,-4-1 2-16,5 2-1 0,-5-1 0 15,4-1 0-15,0 2 1 0,-3-1 5 0,7 1-4 16,-8-2 1-16,5 2-3 0,-1 0 0 15,-4-1-1-15,5 1-1 0,-1 0 7 16,-4 0-1-16,4-2 0 0,-3 2 39 16,3-2 46-16,-4 2 30 0,4-1-16 0,1 1-32 15,-5-1-29-15,4-1-12 0,-1 1-11 16,1-1-5-16,-4 2-5 0,4-3-4 16,1 3 3-16,-5-1-6 0,4-1 1 0,-3 1-1 15,1 1-2-15,2-2 18 0,-8 2 17 16,4 0 7-16,3-2 0 0,-3 2-14 15,0 0 8-15,-2 0 2 0,2 0 9 16,-3 0-1-16,5 0-7 0,-6 0 2 0,2 0-6 16,0 0-6-16,-2 0-9 0,2-1-5 15,-2 1-1-15,3-1-6 0,-1 1 2 16,-4 0-7-16,2 0-3 0,-2 0-3 16,4 0-1-16,-2 0-2 0,-2-2 5 0,0 2-35 15,0-1-161-15,0-1-292 0,-2 1-305 16,-2-2-42-16,-2 0 167 0,1 1 262 15</inkml:trace>
  <inkml:trace contextRef="#ctx0" brushRef="#br0" timeOffset="-159077.5">5323 11446 4 0,'0'2'64'16,"0"-2"-20"-16,0 1-15 0,-2-1-9 0,2 0-8 15,0 0-4-15,0 2 0 0,0-2-4 16,0 0 5-16,0 0-9 0,0 0-2 15,0 1-5-15,0-1 3 0,0 0 8 0,0 0 6 16,0 0 3-16,0 0 1 0,0 0 1 16,0 2-2-16,0-2 7 0,0 0-4 15,0 1 5-15,0-1 0 0,0 0 8 16,0 0 9-16,0 0 14 0,0 0 11 0,0 0 9 16,0 0 7-16,0 0 0 0,0 0 4 15,0 0-5-15,0 0-13 0,0 0-14 0,0 0-12 16,0 0-5-16,0 0-1 15,0 0-3-15,0 0-4 0,0 0-2 0,0 0-4 16,0 0-5-16,0 0-3 0,0-1-3 16,0 1-2-16,0-2-2 0,0 2-2 0,0-3 2 15,0 3-2-15,0-1-1 0,0-2-2 16,0 1 0-16,2 1 0 0,-2-2 1 16,0 0 0-16,4-2 1 0,-4 2-1 15,2-2 0-15,-2 1-1 0,4-2 2 0,0 2-4 16,-4-4 2-16,2 2 0 0,-2 0 0 15,4 0 0-15,-4 0-1 0,3 0 0 16,-3 0 1-16,0 0 1 0,4 0-2 16,0 1 1-16,-4 1-2 0,0 1 2 0,2-3-1 15,-2 1-2-15,0 1 1 0,0 1 2 16,4-1 0-16,0 1 0 0,-4-1 0 16,2 2 0-16,-2 0 0 0,4-1 0 0,-2 0 0 15,-2 0-1-15,5 2-2 0,-1-1 2 16,-2-1-1-16,-2 2 3 0,4 1 0 15,-2-3 2-15,2 3-3 0,0-2-2 0,-2 2 2 16,-2-1-1-16,4-1 1 0,-2 1-2 16,3-1 0-16,-5 2 4 0,4 0 4 15,-2 0-3-15,-2 0-6 0,0 2 0 16,4-1 3-16,0 2 4 0,-4-1-2 0,2-1 1 16,2 2-2-16,-2 0-1 0,2 2 2 15,1-1-2-15,-5 1-2 0,2 1 2 16,2 0 0-16,-2 0 0 0,2 1 0 0,0 2 0 15,-2-1 0-15,-2 1 0 0,4 1 2 16,0-1 0-16,-1 2 2 0,-3-2-2 16,4 1-2-16,-2 1-2 0,-2-1 4 15,4 1-2-15,0 1 1 0,-4-2-1 0,2 1 0 16,-2-1 0-16,4 1 0 0,-4-1 0 16,2 1 0-16,-2-1 0 0,4-1 2 15,-4 0-1-15,5 0 0 0,-5-1-1 0,0 1 0 16,0-2 0-16,2 1 3 0,-2-2 1 15,0 1-2-15,-2-1 0 0,2-1 1 16,0 1-3-16,0-2 3 0,0 1 1 16,-5-1-3-16,5-1 0 0,-4 0-2 0,2 0 1 15,-2-1-3-15,2-1 1 0,2-1 0 16,-8 0 5-16,2-1 0 0,3-1-3 0,-1 1 0 16,-2-2 0-16,2-1 0 0,-2 2 0 15,0-1 1-15,-3-3 1 0,3 1-2 16,4-1-2-16,-6 0 1 0,2 0 1 15,1 0 0-15,-1 0 0 0,0 0 0 0,2 0-2 16,-2 0 1-16,4 2 1 0,-7-3 3 16,3 3-3-16,4 0 0 0,-2-1-2 15,0 0 0-15,2 3-1 0,2-1 3 16,-8-2 0-16,8 2 0 0,-7 0 0 0,7 0-2 16,-2 0 2-16,2 0 0 0,-4 0 2 15,0 0-4-15,2 2 1 0,-2-2 0 16,4 1 0-16,-2-1-1 0,2 2-2 15,0-1 2-15,-4 1-1 0,4-1-2 0,0 1 4 16,0-1 1-16,0 1 1 0,0-1-6 16,0 1 2-16,4-1-1 0,-4 2 2 15,0-2 2-15,2 2 2 0,-2-1-2 0,4 0-2 16,-4 1 1-16,2 0 0 0,2-2-1 16,0 2 2-16,-2 0-1 0,2 0 2 15,-1 0 1-15,1 0 0 0,0 0 0 16,2 0 0-16,-2 0 0 0,2 0 1 0,-4 0 4 15,7 0 1-15,-7 0 6 0,4 0 4 16,2 0 1-16,-2-1-6 0,1 1-2 0,-1 0-6 16,2-2 2-16,-6 2 4 0,4 0 9 15,3 0 5-15,-7-1-6 0,4 1-3 16,-2-2-8-16,0 2 1 0,-2 0-2 16,-2 0 9-16,8 0 2 0,-8 0 7 0,3 0-8 15,-3 0-5-15,4 0-6 0,-4 0-1 16,2 0-6-16,-2-1-20 0,0 1-74 15,0-2-150-15,0 1-152 0,0-3-30 16,0 0 90-16</inkml:trace>
  <inkml:trace contextRef="#ctx0" brushRef="#br0" timeOffset="-157269.8799">4211 11977 69 0,'-4'0'115'0,"-1"-1"0"0,5 1 9 16,-2 0 13-16,-2-2 16 0,4 2 13 0,-2 0 14 15,2 0 14-15,0-1 10 0,-4 1 13 16,0 0 8-16,4 0 3 0,0 0-12 15,0 0-30-15,0 0-41 0,-2 0-42 0,2 0-35 16,0 0-27-16,0 0-20 0,0 0-13 16,0 0-4-16,0 0-4 0,0 0-1 15,0 0-1-15,2 0-1 0,-2 0 3 16,0 0 0-16,8 0 0 0,-8 0 3 0,2 0-1 16,2 1 1-16,-2-1-1 0,7 2-1 15,-7-1-2-15,4 2 3 0,-2-1-2 0,2-1 1 16,0 1 1-16,-1 0 1 0,1 0-3 15,2 1 0-15,0-1-1 0,1 1 2 16,-7-2 1-16,4 2-2 0,2-1 0 16,-2 0 0-16,1 2 1 0,-1-3-2 0,2 1 2 15,-6 1 0-15,4-2 4 0,3 2-5 16,-7-1 0-16,4-1-2 0,-2 0 5 16,0 1 0-16,-2 0 1 0,2-1 0 15,0 1 2-15,-4-2 2 0,3 1 31 0,-3-1 41 16,4 2 34-16,-4-2-5 0,0 0-24 15,0 1-29-15,0-1-25 0,0 0-10 16,0 0-7-16,0 0-4 0,-4 2-8 16,4-1 3-16,0-1-3 0,-3 2-2 0,3-1-1 15,-4 0-2-15,0 1 6 0,2 0-2 16,-2-1 0-16,0 1 13 0,2-1 13 16,-2 2 9-16,2 0-3 0,-3-1-8 0,-1-1-8 15,2 1-4-15,2 0-4 0,-2 0 0 16,0 0-4-16,-2-1-4 0,6 1-1 15,-2-1 0-15,-3-1 0 0,1 3-2 16,4-3-1-16,-2 2 1 0,2-2-4 0,0 1-1 16,-4-1-7-16,4 2-41 0,0-2-127 15,-4 0-236-15,4 0-273 0,0 0-119 16,4 0 94-16,-4 0 226 0,4-2 190 16</inkml:trace>
  <inkml:trace contextRef="#ctx0" brushRef="#br0" timeOffset="-155723.13">5639 11452 8 0,'4'0'118'0,"-4"0"-3"16,0-1-4-16,0 1-1 0,4-2-12 15,-4 2-11-15,0 0-11 0,0 0-8 0,0-1-2 16,0 1 0-16,0 0 0 16,0 0-8-16,0 0-8 0,2-2-5 0,-2 2 4 15,0 0-1-15,5-1-6 0,-3 1-8 16,2 0 5-16,0-2 13 0,-2 2 14 0,2-1-6 16,-2 1-17-16,2-2-10 0,2 1-11 15,-1 1-3-15,-1-2-6 0,-2 2 7 16,4-1 24-16,2-1 45 0,-6 2 22 15,2-1-6-15,-1-1-23 0,5 2 11 0,-6-1 25 16,2 1 23-16,0-2-3 0,-2 2-20 16,4-1-17-16,-6-1-13 0,9 0-15 15,-9 2-15-15,2-1-21 0,-2 1-11 16,4-1-11-16,-2 1-3 0,-2 0-3 0,0-2 0 16,4 2-5-16,-4 0-2 0,0 0-37 15,0-1-162-15,0 1-235 0,-4 0-263 16,4-2-23-16,-2 2 125 0,-2-1 234 0</inkml:trace>
  <inkml:trace contextRef="#ctx0" brushRef="#br0" timeOffset="-154515.91">5986 11427 48 0,'-4'1'177'0,"4"1"10"0,0-1-18 16,0-1-24-16,0 2-35 0,-2-1-28 0,2-1-24 16,-4 0-19-16,4 0-12 0,0 0-10 15,0 0 2-15,0 0 1 0,0-1 6 0,0-1-1 16,-2-1-4-16,2 2-2 16,0-4 1-16,0 2-3 0,0-1-3 0,0-2-3 15,0 0-5-15,0 0-4 0,2 0 2 16,-2-2 0-16,0-1-2 0,0-1-1 0,0 1-1 15,0-2 0-15,4 1 0 0,-4-1-3 16,2-1 3-16,-2 0-3 0,4 0 1 16,-4 2-1-16,4-1 7 0,-4 2-4 15,3 0-1-15,-3 2-2 0,0-1-1 0,4 2 3 16,0 2 2-16,-4-1 1 0,0 2-1 16,2 2 0-16,-2 1 2 0,4 0-2 15,-2 3 0-15,-2-1-1 0,4 2 3 16,0-1-3-16,-2 1 0 0,3 1 0 0,-3 1 0 15,6 0 2-15,-6 0-1 0,2 1 1 16,-2-1-2-16,2 1 1 0,2 1-1 16,-1-2 1-16,-1 3 1 0,-2-1 2 0,4 0 0 15,-2 2-1-15,0-2-3 0,-2 3-4 16,2-2 1-16,-1 2 1 0,5-1 2 16,-8-1 2-16,2 3-1 0,6-1 1 0,-8-1-1 15,2 0 1-15,-2 3-1 0,4-3 0 16,-2 1 3-16,-2-1-3 0,0 1 0 15,0-1-1-15,0-1 4 0,0 0-6 0,0-1 2 16,-2 1 1-16,-2-2 4 0,4 0 1 16,-2 0-5-16,-2-1-1 0,0-1 1 15,2 0 1-15,-6 1-1 0,1-3-1 0,5 0 0 16,-6 2-1-16,2-4 1 0,4 1 3 16,-7-1-2-16,3-1 1 0,0 0-4 15,2 0-6-15,-2-1-17 0,0-2-5 0,1-1-2 16,-1 2 7-16,2-1 7 0,-2 0 9 15,4-2 2-15,-6 2 0 0,5-1 2 16,-1-1 2-16,0 1 1 0,-2-1 3 16,6 1-2-16,-2 1-2 0,-2-2 1 0,0 1 2 15,2 1 0-15,2-2 0 0,-5 2 0 16,5 0-3-16,-2 0 0 0,2 0 1 16,0 0-1-16,0 0 1 0,-4 0-1 15,4 2 0-15,0-2 3 0,0 0 0 0,0 0 0 16,4 1 2-16,-4-1-1 0,0 0-1 15,0 2 0-15,2-2 0 0,-2 0 0 16,5 0 0-16,-3 1 0 0,-2-1-1 16,4 2-1-16,0-2 0 0,-4 1 2 0,2-1 2 15,2 2 1-15,-2-1 1 0,2 1 0 16,0-1-2-16,-1 1 0 0,-3 1-1 16,8-2 2-16,-6 2-1 0,2 0 1 0,-2-1 0 15,6 1 0-15,-6 0 1 0,3 0 6 16,1-2 7-16,-2 2 1 0,-2-1-5 15,4 1-3-15,-2 0-2 0,2 0-3 0,-6-2 1 16,9 2-4-16,-7 0 0 0,2 0-2 16,-2 0 3-16,-2 0-2 0,8 0 2 15,-8 0-2-15,0 0 2 0,2 0-25 0,-2-1-84 16,4-1-159-16,-1-1-95 0,1 0 11 16</inkml:trace>
  <inkml:trace contextRef="#ctx0" brushRef="#br0" timeOffset="-153677.09">6334 11430 44 0,'0'-2'79'0,"-5"1"-4"0,5-1-3 16,-2 0-2-16,2 1 2 0,-4 0-2 16,0-1 4-16,4 2 0 0,-2-1 1 15,-2 1-4-15,4 0-12 0,-4 0-13 16,4 0-15-16,0 0-5 0,-2 1-3 0,-2-1-1 15,4 2-3-15,-2-1-3 0,2 0-3 16,-5 1-4-16,1 1-2 0,4-1-3 16,0 1-2-16,-2 0-1 0,2 0-1 15,-4 0 3-15,4 0-2 0,0 1 0 0,0-1-1 16,0 2-2-16,0-1 2 0,0 1 2 16,0-1 3-16,0 1 2 0,4-1-1 15,-2 2 0-15,-2 0 6 0,4-1 0 16,1 1-5-16,-5 1-2 0,2-1 3 0,-2 0-3 15,6 0-2-15,-6 2-2 0,4-1 0 16,0-1 2-16,-2 1-3 0,2 1 0 16,0 0 2-16,-2 1 0 0,-2-2 9 0,5 1 25 15,-3-1 28-15,-2 1 17 0,0-2 2 16,4 1-4-16,-4-2-4 0,0 1-2 16,4-2-7-16,-4 1-10 0,0-2-15 15,0 1-12-15,0-1-9 0,-4-1-5 0,4 1-7 16,-4-2-1-16,4 2-5 0,0-3-1 15,-2 2-4-15,-3-1-2 0,5-1-31 16,-2 0-52-16,-2-1-81 0,0-1-81 16,4 1-78-16,-2-4-55 0,-2 2 25 0</inkml:trace>
  <inkml:trace contextRef="#ctx0" brushRef="#br0" timeOffset="-153263.3199">6274 11536 69 0,'0'-1'155'0,"0"1"1"0,0-2-5 15,0 2-18-15,0 0-19 0,0-1-11 16,0 1-19-16,0 0-10 0,0-2-11 0,0 2 2 15,0-1 11-15,0-1 7 0,2 2 8 16,-2 0 10-16,0 0 14 0,4-1 10 16,0 1-8-16,-2 0-16 0,2-2-7 15,-2 2 5-15,2 0 11 0,1 0-6 0,1 0-22 16,-4 0-22-16,2 0-21 0,2 0-12 16,2 0 7-16,-6 0 29 0,5-1 37 15,-3 1 20-15,2 0-9 0,-2 0-17 0,-2-2-16 16,6 2-12-16,-8 0-12 0,3-1-18 15,1 1-9-15,0 0-13 0,-2 0-6 16,-2-2-5-16,4 2 0 0,-2 0-1 16,-2-1 0-16,0 1-2 0,4 0 0 0,0 0-2 15,-4 0-24-15,0-2-123 0,0 2-240 16,2-1-304-16,-2-1-96 0,0 1 106 16,0-1 249-16</inkml:trace>
  <inkml:trace contextRef="#ctx0" brushRef="#br0" timeOffset="-150890.02">6156 11891 7 0,'0'0'63'0,"0"0"-4"0,0 0-6 15,0 0-9-15,0 0-5 0,0 0-2 0,0 0-11 16,0 0-9-16,0 0-8 0,0 0-2 15,0 0-5-15,0 0 1 0,0 2-3 16,0-2 2-16,4 0 1 0,-4 0-2 16,4 0-1-16,-4 2 0 0,0-2-1 0,2 1 2 15,-2-1-1-15,4 2 3 0,-2-2-3 16,3 0 1-16,-1 0 2 0,-2 1 8 16,-2-1 4-16,6 0 0 0,-6 2-1 0,8-1-4 15,-8-1 0-15,2 0-7 0,7 0 2 16,-9 0-4-16,2 0 3 0,4 2 0 15,-2-2 0-15,0 1-2 0,-2-1 3 16,4 0 7-16,-2 2 4 0,1-2 4 0,-3 0-3 16,4 0 3-16,-2 0-1 0,0 0 1 15,-2 0 0-15,6 0-4 0,-5 0-5 16,3 0 8-16,-2 0 14 0,0 0 24 16,-2 1 10-16,4-1-7 0,3 0-21 0,-7 0-15 15,2 0-7-15,2 0-5 0,0 0-2 16,-2-1 4-16,2 1 3 0,1 0 4 15,1 0-5-15,-6 0-4 0,4-2-2 0,2 2-5 16,-5-1 0-16,5 1-1 0,-6 0-1 16,4 0 1-16,2 0-1 0,-1 0-1 15,-1 0 0-15,-2 0 0 0,2 0 0 16,0-2-2-16,-2 2 2 0,3 0 6 0,-1 2-3 16,0-4 1-16,2 2 6 0,-6 0 11 15,5 0 10-15,1 0-9 0,-6-1-6 16,6-1-8-16,-6 1-5 0,4-1 0 15,3 1-2-15,-7-1 2 0,4 0-2 0,2 2 1 16,-6-1 3-16,5 1 4 0,1-1 8 16,-6 1-1-16,6 0-2 0,-6-2-5 0,4 2-2 15,3 0-2-15,-7-1 1 0,4-1-2 16,2 2 2-16,-6-1-3 0,4 1-2 16,-1 0-3-16,1-2 1 0,2 2 2 15,-6 0-2-15,2 0 1 0,2-1-5 0,-1 1 4 16,-3 0 1-16,4 0-1 0,2-2-1 15,-6 1 0-15,6 1 2 0,-5 0 16 16,3-2 21-16,-2 0 20 0,0 2-4 16,-2-1-16-16,4 0-15 0,-2 1-7 0,1 0-6 15,-3-2-3-15,4 2-6 0,-2 0 3 16,0 0-5-16,-2-1 2 0,6 1-1 16,-5 0 1-16,1-2 0 0,-2 2-2 0,6 0 2 15,-6 0 2-15,2-1-2 0,-2 1 1 16,2-2 17-16,1 2 16 0,-3-1 15 15,6 1-7-15,-6-2-10 0,2 2-7 16,-2-1-13-16,2 1-4 0,0-2-3 0,-2 0-2 16,-2 2-2-16,7-1-3 0,-7 1-3 15,8-1 2-15,-8 1 2 0,2 0 3 16,-2 0-4-16,4-2 0 0,-2 2 1 16,-2 0 1-16,4 0 0 0,0-1-1 0,-4 1-1 15,0 0 3-15,3 0-2 0,-3-2 2 16,0 2 1-16,4 0-1 0,0 0-2 15,-4-1 0-15,0 1-1 0,2 0 0 16,-2 0 1-16,0 0-2 0,4 0-1 0,-4-2 1 16,0 2-1-16,2 0 2 0,-2 0-1 15,0 0-2-15,4 0 3 0,0 0 0 0,-4 0 0 16,0 0 0-16,2 0 2 0,-2 0 0 16,0 0 0-16,5-1 0 0,-3 1 0 15,-2-2-2-15,4 2 0 0,0-1 2 0,-4 1-2 16,2-2 0-16,-2 0 0 0,4 2 0 15,0-1 2-15,-2 1-2 0,-2-1-2 16,4 1-1-16,-2-2 1 0,-2 2 2 16,5 0-3-16,-1-1 2 0,-2 1-2 0,-2 0 2 15,4 0 0-15,-4 0 1 0,2 0 1 16,-2 0 4-16,4 0-1 0,-4 0-2 16,4 0-4-16,-4 0-2 0,0 0 2 15,2 0-1-15,-2 0 6 0,0 0-2 0,4 0 0 16,-4 0 1-16,0 0-2 0,3 0 1 15,-3 0-1-15,0 0 2 0,0 0-1 0,0 0-1 16,4 0 2-16,-4 0 3 16,0 0 2-16,0 0 2 0,0 0-2 0,0 0-3 15,0 0-2-15,0 0-21 0,-4 0-73 16,4 1-133-16,0-2-215 0,-3-1-67 0,-1 1 46 16</inkml:trace>
  <inkml:trace contextRef="#ctx0" brushRef="#br0" timeOffset="-148222.9199">6906 11364 28 0,'0'0'103'0,"0"0"-10"0,4-2-9 15,-4 2-9-15,0 0-7 0,0 0-9 0,0-1-9 16,0 1-8-16,0 0-10 0,0 0-6 16,0 0-9-16,0 1-2 0,0-1-5 15,0 0 5-15,0 2 3 0,0 1 4 16,0-1 1-16,-4 2-2 0,4 0 3 0,0 2 5 16,0-2-3-16,0 4-7 0,0 0-4 15,0-1-6-15,0 2-2 0,0 2-4 16,0-2 2-16,0 3 2 0,0-1-1 15,0 2-3-15,0 0 2 0,0 1-3 0,0-1 0 16,0 2 2-16,0 2 1 0,0-1 0 16,0 1 0-16,0-1-1 0,0 2 1 0,0 0-2 15,-2 2 0-15,2-2 0 0,0 1-1 16,2 2-1-16,-2-1-1 0,0-1 0 16,0 1-3-16,0 1 3 0,0 0 0 15,4 0 0-15,-4-2 3 0,2 2 2 0,-2 0-2 16,0-2 1-16,5 1-7 0,-1 0 3 15,-4-2 0-15,0-1-1 0,2 0 1 16,-2 0 2-16,0-1 0 0,4 1-2 16,-4-2-2-16,2 0 2 0,-2-2 0 0,0 2 0 15,0-1 0-15,4 1 2 0,-4-3-1 16,4 3 1-16,-4-2-2 0,0 1 0 0,0-1 2 16,2 1-2-16,-2-1 3 0,0 0-1 15,0 1 1-15,0-2-6 0,4 0 1 16,-4 0 2-16,2-1 2 0,-2-1 2 15,0 1 10-15,0-1 22 0,0-1 16 0,5 0 2 16,-5 0-8-16,0 0-14 0,0-1-8 16,0-1-9-16,0-1-1 0,0 0 6 15,0 0 8-15,0-1 5 0,0-1-3 0,0 1-8 16,0-2-8-16,0-2-10 0,0 2-4 16,0-3-4-16,-5 0-11 0,5-1-33 15,0-1-50-15,0 1-68 0,0-1-60 16,0 1-48-16,0-2-25 0,0 1 35 0</inkml:trace>
  <inkml:trace contextRef="#ctx0" brushRef="#br0" timeOffset="-146877.54">6826 11391 29 0,'0'0'89'15,"0"0"-9"-15,4 0-2 0,-4-2 0 16,4 2 3-16,-4 0 5 0,0-2 11 0,2 2 5 16,-2 0-1-16,0 0-10 0,4-1-12 15,0 0-7-15,-4 1-6 0,2 0-6 16,2 0-14-16,-2-2-12 0,7 2-10 16,-7 0-8-16,4 0-4 0,2 2-3 0,-6-2-1 15,9 1-2-15,-5-1 24 0,4 0 17 16,-4 1 12-16,5-1-3 0,3 0 10 15,-6 0 19-15,3 2 17 0,-1-2 10 0,5 0 3 16,-3 0-12-16,3 0-22 0,-7 0-22 16,6 0-20-16,-1 2-10 0,1-2-8 15,-1 0-6-15,3 0-5 0,-1 0-2 16,-3 0 0-16,2 0-2 0,3 0-3 0,-1 0 1 16,-3-2 0-16,3 2 0 0,-1-2 1 15,1 1-3-15,-3 0-1 0,3-1-1 16,1 2 1-16,-1-1 1 0,-1-1 2 15,-3 2-1-15,5 0 1 0,-3 0 0 0,-1 2 2 16,1-1-3-16,-1-1 1 0,1 2 0 16,-2-1 46-16,1 0 46 0,1 1 40 15,-1 0-21-15,1-2-30 0,-1 0-23 16,3 1-12-16,-1-1 0 0,-3-1 3 0,5 1-4 16,-3-2-13-16,-2 0-14 0,5 2-10 15,-3-1-2-15,-1 0-7 0,3-1 1 16,-1 2-2-16,-3-1-2 0,3-1-1 0,-7 2-2 15,6 0 1-15,-1-1 2 0,-3 1 2 16,5-2-1-16,-7 2-1 0,2 0-1 0,1-1 1 16,3 1 1-16,-6-2 2 0,3 1 0 15,3-1-2-15,-4 0-1 0,-1 2 0 16,-1-2 1-16,0 2 2 0,3-2-1 16,-1 1 1-16,0-1-3 0,-4 1 0 0,5 1 0 15,-1-2 2-15,0 2 1 0,-3-3-1 16,-1 3-2-16,4-1-3 0,1-1-1 15,-1 2 2-15,-4-1 1 0,4-1 3 16,-3 0-2-16,-1 2 1 0,4-1 1 0,-4 1-1 16,5 0-1-16,-5 0 0 0,2 0 1 15,0 0-1-15,1 0 1 0,-3 0-1 16,4 0 0-16,-4-1-2 0,5 1 1 16,-9 0-1-16,8 0 1 0,-4-2 4 0,3 2-3 15,-1 0 1-15,0 0-1 0,-6-1 0 16,4 1 0-16,3 0 0 0,-7-2 2 15,6 2 1-15,-6 0-1 0,4 0 1 0,-2-1-3 16,1 1 0-16,-3 0 0 0,2-2 1 16,-2 2 1-16,2-1-2 0,0-1 0 15,-2 2-2-15,-2-1-31 0,4 1-76 0,0-2-126 16,-4 0-134-16,0 2-89 0,0-1-49 16,0 0-14-16,0-1 40 0,0 1 94 15</inkml:trace>
  <inkml:trace contextRef="#ctx0" brushRef="#br0" timeOffset="-145074.01">8184 11314 77 0,'0'2'94'16,"0"-1"-13"-16,0 1-11 0,0-1-4 0,-4 2-11 16,4 0-5-16,0 0-8 0,0 0 3 15,0 0-2-15,0 2 5 0,0-1-4 16,0-1-7-16,0 2-2 0,0-1 3 16,0 2 10-16,0-1 4 0,0 2 0 0,0-1-4 15,0 0-6-15,0 2-7 0,0-1-6 16,0 1-7-16,0-1-8 0,4 2-4 15,-4 0-2-15,0-1-2 0,0 1 0 16,2 0-3-16,-2 0-1 0,0 1-1 0,0-1 2 16,4 1-3-16,-4 1 0 0,4 0 3 15,-4-1-1-15,0 1 2 0,2-1 6 16,-2 1 4-16,4 0 8 0,-2 2 1 16,-2-1 2-16,4-2-4 0,1 2-7 0,-5-2-4 15,2 3-3-15,-2-1-2 0,4 0 0 16,-4-2 0-16,2 2 10 0,-2 0 5 0,4 0 7 15,0 2-2-15,-4-2-3 0,2 0 0 16,-2-1-8-16,4 3-2 0,0-2-12 16,-4 0 0-16,3 0-2 0,-3 0 2 15,4 0 0-15,-2 0 0 0,-2 2 0 0,0-4 0 16,8 2 1-16,-8 0-1 0,0 0 0 16,2-1 0-16,2 0 0 0,-2 0 1 15,-2 0-1-15,4 1 0 0,1-2-1 0,-5 1 2 16,2-1-1-16,2 0 1 0,0 1 1 15,-4 0 0-15,2-1-1 0,-2-1-1 16,6 2 1-16,-6-1-1 0,4 1 1 16,0-1-1-16,-4-1 0 0,2 0 0 0,-2 0 0 15,5 0 0-15,-3-1 3 0,-2 1 0 16,0-3-2-16,4 1-1 0,0 1 0 16,-4-2-1-16,0-1 1 0,2 2 0 15,-2 0 1-15,0-3-1 0,4 3-1 0,-4-3 1 16,2 1 0-16,-2-1 2 0,0 1 0 15,0-1 1-15,0 1-5 0,4-2 1 16,-4-1-2-16,0 3 3 0,4-2 1 16,-4 0 0-16,0-1-3 0,0 1 1 0,0-1 1 15,0 0 1-15,0 1 1 0,0-1 0 16,0 1 0-16,0 0-2 0,0-2 0 16,0 2 0-16,0 0 0 0,0 0 0 0,0 0 0 15,0 0 0-15,0 0 5 0,0 0-4 16,0-1-1-16,0 1 0 0,0 0 0 15,0 0 0-15,0-2 0 0,0 2 0 16,0 0 0-16,0-1 0 0,0 0 0 0,0 2 0 16,0-1 3-16,0 1-1 0,0-1 1 15,0 0-4-15,0 2-1 0,0-2 2 0,0 0 0 16,0 1 0-16,0-1 2 16,0-2-1-16,0 3 4 0,0-3-1 0,0 1 0 15,0-1 1-15,0 2 12 0,-4-3 15 16,4 2 18-16,-4-1 8 0,4-1 10 15,0 0 11-15,-2 2 16 0,2-2 21 0,-4 0 13 16,4 0 5-16,-2-2-1 0,2 2 0 16,-8 0-2-16,8 0-7 0,-2 0-9 15,-3 0-11-15,3 0-13 0,-2 0-13 0,0 0-10 16,-2 0-10-16,4 0-6 0,-6 0-8 16,1 0-5-16,1-1-3 0,0 1-6 15,-2 0 0-15,-1-2 1 0,1 2 0 16,-2-1 1-16,2-1-8 0,-1 2-5 0,1-1-6 15,-6 1 0-15,3-2-1 0,1 2 5 16,2-1 8-16,-7 1 1 0,5-2 0 16,-3 2-2-16,3-2-6 0,-2 2-4 0,-3 0 0 15,5 0 4-15,-3 0 4 0,-1 0 2 16,2 0-8-16,-1 0-8 0,3 0-4 16,-5 0 3-16,5 0 1 0,-2 0-4 15,-3 2-4-15,7 0 0 0,-7-2 0 0,5 1 5 16,2 1-1-16,-3-1 0 0,-3 2-2 15,4-1-4-15,1-1 3 0,-1 1 9 16,0-1 12-16,-1 1 1 0,1 1-6 16,0-2-4-16,1 1-3 0,-1-1 3 0,0 1-5 15,4-1-4-15,-9 1-8 0,5-1 1 16,4 1 3-16,-5-1-4 0,1 1 1 16,2-1-1-16,-7 0 1 0,5 3 1 0,4-3-1 15,-5 1 1-15,1-1 5 0,2 1-3 16,-7-1 2-16,5 2 0 0,0-1 1 15,1-1-3-15,-1 0 0 0,0 1 0 0,-1 0 3 16,1-1 1-16,0 1 0 0,-3-1-4 16,3 2-5-16,-3-1-1 0,3-1-1 15,0 1 3-15,-3-1 2 0,3 0 2 0,-4 3 1 16,3-3 0-16,3 1 2 0,-2-1-1 16,-1 1-4-16,1-1 0 0,0 2 2 15,-1-1 0-15,3-1 0 0,0 1 0 16,0 1 0-16,-3-2 0 0,3 1 2 0,0-1-1 15,-1 1-2-15,1-1 1 0,0 2 0 16,-2-1 2-16,3-1-4 0,-3 1 3 16,4-1-4-16,0 0 6 0,-5 1 4 15,5 0-3-15,0-1-2 0,-5 1-5 0,5-2 1 16,-2 1 2-16,2-1-2 0,-5 2 0 16,5-2-2-16,0 1-5 0,0-1 4 15,-2 2 3-15,-1-2 6 0,1 1-2 16,2-1-2-16,0 0 1 0,-1 0 2 0,-1 2-1 15,0-2-1-15,0 0 1 0,1 0-4 16,-3 1 2-16,4-1 0 0,0 0 5 16,0 1-5-16,-5-1 5 0,5 0-9 0,-2 0 0 15,-1 0-5-15,1 0 3 0,2 2 5 16,0-2 5-16,0 0-2 0,-3 0-2 16,3 0 0-16,4 0 1 0,-6 2 6 0,2-2-1 15,4 0 11-15,-3 0 7 0,1 0 6 16,2 0-2-16,-6 0-1 0,6 0 9 15,-2 0 0-15,2 1 3 0,-3-1-6 0,1 0-15 16,2 0-3-16,-2 0-2 0,2 0 6 16,-2 2-5-16,0-2-6 0,4 0-3 15,-6 0-2-15,6 0 1 0,-5 0-1 16,3 0-1-16,-2 0-2 0,4 0-2 0,-2 0-3 16,2 0-2-16,-4 0-7 0,0 0-4 15,4 0-2-15,0 0 3 0,0 0-12 16,4 0-84-16,0 0-134 0,-4-2-277 15,2 1-267-15,2-1-147 0,-2-1 117 0,3 0 252 16,1 2 223-16</inkml:trace>
  <inkml:trace contextRef="#ctx0" brushRef="#br0" timeOffset="-143617.72">7712 11760 16 0,'0'-2'166'0,"0"1"15"15,0-1 3-15,0 1-17 0,0-1-27 0,-2 1-24 16,-2-1-22-16,2 1-11 0,-2-1-15 16,0 2 0-16,2-1 4 0,-6-1 3 15,5 1 7-15,-3-2 2 0,2 1 12 16,-2 1 8-16,2-1 10 0,-2-1 1 0,-1 2 1 15,1-2-11-15,-2-1-13 0,6 3-19 16,-6-2-15-16,1 2-24 0,1-1-9 0,0 1-6 16,0-1 0-16,-3 2-3 0,3 0-7 15,-4-1-4-15,8 1 2 0,-8 1-1 16,3-1-2-16,-1 2-4 0,2-1 0 0,-4 2 0 16,7-1 5-16,-7 0-2 0,4 2 0 15,-2-1 2-15,1 0 22 0,1 0 25 16,0 0 11-16,-2 0-7 0,2 0-15 15,4 0-17-15,-7 1-11 0,3-1-5 0,4 0 0 16,-6 1-5-16,2 0 2 0,3-1-5 16,-1 1-1-16,0 1-2 0,-2 1 3 15,2-2 1-15,2 2 1 0,-2 0-1 16,2-1 1-16,-7 1-3 0,9-1 1 0,-2 2 0 16,-2-3 0-16,2 2 1 0,2 0 1 15,0 0 0-15,-4 0 0 0,0-2-2 16,4 3-2-16,0-3 2 0,0 2 0 15,0-1 3-15,0 1-4 0,0-2-1 0,0 2 0 16,0-1 2-16,0 1 0 0,0-2 1 16,4 2 3-16,0-1-2 0,-4 1-1 0,2-2 0 15,-2 2 2-15,6-1 0 0,-6 1 0 16,9-2-3-16,-7 2 1 0,2-1-1 16,-2 0 0-16,2 0 0 0,2 1 2 15,-2-1-1-15,3 0 0 0,-3 0 1 0,2 1-1 16,-2-1 1-16,2-1-1 0,0 1-2 15,1-1 2-15,-1 1 1 0,-2-1 2 16,2 1-2-16,2-2 3 0,-6 1-3 16,5-2 2-16,1 0 12 0,-2 2 6 0,0-1 6 15,1-2-10-15,1 2-4 0,-2-1-4 16,0-1-3-16,0 1-3 0,1-1 0 16,1 1 0-16,-2-1 1 0,0 0-5 0,0 1-1 15,3 0 3-15,-7-2 0 0,4 1 1 16,2-1-1-16,-1 2-1 0,-1-2-1 15,0 1 0-15,2-1 0 0,-6 0 0 0,4 0 3 16,3 0 0-16,-7 0 3 0,4 0-5 16,2 0-1-16,-6 0-1 0,5 0-1 15,-3 0 2-15,2 0 2 0,-2 0-2 16,0 0 0-16,-2-1 1 0,4 1-1 0,-6 0 2 16,9 0-5-16,-7 0 3 0,-2 0 1 15,6-2 23-15,-6 2 20 0,8-1 15 16,-8 1-12-16,2-4-14 0,2 3-9 0,1-2-10 15,-3 2-1-15,-2-2-8 0,6-2-1 16,-6 4 8-16,4-4 9 0,0 2 3 16,-4 0-4-16,2 0-8 0,-2 0-1 15,4 2-4-15,-2-2-2 0,-2-1-3 0,4 3-3 16,-4 0-5-16,5-1-53 0,-5-1-212 16,-5 3-315-16,1-1-233 0,4-1 43 15,-6 4 216-15,4-2 217 0</inkml:trace>
  <inkml:trace contextRef="#ctx0" brushRef="#br0" timeOffset="-137913.91">8271 12040 51 0,'0'0'76'0,"0"0"5"16,0 0 1-16,0 0-1 0,0 0-5 16,0 0-5-16,0 0-6 0,0 0-1 0,0 0-10 15,0 0-9-15,0 0-8 0,0 0-6 16,0 0-9-16,0 0-11 0,0 0-8 15,0 0-4-15,0 0-1 0,0 0 2 16,0 0 0-16,0 0 2 0,0 0-1 0,2 0-1 16,-2 0-1-16,0-1 1 0,4 1 4 15,0 0 0-15,-4 0 8 0,2-2 5 0,-2 2 2 16,4 0-1-16,-2-1-3 0,-2-1 0 16,4 2-3-16,0-1-5 0,-2 1 3 15,-2-2-6-15,7 2 1 0,-7 0-10 16,8-1 2-16,-8 1 2 0,2 0 2 0,2 0 0 15,-2 0 1-15,6 0 2 0,-5 0-3 16,1 0 1-16,0 0 12 0,-2 0 14 16,4 0 20-16,-6 0-4 0,8 0-7 15,-6 0-12-15,3 0-6 0,-3 0-8 0,6 0-2 16,-6 0-4-16,2 0-2 0,-2 0 1 16,2 0 3-16,2 0 1 0,-6 0-2 15,9 1 0-15,-7-1-3 0,4 0 1 0,-2 2-2 16,0-1-4-16,-2-1 2 0,5 2 2 15,-3-1 26-15,2-1 20 0,-2 2 24 16,0-2-3-16,2 1-14 0,-4-1-18 16,7 1-14-16,-7-1-7 0,4 2-7 0,-2-2-4 15,2 2 1-15,-2-2-4 0,-2 1 3 16,7 1 0-16,-7-1-3 0,6-1 2 16,-6 3-1-16,4-3 19 0,3 3 26 15,-7-1 25-15,4-1-7 0,2 1-15 0,-6-2-17 16,7 2-10-16,-7-2-8 0,4 2-5 15,2 0-4-15,-6-1 0 0,4-1-1 16,-2 2-2-16,3-1 1 0,-1-1 1 16,2 2-2-16,-6-1-2 0,6-1 0 0,-1 2-2 15,-1-1 2-15,0 1 1 0,0-2-1 16,3 2 0-16,-7 0-2 0,6 0 1 16,-2-1 0-16,4 2 1 0,-8-1 0 0,5-1-1 15,1 1 1-15,0-1 3 0,0 1 2 16,-5-1 1-16,7 0-2 0,-4 1 2 15,2-2 0-15,-1 2-2 0,3-2-1 0,-8 1-3 16,8-1-1-16,-4 2 1 0,3-2 0 16,-1 1-1-16,0-1 0 0,-2 2 1 15,5-1-1-15,-5 1 1 0,0-1 1 0,0 1 2 16,5-1 18-16,-5 0 25 0,4-1 29 16,-3 2 1-16,3 0-13 0,-2-2-19 15,0 1-16-15,1-1-9 0,-1 2-8 16,0-2-4-16,3 0-3 0,-5 0-2 0,4 0-1 15,-4 0-1-15,5 0 0 0,-5 0-1 16,4 0 1-16,-4 0 0 0,1 0 0 16,-1 0 1-16,4 0-1 0,-4 1 3 15,3-1-2-15,-1 0 5 0,0 0-3 0,-2 2 0 16,0-2-5-16,5 0 15 0,-5-2 19 16,4 2 13-16,-3-1-5 0,1 1-14 0,0-2-11 15,0 1-6-15,-1-1-2 16,3 0-5-16,-8 1-1 0,8 0-1 0,-3 1-2 15,1-2-1-15,-6 1 1 0,8 1 0 16,-4-2 0-16,1 2 3 0,1-1-1 0,-2 1 6 16,0-2 13-16,0 2 15 0,3 0 5 15,-3 0-10-15,0 0-9 0,0 0 8 16,1 0 22-16,1 0 20 0,-6 0 8 16,6 0-3-16,-6 0-7 0,4-1-11 0,3 1-6 15,-7 0-7-15,4-2-12 0,-2 1-11 16,0 1-8-16,-2 0 0 0,2 0-3 15,-2-2-6-15,7 2-2 0,-9 0-4 0,2-2-1 16,2 2-5-16,0-1-24 0,-4 0-157 16,2-1-329-16,-2-1-299 0,4 0-45 15,-4 0 214-15,-4-2 251 0</inkml:trace>
  <inkml:trace contextRef="#ctx0" brushRef="#br0" timeOffset="-118671.93">22742 5400 48 0,'0'0'54'0,"0"-2"3"0,0 2-7 16,-2 0 1-16,2 0-3 0,0-1 1 0,0 1-7 15,0 0-7-15,0-2-7 0,0 2-11 0,0 0-4 16,0 0-1-16,0 0-5 0,0 0 0 16,0 0 0-16,0-2-6 0,0 2-1 0,0 0 0 15,0-1 7-15,0 1 2 0,0 0 2 16,0-1 1-16,0-1 0 0,0 2-3 0,0-1 0 16,0 1-5-16,2-2 3 0,-2 1-2 0,0-1 0 15,0 1-7-15,0-1 3 0,0 1 0 16,5-1 1-16,-5-1 9 0,4 2 6 0,-4-1 6 15,0-1 1-15,0 2 0 0,0-2 1 16,2 0-2-16,-2 1-1 0,4-1-6 0,-4-1-8 16,0 1 0-16,2 0-2 0,-2 0 6 0,0-2-82 15,4 2-49-15,0-1-27 16,-4-1 65-16,2 2 39 0,-2-3 26 0,4 3 15 16,-2-1 14-16,-2-2 3 0,5 1 7 15,-1 1-3-15,-4-2-1 0,2 1-1 0,-2-1 0 16,4 2-5-16,0-2-1 0,-4-1-2 15,2 2-1-15,2-3 3 0,-2 2 4 16,-2-1 6-16,9 1 0 0,-7-2-3 16,2 1 5-16,-2-1 7 0,-2 1 7 0,8-1 1 15,-8 2-2-15,2-1 1 0,2 1 1 16,1-2 5-16,-5 1 1 0,2-1-7 16,2 1-10-16,-2-1-9 0,-2-1-6 0,4 0-6 15,0 0-2-15,-4 0-3 0,6-1 0 16,-6-1-1-16,2 1 1 0,2-1-2 15,1 1-1-15,-3-1-1 0,2 1 0 16,-2-1 2-16,2 1-1 0,0 1 1 0,-2-2 0 16,2 1 0-16,0-1 0 0,-1 1 3 15,1-1 8-15,-2 1 11 0,2-1 3 16,0 1-6-16,-2-1-6 0,2 1-6 16,-2-1 0-16,-2 2-4 0,9-1-1 0,-7 0 0 15,-2 2-1-15,8-3-1 0,-8 2 1 16,6 0-1-16,-4-1-1 0,-2 0-2 15,8 2 6-15,-6-3 1 0,3 2-2 0,-3-1-4 16,6 1-1-16,-8-2 2 0,6 2-2 16,-4 0 3-16,2 0-2 0,0 1 4 15,-1 0 1-15,1 0 1 0,0-1-4 0,-4 3 4 16,6-2-4-16,-6 1 3 0,2 0-5 16,2-1 5-16,0 2-3 0,-4-2 2 15,2 1-2-15,3 0 2 0,-5-1-2 16,2 2 1-16,-2 0 0 0,4-1-1 0,0 1 0 15,-4 0-1-15,2 0 2 0,-2 1-1 16,0-1-1-16,4 1-1 0,-2 0 2 16,-2 2 0-16,0-3-2 0,4 2 0 0,-4 0-1 15,4 0 3-15,-4 1 0 0,2 0 4 16,-2-2 14-16,0 2 22 0,0 0 17 16,0 0 1-16,0 2-9 0,5-2-12 15,-5 1-13-15,0 1-6 0,0-1-6 0,0 2-2 16,0-2-4-16,0 2-6 0,0-1 0 15,0 1 0-15,0-1 0 0,0 1 0 16,0 0-1-16,0 0-47 0,0 0-85 16,0 0-128-16,-5-2-108 0,5 2-9 0,0-1 77 15</inkml:trace>
  <inkml:trace contextRef="#ctx0" brushRef="#br0" timeOffset="-117183.91">22990 4023 60 0,'0'-2'53'0,"3"1"-11"0,-3 1-11 16,0-2-9-16,0 1-9 0,0 1-5 15,0 0-4-15,0 0-1 0,0 1-2 16,0 1-1-16,-3-1 2 0,3 2 3 0,-4 0-4 16,0 2-1-16,4-2-1 0,-2 1 1 15,-2 2 0-15,2 2-1 0,-2-2 0 16,0 3 2-16,2-2-1 0,-5 4-1 0,3-1-2 16,-2 1 5-16,2 0-4 0,2 2 4 15,-6-1 0-15,6 1 0 0,-7 1 3 16,7-1-7-16,-2 1 4 0,2-1 0 0,-6 2 2 15,6-1-3-15,-2-3 0 0,1 3 1 16,3-2-2-16,-8 0 0 0,8-1 1 16,-2-1 1-16,2 1-2 0,-4-2 2 15,0 0 0-15,4-2-1 0,-2 1 2 0,-2-1-3 16,4-1 1-16,0-1 0 0,-2 1-1 16,2-1 0-16,0 0-1 0,-5 0 0 15,5-1 0-15,0 0 1 0,0 0 1 16,0 0 4-16,0 1-3 0,0-2-4 0,0 1-1 15,0-1 2-15,0 0 1 0,0 0 0 16,0-1 3-16,0 1-2 0,5-1 2 16,-5 2-3-16,2-3 6 0,-2 2-1 0,4 0-1 15,-2-1-5-15,2 1 1 0,0-2-2 16,-2 2 5-16,2-2-3 0,0 3 2 16,3-3 2-16,-5 1-2 0,2 1 0 0,2 0 0 15,-2 0 0-15,2-1-2 16,-1 2 2-16,1-1-2 0,-2 1 0 0,2-1 1 15,0 0 2-15,0 2 0 0,1-2 2 0,1 1-4 16,-2 1 2-16,0-1 1 0,1-1 2 16,1 0-3-16,0 0 1 0,0 0 1 15,1 2-1-15,-1-3 3 0,0 2-1 16,0-1 0-16,3 0-1 0,-5 0-2 0,4 0 1 16,-4-1-1-16,1 0 1 0,-1 1-1 15,2 0-2-15,0 0 1 0,1-1 0 16,-3-1-1-16,0 2 2 0,0 0-2 15,1-1 1-15,1-1-4 0,-2 1 2 0,0-1 2 16,0 1 1-16,3-1-3 0,-7 1 0 16,4-1 1-16,-2 1 3 0,2-1-2 15,-2 0 0-15,1 1-2 0,1-2 0 16,-4 2 1-16,-2-1-1 0,8 1 0 0,-6 1 0 16,2-3 2-16,-2 1-1 0,-2 1 0 15,9-1 3-15,-9 1-1 0,2-2 13 16,2 1 21-16,-4-1 31 0,0 2 26 0,2-2 11 15,-2 1 2-15,0-1-17 0,4 0-15 16,-4-1-21-16,4 1-16 0,-4-2-13 16,0 2-10-16,0-1-6 0,2-1-2 15,-2 1-3-15,0-1-2 0,4 1-2 0,0-2 2 16,-4 0 0-16,3-1 1 0,1 0-3 16,-4 1 3-16,2-1-1 0,-2-1 0 0,0-1-2 15,4-1 0-15,0 2 0 16,-4-2 0-16,0 1 2 0,2-2-4 0,-2 1 2 15,4-1-3-15,-4-1-1 0,2-1 0 16,-2 1-1-16,4-2 4 0,1 1 4 0,-5-2-3 16,2 0 3-16,2 0-4 0,-2-2-1 15,2 2 2-15,0-1 3 0,-2-1 12 16,-2 2 17-16,4 0 13 0,0 0 4 16,-4 2-5-16,2-1-8 0,3 2-9 0,-5 0-5 15,0 2-6-15,2-1-3 0,-2 2-5 16,0 2-4-16,0-2-4 0,0 1-4 15,4 1 2-15,-4 1-3 0,-4 0-19 0,4 1-59 16,0 1-102-16,0 1-134 0,-2 0-55 16,-3 1 32-16</inkml:trace>
  <inkml:trace contextRef="#ctx0" brushRef="#br0" timeOffset="-114001.45">22257 5494 26 0,'4'0'79'0,"-2"0"9"16,2 0 4-16,-2 0-1 0,6-1-12 0,-6 1-8 15,3-2-10-15,-3 1-90 0,6-1-63 16,-6 0-39-16,6 1 53 0,0-2 36 16,1 2 20-16,-3-1 18 0,0 1 15 0,0-1 5 15,5 1 14-15,-5 1 4 0,8-2 14 16,-7 2-2-16,3-1 7 0,0 1-1 16,-2-2 0-16,3 2-2 0,3-2-2 0,-3 1-5 15,-3 0-10-15,6-1-9 0,-1 1-5 16,1-2-7-16,-1 0-6 0,3 1 5 15,-1 1-2-15,1-1-12 0,-3-1-2 16,3 3 2-16,1-1 8 0,-1-1-4 0,3 2 1 16,-3 0 3-16,1 2-2 0,-1-1 1 15,1-1 17-15,-1 2 24 0,1-1 15 16,0 1-7-16,-1-2 2 0,1 0 5 0,-1 0 6 16,5 0-10-16,-9-2-14 0,9 1-14 15,0-2-11-15,-5 0-6 0,1 0-5 16,-1 0-3-16,5 0-2 0,-5 1 1 0,1-1 0 15,-1 1-1-15,1 1-1 0,0 0 0 16,-1 1 0-16,-4-2 2 0,5 2-2 16,0 0 1-16,1 0-1 0,-5-1 3 15,3 1-2-15,-3 0 2 0,5 0-1 0,-1-2-2 16,-1 1 3-16,1-1 0 0,-1 1-1 16,1 1 2-16,-5-2-3 0,5-1-1 15,-1 3 1-15,5-3-1 0,-5 2 0 16,5-1 0-16,-8 2 0 0,3 0 2 0,5 0-2 15,-5 0 3-15,1 0 0 0,-3 2-3 16,3-1-3-16,-1 2 3 0,1-1 3 16,-5 1 0-16,3 0-1 0,-3 0-1 0,3 0 0 15,1-1 0-15,-8 2-1 0,11-1 0 16,-11 0 0-16,7-2 2 0,-3 2 0 16,3 0-1-16,-5 0 2 0,2-1-1 15,1 1 0-15,-3-2-2 0,5 1 0 0,-5 1 0 16,-2 0-2-16,3-2 0 0,3 1 4 15,-2-1 1-15,-1 2 0 0,1-3-3 16,-1 2 3-16,3-1-1 0,-4 1 0 0,-1-2-2 16,1 1 0-16,0-1 0 0,1 0 0 15,-1 2 3-15,-4-2-3 0,4 0 0 16,-3 0-2-16,-1 1 3 0,2-1 29 0,-2 0 45 16,-4 0 40-16,7 0 4 0,-7-1-16 15,2 1-18-15,-2 0-14 0,6 0-14 16,-8-2-12-16,2 2-11 0,2 0-10 15,-2-1 13-15,-2 1 18 0,5 0 35 0,-1-2 24 16,-4 2 17-16,0-1 3 0,2 1-9 16,-2 0-16-16,0-2-28 0,0 2-27 15,4 0-21-15,-4-2-13 0,0 1-9 16,0 0-105-16,0-1-207 0,-4 1-290 0,4-1-140 16,-2 1 62-16,-2 1 203 0,-1 0 182 15</inkml:trace>
  <inkml:trace contextRef="#ctx0" brushRef="#br0" timeOffset="-108684.92">2747 12046 14 0,'0'0'83'0,"2"-1"-5"16,-2 1-1-16,0 0-7 0,0 0-2 0,0-2 1 15,0 2-1-15,4 0 0 0,-4-2-7 16,0 2-11-16,0 0-14 0,5 0-9 0,-5-1-12 15,0 1-4-15,0 0-7 0,0 0-3 16,0 0-2-16,0 0 2 0,0 1 4 16,0-1 1-16,0 0-1 0,0 2-2 15,2 0-1-15,-2-1 2 0,0 1-3 0,0-1-1 16,0 2 2-16,4 0-2 0,-4 0 1 16,2-1-1-16,-2 2 1 0,0-1-1 15,4 0-2-15,-4 0 2 0,4 2 0 16,-4-3 2-16,2 2 0 0,-2 0-1 0,0-1 2 15,4 2-3-15,-2-3 0 0,-2 3 0 16,0 0 1-16,4-1 0 0,-4 0 0 16,5 3 1-16,-5-3 2 0,0 2 12 0,0-2 19 15,2 1 15-15,-2 0 0 0,0-1-7 16,0 0-15-16,0 0-4 0,0-1-8 16,0 1 1-16,4-1-7 0,-4-1-4 15,0 0 0-15,0 2 0 0,0-3-2 0,0 1 3 16,0-1-3-16,0 1-2 0,0-2-2 15,0 1 0-15,0-1-5 0,0-1-42 16,0 1-93-16,0 0-129 0,0-2-60 16,0 1 30-16</inkml:trace>
  <inkml:trace contextRef="#ctx0" brushRef="#br0" timeOffset="-107937.53">2733 12116 60 0,'0'-2'93'15,"4"0"2"-15,-2-1-6 0,-2 0-11 0,4 0-11 16,-4 2-12-16,4-3-8 0,-2 2-11 16,2-1-8-16,1 1-10 0,-3-1-5 0,-2 2-2 15,6-1 0-15,-2-1-4 0,0 1 2 16,-2 0-5-16,4 0 3 0,-2 2-2 16,1-1-1-16,-3-1-2 0,4 2 1 15,-2 0 0-15,0 0-2 0,-2 0 1 0,2 0-2 16,0 2 3-16,-1-1-3 0,3-1-2 15,2 2 4-15,-6-1-1 0,2 0 1 16,-2 1-1-16,7 0-1 0,-7-1 1 16,2 1 0-16,0-1 1 0,-2 2 0 0,2-1-6 15,-2-1 4-15,2 1 0 0,0 0 7 16,-2 2-1-16,-2-3 0 0,5 2-2 16,-3 0-2-16,-2 0-2 0,0 0 0 0,4 2 1 15,-4-2 2-15,4 0-3 0,-4 1 2 16,0 1 1-16,0-3 9 0,0 3 16 15,-4 0 18-15,4-1 7 0,-4 0 3 16,4 0-6-16,0 0 6 0,-2-1 0 0,-3 2 2 16,5-3 6-16,-2 2 2 0,2 0 4 15,-4-1 2-15,0 0 4 0,2 0 7 16,-2-2 13-16,4 3 8 0,-2-1 5 16,2-2 3-16,-8 1-7 0,8-1-2 0,-2 1-11 15,2-1-17-15,-9-1-22 0,9 2-19 16,-6-2-14-16,6 1-10 0,-2-1-8 15,2 0-7-15,-4 0-64 0,0 2-143 0,2-2-213 16,-2 0-157-16,1 0 9 0,3 0 135 16</inkml:trace>
  <inkml:trace contextRef="#ctx0" brushRef="#br0" timeOffset="-103509.06">4750 11176 105 0,'-4'3'121'0,"4"0"5"0,-2 0-1 16,-2 2 0-16,0-2-4 0,2 0-2 15,-2-1-4-15,4 2-3 0,-3-1-3 16,3-2 6-16,-4 1 11 0,0-1 9 0,4-1-14 15,0 0-33-15,0-1-32 0,0-1-22 16,0-1-13-16,0 0-7 0,0-1-5 0,0-1-1 16,4-2-3-16,0 1-3 15,-1-3 1-15,-3 0-6 0,6-2 3 0,-2 1 3 16,0-1 0-16,-2-1 1 0,4 0-5 0,3 0-1 16,-7 0 1-16,4 0-2 0,-2 0 3 15,2 0-2-15,2 2 1 0,-6-1-3 16,5 2-1-16,1 0 1 0,-6 2-1 15,4-1 1-15,2 2 4 0,-5 2 0 0,5-1 1 16,-6 2 3-16,2 2 0 0,2 1 0 16,-2 3 1-16,-2 0-3 0,5 1 0 15,-3 2 1-15,0 1-1 0,-2 3 2 16,4 0 0-16,-6 1-1 0,4-1 0 0,0 3 1 16,-1 1-1-16,-3 0-2 0,4 1 1 15,-4-1-2-15,4 0 1 0,-4 0 1 16,0 1 0-16,0-2-2 0,0 1 1 15,0-2-1-15,0 1-3 0,0-1 0 0,0 2 4 16,-4-3 7-16,0 2-3 0,4-1-1 16,0-2-2-16,-3 1 2 0,-1-2-3 0,4 1-1 15,-4-2 4-15,4-1 0 0,-2 1-1 16,-2-3 1-16,4 0-4 0,-2 1 3 16,-2-3-3-16,0 1 0 0,-3-2-1 15,5 0-1-15,-2-2-3 0,0 0 3 0,-2-4 1 16,4 2-2-16,-2-1 3 0,0-2-1 15,1 1-1-15,-5-2 1 0,6-2 1 16,-2 2-2-16,2-1-1 0,-2-1 2 16,0 1 1-16,2-1 0 0,-3 2 0 0,3-1-3 15,2-1 1-15,-4 2 0 0,4 0 1 16,-4 0 1-16,4 0 0 0,0 0-3 16,0 0 0-16,0 2 1 0,0-2-1 0,0 3 0 15,0-2 0-15,0 2-1 0,0-1-1 16,0 0 4-16,4 2 0 0,0 0-1 15,-4 1-1-15,2-1 3 0,-2-1-1 16,7 3-2-16,-7-3 1 0,4 3 4 0,0-1 0 16,-2 1 0-16,4 0 1 0,-2-2-3 15,0 2-1-15,-1 0 1 0,5 0-46 16,-6 0-101-16,2 0-167 0,2-2-138 16,-2 0-11-16,-2 0 97 0</inkml:trace>
  <inkml:trace contextRef="#ctx0" brushRef="#br0" timeOffset="-102827.89">4976 11284 49 0,'0'0'88'0,"0"2"-24"0,0-2-17 0,4 0-10 15,-4 0-2-15,4 0-9 0,-2 0-7 16,-2 0-5-16,4-2 6 0,0 2 19 16,-2 0 15-16,2 0 7 0,-2-1-5 0,3 1-8 15,-1-2-3-15,-2 1 12 0,2 1 9 16,-2-3-2-16,2 1-9 0,0 0-17 16,-2 0-10-16,2-1-6 0,-2-2-3 0,3 2-6 15,-5-2-2-15,4 1-6 0,-2 0 4 16,-2-2 2-16,0 1 10 0,0 2 6 15,0-3 2-15,0 3-9 0,0-2-6 16,0 3-6-16,-2-1-2 0,-2 1-3 0,-1-1-3 16,3 3 0-16,-2 0 0 0,2 0 0 15,-2 2 0-15,0-1-2 0,2 2 1 16,-2 0 1-16,2 2 6 0,-2-2-4 16,-1 1 1-16,3 2-4 0,-2-1-1 0,4 1 0 15,-2-2 4-15,2 0 2 0,0 1 5 16,-4 1 2-16,4 0-1 0,-4 0 2 15,4-1 3-15,0 1 0 0,0-1-1 0,4 0-7 16,-4 1-1-16,4 0 0 0,-4 0 1 16,0 0-4-16,2-1 0 0,-2 1 0 15,4-2 2-15,-2 1 3 0,-2-2 1 16,0 1 3-16,5 1-2 0,-1-2-2 0,-4 0-1 16,0 0-5-16,2 0 2 0,-2-1-3 15,0 0 4-15,4 0-2 0,-2-1 0 16,-2 1-7-16,4-1-22 0,0-1-69 15,-2 0-117-15,-2 0-137 0,4-1-26 0,-2-1 58 16</inkml:trace>
  <inkml:trace contextRef="#ctx0" brushRef="#br0" timeOffset="-102413.38">5143 11263 42 0,'0'0'147'0,"0"0"-1"15,0 2-17-15,0-1-22 0,0-1-11 16,4 0 8-16,-4 0 28 0,2 0 13 16,-2 2 4-16,0-2-6 0,4 0-16 0,0 1-26 15,-2-1-29-15,3 0-25 0,-3 0-14 16,6 2-14-16,-6-2-12 0,2 0-2 15,-2 1 1-15,7-1 3 0,-7 1-1 0,2-1-2 16,0 4-2-16,-2-4-10 0,2 1-51 16,-2 1-93-16,-2-1-135 0,0 1-126 15,0-1-12-15,0 1 76 0</inkml:trace>
  <inkml:trace contextRef="#ctx0" brushRef="#br0" timeOffset="-102189.9">5139 11348 133 0,'0'2'237'0,"0"0"11"15,0-2-2-15,4 1-8 0,-4 1 4 0,4-2-5 16,-2 1-22-16,-2-1-50 0,8 2-47 16,-6-1-38-16,3-1-29 0,-3 2-18 15,2-1-13-15,0-1-6 0,-2 2-2 16,4-1-3-16,-2 1-4 0,1-1 1 0,-3 0-22 15,2 1-96-15,0-2-159 0,-2 2-222 16,-2-2-63-16,4-2 60 0,-2 2 183 16</inkml:trace>
  <inkml:trace contextRef="#ctx0" brushRef="#br0" timeOffset="-81079.69">5676 10723 28 0,'0'0'70'0,"0"0"1"16,0 0 3-16,0-1-6 0,0 1-3 0,0 0-9 15,0-2-11-15,4 2-12 0,-4 0-16 16,0 0-2-16,0 0-4 0,2 0 16 0,-2 0 2 16,0 0-1-16,0 0-5 0,5 0-7 15,-1-1-4-15,-4 1-3 0,2 0-4 16,2-2 3-16,-2 2 11 0,2-1 14 16,0 1 10-16,2 0-11 0,-3-2-8 0,5 0-10 15,-2 0-6-15,0 2-3 0,0-2-1 16,3 1 0-16,-3-1-1 0,0 2 1 15,0 0-3-15,0-1 0 0,3 1 0 0,1-2 3 16,-8 2-4-16,9 0 2 0,-5 0 0 16,0 0 1-16,4 0 20 0,-1-1 23 15,-1 1 27-15,0-2-1 0,-2 2-17 16,5-1-16-16,-3-1-17 0,0 0-6 0,2 1-6 16,-1 0-4-16,-1-1-2 0,0 1 0 15,3-1-3-15,-1 2-1 0,-4-1 0 16,4-1 0-16,5 2 2 0,-7-1 2 15,3 1-2-15,-3 0-1 0,0-2-1 0,2 2 0 16,5 0 0-16,-7 0 0 0,2 0 1 16,1 0 2-16,3 0-2 0,-5 0-1 15,1 0 5-15,0 0-2 0,1 0 3 16,-1-1 14-16,0 1 25 0,-1-2 19 0,1 1-6 16,0-1-17-16,-4 1-14 0,5 1-8 15,-1-2-6-15,-4 1-5 0,5 1-3 16,-5-2-3-16,4 2 1 0,-4 0 2 0,3-1 1 15,-1-1 22-15,0 2 26 0,-2 0 21 16,1 0-9-16,-1-1-20 0,2 1-15 16,-2 0-8-16,0 0-8 0,-1 0 19 15,-3 0 41-15,4 0 72 0,-2 0 55 0,0-2 34 16,-2 2-3-16,2 0-20 0,0 0-28 16,-4-1-39-16,0-1-43 0,0 2-38 0,0-1-25 15,0-1-16-15,0 0-16 16,0 0-43-16,0 0-174 0,-4 1-315 0,0-1-292 15,-2-1-35-15,2 2 194 0,-2 1 257 16</inkml:trace>
  <inkml:trace contextRef="#ctx0" brushRef="#br0" timeOffset="-79429.5399">6594 10482 18 0,'0'-5'212'0,"0"2"38"0,0-2 22 16,0 3 19-16,0-1 16 0,0 1 9 0,0-1 1 16,0 0-29-16,-4 0-44 0,0 1-53 15,2 2-43-15,-2 0-24 0,-3 2-21 16,1 1-16-16,-2 0-22 0,2 2-23 15,4-1-16-15,-9 2-9 0,5 2-1 0,-2-1 0 16,-2 1-2-16,3 0-4 0,1 0-4 16,0 1-1-16,2 0-1 0,2 0 2 15,-7 0-5-15,9 2 1 0,-2-2-2 16,-2 0 4-16,4 0-2 0,4 0 3 0,-2 0-1 16,-2-2 2-16,9 0 1 0,-7 0 7 15,4-1 5-15,2-1 2 0,-6 0-6 16,9-2-10-16,-1 0 2 0,-4-1-1 0,9-1 2 15,-7-1-4-15,2 0-32 0,1-1-163 16,-5 1-270-16,2-2-302 0,-2 1-49 16,-4-1 144-16,7 1 262 0</inkml:trace>
  <inkml:trace contextRef="#ctx0" brushRef="#br0" timeOffset="-78171.75">6553 10896 4 0,'0'0'142'0,"0"-2"2"0,-2 1-11 16,2-1-4-16,0 1-6 0,0-2-11 0,-4 1-10 15,4-1-5-15,-5 0-4 0,5 0-8 16,0 0-10-16,0 0-10 0,0 0-11 15,-2-2-6-15,4 3 4 0,-2-3-3 16,0 2 0-16,0-1-7 0,5-1-3 0,-1-1-10 16,-2 2-8-16,-2-1-7 0,6 1-3 15,-2-1-3-15,0 2-7 0,-2-3 1 16,4 3 0-16,-1-1-1 0,1-1 1 0,2 2-2 16,-6 0 0-16,4 0 0 0,3 1 0 15,-7 1 0-15,4 0 0 0,2-1 5 16,-6 2 2-16,2 0 0 0,3 2-1 15,-3-2 0-15,-2 2-2 0,6 0-1 16,-6 1-1-16,2 2 1 0,-2-2-2 0,7 1 1 16,-7 1 1-16,-2 1-3 0,6-2 3 15,-2 2-1-15,0 0 1 0,-4 0-1 16,2 0 2-16,2 0-2 0,0 2 1 0,-4-3 1 16,0 3 0-16,3 0 15 0,-3-1 31 15,0 2 23-15,4-1 1 0,-4 1-18 0,0-1-19 16,-4 0-9-16,4 1-8 15,0-1-7-15,0-1-7 0,0 1-2 0,-3-1 3 16,3 1-3-16,0-2-1 0,0 0-2 16,-4 0 4-16,4 0 3 0,-4-2 2 0,4 1 23 15,0-1 21-15,-2-1 3 0,2 0-17 16,-4 0-17-16,0 0-8 0,2-3-8 16,-2 3-5-16,2-3-2 0,-3 2 2 15,1-2-2-15,2 0 1 0,-2 0-1 0,2 0-1 16,-2-2-2-16,0 2 0 0,2-1 3 15,-2-1-1-15,1 2-3 0,3-1-2 16,-4-1-53-16,0 1-113 0,2-1-168 16,-2-1-187-16,0 0-31 0,2 0 82 0,-2-1 185 15</inkml:trace>
  <inkml:trace contextRef="#ctx0" brushRef="#br0" timeOffset="-77571.8">6575 10876 93 0,'0'0'136'0,"0"-1"-15"0,0-1-24 15,0 2-24-15,0 0-22 0,-2 0-12 16,2 0-5-16,0 2-1 0,-4-1 4 0,4 1-2 16,0 0-1-16,0 2-4 0,0 0-6 15,-2-1 2-15,2 2 0 0,0-1 1 16,0 2-5-16,0 0-4 0,-4-1-5 0,4 1-3 15,0 0-6-15,0 0-1 0,0 1 2 16,4-1-2-16,-4 0 1 0,0 0 0 16,2 0 1-16,-2 0-1 0,6 0 0 15,-1 0 12-15,-1-1 17 0,-2 0 16 0,6 0 7 16,-6 0 1-16,2-1 7 0,2-1 7 16,-1 2-5-16,-3-2-9 0,4 0-16 0,-2 0-15 15,2 0-9-15,-6-2-5 16,8 2-8-16,-5-1-2 0,1-1 0 0,-2 1 2 15,2-2-51-15,0 0-148 0,-2-2-190 16,2 1-64-16,-2-3 77 0</inkml:trace>
  <inkml:trace contextRef="#ctx0" brushRef="#br0" timeOffset="-66925.13">23121 4045 100 0,'-4'0'114'0,"-1"0"-2"0,5 0 0 16,0 0 0-16,0 0 0 0,-2 0-4 0,2 0-11 15,0 0-15-15,0 0-25 0,0 0-24 16,0-3-14-16,0 2-8 0,2-2-5 0,3-2-1 16,1 1-2-16,-2-2 0 0,6-2-1 15,-4 0-2-15,5 0-1 0,-1-3 1 16,-4 1 2-16,7-1-2 0,-3 1 0 16,5-2-2-16,-7-1 1 0,6 2 1 0,-3 0-2 15,-5 1 2-15,4-1 4 0,-4 4-3 16,5-1-6-16,-9 1-2 0,6 1 1 15,-2 1 1-15,-4 1 2 0,7 1 3 16,-7 1 1-16,4 2 1 0,-6 2 1 0,4 1 1 16,0 2 0-16,-4 0-1 0,2 3 0 15,-2-3 0-15,0 3-1 0,0 1-4 16,0 2 2-16,0-2 0 0,0 1 2 16,-2 0 2-16,2 3-1 0,0-3 2 0,-4 2-2 15,0-1 7-15,4-1-5 0,-6 1-2 16,6-3-5-16,-2 2 4 0,-3-2 1 15,1 2-2-15,2-3 3 0,-2-1 1 0,2 2-2 16,-6-4-3-16,6 2 1 0,-5-1 1 16,3-2 3-16,0 0-3 0,-2 0-1 15,2-2 1-15,2 0-2 0,-4-1-1 16,1 0 1-16,1-1 4 0,2 0 1 0,-4-1-3 16,2-1-2-16,0 0-5 0,2 0 5 15,2 0-4-15,-4 0 3 0,2 0-1 16,-3 2 2-16,1-2-1 0,4 1 1 15,0 1-2-15,-2-2 1 0,2 1-3 0,0 1 4 16,-4-1 0-16,4 0 0 0,0 1 6 16,-4 1 0-16,4-1 0 0,0-1-2 0,0 2-3 15,0-1 0-15,0 1-1 16,0 0 0-16,0 0 1 0,4-2 3 0,0 2-1 16,-4 0 0-16,2-1 0 0,-2 1-2 15,9 0 4-15,-9 0 0 0,6-2-1 0,-4 2-3 16,2 0 1-16,0-1-2 15,2 1 1-15,0 0 4 0,-1 0 1 0,1 0-1 16,4 0 1-16,-8 0-6 0,6 0-64 16,1 0-132-16,-1 0-136 0,-6 0-24 0</inkml:trace>
  <inkml:trace contextRef="#ctx0" brushRef="#br0" timeOffset="-66083.97">23474 4057 28 0,'0'-1'103'0,"-4"-2"-4"0,0 1 1 16,4 1-2-16,0-1-8 0,-2 1-14 16,2 1-26-16,-4-2-22 0,4 2-10 0,-4 0-8 15,2 0-8-15,2 2 3 0,-5-1-4 16,3 1 1-16,-2 1-2 0,0 0 0 0,2 1 3 15,-2-1-2-15,2 2 2 0,-2-1-2 16,0 2 2-16,1-2-1 0,3 3 3 16,-8-3-4-16,8 2 1 0,-2-1 2 15,-2 1-3-15,4-2 3 0,-2 2-7 0,2-1 3 16,0-1 0-16,0 1 3 0,-4-1-2 16,4 1-3-16,0-2 3 0,0 0 1 15,0 0 4-15,4 0-2 0,-4-1 5 16,0 0-3-16,0 0-7 0,2-1-40 0,-2-1-68 15,0 0-79-15,0 0-44 0</inkml:trace>
  <inkml:trace contextRef="#ctx0" brushRef="#br0" timeOffset="-65789.89">23551 4122 62 0,'2'6'86'0,"-2"1"7"0,-2-1-4 0,2 0-6 15,-9 0-7-15,7 2-4 0,-2-4 4 16,-2 2 5-16,0-2 1 0,-2 0-3 15,-1-1-13-15,1 0-18 0,2-2-18 16,-5-1-10-16,9 0-6 0,-8-1-10 0,4-1-4 16,2 1-25-16,0-2-103 0,-3 1-147 15,5-2-64-15,-2 1 53 0</inkml:trace>
  <inkml:trace contextRef="#ctx0" brushRef="#br1" timeOffset="-47105.87">17083 11808 38 0,'0'-2'62'16,"0"2"-6"-16,0-1 3 0,0 1-2 0,0-2 8 15,0 1-8-15,0 1-8 0,0-2-7 16,0 0-9-16,0 2-7 0,0-2-5 16,0 2 4-16,0-2 6 0,0 1 6 15,0-1 5-15,0 1-1 0,4-1-5 0,-4 1-7 16,0-2-4-16,0 1-2 0,0-1 4 15,2 0 2-15,-2 0 3 0,0 0-4 16,0 0-5-16,4 0-11 0,-4-1-5 0,4-1-1 16,-4 1 1-16,0-1-3 0,2 1 0 15,-2-1-1-15,4-1 4 0,0 2-6 16,-4-2 3-16,3 1 7 0,1-1 8 0,-4 1 9 16,2 1-1-16,-2-2-5 0,8 2-4 15,-8-1-7-15,2 1-4 0,-2-1 2 16,4 1-3-16,-2-1-3 0,2 1-1 15,1-1-2-15,-5 1 2 0,2 1 2 0,2-3 2 16,0 3 2-16,-2-2 4 0,2 1 0 16,-2-1 0-16,6 1-5 0,-6-1-3 15,3 1 0-15,-3-2 0 0,6 1-2 0,-6 1 3 16,2-1-2-16,-2-1-1 0,6 2-2 16,-5-2 3-16,1 1-2 0,0-1-1 15,2 2 2-15,-4-1-1 0,2 0 2 16,0 1-2-16,-2-2 0 0,5 2-1 0,-3-1 2 15,0 1-1-15,-2-1 2 0,4 1-3 16,2 1 0-16,-6-3-1 0,3 3 2 16,-1-2 0-16,2 2 2 0,-4-2 0 0,2 1 0 15,0 1-1-15,-2-1 0 0,5 1 0 16,1-1-2-16,-6 0 2 0,2 1-2 16,0 0 0-16,2 0 0 0,-4 0 2 0,3-1 0 15,-1 2 0-15,2-1-1 0,-4 0 0 16,6 0-1-16,-6 0-2 0,2 2 0 15,-1-2 2-15,5 0 0 0,-6 1 0 16,2-1 2-16,0 2-2 0,2-2 0 0,-4 1-4 16,3 1 4-16,-1-1 2 0,-2 0 2 15,4 0-2-15,-2 0 0 0,0 1 1 16,2-1-2-16,-1-1 8 0,1 2 11 16,-4-2 7-16,6 1 5 0,-6-1-7 0,4 0-6 15,-2 0-7-15,1 2-5 0,1-1-2 16,-4-1-1-16,6 2-4 0,-6-1 0 15,2 0 0-15,0 1 0 0,3 0 0 16,-5-1 0-16,2 2 2 0,0-1-1 0,-2-1 0 16,2 2-1-16,-2 0 0 0,2 0 0 15,1 0 3-15,-3-1 0 0,2 1 9 16,-2-2 16-16,6 2 16 0,-6 0 6 0,2 0-10 16,0-1-16-16,3 1-9 0,-5 0-5 15,-2 0-3-15,8 0-4 0,-6 0-1 16,2 0 1-16,-2 0 2 0,6 0-2 15,-5 0-1-15,1 1 2 0,0-1-1 0,-2 2-1 16,2-1-2-16,-2-1 0 0,6 2 0 16,-6-1 0-16,3 1 0 0,-3-2 0 15,2 1 4-15,0 0 2 0,2 1-1 0,-4 0-1 16,6-1 0-16,-5-1 2 0,1 3-1 16,0-1-1-16,2-1-2 0,-4 1 0 15,2-1-2-15,0 1 2 0,-2 0 0 0,5 0 7 16,-7 0 22-16,8-1 16 0,-6 1 9 15,2 1-14-15,0-2-8 0,-2 2-9 16,2 0-2-16,-2-2-3 0,-2 4-3 16,5-2-3-16,-1 0-4 0,2 0-2 0,-6-1-2 15,2 2-2-15,6-1 2 0,-8 0-3 16,2 0 2-16,2 2 0 0,-1-2-1 16,1-1 3-16,0 3 24 0,-2-2 24 0,2 0 14 15,0 2-10-15,-4-3-19 0,2 3-11 16,2-2-12-16,-4 2 0 0,2-2-6 15,3 1-1-15,-1 1-8 0,-4-1 0 16,2 1-2-16,-2-2 4 0,4 3-2 0,-2-3-6 16,-2 3 2-16,4-3 2 0,0 3 6 15,-4-2-2-15,0 1-3 0,2 0 1 16,-2 0-1-16,4 1 0 0,1-1 0 16,-5 1 0-16,2-2-1 0,2 1 2 0,-4 1 0 15,0-2 1-15,2 1-1 0,-2-1 0 16,0 1-1-16,4 1 0 0,-4-2 2 15,4 1-1-15,-4-1-2 0,0 2 0 0,0-1-2 16,2 1 0-16,-2 0-1 0,4-2 4 16,-4 2 1-16,0 0 0 0,0 0-6 15,2 0 2-15,-2-1 11 0,0 1 7 16,0-2-3-16,4 2-17 0,-4-2-5 0,5 3 6 16,-5-1-1-16,0-2 4 0,0 2-1 15,0 0 1-15,0-1 2 0,0 1 1 16,0 0-2-16,0 0-1 0,0-1-1 15,0 0 0-15,0 1 1 0,0 0 0 0,0 0 0 16,0-1 0-16,0 1 1 0,0-2-1 16,0 2 0-16,0-1 0 0,0-1 0 0,0 2 1 15,0-1 1-15,0 1 2 16,0-1 2-16,0 0-1 0,0 1-4 0,0 0-2 16,-5 0 1-16,5 0-1 0,-4-1 2 15,4 1-6-15,0 0-1 0,0-2 2 0,0 2 7 16,0-1-3-16,-2 1 7 0,2-2-2 15,0 2-2-15,0-1-8 0,0 1 2 16,0-2 3-16,-4 2 0 0,4-1 2 0,-2 1 2 16,2-2-4-16,0 2-1 0,0-1-6 15,0-1 2-15,0 1 2 0,0-1 6 16,-4 2-3-16,4-1 0 0,-4-1 0 16,4 1 0-16,0-1 1 0,0 1 3 0,0 1-2 15,0-2 1-15,0 2-4 0,-2-2-1 16,2 3 1-16,0-3 2 0,0 1-1 15,0-1 4-15,0 1 0 0,-4 1-2 16,4-2-2-16,0 0-2 0,-2 1 2 0,2 0 1 16,0-1 0-16,0 0 2 0,-5 1-2 15,5-2 0-15,-4 2-1 0,4-1 1 16,0 1 1-16,0-1 2 0,-2 1-3 0,2-2-1 16,0 3 23-16,-4-2 32 0,0-1 26 15,4 3 0-15,0-2-14 0,-6 1-20 16,6 1-17-16,-2-1-18 0,2 1-3 15,-4-2-5-15,-1 2 0 0,3-2-1 16,2 3 3-16,-6-3-1 0,6 2 5 0,-4-1-11 16,0 1 14-16,2-2 16 0,-2 2 14 15,0 0-5-15,-3 0-20 0,5-1-2 16,-2 1-6-16,0 0 1 0,2-2-7 0,-2 2-1 16,-2 0 0-16,1 0-2 0,3-2 0 15,-4 3-3-15,-2-3 2 0,6 2 0 16,-2-1 1-16,-2-1 2 0,1 1 2 0,-1-2-2 15,2 1 2-15,-2-1-5 0,4 2 0 16,-6-4-3-16,1 4 1 0,1-4 5 16,2 2-2-16,-2 0 2 0,0-1-5 0,-1 1-1 15,-1-2 1-15,6 1-3 0,-4-1 5 16,-2 2 2-16,5-1 4 0,-5-1-2 16,2-1-4-16,4 1 0 0,-6-1 0 15,6 0 6-15,-5 0 4 0,-1 0-6 0,2 0 4 16,0 0-1-16,0 0 4 0,-3-1-4 15,3 1-1-15,4-1-3 0,-6 1-3 16,2-2 2-16,-1 1 0 0,1-1 2 0,-2 1-2 16,2-1 0-16,4-1-2 0,-7 2 0 15,3-3-1-15,-4 3 1 0,8-2 1 16,-4 2 1-16,-5-2-4 0,3 0 1 0,2 1-2 16,0-1 7-16,-1 0-8 0,-3 0 4 15,4 0-3-15,-5 2 10 0,5-2-9 16,-4 0 8-16,4 0-1 0,-5 1-2 15,5-1-7-15,-2 2 0 0,-2-2 2 0,3 0-2 16,1 1 2-16,0-1 2 0,0 0 0 16,-3 0-1-16,3 2 1 0,0-2 1 15,0 0-1-15,2 0 0 0,-2 0 0 0,-1-1-3 16,-1 2 0-16,6-1 3 0,-4 0 2 16,-2 0-1-16,5 0-1 0,-5-1 0 15,2 0 2-15,4 1-2 0,-6 0 1 16,6-1-2-16,-5 1 2 0,-1 0-1 0,6-2 0 15,-2 2-3-15,-2-1 0 0,2 1 4 16,2-2 3-16,-7 2-3 0,9-1-1 16,-6-1 2-16,4 0 0 0,2 3 0 15,-8-3-4-15,6 2 2 0,2-1 0 0,-7 0 0 16,7 0-4-16,-8 0 3 0,8-1-1 16,-2 2 4-16,-2-1-2 0,0-1 1 15,4 1-1-15,-2 1 0 0,-2-2 0 16,2 1-4-16,2-1 0 0,-5 1 1 0,1-1 3 15,4 1 3-15,-2-1-3 0,2 1 0 16,-4-1-3-16,2-1 0 0,2 2 3 16,0-2 1-16,-4 1 1 0,0-1-2 0,4 0 0 15,0 2 0-15,0-2-2 0,-2 0 1 16,2 0 1-16,0 0 0 0,0 0 0 16,0 0-1-16,0 0 2 0,0 0 2 0,-4 0 0 15,4 0-6-15,0 0 1 0,0 0 1 16,0-1 1-16,0 3-3 0,0-2 1 15,0 0 0-15,0 0 1 0,0 0 1 16,0 2 1-16,4-2-1 0,-4 1 2 0,0-1 0 16,0 0-4-16,2 0 0 0,-2 2 2 15,0-1 2-15,4 0 2 0,-4 1-4 16,4 0-3-16,-4-1 0 0,0 0-1 0,0 3 1 16,2-1-35-16,-2 1-123 0,0 1-209 15,4-1-249-15,-4 1-107 0,0-1 69 16,0 1 196-16</inkml:trace>
  <inkml:trace contextRef="#ctx0" brushRef="#br1" timeOffset="-45115.63">17709 12420 11 0,'0'-4'139'0,"0"3"5"16,-2-2 6-16,2 2 2 0,0-1 4 16,-4 1 4-16,2-1 8 0,2 1 19 15,0-2 22-15,-4 1 18 0,4-1 1 16,-5 2-30-16,5-2-38 0,0 0-54 0,0 1-40 16,0 1-37-16,0-1-13 0,0 1-9 15,0-1-3-15,0 0-3 0,5 2 1 16,-1 0-1-16,-2 0 0 0,4 2 4 0,-2 0 2 15,2 1 4-15,1 1-1 0,1 2 1 16,2 2-3-16,-2 1 1 0,1 1-2 16,-1 1-2-16,2 2-1 0,1 1 4 15,-5 1-2-15,4-1 2 0,-4 3 26 16,5 0 40-16,-5 1 25 0,2 1-9 0,-2-1-33 16,5 2-19-16,-9 1-16 0,8-1-10 15,-4 3 0-15,3 0-4 0,-3 1-1 0,4-1-1 16,-4 2 1-16,5-3 0 0,-5-1-5 15,0 0-2-15,4 0-2 0,-3-3 5 16,3 0 0-16,-4-3-1 0,4 2 0 0,-3-2-2 16,1-2 4-16,0 1-4 0,0-2 2 15,3-2-2-15,-5 1 3 0,4-2-2 16,-3 0 1-16,3-2 1 0,0-1-7 16,-2-1-123-16,3-2-234 0,-5-2-317 15,2-1-74-15,-6 0 114 0,2 0 248 0</inkml:trace>
  <inkml:trace contextRef="#ctx0" brushRef="#br1" timeOffset="-41269.93">18286 13191 20 0,'0'-2'82'16,"0"2"-2"-16,0-1-6 0,0 1-5 16,0 0 0-16,0 0 3 0,0 0 3 15,0 0 0-15,-2 0-1 0,2 1 3 16,0 1 8-16,0-2 5 0,0-2 10 0,0 1 4 15,0 1 3-15,-4 0-1 0,4-2-6 16,0 2-12-16,0 0-17 0,0-2-18 16,0 2-16-16,0 0-13 0,0 0-9 0,0-1-2 15,0 1-2-15,0 0 5 0,0 0 3 16,0 0 1-16,0 0 4 0,0 0 9 16,4 0 10-16,-4-1 4 0,0 1 1 15,2 0 7-15,-2 0 4 0,0 0-3 0,4 0-8 16,0 0-12-16,-4 0 12 0,2 0 16 15,2 0 14-15,-2 0 0 0,2 0-10 16,1 0-12-16,-3 0 0 0,2 0 9 16,0 0 15-16,2 0-3 0,-4 0-8 0,2 0-15 15,0 0 6-15,3-2-6 0,-5 2-8 16,2 0-25-16,0 0-8 0,-2 0-5 16,4 0 0-16,-2 0-2 0,0 0-2 0,-1 0-3 15,1 0 3-15,0 0-1 0,2 0-6 16,-6 0 2-16,2 0 2 0,2 0 3 15,0 0-4-15,-2 0-2 0,-2 0 3 16,7 0 2-16,-7-1 1 0,8-1-3 0,-8 1-4 16,2-1 6-16,4 1-21 0,-6 1-122 15,4-2-218-15,0 2-261 0,-4 0-115 16,0 0 69-16,0 0 193 0,-4 2 185 16</inkml:trace>
  <inkml:trace contextRef="#ctx0" brushRef="#br1" timeOffset="-40159.1199">18373 13206 75 0,'0'0'141'0,"4"-2"0"16,0 2-2-16,-4-1-2 0,0 1 0 0,0-2 3 15,2 2-4-15,-2 0-4 0,0 0-2 16,0 0-8-16,4 0-8 0,-4 0-17 16,0 0-19-16,0 0-20 0,0 0-16 15,0 0-11-15,0 0-9 0,0 0-4 0,-4 2 7 16,4-2 17-16,0 3 9 0,-2-2-6 16,2 1-9-16,0 1-12 0,-4-2-11 15,4 2-4-15,-4 0-5 0,4 0 0 16,0 0 0-16,-3 0 0 0,3 0 0 0,0 2-8 15,-4-1 2-15,4 1 0 0,-4 1 4 16,4-2 4-16,0 2-5 0,0 0-1 16,0 0 1-16,0-1 1 0,-2 2-1 0,2-1-2 15,0 0 0-15,0 0-1 0,0 0 2 16,2-1 2-16,-2 1 2 0,0-2-3 16,0 1 1-16,4-1 2 0,0 1 2 0,-1-2 6 15,-3 0 1-15,8 0 10 0,-8-2 4 16,6 2 2-16,-4-2-7 0,2 1-6 15,0-2-6-15,-2 2-3 0,5-2-3 0,-3 0-1 16,0 0 0-16,-2 0-1 0,4-2-2 16,-2 0-66-16,0 1-126 0,-2-2-194 15,3 2-146-15,-1-2-1 0,-2 0 112 16</inkml:trace>
  <inkml:trace contextRef="#ctx0" brushRef="#br1" timeOffset="-38403.89">18410 13498 93 0,'0'-1'119'0,"4"-1"6"0,-4 1 0 0,0 1-3 16,0-2 1-16,0 2 0 0,0-1 0 16,0 1 0-16,0 0-5 0,0 0-7 0,-4 0-16 15,4 1-19-15,0 1-21 16,-4-1-17-16,4 1-3 0,0 2 7 0,0 1 10 15,-2 1-3-15,2 0-12 0,-5 1 11 16,5 1 21-16,0-1 25 0,0 2 11 0,0 0-4 16,0-1-13-16,-2 1-19 0,2 0-21 15,0-2-15-15,0 2-9 0,0 0-5 16,0-2-4-16,0 1-5 0,0 1-3 16,-4-1-3-16,4-2 2 0,0 1-3 0,0-1 1 15,-4 0-3-15,4-1-1 0,0-1 0 16,0 1 0-16,0-1 2 0,0-1-1 15,0 0 1-15,0 0-3 0,0-1-1 0,0 1-4 16,0-3-4-16,0 1-21 0,0-1-67 16,0 0-95-16,0 0-97 0,0-1-62 15,0-2-37-15,0-1-10 0,0 2 27 16,0-3 71-16</inkml:trace>
  <inkml:trace contextRef="#ctx0" brushRef="#br1" timeOffset="-38066.01">18381 13551 40 0,'0'-2'120'0,"0"1"-12"0,0-1-17 0,0 1-8 16,2-1 1-16,2 0 13 0,-4 2 17 15,2-1 19-15,-2 1 19 0,4-1 25 16,0 1 28-16,-2-2 21 0,5-1 16 16,-3 2-6-16,2-1-17 0,0-1-25 0,2 2-34 15,-6-3-41-15,7 3-41 0,-1-2-28 16,0 2-18-16,-6-1-11 0,5 1-9 16,1-1-5-16,-6 2-5 0,6-1-3 0,-2 1 1 15,-4-2 1-15,3 2-2 0,-1 0-34 16,-2 0-63-16,2 2-103 0,-4-2-100 15,0 1-70-15,0 1-28 0,-4-1-4 16,4 1 8-16,-2 1 25 0,-2-1 65 0</inkml:trace>
  <inkml:trace contextRef="#ctx0" brushRef="#br1" timeOffset="-37886">18441 13584 122 0,'0'3'195'16,"0"-2"21"-16,0 2 12 0,0 0 9 0,2-1 22 15,2-1 5-15,-4 0-13 0,2 1-36 16,2 0-51-16,0-2-48 0,-2 0-39 16,5 1-30-16,-3 1-18 0,0-2-11 15,-2 1-7-15,6-1-43 0,-2 2-128 0,-4-1-185 16,3 1-203-16,-1-2-25 0,2-2 93 16,-4 2 187-16</inkml:trace>
  <inkml:trace contextRef="#ctx0" brushRef="#br1" timeOffset="-36495.43">18759 13155 32 0,'4'0'88'0,"-4"0"1"16,0 0 1-16,0 0-1 0,4-2 3 15,-4 2 2-15,0 0 1 0,0 0-4 16,0 2-8-16,0-2-8 0,0 0-12 0,0 0-16 16,0 1-16-16,0-1-13 0,0 0-9 15,0 0-3-15,0 0-5 0,0 0 1 16,0 2 1-16,0-1 1 0,0 1 0 15,0 1-4-15,0-2 0 0,0 0 0 0,2 3 1 16,-2-3 1-16,5 2 0 0,-5 0 0 16,0 0-2-16,2 1 0 0,-2 1 0 15,0 1 0-15,4 0 6 0,0-1-1 0,-4 2-2 16,2 1-5-16,2-1 1 0,-2 2 1 16,-2-1 1-16,4 1-1 0,0 1-1 15,-4 1 0-15,2-1 5 0,3 2-2 16,-1 0-2-16,-4 2-1 0,2-1 0 0,2 1 1 15,-4-1 1-15,2 4 0 0,-2-4-1 16,0 3-2-16,4 1 2 0,0 1 4 0,-4-1 1 16,0-1-1-16,0 2 2 0,0-1-3 15,0-1 1-15,0 1-8 0,0-1 3 16,0 0 1-16,-4 1-1 0,0 0 1 16,4-1 1-16,-2 1-1 0,-2-2 0 0,2-1-1 15,-7 2 1-15,7-3 1 0,-2 2-1 16,0-1 0-16,-2-1 0 0,4-2 1 15,-6 0 2-15,6 0-1 0,-5 0-3 16,3-1 1-16,0-1-1 0,2 0 1 0,-4-1 0 16,2-1 1-16,0-1-1 0,1 0 2 15,-1 0 1-15,0-1 1 0,4-1-4 16,-2-3-2-16,-2 3-3 0,4-3-8 0,0-1-47 16,-2 0-94-16,2 0-130 0,0-1-45 15,-4-1 38-15</inkml:trace>
  <inkml:trace contextRef="#ctx0" brushRef="#br1" timeOffset="-35513.0199">19040 13577 85 0,'0'-2'173'16,"0"-3"-73"-16,0 2-35 0,0 0-17 15,0 0 61-15,0 0 28 0,0 2 11 0,0-1 0 16,0 2-6-16,0-1-17 0,0 1-26 16,0 0-19-16,0 1-5 0,-4 1 7 15,4-1 16-15,0 2 15 0,-2 0 23 0,2 2 16 16,0-1 10-16,-4 4-7 0,0-1-18 16,4 3-12-16,-2 1 0 0,2 1-6 15,-4 1-16-15,1 4-19 0,3-2-18 16,-8 0-20-16,8 0-14 0,-2 0-12 0,2 0-5 15,-8 0-8-15,8-1-3 0,-2-3-2 16,-2 3-4-16,4-2 1 0,0-2 0 16,-2 1 1-16,2-2-2 0,0-1-20 0,0-1-55 15,0-1-133-15,0-1-154 0,0-1-113 16,-5-1-38-16,5-3 6 0,0 0 30 16,0 0 88-16</inkml:trace>
  <inkml:trace contextRef="#ctx0" brushRef="#br1" timeOffset="-35147.44">19007 13612 83 0,'6'-10'146'15,"1"1"-3"-15,-1 0-11 0,4 1-7 16,-4 2-8-16,3 2-2 0,-1-1 5 15,0 3 12-15,-2 2 17 0,0 0 0 0,1 4-13 16,1-1-31-16,-6 1-24 0,2 2-16 16,-2 2 1-16,2-1 18 0,0 0 36 0,-4 1 27 15,0-2 17-15,0 2 2 0,0-1-12 16,0 0-18-16,-4 0-24 0,0-3-35 16,2 2-17-16,-2-3-13 0,2 0-2 15,-6 0-16-15,6-1-11 0,-5-2-8 0,3 0-6 16,-2-2-2-16,2 1 0 0,0-2 1 15,-2-1-2-15,6 0-5 0,-2 1-2 16,2 0-1-16,0-1 3 0,0-1-1 16,0 1-15-16,2-1-65 0,-2 1-124 0,4 0-148 15,-2 3-98-15,2-3-58 0,0 1-32 16,-2 1 50-16,6 1 114 0</inkml:trace>
  <inkml:trace contextRef="#ctx0" brushRef="#br1" timeOffset="-34805.86">19249 13633 82 0,'8'5'125'0,"-6"1"-12"0,2 1-10 0,-1-1-4 15,1 2 2-15,0-1 4 0,-4 1 14 16,0 1 14-16,0-3 20 0,0 1 19 15,-4 0 25-15,0 0 16 0,4-1 13 0,-7-1 13 16,7 2 10-16,-2-3-1 0,-6-1-24 16,6 2-40-16,-2-4-40 0,-2 2-42 15,1-1-31-15,3-2-24 0,-4 0-18 16,2 0-10-16,0-2-7 0,2 1-1 0,-2-1-6 16,0 1 0-16,4-2-5 0,0 0-3 15,-2 0 1-15,2 0-2 0,2-2 3 16,-2 1 1-16,0-1-1 0,8 1-4 15,-8-1-5-15,2-1-38 0,6 2-105 0,-8 1-179 16,6-2-159-16,-4 2-107 0,3 0-37 16,-1-3 67-16,2 3 133 0</inkml:trace>
  <inkml:trace contextRef="#ctx0" brushRef="#br1" timeOffset="-34457.39">19377 13702 35 0,'2'5'134'0,"6"-1"-9"0,-8 2-14 16,7-1 2-16,-7 0 6 0,0 2 0 16,2-1-3-16,-2 0 5 0,0-2 11 0,0 2 13 15,0-3 11-15,4 2 4 0,-4-3 9 16,0 2 10-16,0-1 26 0,4 0 19 15,-4-2-4-15,0 2-40 0,0-3-57 16,2 0-41-16,2-3-34 0,-4 2-16 0,2-2-11 16,2 0-11-16,1-2-4 0,-3 2-4 15,4-1-2-15,2-1-3 0,-6 1-2 16,2-1 3-16,3-1 5 0,-3 2-3 16,-2 1-1-16,6-1 1 0,-6 2 2 0,2 0-4 15,-2 1 0-15,2-1-21 0,1 4-91 16,-5-1-162-16,0 1-168 0,2-1-130 15,-2 0-24-15,0-1 71 0,0 0 152 0</inkml:trace>
  <inkml:trace contextRef="#ctx0" brushRef="#br1" timeOffset="-34079.01">19619 13543 294 0,'8'-7'241'0,"-6"1"-70"0,5-1-40 16,1 3 6-16,-8 1 44 0,2 2 46 15,2 1 18-15,-4 1-22 0,0 2-43 16,0 3-53-16,-4 0-40 0,2 3-28 0,2 3-18 16,-8 0 7-16,1 1 9 0,5 1 11 15,-6 1-8-15,6 0-7 0,-4-2-6 16,-3 3-13-16,7-3-14 0,-2 1-6 0,2-1-6 15,-6-1-4-15,8 0 2 0,-2 0-1 16,2-1 0-16,0-1-1 0,0-1-2 16,0 1 2-16,0-2 12 0,0 1-4 15,2-1-5-15,-2-2-11 0,8-1 3 0,-8 2 2 16,2-3-4-16,2 1 3 0,-4-1 0 16,2-1 3-16,3 0-1 0,-1 0 1 0,-4 0-1 15,2 0 0-15,2-1-44 16,-4-1-108-16,0-1-150 0,0 0-123 0,0 0-85 15,0 0-17-15,0-3 63 0,0 0 130 16</inkml:trace>
  <inkml:trace contextRef="#ctx0" brushRef="#br1" timeOffset="-33855.89">19543 13726 231 0,'-3'-3'293'0,"3"0"-72"0,0 2-45 15,-4-1-4-15,4 1 42 0,0-1 70 0,0-1 78 16,4 1 31-16,-4 1-14 0,0 1-69 16,3 0-78-16,1-1-78 0,0 1-62 15,2 0-32-15,-4 0-25 0,6 0-11 16,-6 1-12-16,5-1-3 0,1 0-18 0,-6 1-58 16,6-1-156-16,-2 2-207 0,-4 1-185 15,7-1-112-15,-7-1 59 0,2 2 140 16,-2 0 205-16</inkml:trace>
  <inkml:trace contextRef="#ctx0" brushRef="#br1" timeOffset="-33447.06">19946 13660 156 0,'10'-6'224'16,"0"0"21"-16,1 2 29 0,-1 1 31 15,0-4 21-15,-4 3 36 0,1 1 36 0,-1 0 13 16,2 3-37-16,-6 0-61 0,2 2-67 16,-2 1-61-16,-2 1-49 0,0 1-46 15,-2 2-35-15,-2 4-24 0,-6-1-11 16,4 4-5-16,-5-1-4 0,-1 3-8 0,-3 4-2 15,-1 0 4-15,4 1-2 0,-5 1 18 16,0 2 24-16,-3 0 19 0,3-1 6 16,1-1-5-16,-1 1-1 0,3-2-3 0,1-2-11 15,-1 2-12-15,6-3-14 0,-3-3-6 16,1 0-11-16,4-1 0 0,-5-1-3 16,5-2-1-16,-2-1-6 0,2-1-7 0,4-1-2 15,-7-2-4-15,9 0-9 0,-2-2-49 16,2 0-108-16,0-2-146 0,-4 1-225 15,4-1-219-15,-2-1-133 0,2 1 102 0,0-2 222 16,0 0 228-16</inkml:trace>
  <inkml:trace contextRef="#ctx0" brushRef="#br1" timeOffset="-32557.8">20161 13944 44 0,'0'1'166'0,"-5"-1"15"0,1 0 15 16,4 0 12-16,-2 0 7 0,2 0 10 15,-4 0 16-15,4 0 7 0,-2 0-7 16,2 0-27-16,0 0-41 0,0 0-44 0,0 0-14 16,0 0 18-16,0 0 33 0,0 2-2 15,0-2-12-15,2 1-34 0,2 1-26 16,-4-1-34-16,2 0-22 0,2 1-13 16,1 0-11-16,-3-1-3 0,4 1-2 0,-2 1 0 15,0-3-3-15,2 1-2 0,-2-1-34 16,3 2-68-16,-5-2-138 0,2 0-148 15,-4 1-98-15,4-1-8 0,-4-1 52 16,2 1 56-16,-2-2 55 0,-2 1 57 0,2-2 71 16,0 1 65-16</inkml:trace>
  <inkml:trace contextRef="#ctx0" brushRef="#br1" timeOffset="-32271.88">20196 13945 73 0,'-2'-1'102'0,"2"-1"17"0,0 1 1 0,0-1-16 16,-4 2-6-16,4 0 7 0,-3 2 27 15,3-1 23-15,0 1 17 0,-4 2 16 16,0 0 18-16,4 3 19 0,0-1 13 0,0 1-3 15,-2 2-10-15,2 3-13 16,0 0-20-16,-4 0-28 0,0 2-27 0,4 1-24 16,-2 0-17-16,-2 1-12 0,4-1-9 15,-2 2 1-15,-3-4 9 0,1 2 20 0,2-1 21 16,-2-2-3-16,2 0-11 0,-6-2-23 16,6 0-14-16,-2 0-9 0,-3-3-1 15,1 1-12-15,2-2-16 0,-2-2-14 16,0-1-10-16,-3 0-5 0,3-1-7 0,0-4-2 15,0 0-6-15,-2 1-6 0,1-2-9 16,5-1-13-16,-6 1-41 0,8-2-74 16,-2 1-73-16,2-2-60 0,0 0-83 0,2 1-109 15,-2-1-86-15,0 2-33 0,8-4-10 16,-6 2 59-16,5-1 118 0</inkml:trace>
  <inkml:trace contextRef="#ctx0" brushRef="#br1" timeOffset="-31899.85">20287 14029 95 0,'4'0'176'0,"2"0"-7"0,-4 2-9 0,-2-1-19 15,4 1-15-15,0 1-3 0,-4-2-4 16,2 4-2-16,3-1 3 0,-5 2 8 15,0 0 6-15,2 0 0 0,-2 0-16 16,4 0-11-16,0 1-3 0,-4 3-6 0,2-3-20 16,2-1-25-16,-2 2-18 0,2-3 25 15,0 2 45-15,-2-1 50 0,3 0 12 0,-1-2-2 16,-2 1-15-16,2-1-6 16,-2-1-12-16,2 0-17 0,0-3-26 0,-2-1-27 15,3-1-22-15,-3-1-13 0,6-1-8 16,-6-1-9-16,2-1-2 0,0 0-1 0,-2 0-4 15,2 0-3-15,-2-1-5 0,3 1 2 16,-1 1-3-16,-4-1 0 0,6 2-9 16,-6-3-45-16,2 5-111 0,-2-3-214 15,0 2-199-15,0 0-154 0,0 0 33 0,0 1 127 16,0 1 196-16</inkml:trace>
  <inkml:trace contextRef="#ctx0" brushRef="#br1" timeOffset="-31320.89">20514 14023 114 0,'2'0'129'0,"2"0"22"0,-2 0 16 16,-2 3 0-16,4-2-6 0,-4 3-15 15,0 0-21-15,0 1-27 0,-4 1-20 0,4 0-15 16,-2 0-12-16,2 1-8 0,-6 1-12 15,6 1-11-15,-8 0-7 0,6 0-2 0,2 0-2 16,-6 1-4-16,1-1 15 0,1 0 15 16,2-1 26-16,-2 1 3 0,0-2-11 15,2 1-18-15,2-2-16 0,-4 0-5 16,2 0-5-16,-2-2-1 0,-1 0-3 0,5 1-2 16,-2 0-1-16,2-1 0 0,0-1-1 15,-4 0-1-15,2 0 2 0,2-1-2 16,0-1 2-16,0 1-1 0,0-2-1 15,0 0 1-15,0 0 1 0,0-2 2 0,0-1-1 16,2 1-1-16,-2-2-1 0,4 1-1 16,-4 0 0-16,2-1 1 0,-2-1-2 0,9 1 1 15,-9-1 0-15,6-1 1 0,-4 0 2 16,2 0-3-16,0 0 0 0,-2 0 9 16,7 0 20-16,-7 2 22 0,2-3 16 15,-2 3 4-15,6 0-15 0,-6-1-15 0,2 2-13 16,-2 0 29-16,-2 1 44 0,9 1 49 15,-9 1 8-15,2 0-25 0,-2 3-31 16,0 0-31-16,0 0-23 0,4 2-18 16,-4 1-9-16,0-2 3 0,0 4 3 0,0-4 3 15,0 4-7-15,0-2-6 0,0 0-8 16,0-2-6-16,0 2-2 0,0 0 0 16,0-2 2-16,0 1-2 0,2 0-1 0,-2-2 3 15,0 1-2-15,4-1-2 0,0-2-32 16,-4 3-91-16,2-3-157 0,-2 1-148 15,8-1-89-15,-8-1-26 0,7-1 13 16,-5 1 82-16,2-3 126 0</inkml:trace>
  <inkml:trace contextRef="#ctx0" brushRef="#br1" timeOffset="-31049.76">20667 14191 127 0,'6'-1'219'0,"0"-1"21"16,-1 2 5-16,-3 0-1 0,6-1 22 15,-6 1 31-15,-2-2 57 0,6 2 27 0,-6 0-11 16,0 2-48-16,0 1-65 16,0 1-70-16,-2-1-59 0,-2 2-46 0,-2 1-20 15,0 1-6-15,-1-1-10 0,-1 0-17 16,6 1-17-16,-4 1-9 0,-2-2-3 0,1 2 0 16,3-2-3-16,2 0-3 0,-2 0 1 15,2-2 0-15,2 1 0 0,0-1-3 16,2-1-1-16,-2 0-19 0,4 0-39 15,-2-1-58-15,6-1-83 0,-8 1-100 0,3-2-76 16,5 1-45-16,-6 1-2 0,4-2-29 16,-2-2-33-16,0 1 33 0,3-1 96 15</inkml:trace>
  <inkml:trace contextRef="#ctx0" brushRef="#br1" timeOffset="-30635.91">21016 13934 190 0,'11'-11'380'0,"-1"-1"-34"0,-4 1-3 0,5 2 16 16,-9 3 7-16,6-2-34 0,-6 4-46 16,-2 1-46-16,0 2-47 0,0 1-45 0,-2 1-49 15,-2 2-36-15,0 1-19 16,2 3-17-16,-5 0-11 0,-3 4-11 0,4-1-3 15,-2 1-1-15,-3 0 1 0,5 3 0 16,-4 1-1-16,4 0 7 0,-5 2 10 0,5-1 8 16,-4 2-2-16,3 0-11 0,1-3-4 15,0 2-3-15,-2-2-2 0,6 0 6 16,-5-2 6-16,3 1 10 0,0-1-1 16,2-1-2-16,-2 0-3 0,0-1-6 0,4-1-8 15,-2-1-1-15,2 0-1 0,0-1 1 16,0-1-1-16,0-1 0 0,0 0-10 15,2-1 4-15,-2-1 1 0,4 0 7 16,0 0 1-16,-4-1-3 0,2 0-10 0,2-3-30 16,0 1-48-16,-1-1-80 0,1-1-99 15,-4 1-93-15,0 0-48 0,2-3 4 16,-2 1 19-16,0-3-2 0,0 1-30 0,0 0 18 16,0-2 69-16</inkml:trace>
  <inkml:trace contextRef="#ctx0" brushRef="#br1" timeOffset="-30388.01">20865 14086 113 0,'-6'-4'372'0,"4"-1"-21"15,-6 1 6-15,6 1 54 16,-4-1 45-16,2 2-25 0,-1-1-87 0,3 1-90 16,2 1-51-16,0-1-22 0,0 1-8 15,0 1-10-15,0 0 13 0,2-2 6 0,7 2 6 16,-7 0-16-16,4 2-25 0,-2-2-40 15,2 0-36-15,0 1-28 0,3 1-15 16,-3-1-9-16,4 1-7 0,-8-1-7 16,9 2-8-16,-5-2-25 0,2 3-104 0,-6-3-139 15,6 2-165-15,-1-1-166 0,-5 2-125 16,6-1-101-16,-6-2 71 0,2 3 153 16,-2-3 209-16</inkml:trace>
  <inkml:trace contextRef="#ctx0" brushRef="#br1" timeOffset="-30213.89">20987 14122 7 0,'7'3'191'0,"-7"-1"2"0,2 1 16 0,-2 1 16 16,4 2 21-16,0-1 25 0,-4 1 38 15,0 0 26-15,2 0-16 0,-2 1-66 16,0 0-84-16,-2 3-61 0,2 0-41 16,0-1-28-16,-4 0-18 0,4 0-22 0,-4 0-98 15,2 0-156-15,2-1-168 0,-4-1-112 16,4-2-41-16,-3-2 56 0,3 0 134 15</inkml:trace>
  <inkml:trace contextRef="#ctx0" brushRef="#br1" timeOffset="-30020.89">21047 14110 215 0,'0'-6'289'0,"2"2"2"15,3-1 27-15,-5 2 54 0,2-1 27 0,-2 0-36 16,4 2-85-16,-4-1-103 0,4 0-74 16,-4 1-49-16,2 1-36 0,-2-2-100 0,0 1-169 15,0 0-198-15,4 1-156 16,-4-2 3-16,2 2 105 0,-2-1 183 0</inkml:trace>
  <inkml:trace contextRef="#ctx0" brushRef="#br1" timeOffset="-29659.12">21120 14134 18 0,'4'5'211'16,"-2"-3"19"-16,-2 5 1 0,4 0-7 0,-2-1-4 15,-2 2 0-15,0 0-13 0,4 2-11 16,-4-3-16-16,0 4-4 0,0-2 1 15,-4 0 16-15,4 1 10 0,0 2-5 16,-6-1-23-16,6-1-24 0,-2 1-9 0,-6-2-3 16,8 0-9-16,-2-2-21 0,-3 0-17 15,3 1-5-15,-2-2-6 0,0-2-18 16,4 0-22-16,-2 0-22 0,2-2-13 16,0-1-4-16,-4-1 0 0,4 0 10 0,-2-1-3 15,2-1 0-15,0-1-13 0,0 0-2 16,0 0-10-16,0-1 4 0,0 1 3 0,0-3 10 15,0 1-2-15,0-1-6 16,0 0-7-16,2 0-39 0,2 0-73 0,-4 2-154 16,0-2-215-16,0 1-230 0,0 1-96 15,0-1 102-15,2 1 210 0,-2 0 199 0</inkml:trace>
  <inkml:trace contextRef="#ctx0" brushRef="#br1" timeOffset="-28927.69">21235 14220 38 0,'5'-2'178'0,"-1"2"15"0,-4 0 8 16,0 0-2-16,0 2-15 0,2-2-22 16,-2 0-23-16,4 0-18 0,-4 0 2 15,4 0 9-15,-4 0 16 0,2-2 4 16,2 2 2-16,-2 0 2 0,-2 0 17 0,4 0 20 16,1 3 4-16,-5-1-19 0,0 2-30 15,0 1-28-15,0 1-18 0,0 0-14 16,0 1-15-16,-5 1-6 0,1-1 0 15,4 2-8-15,-2 0-9 0,-2 0-9 0,2 0-6 16,-6-2-1-16,6 3-4 0,-2-4-6 16,-1 0 0-16,-1 0 7 0,6-2 3 0,-2 0-9 15,-2 0-10-15,0-3-9 0,2-1-3 16,2-1-6-16,0-3-1 0,0 0 1 16,0 0-1-16,0-4-3 0,2-1 4 15,-2 0-1-15,4 0 1 0,0-2-4 0,-2 3-1 16,-2-1-10-16,6 0-35 0,-6 1-46 15,9-1-57-15,-9 2-80 0,2 0-125 16,-2 2-112-16,4 0-69 0,0 1-11 0,-4-1-11 16,2 2 73-16,-2 0 123 0</inkml:trace>
  <inkml:trace contextRef="#ctx0" brushRef="#br1" timeOffset="-28557.32">21339 14199 148 0,'4'1'164'16,"0"1"14"-16,-4 2 7 0,2-1-6 15,-2 3-8-15,-2 0-7 0,2 0 4 0,0 1 9 16,-8 3 26-16,8-3 21 0,-2-1 6 16,-2 2-23-16,2-1-47 0,2 1-54 15,-9-1-43-15,9-1-19 0,-2 0-20 16,2-1-11-16,0-1-8 0,-4 1 1 0,4-2 2 15,0 0 1-15,0-2-5 0,4 1-1 16,-4-2-1-16,2 0 1 0,7-2-3 0,-7 2 0 16,2-1 0-16,2-1 2 0,-2 1 2 15,2 1 11-15,-2-2 34 0,3 4 43 16,-5-2 50-16,2 3 37 0,0-2 20 16,2 2-12-16,-6 1-12 0,2 1-28 0,-2 0-22 15,4 1-37-15,1 0-32 0,-5-2-18 16,2 2-21-16,-2-1-6 0,8-1-20 15,-8-1-22-15,6 0-99 0,0-1-207 16,0-2-316-16,-1 0-260 0,5-3-4 0,-8 1 205 16,4 1 279-16</inkml:trace>
  <inkml:trace contextRef="#ctx0" brushRef="#br1" timeOffset="7667">9424 6021 21 0,'0'0'47'16,"-4"0"3"-16,4 0 1 0,-4 0 1 15,4 0-2-15,0 0 1 0,0 0-3 0,0 0 2 16,0 1-7-16,0-1-4 0,0 0-12 16,0 0-9-16,0 0-5 0,0 0-6 15,0 0 0-15,0 0-6 0,0 0-1 0,0 0 0 16,0 0-1-16,0 0-1 0,0 2 1 16,0-2 1-16,0 0 1 0,0 0 0 15,0 0-1-15,4 1 1 0,0-1-1 16,-4 0 3-16,0 2-2 0,2-2 2 0,2 1 1 15,-2-1 1-15,2 1-3 0,1-1 2 16,-3 2-2-16,6-2 2 0,-6 0-2 16,4 0-1-16,2 2-1 0,-1-2 0 15,-1 1 0-15,0-1 1 0,4 0 2 0,-3 0-2 16,3 2 3-16,-4-2-2 0,4 1 0 16,1 1 0-16,-5-1 1 0,8-1 0 0,-7 2-2 15,3-1 0-15,0 1-1 0,-1-2 1 16,1 1 0-16,0 0 2 0,5 1 1 15,-7 0 0-15,2-1-3 0,1 1-1 16,-1-1 0-16,0-1 2 0,1 2-2 0,1-1 0 16,-2 1-1-16,1-1 1 0,1 1-1 15,3-1 0-15,-7 1 2 0,2-1 1 16,5 0-2-16,-3 1 0 0,3 1 0 16,-3-1 0-16,2-1-1 0,-1 1 2 0,-1-1-1 15,3 1 2-15,-3-1-1 0,3 1 0 16,-3-1 2-16,2 0-3 0,-1 1-1 15,1 0-1-15,-5-1 2 0,5 1-1 0,-2-2 1 16,-1 1 0-16,3 1 4 0,-1 1-4 16,-3-2 0-16,2 2-3 0,-1 0 3 15,3-1-1-15,3 1 0 0,-5 0 1 0,3 1 4 16,1-1-1-16,-3 0 1 0,3 0 18 16,1 0 16-16,3 2 7 0,-3-2-16 15,3 0-9-15,-1 0-6 0,2 0-7 16,-1 0-1-16,-1 0-2 0,6 1-1 0,-7-1-1 15,3 2 3-15,0-2-3 0,2 3-2 16,-1-3-4-16,3 1 3 0,-6 1 1 16,5-1 0-16,1 1 0 0,0-3 1 0,-6 3 2 15,8-2-4-15,-3 2 2 0,1-1-2 16,0-1 2-16,2 2-4 0,2-1 3 16,2 2 2-16,-4-2 0 0,2 1 1 0,2 0-3 15,-2 1 2-15,2-2-2 0,-5 2 0 16,8 0-2-16,-8 0-1 0,3 0 3 15,2-1 0-15,-4-1 2 0,2 2-2 0,2-1 1 16,-2 1 2-16,2-2-2 0,-2 1-3 16,2-2-3-16,2 1 5 0,-4-1 0 15,4 1 0-15,0 1 3 0,4-2 1 16,1 0-1-16,-1-1-1 0,-2 2-1 0,2-1-1 16,0 0-1-16,3-1 0 0,-3-1-1 15,0 2 0-15,-2 0 2 0,7-1 0 16,-5-1 0-16,2 1 0 0,0-1 0 15,3 2 4-15,-7-1-4 0,8-1-2 0,1-1 2 16,-3 2 4-16,2-2 2 0,1 0-5 16,-5 1-4-16,0-1 1 0,5 0 2 0,-3 2 1 15,2-2-2-15,-3 1 1 16,-1-1 0-16,2 2 3 0,3-2-3 0,-5 0 0 16,0 0-3-16,5 1 1 0,-1-1 6 15,1 0 0-15,-1 2 2 0,5-2-4 0,-5 0-1 16,0 0-4-16,1 1 3 0,-5-1 0 15,4 1-1-15,-3 1 0 0,3-2-1 16,1 2 2-16,-5-1 0 0,4-1 0 16,1 2-2-16,-3-2 2 0,4 1 2 0,-1-1 1 15,-1 2 0-15,1-1-2 0,-1 1-2 16,0-2-1-16,5 1 2 0,-5 1-2 16,1-2 0-16,-5 0 0 0,5 0 2 0,-1 1 0 15,-4-1 0-15,5 0 2 0,-1 0 2 16,0 0-6-16,5-1 2 0,-3 1 2 15,3 0 4-15,-3 0-5 0,-1 0-2 16,3-2-3-16,1 2 2 0,-5 0 2 0,1 0 3 16,-3 0-3-16,-4 0-1 0,5 0-1 15,1 2 2-15,-8-2-1 0,7 0 1 16,1 0-3-16,0 0 7 0,1 1 0 16,-3-1 0-16,3 1-1 0,-1 1-3 0,0 0 0 15,1-1-1-15,-3-1 1 0,-6 2 0 16,7 1-2-16,-5-2 6 0,-2 2-4 15,6-1 0-15,-6-1-4 0,-1 0 3 0,3 1 4 16,0 0-1-16,0-1-1 0,-2-1-6 16,7 0 5-16,-5 0 2 0,-2 2 1 15,6-2 0-15,-6 0 1 0,3 0 1 0,-5 0-2 16,8-2-4-16,-8 2-4 0,2 0 1 16,-4 0 2-16,-2 0-1 0,2-3 3 15,-2 3-1-15,-4-2 1 0,2 2 0 16,-9-1-1-16,7 1-2 0,-6-1 3 0,6 1 0 15,-7-2 3-15,3 1-2 0,0 1 2 16,-3 0-3-16,7-2 0 0,-6 1-2 16,5-1 1-16,-5 1 0 0,2-1 3 0,-1 1 0 15,3-1 1-15,-2-1 1 0,-3 2-3 16,5-2-1-16,2 1-1 0,-6 1 1 16,1-2 0-16,1 1-2 0,-2 1 2 0,-1-1 2 15,-1 0-2-15,-1 1 0 0,1 0-4 16,-5-1 3-16,3 2-1 0,-7-1 2 15,2-1 0-15,5 2 0 0,-9 0 0 0,0 0 0 16,0 0 0-16,3 0 0 0,-3 0 0 16,-4 0 1-16,6 0 0 0,-6-1 0 15,2 1-1-15,0 0 0 0,3 0 5 16,-5 0 0-16,-2-2-2 0,4 2-5 0,0 0 2 16,-2-1 0-16,-2 1-1 0,4 0-10 15,-2 1 4-15,-2-1 5 0,4 0 9 16,1 0-2-16,-5 0-3 0,2 0-53 15,-2 0-122-15,4-1-108 0,0-1-10 0</inkml:trace>
  <inkml:trace contextRef="#ctx0" brushRef="#br1" timeOffset="10577.94">16729 6393 21 0,'15'1'81'16,"-3"1"8"-16,3-1-17 0,-3 1-27 15,2 1-17-15,3-2-11 0,-1 0-4 0,3 1-3 16,-2 1 2-16,7-3 8 0,-5 2 5 16,6-1-3-16,-2 1-2 0,-1-1-8 15,9 1-2-15,-4-2 0 0,6 1 0 16,-4 1-3-16,2-2-5 0,-2 1-1 0,4-1 2 15,2 1 11-15,-2-1 9 0,-4 2 3 16,4-2-9-16,-2 3-4 0,-2-3-4 0,7 2-1 16,-3-1-4-16,-4 1-4 15,4-2 0-15,0 1 2 0,2 1 5 0,0-1-2 16,2 1-3-16,0-1 2 0,-1 1 3 16,1-1-4-16,-4-1-2 0,8 2-1 0,-8-1 0 15,4 1 1-15,-3-1-1 16,-1 1-1-16,0 1 1 0,0-2-1 0,0 1 2 15,-2-1 0-15,-2 1-1 0,2 0-1 16,-2 0 1-16,2 1 0 0,-4-1 1 0,-1 1-2 16,-1-2 1-16,0 2 0 0,2-1 0 15,-8-1-1-15,5 2 1 0,-5 0 1 16,-3-1 1-16,1-1 0 0,0 1-2 16,1 1 0-16,-10-2 0 0,7 1 1 0,-5-1 3 15,-2 0 1-15,1 1 4 0,1 0 21 16,-4-2 17-16,-4 1 11 0,7-1-4 15,-7 0-18-15,2 0-13 0,-2 2-8 0,2-2-7 16,0 0-3-16,-4 1 1 0,0-1-3 16,0 2-2-16,0-2-1 0,0 3-1 15,0-3 0-15,-4 1 1 0,0 1 0 16,4 0 1-16,-2 0-1 0,-2 1 3 0,2 0-3 16,-2 0 0-16,-1 2 0 0,3-1-3 15,-4 2 3-15,2-1 0 0,-2 2 0 16,-3 1 0-16,3 1 0 0,4 1-4 0,-6 0-1 15,0 3 4-15,-1 2 8 0,1 1-1 16,-2 4-3-16,-5-1-1 0,5 4 0 16,2-2 1-16,-3 1-3 0,-3 2 0 15,4 0-2-15,-3 0 2 0,3 0 2 0,-3 0-1 16,-1-1-1-16,4 4 1 0,-7-2 1 16,9 1-2-16,-11 2-3 0,7 2 2 15,-5 2 1-15,1 2 1 0,-1 2 5 0,1 2 1 16,-1 2-8-16,1-1-2 0,-1-1 0 15,-4 1 8-15,5 0-5 0,-1-3 0 16,1 0-1-16,-1 0 1 0,1-2 0 16,-1 0 1-16,3 2 0 0,-3-2-1 0,5 2-1 15,-7-2 0-15,7 2 2 0,-1 0 2 16,-1 0 1-16,2 0 2 0,-3 2-5 0,5-2 2 16,-3 1-3-16,-1-3 2 0,6 0-2 15,-7-1 1-15,5 1-4 0,1-3 1 16,-1 3 0-16,0-3 2 0,-1 2 0 15,1-1 0-15,0-1 2 0,2 1 2 0,-3 0-2 16,1 0-2-16,0 1 0 0,3 0 3 16,-3-1 0-16,4 1 1 0,-2-3 0 15,1 0-4-15,1-3 0 0,0 0 0 0,2-2 0 16,-2-1-1-16,1 0-2 0,-1-1 3 16,4 1 3-16,-6-2-2 0,6 1 0 15,-6-1 2-15,1 0-3 0,5 3 0 16,-6-3-1-16,6 1 2 0,-4 0 1 0,-2 0 0 15,1 1 1-15,1-1-3 0,0-1-3 16,-2 2 2-16,6-1 1 0,-5-1 1 16,-1-2-1-16,6 1 0 0,-2-2 0 15,2 1 2-15,-2-1-1 0,0 1 0 0,1-1 1 16,-1-1-1-16,0 2 0 0,2-4 3 16,-2 1-3-16,2-1-1 0,2 1-3 15,-4-2 3-15,0-1-2 0,4 2 2 16,-2-1 2-16,2-2 0 0,-5 2-2 0,3-1-4 15,2-1 4-15,0 1 0 0,0-1 2 16,-4-1-2-16,4 2 0 0,0-1 0 0,-4 1 0 16,4-2 3-16,0 1-1 0,0 1-1 15,0-2 2-15,0 1-2 0,0-1-1 16,0 2 2-16,0-2-2 0,0 0 1 16,0 1 1-16,0-1-1 0,4 1-2 0,-4 0 1 15,0 0 0-15,4 0-1 0,-4 3 0 16,0-3 2-16,0 1 2 0,2 1 2 15,-2 0-2-15,0 0-3 0,5-2-2 0,-5 2 1 16,0 0 1-16,2 0 3 0,-2 0-3 16,0-1 1-16,4-1-1 0,0 1 2 15,-4-1 0-15,2-1-1 0,-2 0-1 16,4 0 0-16,-2-2 0 0,2 3 1 0,0-3 1 16,-1 2-2-16,5-1 0 0,-6-1 0 15,2 2 3-15,-2-1-1 0,6-1 0 16,-6 1-2-16,3 1 0 0,-3-2 1 15,6 0 2-15,-8 1-2 0,2 1 2 0,4-1-4 16,-2 1 1-16,0 0-2 0,-1 0 4 16,1 1-2-16,0 1 2 0,-4-2 0 15,2 1-2-15,2 1 2 0,-2 0 0 0,-2 2-2 16,8-1 0-16,-8 0 2 0,2 1 6 16,3 1 7-16,-3-1 6 0,-2 0-2 15,8 2-8-15,-6-1-1 0,-2 1-4 0,8 0 0 16,-6 0-4-16,2 0-2 0,-2 0 0 15,7 0 2-15,-9 0-2 0,6 0 2 16,-6 0 0-16,2 0 0 0,-2 2 1 16,4-1-1-16,-4 1-1 0,4-1-1 0,-4 2 2 15,0-1 0-15,-4 1-2 0,4-1 2 16,-4 0 0-16,4 1-2 0,0-1 1 16,-2-1 1-16,2 2-2 0,-4-1-2 15,2-1 4-15,2-1-2 0,-4 0 1 0,-1 0-2 16,3 0 5-16,2 0-4 0,-4 0 1 15,2-1-1-15,-2 0 3 0,0 0-3 16,4 0 2-16,-2-2-1 0,-2 1 1 0,0-1-2 16,4 0 2-16,-7-1-2 0,7-1 0 15,-2-2 0-15,-2 1 0 0,0 1 1 16,2-3 2-16,2 3 0 0,-6-1-3 16,6-1 5-16,-8 0-2 0,5 1-1 0,3-1-7 15,-8-1 0-15,8 2 4 0,-6-1-1 16,6-1 0-16,-2 1 1 0,-2-3 1 15,0 3 1-15,4-2-1 0,-2 0 0 0,2-2 0 16,-5 1 0-16,3-2 2 0,2 2-2 16,-4-2 0-16,4 0 0 0,-4-1 0 15,4 0-2-15,0 1 1 0,-2-1 0 16,2 1 1-16,0-2 0 0,0 1-2 0,-4 0 2 16,4 0 2-16,-2 0-2 0,2-1 0 15,0 0 1-15,-4 3 0 0,0-3-3 16,4 2 2-16,0 0 1 0,-3-1 2 0,3 1-2 15,0-2-2-15,-4 1-1 0,4-1 1 16,-4 1 0-16,4-1 1 0,0-1-4 16,0 0 6-16,0 0-3 0,0-1 2 0,0-1-2 15,0-1 2-15,0 0-1 0,0 0 2 16,4 0-2-16,-4-1 0 0,4-1 0 16,-4-1 7-16,3 2 1 0,-3-3 8 15,4 2 5-15,0-1 6 0,-4 0-2 0,2 0 4 16,2 0-4-16,-4-2 2 0,2 1-2 15,2-1 2-15,0 1 3 0,-2-2 2 16,3 0 1-16,-3 0 0 0,6-2-6 16,-6 2-6-16,2-3-4 0,2 2-3 0,-2-2-1 15,3 1-6-15,-1-2 2 0,0 1-2 16,2 0 5-16,-6 0 2 0,5 0 7 16,1 0 6-16,-6 0 3 0,6 0 3 0,-2 0 6 15,-4 1 8-15,7-1 6 0,-3 2 5 16,-4-1 9-16,2 1-1 0,2-1-1 15,-2 1-5-15,-1-1-8 0,5 2-10 16,-6-1-10-16,2-1-12 0,0 2-9 0,2 0-6 16,-6 0-1-16,2 0-3 0,7 2-4 15,-9-1 1-15,2 2 2 0,2-1 2 16,-2 2 11-16,-2-1 13 0,0 0 11 16,4 2 0-16,0-1-12 0,-4 2-5 0,0 0-6 15,0 2 2-15,0-1-4 0,-4 2-4 16,4 0 0-16,-4 1-5 0,4 1 0 0,-6 1 4 15,4 0-3-15,2 2 1 16,-9-2 0-16,7 1 6 0,-2 1 8 0,2 1 6 16,-6-2 6-16,6 1-2 0,-2-1-4 15,0 1-8-15,1-1-5 0,-1 1 4 0,2-2 8 16,-2 0 14-16,0 0 11 0,2-2 6 16,2 1 5-16,-6-1 5 0,6-1 2 15,-4 0-1-15,-1 0-9 0,5 0-6 16,-2-3-9-16,2 2 4 0,-4-2 3 0,2 0 13 15,2-2-5-15,-4-1 0 0,0 2-15 16,4-2-9-16,-2-2 10 0,2 1 14 16,0-1 14-16,-4 1-3 0,0-2-5 0,4 1-9 15,0-1-6-15,0 2-6 0,-2-4-1 16,2 2-1-16,-5 0 8 0,5-1 13 16,0-1 11-16,0 1-12 0,0-1-20 15,0 2-15-15,0-1-11 0,0-1-7 0,0 4-5 16,0-2-8-16,0 0-9 0,0 1-7 15,0 0-29-15,0 1-65 0,0-2-100 16,0 3-111-16,0-2-175 0,0 3-169 16,-2-1-169-16,2-2 58 0,0 1 163 0,-4 0 240 15</inkml:trace>
  <inkml:trace contextRef="#ctx0" brushRef="#br1" timeOffset="11278.71">18017 10825 82 0,'-4'-1'163'0,"2"1"-5"15,-6 0 6-15,5 0 6 0,-5 0 11 0,6 0 7 16,-4 0 7-16,6 1 10 0,-8-1 17 16,8 0 10-16,-2 0-5 0,-3 0-21 0,3 0-27 15,2 0-26-15,0 0-21 0,-4 0-6 0,0 0-6 16,4 0-1-16,0 0 14 0,0 0 33 16,0 0 54-16,0 0 46 0,0 2 15 0,0-2-21 15,0 3-45-15,4-3-44 0,0 1-34 16,-2 2-25-16,3-1-19 0,-3-1-18 0,6 1-16 15,-6 1-15-15,4-2-8 0,5 0-5 0,-3 3-3 16,-2-3-8-16,4 1-5 0,-1-1-11 16,1 1 2-16,-2-2-6 0,0 1 6 0,7-1-11 15,-9 2 3-15,4-1-2 0,1-1 9 0,-1 0-5 16,-4 0-5-16,1 2-10 0,-1-2-43 0,0 0-110 16,-2 0-173-16,0 0-137 0,-2-2-57 15,2 2-29-15,-2-1-36 0,-2-1-56 0,0 1-46 16,0-1 66-16,-2 1 139 0,-2-1 194 15</inkml:trace>
  <inkml:trace contextRef="#ctx0" brushRef="#br1" timeOffset="11504.31">18133 10803 291 0,'-2'-3'367'0,"2"0"-42"0,0 1-24 0,0-1-5 16,-4 2-3-16,-1-1-18 0,5 0-40 0,0 1-47 15,-2 0-36-15,2 1-14 0,0 1 19 16,0 0 50-16,-4 3 75 0,2 0 63 0,-2 2 13 15,0 2-48-15,2 1-82 0,-2 0-68 16,0 1-53-16,-3 2-34 0,5 3-25 0,-6 0-15 16,6 0-12-16,-2 0-8 0,2 0-8 0,-7 0-7 15,7-1-1-15,2 1-2 0,-4-2-7 16,2 0-45-16,2-2-140 0,0 0-178 0,0-4-178 16,0 0-170-16,0 0-185 0,0-3-6 15,0-1 173-15,2-1 290 0</inkml:trace>
  <inkml:trace contextRef="#ctx0" brushRef="#br1" timeOffset="13772.01">17616 11872 55 0,'0'-1'124'0,"4"1"-16"0,-4 0-5 16,0 0-3-16,2-2-3 0,-2 2-4 0,0 0-6 15,0 0-1-15,4-1-5 0,-4 1 1 16,4 0 5-16,-4 0 7 0,0 0 5 0,0 0 9 15,0 0 14-15,0 0 20 0,0 0 23 0,0 0 16 16,0 0 6-16,0 0-3 0,3 0-15 16,-3-2-19-16,0 1-23 0,0-1-14 0,0 1-10 15,0-2 8-15,4 1 6 0,-4-1-5 0,0 0-17 16,0 0-24-16,0-1-24 0,0 1-17 16,0-2-13-16,0 1-3 0,0-2-7 0,0 0-2 15,-4 0-3-15,4 0-2 0,0-2-2 16,0 2 0-16,0-1-1 0,0-1 3 0,0 1 0 15,0-1 5-15,0 1-2 0,0-1 0 0,0 2 5 16,0 0 12-16,0 2 24 0,0-1 24 16,0 0 13-16,0 3-4 0,-3-1-15 0,3 1-17 15,0-1-16-15,0 2-6 0,0-1 9 0,0 2 10 16,0-1 10-16,0 1-5 0,-4 1-8 16,4-1-5-16,0 2-8 0,-4-2 2 0,4 1 15 15,0-1 21-15,0 2 24 0,0-1 8 16,0-1-1-16,-2 0-7 0,2 2-7 0,0-1-11 15,-4-1-16-15,4 0-19 0,0 0-11 0,0 2-5 16,-2-2-6-16,2 0-8 0,-4 1-2 16,0-1-3-16,4 1 0 0,-2-1-1 15,-5 4-1-15,7-4 0 0,-8 3 3 0,6-2 0 0,-2 1 2 16,-2-1 0-16,2 1 1 0,-3-1-1 16,3 1 0-16,-4 1-1 0,0 0-2 0,6-2 2 15,-5 1-6-15,-1-1 1 0,2 2-2 16,0-1 7-16,0-1-2 0,-3 2 3 0,1-1-3 15,0-1 2-15,2 0-2 0,-5 1-3 0,5 0 0 16,-4-1 6-16,8 1 3 0,-9-1-4 16,5 2-4-16,-2-1-1 0,0-1 1 0,-1 1-1 15,7 0 1-15,-6 0-3 0,2 0 7 16,0-1 11-16,1 1-6 0,-1-2 0 0,4 1-15 16,-6-1 7-16,6 0 2 0,2 0 1 0,-8 2 1 15,5-2-3-15,-1 0-5 0,2 1-2 16,2-1 0-16,-4 2 3 0,0-2 6 0,4 1-2 15,-2-1 2-15,2 0-3 0,-4 0-5 16,2 2-7-16,2-2 1 0,0 1 1 0,0 0 7 16,0 1 1-16,0 0 0 0,0-1 1 0,0 1 0 15,2-1 2-15,2 2 0 0,-2-1 1 16,-2 1-3-16,8-2 3 0,-6 0 1 0,2 3 1 16,-1-1-1-16,5-2 1 0,-6 2 0 15,6 0 0-15,-2 0-5 0,-4-1-1 0,7-1-1 16,-7 2 1-16,4-1 1 0,2-1 0 0,-6 2 1 15,2 0 3-15,1-1-1 0,1 1 0 16,-4-1 1-16,-2 2 0 0,8-3 3 0,-8 2 1 16,2 0 1-16,2 0-2 0,-4 0-5 15,0 2 1-15,0-2 0 0,2-2 2 0,-2 2-1 16,-2 2-2-16,2-3-2 0,0 2 2 0,-4 0 2 16,2 1 0-16,2-1-2 0,-8 0 0 15,6 1 3-15,-2 0-3 0,2-1-1 0,-7 0-2 16,7 3 3-16,-6-1-1 0,2-1 1 15,0 0 0-15,-1 1 0 0,1 0 0 0,-2 2 0 16,6-4-2-16,-9 4-1 0,5-2 1 0,-2 1 3 16,6-1 4-16,-4 0-2 0,-3 2 4 15,3-3-8-15,0 3 1 0,2-2-6 0,-2 0 3 16,2 0-2-16,-3 0 4 0,5 0-1 0,-2 0 0 16,0 0-1-16,2-1-1 0,2-1 1 15,-4 1 6-15,2-1-2 0,2 1-2 0,0-3-2 16,-4 3 3-16,4-2 0 0,0 2-3 15,0-2 4-15,0-1-2 0,0 3 2 0,4-2-3 16,-4 0 2-16,0 0 1 0,0 0 2 16,2-1-3-16,2-1 0 0,-4 2 0 0,2-1 0 15,2-1-2-15,0 1 1 0,-2-1-3 0,5 2 1 16,-3-3-1-16,0 2 5 0,-2-1 0 16,6-1 2-16,-2 2 0 0,-4-2 1 0,7 1-2 15,-3 0-5-15,-4-1 0 0,6 0 2 0,-2 0 1 16,1 2 1-16,-1-2-4 0,2 2 0 15,-2-2-1-15,1 0 0 0,-1 0 3 0,0 0 1 16,4-2 0-16,-1 2 0 0,-1-2-1 16,0 2-1-16,-2-1-1 0,5 0 1 0,-9 1 0 15,8 0 0-15,-4 0 5 0,2 0-1 0,-1 0-1 16,3 0 0-16,-8 0 1 0,8 0-3 16,-3 1-1-16,-1 0 1 0,2-1 1 0,-6 2-3 15,8-2 4-15,-5 2 2 0,1-2 2 16,-2 0-3-16,2 0 1 0,-4 0 1 0,6 0-1 15,-5 0-2-15,1 1-1 0,0-1 0 16,-2 0 0-16,2 2 2 0,-4-2 0 0,2 0 1 16,-2 0-5-16,4 0 2 0,0 0 0 0,-4 0 7 15,2-2-3-15,3 2-1 0,-5 0 2 16,2-1 1-16,-2 1-1 0,0-2 3 0,4 0-5 16,0 0 0-16,-4 0-2 0,0 1 5 15,2-1-2-15,-2-1-4 0,0 0 3 0,0 0-2 16,4 0 7-16,-4 0-1 0,0-1 7 0,0-1 13 15,2 1 19-15,-2-2 1 0,0 1-10 16,0-1-11-16,0-1 0 0,0 2 2 0,0-1 0 16,0-1-7-16,0 2-7 0,0-1-2 0,0 0-3 15,0 2-2-15,0-1-6 0,0 1-3 0,0 1-3 16,0-2-3-16,0 2-10 0,-2 0-10 16,2 2-90-16,0-1-212 0,0 1-229 15,0-1-242-15,-4 1-202 0,2 1-17 0,2 0 185 16,-8 0 326-16,8 1 199 0</inkml:trace>
  <inkml:trace contextRef="#ctx0" brushRef="#br1" timeOffset="17850.09">7336 4744 97 0,'0'0'148'0,"0"-1"3"16,-2 1-6-16,2-2-7 0,0 2-12 16,0 0-14-16,-4-1-19 0,4 1-19 15,0 0-18-15,0-2-21 0,-4 2-16 0,4 0-10 16,4 0-4-16,-4-2-4 0,4 2-1 16,-4 0 2-16,2-1-1 0,4 1 2 15,-1 0-1-15,1 0 2 0,0 0 0 16,4 0-1-16,1-1 13 0,3 1 7 0,-2 0 6 15,1 0-7-15,5 0-6 0,-1 0-4 16,0-2-4-16,-1 2-1 0,3 0-3 16,-3 0 1-16,5-1-3 0,2 1 0 0,-3 0 1 15,1 0-1-15,2 1-2 0,-1-1 2 16,3 0-1-16,-2 2 2 0,4-1-3 16,0-1-1-16,0 3 2 0,2-1-1 15,2-1 3-15,-3 2-4 0,3 0-1 0,3 0 2 16,-5 0 5-16,4 3-1 0,2-3 1 15,-2 3-2-15,-4-1-1 0,4 1 1 16,0 0 1-16,2 1-3 0,-6-1-1 16,2 0-1-16,-2 0 0 0,2 2 1 0,-2-2 0 15,2-2 2-15,-4 1 1 0,-2-1-1 16,1 1-2-16,1-1 0 0,0 0 0 0,4 0 0 16,-8 0 0-16,4 1-2 0,-4-2 17 15,8 1 38-15,-5-1 20 0,-1 0 0 16,10 2-29-16,-6-4-17 0,2 3-13 15,2 0-3-15,0-1-5 0,-4 1-2 0,7-1 1 16,-3 0-5-16,-4 2 0 0,4-1 0 16,-2 1 2-16,-2-1-2 0,2-1 0 15,-2 2 0-15,-3 1 1 0,-1-2 0 0,0 2 1 16,-4-1 1-16,-5-1-2 0,5-1 0 16,-5 3-1-16,-3-3 0 0,3 2 0 15,-1-1 0-15,-3-1 0 0,-1 0 0 16,-1 0 2-16,0 2-2 0,1-2 2 0,-5 0 0 15,0-2 4-15,0 3 2 0,2 0-2 16,-6-1-6-16,5 0 0 0,-3 0 0 16,0 0 0-16,-2 1 0 0,4-1 0 15,-2 0 0-15,1 2 3 0,-3-1-1 0,-2 1 0 16,4-1 1-16,0 1 1 0,-4 2-2 16,2-2 0-16,-2 2-1 0,0-1 22 15,4 2 41-15,-4-1 34 0,2 2 11 16,-2 0-22-16,0 0-26 0,0 0 1 0,0 2 17 15,0-1 31-15,0 2 4 0,0 2-5 16,0-1-16-16,0 1-26 0,0 1-20 16,0 1-15-16,0 1-8 0,0 2-6 0,0 1-9 15,0-1 2-15,0 4-2 0,0-2 4 16,0 3-6-16,4-2-2 0,-4 4 23 16,4-2 28-16,-4 1 16 0,2 1-14 15,-2-1-18-15,5 2-10 0,-3 0-9 0,-2 0-10 16,4-1-4-16,0 2-3 0,-4-2 6 15,0 2-3-15,2-1-3 0,-2 0-4 0,0 2-1 16,0-1 0-16,0 2 5 0,0 0 1 16,0-1 2-16,0 1-5 0,0 0-1 15,0-2 0-15,0 2 0 0,-2-1-2 16,2 0 1-16,0-1 1 0,0 0 3 0,0-2-4 16,-4-2-1-16,0 1-2 0,4 1 2 15,-2-1 2-15,-3 1 2 0,3-1-4 16,2 1-1-16,-4-2-1 0,0 0 3 15,4-2 0-15,-6 1 1 0,6-2 0 0,0 1-1 16,-2-2 0-16,2 1-2 0,0-2-3 16,-4-1 1-16,4 0 1 0,0-1-1 15,-4-1 6-15,4-1-1 0,0-1 6 0,0-1-3 16,0-1 0-16,0 0-1 0,0-2 3 16,0 0 5-16,-2-3 7 0,2 1-2 15,0-2-4-15,0-2-5 0,-5-1 7 0,1 2 2 16,2-4 8-16,-2 1-1 0,2-1 4 15,2 1 3-15,-8-1-1 0,8 1-9 16,-7-2-6-16,5 1-7 0,-6 0 2 16,6 1 3-16,-6 0 12 0,2-1 0 0,4 2-4 15,-9-1-4-15,5 1-2 0,-4-2-1 16,-1 1-6-16,-3 1-3 0,6-2-6 16,-9 2-2-16,-2-1 4 0,1 1 1 0,-3-2-2 15,-2 1-3-15,1-1 3 0,-3 1 6 16,-2-2 4-16,0 1 5 0,2 1 7 15,-10-2-6-15,2 1-2 0,0-1-13 16,4 0 0-16,-8 0 0 0,4 1 3 0,-4-1-4 16,-1 2 0-16,-1-2 0 0,0 3 1 15,-5-3-4-15,1 2 3 0,-4-1 13 0,1 1 6 16,-6-2 7-16,3-2-4 0,3 2-6 16,3-1-3-16,-5 1-2 0,5-2 2 15,4 2 0-15,-3-1-4 0,7-1-5 16,-6 2-1-16,6 0 2 0,-7-2 0 0,7 1-1 15,-2 1-7-15,-4-1-2 0,5 1 6 16,-5-2-1-16,2 1-1 0,0-1 2 16,-5 1 5-16,3-1 9 0,-3 1 5 0,9 1 9 15,-6 0 0-15,6 0 11 0,0 0 6 16,2 0 3-16,6 0-12 0,-2 1-9 16,6-1-12-16,-4 2-5 0,2-2 3 0,7 1 2 15,-7 1 3-15,8-2-4 0,-1 0 1 16,1 0-1-16,3 0 3 0,-3 0-7 15,7 0-7-15,-2-2-5 0,1 2 6 16,1-1-1-16,0 1-2 0,7-2-4 0,-7 1-1 16,4 1-2-16,-2-2 7 0,6 2 2 15,-5 0-2-15,3-1-5 0,0 1 1 16,2 0-1-16,-2-2 1 0,2 2 0 16,2 0 3-16,-4 0 2 0,0-2 2 0,4 2 0 15,-2 0 3-15,2-1-4 0,-5 1-1 16,5 0-1-16,-4 0-1 0,4 0-5 15,0 0-3-15,-2-1-4 0,2-1 3 0,-4 1 2 16,4-2 2-16,0 0 8 0,0 1-1 16,0-1-6-16,0 0 1 0,-2 0 3 15,2 0 8-15,0 0 0 0,0 0-3 0,0 2-6 16,0-2-5-16,0-1 6 0,0 2 3 16,0 0 0-16,0-2-6 0,0 1 3 15,0-2-3-15,0 1 6 0,2-2-4 16,-2 1 2-16,0-2-4 0,0-2 3 0,0-2-1 15,0 1 2-15,4-2-2 0,-4-2-1 16,0-1 1-16,0-3-1 0,-4 0-6 16,4-5 4-16,-2 0-2 0,2-4 7 0,-4-3-1 15,0-5-2-15,2-2-8 0,-2-7-1 16,1-1 6-16,-5-3 5 0,6-1-2 16,-2-1-2-16,0 2-2 0,4-2 0 15,-2 0-2-15,-2 0 1 0,4-1 0 0,0 2-1 16,-2-1-2-16,2 2 7 0,0 3 5 15,0 2 3-15,0 2-5 0,0 2 0 0,2 3 0 16,-2 2-1-16,0 2-3 0,4 0 1 16,-2 3-3-16,-2-1-2 0,4 1 2 15,0 2 4-15,-2 3 1 0,-2 0-1 16,8 3-1-16,-8-2 2 0,3 3 2 0,1 0-1 16,-2 2 0-16,-2 1-1 0,4 1-1 15,0 0 0-15,-4 1 1 0,2 0 1 16,2 0-2-16,-2 1 0 0,-2 1-1 15,4 1 2-15,1 0-2 0,-3 0-1 0,-2-2 1 16,4 2 0-16,0 0 6 0,-2 0 2 16,-2 0-3-16,4 2 2 0,-2-1-4 15,2 2 0-15,0 0-8 0,-4 2-7 0,0-1 4 16,2 2 6-16,-2 0 8 0,0 2-1 16,5-1-2-16,-5-1 3 0,0 3-5 0,0 0 0 15,2-1-2-15,-2 2 4 0,0-1 0 16,0 1-7-16,0 1 4 0,0-2 3 15,0 2 7-15,0 1-1 0,0-2-3 0,0 1-1 16,0-2-4-16,0 1-2 0,4-1-18 16,-4-1-55-16,4 1-81 0,-4-3-158 15,0 3-223-15,0-2-286 0,2 1-52 16,-2 1 144-16,0 0 286 0</inkml:trace>
  <inkml:trace contextRef="#ctx0" brushRef="#br1" timeOffset="19297.25">8037 5379 21 0,'0'-2'27'16,"-4"-1"-21"-16,4 0 50 0,0 2 35 15,0-2 25-15,0 0 18 0,-2 0 2 0,2 1 4 16,0-3-2-16,-4 3 5 0,4-1 4 16,-5-2 10-16,5 2 5 0,-2 0 1 0,-2 0-1 15,4 0-6-15,-2 0-1 16,-2 0-11-16,0 0-17 0,4 2-27 0,-2-3-26 16,-2 3-26-16,0 0-19 0,2 1-13 15,-3 0-8-15,3 1-4 0,-6 2-1 0,6 0-1 16,-2 2-2-16,2 1 0 0,-2 1-1 15,0 2 1-15,1 2 1 0,-1-1-1 16,0 4 2-16,4-1 1 0,-2 4 1 16,-2-1-5-16,4 2 2 0,-2 0-1 0,2 3 5 15,0-1-3-15,0 1 2 0,0 0-1 16,0 1-1-16,2-1-2 0,-2 2 1 16,4-1 2-16,-2 1 0 0,-2-1 0 0,4 1 1 15,0-1 1-15,-1 2-2 0,-3-3 0 16,0-1 1-16,4 1 0 0,0 0 12 15,-4-2 35-15,0-1 36 0,0 0 22 16,0 0-1-16,0-1-17 0,-4-2-21 0,0-2-21 16,4 1-19-16,-3-1-9 0,3-1-8 15,-8-1 6-15,6-1-8 0,-2-1 0 0,2-2-12 16,-6 1 1-16,1 0-2 16,5-4 0-16,-8-1 0 0,4-1 2 0,-2-1-2 15,-3-1-5-15,5-3-19 0,0 0-50 16,-5-1-107-16,5-1-147 0,0 1-121 0,-2-3-81 15,2 2-55-15,4-3 43 0,-3 1 114 16</inkml:trace>
  <inkml:trace contextRef="#ctx0" brushRef="#br1" timeOffset="19672.68">7826 5770 139 0,'-2'-6'167'0,"2"2"6"15,0-1 4-15,0 2 7 0,-4 0-13 16,4-1-20-16,0 1-37 0,0 0-25 16,0 0-19-16,0 0-4 0,4-1 2 15,-4 2 9-15,2-1 10 0,2 0 17 0,-2 1 20 16,7 1 32-16,-7-1 36 0,4 1 27 15,2-1 4-15,2 2-19 0,-8-2-29 16,9 1-28-16,-1 1-28 0,0 0-24 16,1 0-29-16,-3 0-11 0,2 0-20 0,5 0-13 15,-7 0-16-15,3 0-2 0,-1 0-2 16,4 0 1-16,-5 0 0 0,1 0-1 16,0 0 0-16,1 0 1 0,-1-1-3 0,0 1-2 15,-1-2 0-15,-1 2-16 0,2-1-66 16,-4-2-176-16,1 3-220 0,-1-3-205 15,0 3-63-15,2-2 95 0,-8 2 185 16,2 0 181-16</inkml:trace>
  <inkml:trace contextRef="#ctx0" brushRef="#br1" timeOffset="20035.09">8299 5946 65 0,'5'1'255'0,"-3"1"15"15,2-1 23-15,0 1 49 0,-4-1 57 16,0 2 27-16,2-1-31 0,-2-1-86 16,0 1-93-16,0 1-70 0,0 1-47 0,0 0-33 15,-2 3-25-15,2-1-13 0,-4 1-11 16,0 2-7-16,-3 0-7 0,5 0 2 16,-2 0-5-16,0 0 3 0,-2 0-11 0,4-1-47 15,-2-1-128-15,-2 0-184 0,1 0-168 16,-1-1-138-16,2-2 23 0,2-3 122 15,-6 1 204-15</inkml:trace>
  <inkml:trace contextRef="#ctx0" brushRef="#br1" timeOffset="20844.12">8539 5578 120 0,'0'-1'188'16,"0"-1"13"-16,0 1 2 0,0 1-1 0,0-2 2 15,0 1 4-15,0 1-5 16,0-2-21-16,0 2-38 0,0-1-46 0,0 1-34 15,0 0 3-15,0 0 21 0,0 1 15 16,4 1-12-16,-4 1-29 0,0 0-21 0,0-1-13 16,0 3-12-16,5 0-5 0,-5-1 8 15,0 2 20-15,0 0 17 0,0 2 2 16,0-1-3-16,0 1 2 0,0-1 3 16,2 1-3-16,-2 1-2 0,0 0 0 0,0 0-1 15,0 0-8-15,0 0-13 0,0-2-13 16,0 2-6-16,4 0-4 0,-4-1 1 15,0 0-3-15,0 0 0 0,2 0 2 16,-2-1 7-16,0-2 6 0,0 1 8 0,0-1-1 16,0 0 2-16,0-2 10 0,0 2 21 15,0-2 13-15,0-2 1 0,0 2-21 16,0-1-11-16,0-2-15 0,0 0-8 0,4-2-16 16,0-1-5-16,-4 0-3 0,2-3-3 15,4 0 3-15,-2 0-2 0,1-1-1 16,1-1 2-16,0-1 1 0,0 2-1 15,2-2 2-15,-5 1 1 0,7-1 0 0,-4 2-2 16,0 0 1-16,3 2 1 0,-3-1-4 16,0 0-3-16,0 1 2 0,2 2 3 15,-6-1 4-15,5 2 4 0,1 2-1 16,-6 0 9-16,4 2 10 0,2-1 14 0,-5 4 3 16,5-2 4-16,-6 3-1 0,4 0-5 15,2 1-12-15,-6-1-7 0,3 2-8 16,-3 1-5-16,6-2-7 0,-6 0 0 0,2 1 0 15,-2 0 1-15,6-2-2 0,-6 0 1 16,3 0-3-16,1-2-6 0,0 1-59 16,2-4-106-16,-6 1-217 0,5-2-212 15,1 0-209-15,-6-2 22 0,6 1 148 0,-6-3 243 16</inkml:trace>
  <inkml:trace contextRef="#ctx0" brushRef="#br1" timeOffset="23518.06">23656 4755 80 0,'0'0'112'0,"0"0"2"15,4 0 7-15,-4 0 1 0,0 0 1 0,0-2-4 16,0 2-7-16,2 0-92 0,-2-1-59 16,0 1-42-16,4-2 48 0,1 1 22 15,-5 1 7-15,0-2 4 0,2 1 1 0,-2 1-1 16,0-2-1-16,0 1 1 0,0 1 0 16,4 0 1-16,-4-2-1 0,0 2 5 15,2 0 0-15,-2 0 3 0,0 0-1 16,0 0 9-16,0 0 11 0,0 0 9 0,0 0 3 15,0 2 0-15,0-2 0 0,0 0 0 16,0 0 2-16,0 1 2 0,-2-1 12 16,2 2 12-16,0-2 16 0,0 0 16 0,0 0 23 15,0 0 20-15,0 0 21 0,0 0-9 16,0 0-29-16,-4 0-42 0,4 0-26 16,0-2-22-16,0 1-11 0,0 1-10 0,-2-2 6 15,2 1 3-15,0-1 2 0,0 0-7 16,0 2-6-16,0-1-8 0,0 1-4 15,0-1-2-15,0-1 0 0,0 2 7 0,0-1-5 16,2 1 0-16,-2 0-6 0,0-2 2 16,4 2 3-16,-2 0 1 0,-2 2 3 15,0-2 0-15,4 0 2 0,-4 1 2 16,4 1 4-16,-4-1 1 0,0 0 29 0,-4 1 31 16,4 0 29-16,-4-1-1 0,2 1-13 15,-2-1-4-15,4 1 5 0,-2-2 3 16,2 0-8-16,-9 0-19 0,9 0-22 15,-2-2-17-15,2-1-11 0,0 2-7 0,0-3-3 16,0 2-2-16,0-1 1 0,0 0 0 16,0 1-4-16,0 1-6 0,2-1-1 15,-2 1 3-15,0-1 3 0,4 2 2 0,1 2-4 16,-5-1 4-16,0 1 0 0,2-1-28 16,-2 1-126-16,0 1-203 0,0 0-202 15,0-2-137-15,0 0 42 0,0 1 135 16,-2 0 203-16</inkml:trace>
  <inkml:trace contextRef="#ctx0" brushRef="#br1" timeOffset="24184.23">23687 4752 131 0,'-4'1'141'15,"4"2"2"-15,0-3-5 0,0 2-6 16,0-1-19-16,0-1-30 0,0 0-28 0,0 0-19 16,0 0-12-16,0 0-4 0,0 0-2 15,4-1-1-15,-4-1 5 0,0-1 3 16,2 0 4-16,-2 0 5 0,4-1 4 15,0 1 3-15,-1-3 2 0,1 0-2 0,-2 0-2 16,6-2-5-16,-2-2-7 0,0 1-6 16,1-3-8-16,1 0-5 0,0 0-2 15,0-2-2-15,1-1-3 0,5 0 0 16,-8 0 1-16,9-3-2 0,-7 2 3 0,7-4 3 16,-5 2 15-16,6-3 12 0,-5 2 5 15,5-2 2-15,-3-3-3 0,1-1-1 16,3 2-9-16,-5-4-9 0,0 1-7 0,7 1-4 15,-2-1-4-15,-5 2-3 0,3 3 0 16,-3 0-1-16,0 2 5 0,3 2-1 16,-9 2 2-16,4 0 8 0,1 2 26 15,-1 1 29-15,-4 0 0 0,0 3-14 0,1-2-24 16,-3 2-13-16,2 2-4 0,-2-1-5 16,-2 1-4-16,6 2-4 0,-8-1-2 15,7 2-4-15,-7-2 2 0,2 3-2 16,2-1 1-16,0 2-16 0,-4 0-46 0,0 1-65 15,0-1-68-15,0 2-57 0,0 0-49 16,0 0-47-16,-4 2 1 0,0-2 56 16</inkml:trace>
  <inkml:trace contextRef="#ctx0" brushRef="#br1" timeOffset="25351.97">23689 4743 54 0,'0'1'160'0,"4"1"4"0,-4-2 3 16,0 0-2-16,0 1-3 0,0-1-5 15,0 0-9-15,4 2-9 0,-4-2-15 16,0 0-14-16,0-2-6 0,3 2 5 16,1-1 10-16,-2-2 4 0,2 1-7 0,0-1-18 15,2 0-24-15,-4 0-22 0,7 0-16 16,1-1-11-16,-4 1-8 0,0-2-1 15,5 1 12-15,-1-2 19 0,-4 1 19 16,4 1 3-16,1-1-6 0,-3-1-14 0,2 2-13 16,-3-1-10-16,3 1-6 0,0-2-7 15,-4 3-7-15,3-2-1 0,-3 2-4 16,-4 0 2-16,6 2-1 0,-8-2 0 16,2 3 0-16,-2 0-2 0,0 0 0 0,-2 3-2 15,2-2 0-15,-4 2 2 0,0 0 4 16,2 2-2-16,-4-1 2 0,-3 1-4 15,7 1 1-15,-4-2-1 0,-2 2 1 0,6 0 0 16,-6 0 2-16,1-1-3 0,5 1 0 16,-6-2 2-16,6 2-1 0,-4-1 2 15,-2-2 0-15,5 1 2 0,-1-1-1 16,0 0 0-16,2-1 0 0,2 1 0 0,-4-2 0 16,2 1-2-16,2-1-1 0,-4-1-2 15,0-1 0-15,4 1 0 0,-2-2 2 16,2 1 0-16,0-2 0 0,0-2-6 15,-5 2 1-15,5-3 0 0,0 2 9 0,-2-3-4 16,2 2-1-16,0-3-2 0,0 1 2 16,0-1-4-16,0 1 2 0,0-2 2 0,0 1 0 15,2-1 0-15,-2 0 0 16,0 2-2-16,0-2-2 0,5 1 3 0,-5 1 2 16,0-1 4-16,0 2 8 0,0 0 5 15,2 0 2-15,-2 1-8 0,0 0-3 0,0 2-3 16,0-2-3-16,0 2-2 0,4 0-4 15,-4 0 6-15,0 0-3 0,0 2 0 16,4-2 0-16,-4 1 1 0,0 1-1 16,0-1-4-16,0 0-2 0,0 1-25 0,0 1-153 15,0-1-255-15,0-1-248 0,0-1-10 16,-4 2 157-16,0 1 211 0</inkml:trace>
  <inkml:trace contextRef="#ctx0" brushRef="#br1" timeOffset="27434.28">23790 4750 100 0,'0'0'220'0,"0"0"-6"0,3 0-78 16,-3 0-49-16,0 0-34 0,0 0 49 0,4 0 15 15,-4 0-9-15,0 0-28 0,0 2-25 16,4-2-15-16,-4 1 7 0,0-1 24 16,2 3 28-16,2-1 21 0,-2 1-1 0,-2 0-15 15,8 0-21-15,-8 1-10 0,7 0-14 16,-5 3 19-16,6 0 34 0,-6 1 38 15,6 1-5-15,-2 0-21 0,-4 1-21 16,7 1-25-16,-3 2-22 0,-4 1-18 0,6-1-10 16,-2 2-9-16,1 0-5 0,-1 0-4 15,2 0 21-15,-2 0 17 0,-4 0 16 0,9 0-18 16,-5 0-7-16,2 0-16 0,0-1 3 16,1-1-7-16,1 1 13 0,-4-2 9 15,5 1 6-15,-5-2-1 0,4 1-7 16,-4-2 7-16,5-1 5 0,-9 0 5 0,6 0-7 15,-2-1-3-15,0-1-4 0,1 1 0 16,-1-2-9-16,-2 0-8 0,0 0-4 16,-2-2-11-16,6 0-4 0,-8 0-2 15,7-1-1-15,-7 1 5 0,2-1 1 0,-2-1 0 16,4 0-3-16,-4 0-3 0,4 1 1 16,-4-1-1-16,0-1 0 0,0 1-2 15,2-2-1-15,-2 1-4 0,0 1 2 16,4-2-3-16,-4 1-13 0,0-1-64 0,0-1-163 15,0 1-252-15,0-3-232 0,-4 1-100 16,4-1 106-16,-2 0 205 0,2-1 203 16</inkml:trace>
  <inkml:trace contextRef="#ctx0" brushRef="#br1" timeOffset="30358.12">24402 3859 21 0,'4'-2'122'0,"1"0"6"0,-5-1 3 16,0 0 2-16,2 0 7 0,-2 0 6 0,0 0 7 15,0 0 2-15,-2-2 0 0,2 2-8 16,0-1-1-16,0 1-3 0,0-2-8 16,-5 2-24-16,5 0-28 0,0 0-28 0,-4 0-21 15,4 2-16-15,0-1-11 0,-2 2-4 16,-2 0-3-16,2 2-1 0,-6 1-1 15,6 0 4-15,-4 3-1 0,-3 0-4 0,7 1 2 16,-6 2 1-16,6 0 5 0,-4 0 0 16,-3 2-2-16,7 1-1 0,-4-2 0 15,2 4 1-15,0-2 2 0,2 1-1 16,-2 1 0-16,0-1-1 0,4-1-1 0,-3 2-1 16,-1-2 1-16,4 0-2 0,-2 0-2 15,2-2 2-15,0 1 2 0,-4-1 1 16,0-1-1-16,4 0 0 0,0-3 2 0,0 2 1 15,-2-4 0-15,2 2 1 0,0-1 3 16,0-1-2-16,0-1 1 0,-4-1-1 16,4-1-4-16,-2 1-10 0,2-1-52 15,0 1-81-15,-4-2-89 0,4 0-60 0,-5 0-51 16,5-2-54-16,0 1 7 0,-2-1 65 16</inkml:trace>
  <inkml:trace contextRef="#ctx0" brushRef="#br1" timeOffset="30702.1">24260 3973 117 0,'4'-1'122'0,"-2"-1"8"15,2 0 3-15,0 1 9 0,-2 0 4 16,2 1 0-16,-2 0 0 0,7 0-2 16,-7 0 9-16,4 1 2 0,2-1-6 15,-6 1-24-15,5 1-30 0,1 0-31 0,-2-1-16 16,0 1-20-16,0 1-7 0,3-2-12 0,-3 1-3 15,0-1 0-15,0 1-1 16,3-1 0-16,-3 2-31 0,0-1-108 0,0-1-203 16,0-1-170-16,5 2-13 0,-5-1 125 15</inkml:trace>
  <inkml:trace contextRef="#ctx0" brushRef="#br1" timeOffset="31833.98">24320 5161 218 0,'4'-1'264'15,"-4"1"-70"-15,0-2-30 0,0 1-15 16,0 1 62-16,2 0 24 0,-2 0-2 16,0-2-15-16,0 2-33 0,0 0-44 15,0 0-50-15,0 0-35 0,0 2-20 0,0-1-10 16,0 1 5-16,-2 1 8 0,2-2 5 15,0 3 2-15,-4 1 26 0,4 0 30 16,-4 1 12-16,4 0-21 0,-3 1-16 16,-1-1-8-16,2 3 1 0,-6 0-13 0,6 0-17 15,-2 0-14-15,2 2-9 0,-7-2 6 16,7 0 3-16,-4 1 4 0,2-2-10 16,0-1-4-16,2 0-9 0,-2 0 3 0,0-1 5 15,1-2 21-15,3 2 26 0,0-3 15 16,0-1 0-16,0 1-15 0,3-3-20 15,-3-3-15-15,8 1-12 0,-6-1-3 0,6-2-6 16,0 0-1-16,1-1-4 0,-3-1-1 16,4 2-5-16,-4 0-2 0,1-1-1 15,-1 1 4-15,2 3-1 0,-2-1 1 0,-4 0 1 16,7 1 4-16,-3 2 5 0,-4 0-1 16,-2 2 3-16,4 1 4 0,0 1 2 15,-4-1 6-15,0 2-4 0,2 1 0 16,-2-2-2-16,0 0-4 0,0 3-6 0,4-3-1 15,1 1 0-15,-3 1-3 0,2-3-1 16,2 1-46-16,0-1-103 0,0-1-260 16,3-2-282-16,-3 0-178 0,-4-2 80 15,6 1 221-15,-6-1 220 0</inkml:trace>
  <inkml:trace contextRef="#ctx0" brushRef="#br1" timeOffset="37378.64">21012 3936 21 0,'0'0'44'0,"4"0"-4"0,1 0-6 16,-5-2-5-16,0 2-10 0,0 0-5 16,2 0-5-16,-2 0-3 0,0 0-1 0,0 0 11 15,0 0 23-15,0 2 22 0,0-1 1 16,-2 1-5-16,2-1-16 0,-5 2-8 15,1-1-11-15,2 2-5 0,-4-1-7 0,2 2-4 16,-2-1-4-16,-1 1 2 0,-1 1 0 16,-2 0-3-16,2 1-1 0,-3-1 2 15,1 2-1-15,-3-1 0 0,3 2-1 16,-4-1 0-16,3 1 2 0,-1-2 1 0,-3 2-4 16,3-1 1-16,0 1 1 0,1-2 3 15,-3-1-2-15,4 2-8 0,3-2 5 16,-3-2 2-16,2 2 10 0,-1-1-6 0,3-1-2 15,0 1-1-15,0-3 0 0,-2 2-1 16,6-1 0-16,-5 0-1 0,3-2 0 16,0 2 0-16,2-1 0 0,-2-1-1 0,2 2-1 15,2-3-1-15,-4 2 0 0,0-1 2 16,4 1-1-16,0-2 4 0,-3 1-2 16,3 1 0-16,0-2-2 0,0 1 2 15,0 1 0-15,0-1 2 0,0 1-4 0,0-1 2 16,0 2-2-16,0 0 2 0,0-1 0 15,3 1 1-15,1 0 3 0,0 0 0 16,-2 1 1-16,2 1-2 0,-2-1 1 16,6 1 2-16,-1 0-2 0,-5 2 4 0,8-1 3 15,-2-1 0-15,-2 2-2 0,-4 0 0 16,7 0-3-16,-1 1-1 0,0 1-1 16,-2-1 0-16,1 1-3 0,-1 0-2 0,4 1 4 15,-4-1 1-15,5 0 0 0,-1 0-4 16,-4 2 2-16,9-2 0 0,-5 1 3 15,-2-1-3-15,3 0-1 0,3 2 2 16,-4-2-3-16,-1 1 2 0,1-1-2 0,0 2 4 16,1-1-4-16,-1-2 0 0,0 0 0 15,-1 0 2-15,-1 1 1 0,0-1 0 0,3-1-1 16,-3 0 1-16,-2 1 3 16,4-2 16-16,-3 0 10 0,-1 0 1 0,0-1-11 15,0-1-8-15,-2 2-4 0,3-3-4 16,-3 2 0-16,0-2 18 0,-2 1 16 0,2-1 19 15,-2 0-1-15,-2 0-7 0,4 0-11 16,0 0-14-16,-4 0-9 0,0-2-7 16,2 1-2-16,3 0-4 0,-5 1 2 15,0-2-4-15,0 1 2 0,2 1 1 0,-2-3 1 16,0 0 0-16,0 0-1 0,0 0-19 16,4-2-78-16,-4 1-147 0,4-4-116 15,-4 2 0-15</inkml:trace>
  <inkml:trace contextRef="#ctx0" brushRef="#br1" timeOffset="37882.83">21450 4216 7 0,'-4'2'82'0,"0"1"-10"16,4 0-9-16,-6 1-4 0,4 0 0 15,-6 1 2-15,1 0 2 0,-3 1 4 16,2 1 2-16,-2 1 3 0,-1-1 2 0,-3 2 4 15,1 0 5-15,-1 2-2 0,1-3-7 16,1 2-19-16,-2-2-13 0,1 2-17 16,3-2-8-16,-1 0-5 0,1 0-5 15,0-1-1-15,-1-1-3 0,5 0 1 0,-4 0-4 16,8-1 0-16,-4-1-2 0,-3 1-3 16,7-1-46-16,-4-1-97 0,2-1-153 0,0-1-49 15,2 1 35-15</inkml:trace>
  <inkml:trace contextRef="#ctx0" brushRef="#br1" timeOffset="38612.17">20876 4450 14 0,'-13'9'67'0,"-1"-1"-5"0,2 0-4 16,-5 2-6-16,3-2-4 0,-3 2-1 15,0 0-7-15,1-1-12 0,-1 0-15 16,-1 2-4-16,-1-1-3 0,3 1 0 16,-1-1-1-16,1 2-3 0,-3-1 0 0,2 1-2 15,-1 0 3-15,-1 0-1 0,3 1 0 16,-9 2-2-16,8-1 11 0,-1-1 12 16,-3 2 12-16,0-1-1 0,5 1 5 0,-3-2 3 15,3 2 5-15,-1-3 2 0,-1 0-4 16,1-2-11-16,9 0-12 0,-7 0-4 15,3-1-8-15,2-1 2 0,-1-1-5 16,5 1-2-16,-4-3-6 0,3 0 0 0,-1 0 0 16,2-1 6-16,4 0-3 0,-2 0-2 15,0-1 0-15,2 0 3 0,-3-2 1 16,3 1 0-16,2-1-29 0,-4-1-78 0,4-1-136 16,-4-1-57-16</inkml:trace>
  <inkml:trace contextRef="#ctx0" brushRef="#br1" timeOffset="40640.24">21000 4029 28 0,'0'-2'32'0,"0"2"-5"0,4-2-1 15,-4 2-3-15,0-1 0 0,2 1-8 0,-2-1-3 16,4-1-5-16,-4 1-2 0,2-1-1 16,-2 1 0-16,4-1 4 0,1 1 3 0,-3 1 1 15,-2-2 3-15,4 1 0 16,0-1 1-16,2 0 2 0,-6 1-2 0,2 1 0 15,6-3-1-15,-1 3-1 0,-5-1-1 16,2-1-1-16,0 1-1 0,2-1-1 0,-4 1 0 16,6 1-5-16,-1-3 1 0,-3 3-3 15,2-2-1-15,-4 1-2 0,6-1 0 16,-1 2 0-16,-1-1 0 0,0 1 0 16,-2-2 1-16,2 2 2 0,0 0-1 0,3 0-2 15,-3 0 0-15,-4 2 0 0,6-2 3 16,-6 1 4-16,5-1 14 0,1 2 13 15,-6-2 3-15,6 1-6 0,-2-1-6 0,1 2-2 16,-1-2-3-16,-2 3-1 0,2-3-2 16,0 1-2-16,-2 1-6 0,3-1-2 15,-1 2-1-15,2-1-3 0,-6 0 0 16,4 0 0-16,3 0 2 0,-3 1-4 0,-4 0 1 16,6 0 0-16,-6 0 0 0,7-1-6 15,-3 2-6-15,-4 0 10 0,6 1 2 16,-2-1 8-16,-4 1-2 0,2 1-3 15,1-2-2-15,-3 2-1 0,4 0-1 0,-6 0-1 16,8 0 0-16,-6 2 13 0,2-2 19 16,0 1 10-16,-1 1-6 0,1-2-12 15,-4 0-9-15,2 1-3 0,2-1-2 0,0 2-2 16,-4-1-3-16,0-1 2 0,2 2-3 16,-2-1-1-16,0 1-1 0,0-1 0 15,0 0 2-15,0 0-2 0,0 0 2 0,0 2 1 16,0-3 4-16,-2 3 2 0,2-1-2 15,0-1-2-15,0 1 2 0,-4 1 8 16,0-2 12-16,4 1 3 0,-2-1-9 16,2 1-7-16,-4-1-12 0,1-1-2 0,3 2 1 15,-8-2 7-15,8-2-4 0,-2 2 0 16,2 0-6-16,-8 0 4 0,8 0-4 16,-6 0 1-16,6 0-2 0,-2 0 1 15,-7 0 1-15,9 0 1 0,-2 0-5 0,-4 0 3 16,2 0 1-16,0 0 3 0,2 0-1 15,-4 0-1-15,-3 0 2 0,3-1 0 16,0-1-1-16,2 2 0 0,-3-3-3 0,1 2 0 16,0-1 0-16,-2 1 1 0,6-2 1 15,-7 1-2-15,3-2 0 0,-4 1 0 16,8 0 0-16,-8 0 0 0,3 0 0 0,1-1 0 16,-2 2 0-16,-2-3 3 0,3 2-3 15,-3-1 0-15,4-2 0 0,-5 1 0 16,5 1 0-16,-4-1 0 0,4 1 0 15,0-2 0-15,-5 1 0 0,5-1 0 0,-8 1 0 16,7-1 2-16,-3 2 0 0,4-2-2 16,0 0 2-16,-5-2-2 0,5 2 0 15,-4-1 0-15,4-2-2 0,-5 2 4 0,5-2 2 16,-4 0 8-16,3-2 7 0,-3 1-2 16,2-1-8-16,2 1-1 0,-5-3-2 15,9 2-2-15,-8 0-4 0,4-1 2 16,-1 0-4-16,-1-1 4 0,2 2-2 0,-4-1-2 15,8 0 1-15,-7-1 1 0,3 1 1 16,0 0 5-16,0-2-4 0,2-1-2 16,-1 2-2-16,-1-1-1 0,4-1 2 0,-2 0-1 15,0 0 1-15,4 0 2 0,-2-1-1 16,2 1 6-16,0 0-6 0,0-2 1 16,0 1-4-16,0-1 3 0,2 1-1 15,-2-1 0-15,0 0 2 0,4 1-1 0,0-1 1 16,-4 1-3-16,2 1 0 0,-2-1 2 15,6-1-1-15,-6 2 1 0,5 0-5 16,-1 2 3-16,-2-2-2 0,2 1 2 16,0-1-2-16,2 3 2 0,-4-1 1 0,7-1 2 15,-7 2 1-15,4-1-2 0,2 1-1 16,-2 0 0-16,1 0 1 0,-1 1 2 16,4-1 0-16,-4 2 1 0,3-2-6 0,-1 1-93 15,2 1-187-15,-2-2-108 0,1 1 21 16</inkml:trace>
  <inkml:trace contextRef="#ctx0" brushRef="#br1" timeOffset="43208.7199">21169 4132 117 0,'0'0'135'0,"0"3"-19"0,0-3-16 16,0 0-5-16,0 0 4 0,0 0 8 0,0 0 11 16,0 0 4-16,0 0-2 0,0-1-13 15,0-1-20-15,0 1-28 0,0-1-20 0,4-1-17 16,-1 0-8-16,-3 0-7 16,4-1-1-16,0-1-2 0,-2-2-1 0,6 1-3 15,-2-2 0-15,1 0 1 0,3 0 1 16,-4-3-4-16,4 2 0 0,1 0-2 0,1-1 1 15,-2 0 0-15,3 3 0 16,-3 0 3-16,5-1 0 0,-5 2-3 0,-2 0 2 16,3 2-2-16,3 1 2 0,-4 0 1 15,-3 1 0-15,3 2 1 0,-2 0 5 0,1 2-1 16,1-1-2-16,-4 4-6 0,0-2 3 16,5 0 3-16,-5 3 1 0,0-3 0 15,0 1 3-15,5 1 20 0,-3-1 24 16,0-1 29-16,0 0 1 0,1 0-12 0,1-2-21 15,0-1-16-15,5 0-10 0,-7-1-7 16,6-2-2-16,-3 2-5 0,1-4-49 16,-1 1-116-16,-1 0-186 0,-4 0-130 0,0 0 4 15,1-2 123-15</inkml:trace>
  <inkml:trace contextRef="#ctx0" brushRef="#br1" timeOffset="44118.36">21763 3816 58 0,'4'-2'154'0,"-4"-1"-4"0,2 2-3 15,-2-1-14-15,0 1-19 0,0-1-28 16,0 2-30-16,0-1-28 0,0 1-18 15,0 0-8-15,0 0 2 0,0 3 3 0,0 0-2 16,0 1 0-16,0 0 1 0,-2 3 1 16,-2 0-5-16,4-1-2 0,-2 3 0 15,-3 0 3-15,1 0-1 0,2 1-1 16,2 0-1-16,-4 0 0 0,2-1 1 0,-2 0 1 16,0-1 1-16,4-1-3 0,-2 1 7 15,2-1-4-15,0-1 8 0,0-1 7 16,0-1 21-16,0-1 10 0,0 0 0 0,2-3-13 15,-2 0-11-15,8 0-12 0,-6-1-3 16,2-2-4-16,-2-3-3 0,7 1-3 16,-7 1 2-16,4-2-2 0,-2-2 1 0,0 2-1 15,2 0 0-15,-2 0-1 0,3 2 1 16,-5-1 0-16,-2 1-3 0,8-1-1 16,-8 3 0-16,2 1 0 0,2-2 1 15,-4 3 6-15,0 2-1 0,0-1 0 0,0 2 1 16,0-1 0-16,0 1-2 0,0 1-1 15,0-1 2-15,0 0-2 0,0 2 2 16,0-2-1-16,0 0 6 0,0-2 20 16,0 1 22-16,2-1 16 0,-2-1-1 0,8 0-15 15,-5 0-17-15,1-3-10 0,0 2-9 16,2-4-1-16,0 2-5 0,0-1-2 16,1 1-3-16,1-3-2 0,-6 1-1 0,4 1 0 15,2-1-5-15,-5 2 1 0,5-1-3 16,-6 2 3-16,2 0 5 0,-2 2 6 15,2 2-2-15,0-2 0 0,-4 2-1 16,0 1-3-16,2 0 2 0,-2 0 1 0,5 0-3 16,-5 1-1-16,0-1 1 0,0 0 3 15,0 0 1-15,0 0 2 0,2-1 1 16,-2-1 12-16,4 2 21 0,0-3 21 16,-4 2 10-16,2-1-6 0,6-1-14 0,-6-1-11 15,2 1-14-15,-2-2-9 0,7 1-9 16,-3-1-2-16,-4 2-2 0,6-1-2 15,-6-1-2-15,5 1 0 0,1-1-2 0,-6 2-1 16,6-1 1-16,-6 1 1 0,2-2 1 16,-2 2 1-16,7-1 1 0,-3 1 3 15,-4 0-2-15,6 0-2 0,-6 1 1 0,7 1-30 16,-3-2-109-16,-4 1-211 0,6 1-157 16,-6-2-7-16,2 1 141 0</inkml:trace>
  <inkml:trace contextRef="#ctx0" brushRef="#br1" timeOffset="56722.25">17587 11233 38 0,'-4'0'74'0,"4"-1"4"0,0-1-4 16,-2 2-10-16,2-1-13 0,0-1-8 16,0 2-10-16,0 0-6 0,-4-1 0 0,4 1 3 15,0 0 5-15,0-2 3 0,0 2 1 16,0 0 0-16,0 0 2 0,0 0-82 0,0 0-49 16,0 0-26-16,0 0 66 0,4 0 43 15,-4 0 24-15,0 0 16 0,0 0 15 16,0 0 7-16,0 0 4 0,0 2 0 0,0-2 4 15,0 0-1-15,0 1 1 0,0-1 0 16,0 0 3-16,0 2-2 0,-4-2-5 16,4 1 1-16,0-1-1 0,0 0 0 15,0 0-3-15,0 2 1 0,0-2-1 0,0 0 2 16,0 0-5-16,0 0-6 0,0-2-11 16,0 2-7-16,0 0-11 0,4 0-11 15,-4 0-5-15,0 0-2 0,0 0 0 16,0 0 1-16,0 0 5 0,0 2-1 0,2-1 1 15,-2 1 7-15,0-1 8 0,4 2 11 16,-4-1 7-16,0 2 15 0,2-1 19 16,-2 0 11-16,0 1 0 0,4 1 2 0,-4 1 4 15,4 0 7-15,-4 2-11 0,0-2-13 16,0 1-11-16,0 2-6 0,2-1-12 16,-2-1-12-16,0 1-17 0,0-1-4 15,5 1-2-15,-5-1 0 0,0-1-2 0,0 0-2 16,0 0 2-16,0 0 1 0,0-1-4 15,2-1 17-15,-2-1 21 0,0 0 24 0,0-2-11 16,4-1-12-16,-4 0-14 0,4-1-2 16,-4 0-9-16,2-4-7 0,-2 1-6 15,4-3 0-15,-2 2-2 0,-2-3-1 16,0 0-2-16,0 0 1 0,4-2 1 0,-4 2 0 16,0-2 0-16,0 2-2 0,0-2-3 15,0 3 3-15,0-2-1 0,0 2 1 16,0-2-2-16,-4 2-1 0,4 0 3 15,0 0 0-15,0 1 2 0,0 1-1 0,0-1 2 16,-2 1-3-16,2 1 1 0,0 0-2 16,0-1-5-16,0 2 4 0,0-2-3 15,0 3 3-15,0-1-1 0,0 0-1 16,0 1-1-16,0-1 4 0,0 2-4 0,0-3 3 16,2 4-1-16,-2-1 3 0,0 0 0 15,4 1 0-15,0 0 3 0,-4 0-3 16,3 0 0-16,-3 0-1 0,4 0 1 0,0 1 1 15,-4-1-1-15,6 0 0 0,-4 1 2 16,2-1-2-16,0 0 5 0,-2 0-3 16,5 2 2-16,1 0-4 0,-6-2-2 15,6 1 0-15,-2-1 1 0,-4 0 1 0,7 0-1 16,-3 2 5-16,-4-2-2 0,6 1 1 16,-6-1-5-16,5 0 1 0,-3 0-3 15,0 2 2-15,-2-2 2 0,2 1 2 16,0-1 2-16,-2 3 2 0,-2-1-3 0,4 0 4 15,-4 2-2-15,0-3-4 0,0 2-1 16,2 0-2-16,-2 0-2 0,0 0-1 16,0 1 2-16,0 0-40 0,-2-1-166 0,2 0-239 15,-4 1-252-15,2 0-14 0,-2 0 131 16,0 0 227-16</inkml:trace>
  <inkml:trace contextRef="#ctx0" brushRef="#br1" timeOffset="66888.28">17951 10821 20 0,'0'0'51'0,"0"-2"-2"0,0 2-9 15,0 0-11-15,0 0-12 0,0-1-8 16,2 1-3-16,-2 0 2 0,4 0-4 16,-4 0-1-16,2 0-3 0,-2 0 6 0,8 1 4 15,-6-1 6-15,3 0 7 0,1 0 8 16,0 2 17-16,0-2 5 0,2 0 6 16,-1 0 0-16,-1 1-6 0,0-1-10 0,4 0-10 15,-3 2-11-15,3-2-10 0,0 0-2 16,-4 0-3-16,9 1-3 0,-5 1-1 15,-4 1 0-15,5-3-1 0,-1 1-2 16,-4 1 1-16,5-1 0 0,-3-1 0 0,0 3 0 16,0-1 2-16,1-1-1 0,1 1 16 15,-4-1 23-15,5 0 19 0,-5 1-4 16,4 0-14-16,-4-2-1 0,5 1-4 16,-5-1 4-16,0 2-13 0,0-2-7 0,3 1-8 15,-1-1-5-15,0 0-7 0,-2 0-1 16,-2 0 2-16,3 0 3 0,-5 0 1 0,6 0-3 15,-6 0 1-15,2 0 0 0,-2 0 1 16,2 0 6-16,1 0 25 0,-5 0 33 16,2 0 29-16,-2 0 1 0,0 0-12 15,4 0-19-15,-4 0-21 0,0 0-16 0,4 0-13 16,-4 0-5-16,0 0-8 0,0 0-6 16,0 0-56-16,0 0-113 0,0 0-176 15,-4 0-95-15,4-1 21 0,-4 1 123 16</inkml:trace>
  <inkml:trace contextRef="#ctx0" brushRef="#br1" timeOffset="67582.62">18155 10702 63 0,'0'-1'64'0,"0"-1"2"16,0 2 6-16,0-1 2 0,5 1-4 0,-5 0 1 15,0 0-4-15,0-2 1 0,0 2-7 16,0 0-4-16,0 0-10 0,0 0-13 15,0 0-13-15,0 0-9 0,0 0-7 0,-5 2-3 16,5-2 0-16,0 1-1 0,0 2-4 16,-2-1 3-16,2 1 0 0,-4-2 2 15,4 2-1-15,0 0-1 0,-2 0 4 16,2 2-4-16,0-1 0 0,-4 0 2 0,0 3 6 16,2-1 2-16,-2 0 3 0,4 1-4 15,-2 1-3-15,-2 2-3 0,-1 1 2 0,3-1-3 16,-2-2 2-16,2 2-1 15,-2-1-1-15,0 2 0 0,2-2 1 0,2 1 0 16,-8-1-1-16,5 0 2 0,-1 1 10 16,2 0 6-16,2-1 4 0,-8 1-6 0,8-1-5 15,-2 0-5-15,-2 1-4 16,2 0-3-16,2-2 2 0,-4 0-1 0,-1 1-1 16,5-1 0-16,0-1 1 0,-2-1-1 15,2 0 2-15,0 0-2 0,-4-1 0 0,4 1-1 16,-2-3 0-16,2 1 0 0,0-1 2 15,0 0 1-15,0 0-3 0,0-1 0 16,0-1-3-16,0 2 3 0,0-1 3 16,0-1 0-16,0 1-38 0,0-1-108 0,2-1-141 15,2 0-48-15</inkml:trace>
  <inkml:trace contextRef="#ctx0" brushRef="#br1" timeOffset="112348.28">7756 11712 81 0,'0'0'86'0,"0"-2"-9"0,0 2-9 16,0-1-9-16,4 1-7 0,-4 0-9 16,0 0-10-16,0-2-10 0,4 2-6 0,-4 0-6 15,0 0-5-15,0 0-2 0,0 0-4 16,0 0 0-16,0-2 0 0,0 2 0 16,0 0 1-16,0 0 2 0,0 0 0 15,0 0 5-15,0 0 6 0,0 0 5 0,0 0 3 16,0 0 8-16,0 0 0 0,0 0 0 15,0 0-2-15,0 0 0 0,0 0 9 16,0 0 7-16,0 0 4 0,0 0 12 0,0 0 10 16,0 0 19-16,0 2 18 0,0-2 20 15,0 0 20-15,-4 0 1 0,4 0-20 16,0 0-36-16,-4 0-34 0,4 0-17 16,0-2-16-16,-2 2-7 0,2-1-6 0,-4 0-4 15,4 1-1-15,-2-2-1 0,2 2 4 16,-9-1 15-16,9-1 17 0,-2 2 16 15,2-1 5-15,-8-1-6 0,8 1-6 0,-6-1 1 16,4 1 7-16,-2-1 5 0,-1 0-4 16,-1 2-10-16,4-1-6 0,-2 0 0 15,-2 1-3-15,2-2-2 0,0 1-11 16,-3-1-6-16,5 2-1 0,-6-1 1 0,2-1-1 16,4 2-2-16,-7-1-5 0,3 1-5 15,0-2 1-15,0 1-3 0,2 1-4 0,-2-2 1 16,-1 2-3-16,-1-1 2 0,2 1 2 15,4-2 21-15,-7 1 16 0,3 1 9 16,0-2-11-16,0 2-13 0,-2 0-10 16,1-1-4-16,1 1-4 0,0 0-5 0,0 0-3 15,-2-2 1-15,1 2 3 0,1 0-3 16,0 0 2-16,-2 0-2 0,1 0-2 16,5 0 0-16,-6 0-6 0,2 2 5 15,0-2 2-15,0 0 4 0,-3 0-4 0,3 1-1 16,4 1 0-16,-6-2 0 0,2 3-4 15,3-2 1-15,-5 1 3 0,6-1 0 16,-6 1 1-16,2-1-2 0,4 2 0 16,-7 0 3-16,7-1 0 0,-2 0 2 0,2 0-4 15,-6 1 0-15,6 0 0 0,-2 0 0 16,-3 0 0-16,3-1 0 0,2 2 0 0,-6-1 0 16,6 0 0-16,-2 0-6 0,2 0 2 15,-2 0-1-15,-1 2 4 0,-1-2 1 16,6 0 0-16,-2 0 1 0,-2 0-1 15,0 1-1-15,2-1 1 0,-2 2 0 0,0-1 1 16,4-1-1-16,-7 1 2 0,7 1-1 16,-2-2-2-16,2 3 1 0,-4-2-2 15,0 3 2-15,4-3-1 0,-2 1 1 16,-2 1-1-16,4 0 0 0,-2 0-1 0,2 0 2 16,0 0-1-16,-4 1 1 0,4 1 0 15,-5-1 0-15,5-1 0 0,0 2 0 16,0-1-1-16,0 1 1 0,0-2-4 0,0 1 1 15,0 1 2-15,0-1 2 0,0-1-1 16,0 2 0-16,0-1 2 0,5-1-1 16,-1 2 1-16,-4-2-1 0,2 1-1 15,-2-1 0-15,4 0 0 0,-2 2 2 0,2-2 0 16,0 0-1-16,-4 0 1 0,2 0-2 16,2 0 1-16,-1 0-1 0,5 1 0 15,-6-2 0-15,2 2 0 0,0-2 0 16,-2 1-2-16,4 0 3 0,-1-2 0 0,-1 1-1 15,2-1 0-15,-4 0 0 0,6 1 3 16,-2 0-1-16,1-1 2 0,-1-1 0 16,2 0-6-16,-6 2 0 0,4-2 4 0,5 0 2 15,-5 0 2-15,2-1-4 0,2 2-1 16,-3-1-1-16,3 0 1 0,-4 0 0 16,5-2 1-16,-5 2-1 0,0-2-1 0,4 3-1 15,-4-3 1-15,5 1 0 0,-5-1 1 16,4 1-1-16,-3-1 0 0,3 1 2 15,-4-1 0-15,4 1 0 0,-3-2-1 0,3 1 2 16,-4-1-2-16,4 0 0 0,-1 2-2 16,-3-2 1-16,4 0-2 0,-3 0 4 15,3 0-2-15,-8 0 0 0,8-2 0 16,-4 2 0-16,5-1 1 0,-5 1 1 0,4-2-2 16,-3 1 3-16,1-1-2 0,2-1 1 15,-4 2-2-15,1-1 3 0,-1-1-2 16,0 0 1-16,2 2 2 0,-2-2-1 15,1 0 0-15,-3 1-2 0,-2-1-1 0,6 2-1 16,-6-1-1-16,2 0 2 0,-2 0-1 16,2 0-1-16,1 1 0 0,-3-1 0 15,-2 1-1-15,4-1-1 0,-2 2 4 16,2-1 0-16,0-1 3 0,-4 1-3 0,2-3 1 16,-2 3 7-16,4 0 10 0,-4 1 15 15,4-2 6-15,-4 1 8 0,0-1 4 16,0 2-6-16,0-1-8 0,3-1-11 0,-3 2-5 15,0 0-9-15,0-1-2 0,0 1-4 16,0 0-1-16,0-2-4 0,0 2-4 16,0 0-5-16,0 0-35 0,0-1-167 15,0 1-308-15,0 1-288 0,-3-1-29 0,-1 0 189 16,0 2 252-16</inkml:trace>
  <inkml:trace contextRef="#ctx0" brushRef="#br1" timeOffset="136620.29">7111 12248 16 0,'0'0'75'0,"0"0"-3"0,-4-1 2 15,4 0 1-15,0 1 2 0,0-2-7 16,0 2-9-16,-4 0-7 0,4-1-11 0,0-1-5 16,0 2 0-16,0-1 11 0,0 1 12 15,0-2 13-15,0 2 9 0,-2-1 7 16,2 1 6-16,0-2 4 0,0 1 6 16,-5-1 2-16,5 0-5 0,-4 2-9 0,4-1-12 15,0 0-19-15,0 1-19 0,0-2-16 16,0 2-11-16,0-1-7 0,0 1-3 0,0-2-5 15,0 2-2-15,0-1-2 0,4-1 2 16,1 2 2-16,-5-1-2 0,2 1 0 16,-2-2 0-16,0 2-2 0,4 0 4 15,0 0 0-15,-4 0 7 0,2 0 1 0,-2 2 0 16,0-2 2-16,0 1 1 0,0 1-2 16,0-1-1-16,-2 1 0 0,2-1-2 15,-4 1-2-15,0-1-1 0,2 0-1 0,-3 1-2 16,1 0 1-16,2-2 2 0,-2 0-1 15,4 0-7-15,-2 1-1 0,2-1-3 16,0 0 1-16,0 0 0 0,0 0 4 16,0-1 1-16,2 1 1 0,-2 0 0 0,6 0-1 15,-2-2-1-15,1 2 1 0,-3 0 1 16,6 0 0-16,-6 0-2 0,2 2 2 16,-2-2 3-16,2 1 10 0,0 1 2 15,-2-1 0-15,-2 1 2 0,5-1 34 0,-5 1 53 16,0-1 45-16,0 1-3 0,-5-2-34 15,5 0-39-15,0-2-28 0,-2 2-20 16,2-3-12-16,-4 2-8 0,0-2-2 0,4 1-5 16,0-1-2-16,0 0-4 0,0 0 0 15,0 2 3-15,4-1 3 0,0 2 2 16,-2 0-111-16,-2 3-256 0,5 1-270 16,-10 4-58-16,5 2 152 0,-10 4 214 0</inkml:trace>
  <inkml:trace contextRef="#ctx0" brushRef="#br1" timeOffset="145956.54">21254 4557 20 0,'-8'19'28'16,"2"4"-11"-16,-1-2-5 0,3 0-2 16,2 1 1-16,-6-1 0 0,8 2-1 0,-2-2-7 15,2 0 4-15,2 0-1 0,-2 0 1 16,4-2-1-16,0 1-1 0,-2-1 0 15,4-1-2-15,3-3 1 0,-3 2 0 16,0-4 1-16,0-1 3 0,3 0-1 0,-1-1 2 16,2-2 0-16,1 0 2 0,3 0 6 15,-6-4-52-15,3 0-78 0</inkml:trace>
  <inkml:trace contextRef="#ctx0" brushRef="#br1" timeOffset="148546.53">21186 4320 93 0,'-2'-2'100'0,"-2"-1"-5"0,0 0 1 15,4 0-6-15,-3 1 0 0,-1 0-4 0,4-1-1 16,-2 0-6-16,2 1-12 0,-4-1-16 16,4 2-18-16,-4-1-16 0,4 1-3 15,0-1-8-15,0 0-2 0,-2 1-10 16,2 1 3-16,0 0-1 0,0 0 2 0,2 0 2 15,-2 0 2-15,0 1 2 0,0 1-1 16,4-2-3-16,0 2 0 0,-4-1 3 16,2 1 1-16,2 1-3 0,-1 0 0 0,1-2 0 15,0 2 0-15,-2 0 3 0,6 0-3 16,-8-1 1-16,6 1-2 0,-4 0 0 16,-2 1-2-16,9-1 2 0,-7 0 2 15,2 2 1-15,-2-1 3 0,2 1-2 0,0 1 0 16,-2 0-3-16,2 0 2 0,-2 1-2 15,3 1 2-15,-1 0-3 0,-2 0 5 0,6 0-4 16,-8 1 0-16,6-2 0 0,-6 2 1 16,2-1 0-16,-2 1 1 0,4-2 0 15,1 2 0-15,-5-1 2 0,0-1-3 16,0 1 1-16,0-1 1 0,-5 0 0 0,1 0 0 16,2 0-3-16,-2 2 1 0,2-1 1 15,-6-1-3-15,6 1 3 0,-7-1-3 16,7 2 0-16,-2 0 2 0,2-1-2 15,-6 1 0-15,6 0 0 0,-2 0 1 0,2-2 1 16,-2 2 0-16,-1 0 1 0,3 0-3 16,2 0 0-16,-4 2 1 0,2-4 0 15,2 4-1-15,-4-2 0 0,0 1 0 16,4-1 2-16,0 2-2 0,-2-3 0 0,4 2 1 16,-2-2 2-16,0 2 1 0,0-1 0 15,4 0 0-15,0-2 0 0,2 1 2 16,-4-1 1-16,7 0 1 0,-3 0 3 0,4-1-3 15,-4-1-89-15,5 0-179 0,-1-2-109 16,-4 0 19-16</inkml:trace>
  <inkml:trace contextRef="#ctx0" brushRef="#br1" timeOffset="156596.53">23989 4528 42 0,'19'22'41'0,"-7"0"-16"16,4-1 25-16,-3-2 10 0,5 2 13 15,-5-1-25-15,-1-1-16 0,3-1-13 16,-3 0-4-16,3 0-4 0,-5 0-3 0,2 0 1 16,3 0-4-16,-7 0 0 0,7-1-1 15,-5-1-1-15,-2-1-1 0,2 2-2 16,1-2 2-16,-1 0-1 0,0-2 1 0,-3-1 0 15,-1 0 1-15,4 0-1 0,-4 0-3 16,3-1 1-16,-3-1 1 0,0 1 2 16,0-2 1-16,-2 1-1 0,3-1-1 0,-3 0-4 15,-2-1 2-15,6-1-3 0,-8 1 3 16,6-2 0-16,-4 0 0 0,-2 0 2 16,5-2-2-16,-1 1 38 0,-4-1 25 15,2 1 25-15,2-2-21 0,-4 1-15 0,2-1-15 16,-2 0-12-16,0 0-2 0,0 0 4 15,4-1 5-15,-4 1 2 0,0-2-2 16,4 1-7-16,-4-1-6 0,0 0-8 16,0 1-3-16,0-2 2 0,0 2 5 0,0-2-65 15,0 0-181-15,0-2-112 0,0-1-7 16</inkml:trace>
  <inkml:trace contextRef="#ctx0" brushRef="#br1" timeOffset="157736.53">23327 3739 46 0,'-8'-4'47'0,"8"1"10"0,-2-2-1 0,-2 2 6 16,0-1 3-16,4 1 2 0,-2 0 3 16,2 1-3-16,-4-1-4 0,4 1-19 15,0 1-21-15,-2 0-11 0,2-1-7 16,0 1 4-16,-5 1-5 0,5-2-3 0,0 2 1 15,0 2-2-15,5-1 1 0,-5 1 0 16,0-1 1-16,2 2 1 0,-2 2 0 16,4-1-1-16,-2 2-1 0,2 2-4 0,0 1 7 15,-2 0 0-15,2 0 4 0,2 0-6 16,-1 1-1-16,5 1 5 0,-4 0 0 16,4 2-2-16,1-1-1 0,-3 1 1 0,7-2 3 15,-5 1-2-15,2 0 2 0,3 0 0 16,-3 1-1-16,1-1 1 0,5 2-1 15,-5-1 0-15,3 2 0 0,-3-1 0 0,5 1 0 16,-1 0-1-16,-1 3 7 0,1-2 2 16,-1 2 20-16,1 2 8 0,3-2 9 15,-3 1-14-15,0 2-4 0,-1-1-8 0,1-1-4 16,1 2-2-16,1 0 23 0,-1 0 15 16,3 0 5-16,-8-3-5 0,3 0 8 15,1 0 16-15,-3 0 5 0,-2 0-10 0,5-1-15 16,-3-1 4-16,-1 1 16 0,3-2 25 15,-1 1 5-15,-3-1 15 0,5-1 1 16,-3 1-11-16,3 0-29 0,-5-2-26 16,5 2-21-16,-3-1-12 0,3-1-9 0,-5 1-2 15,3-1-4-15,1 1 0 0,-3-1 47 16,1 2 37-16,-2-1 18 0,3-2-33 16,-7 2-32-16,7 0-15 0,-3 0-2 15,-2-1 6-15,5 2 8 0,-7 0-4 0,2-1-8 16,-1 1 0-16,-1 1-1 0,2-2 8 15,-3-1 0-15,3 1-3 0,-2 1-10 0,0-2-7 16,1-1-7-16,-3 2-12 0,4-2 1 16,-4 0 1-16,5 0 7 0,-9-2-6 15,8 1-1-15,-4-2-1 0,3 0-2 16,-3 1-1-16,0-2 4 0,0 1-4 0,3-2 0 16,-3-1-1-16,-4 2 2 0,6-2-4 15,-6 0 4-15,2 0-2 0,-2-1 2 16,7 2-3-16,-7-3 2 0,2 1-1 15,-2-1 1-15,2 1 0 0,0-1-1 0,-2 1 1 16,2-3 0-16,0 2-2 0,-4-1-2 16,3 0-1-16,1 0 3 0,-4-2 5 15,2 1-53-15,-2-1-205 0,0 0-319 16,-2 1-260-16,2-2 18 0,-7-3 200 0,-1 0 242 16</inkml:trace>
  <inkml:trace contextRef="#ctx0" brushRef="#br1" timeOffset="161606.54">23764 4738 32 0,'0'2'121'16,"0"-2"-17"-16,0 0-18 0,0 0-21 15,0-2-16-15,0 2-16 0,0 0-12 16,0-2-6-16,0 1-4 0,0-2-3 0,2 2-6 15,-2-1 1-15,0 1-3 0,0-2 0 16,0 0 0-16,4-1 2 0,0 2-1 16,-4-1 5-16,2 0-4 0,2-2 1 15,-4 0-3-15,2 1 0 0,2 0-3 0,0-2 1 16,-1 1-1-16,-3-1 4 0,8 0-2 16,-6 0 1-16,4 0-3 0,-2-1 4 15,0 0-3-15,3 2 4 0,-5-1-3 0,2-1 4 16,0 3-6-16,-2 0 3 0,-2-2 3 15,4 3-2-15,0-2-4 0,-2 2-1 0,-2 0 1 16,0 2 2-16,0-1 0 16,-2 4-2-16,-2-1 3 0,0 2 0 0,-2 3 2 15,0 0 0-15,-5 2-1 0,5-1 1 16,-4 4-1-16,-1-1 1 0,1 2-2 0,0 2 0 16,1-2-2-16,-1 1 4 0,0 1 0 15,-1-2-2-15,5-1 2 0,-4 2-4 16,4-1 7-16,-1-2-4 0,-1-1 2 0,2 0-2 15,2-1 2-15,-2-1 3 0,4-1 8 16,-3 0 22-16,1-1 20 0,2-1 7 16,2-1-7-16,0 0-11 0,-4-3-7 0,4 0-7 15,4 0-13-15,-4-1-3 0,0-2-6 16,2 1 2-16,-2-1-5 0,4 0-1 16,1 0-1-16,-5 2-2 0,2-3-2 15,-2 3-3-15,0 0-3 0,0-1 2 0,0 2 4 16,0 2 2-16,0-1 0 0,-2 2-3 15,2 0 1-15,0 0 0 0,-9 0 0 16,9 0-9-16,-2 2 5 0,2-1 3 16,-4 1 8-16,2-2-2 0,2 0-3 0,-4 0-1 15,0-1 0-15,4 0 4 0,0 1 0 16,0-1 2-16,0-1 23 0,-2 1 18 0,2-2 14 16,0 0-15-16,0-3-13 0,2 1-13 15,-2-1-4-15,4 0-8 0,0-1-1 16,-4-2-2-16,6 0 3 0,-6 0-3 15,2-2-1-15,7 2-10 0,-7-3 5 0,2 0-2 16,-2 2 4-16,6-4 0 0,-6 2 0 16,2 0-4-16,0-1 0 0,3-1 1 15,-5 1 0-15,-2-1-1 0,8 1 1 16,-6-1-1-16,2 1 2 0,-2-1 0 0,2 2 0 16,1-1 0-16,-3-1-1 0,2 2 2 15,0 0 0-15,-2 0 0 0,2 0 0 16,-2 0-1-16,-2 2-1 0,4-1 1 0,0-1 0 15,-4 1-1-15,2 1 1 0,3 0-1 16,-5-1-1-16,2 1-1 0,-2-1 1 16,4 1-2-16,0-1 3 0,-4 1 1 15,2 1 1-15,2-2-1 0,-4 2 2 0,2 0-4 16,-2 0 1-16,4 0-1 0,-4-1 0 16,4 0 1-16,-4 0 1 0,3 1-1 15,-3-2 0-15,4 1-2 0,0 1 3 16,-4-1 0-16,0-1 0 0,2 2 2 0,-2-1-2 15,4 1-2-15,-4-1 2 0,0 2-2 16,2-1 2-16,-2 1 0 0,0 0 2 16,0 1-2-16,4 0 4 0,-4-1-4 0,0 2 1 15,0 0-2-15,0-1-1 0,4 2-2 16,-4-1 2-16,0 2 0 0,0-2 1 16,0 1 0-16,0 0-1 0,0 1 0 0,2 0 1 15,-2-1 1-15,0 1 1 0,0 1-1 16,0-2 5-16,0 2-5 0,0-1 0 15,0 1-5-15,0 0 4 0,0-2-1 16,0 2-3-16,0-1 3 0,0 1 2 0,0 0-1 16,0 1 4-16,0 1-3 0,0-2 0 15,0 3-8-15,0-2 7 0,0 1-3 16,0-1 3-16,0 0 1 0,0 3 0 0,0-3-2 16,0 1 0-16,0-1 2 0,0 1 2 15,0 1-2-15,0-2 3 0,0 1 2 16,0-1-3-16,0 0-2 0,0 1-5 15,5 1 3-15,-5-1-1 0,0 1 2 0,0 0 0 16,0 0 2-16,2 1 0 0,-2-1 1 16,4 2-2-16,0-1 0 0,-4 1 0 15,2-1 0-15,-2-1 0 0,4 2-2 16,0-2 1-16,-2 1 1 0,2 1 1 0,-2-1 1 16,-2 1-2-16,5-2 1 0,-1 1-1 15,-4-1 0-15,2 2-1 0,2-2-1 16,-2 1 2-16,2 1 2 0,0-2-1 0,-4 1-1 15,6-1 2-15,-6 2 0 0,3-1-2 16,-3-1 1-16,4 0 1 0,0 0 1 16,-2 0-3-16,-2-1 0 0,4-1 0 15,-4 2 3-15,4-1-3 0,-4-1 1 0,0 1 2 16,2-1 1-16,-2 1 3 0,4-2-2 16,-4 1 0-16,0-1-2 0,0 0 0 15,0 0 1-15,0-1 0 0,0 1-2 0,0 0-3 16,0-2 1-16,0 1 1 0,0-1 0 15,0 1 1-15,-4-1-1 0,4-1 2 16,-2 2-2-16,2-2 1 0,0 1-4 0,0-2-2 16,-4 1 1-16,4 1 3 15,-4-1-1-15,4-1-1 0,0 1 0 0,-2 0 2 16,2 0 3-16,0 0-1 0,-4-1-2 16,4 3-1-16,-4-2-3 0,4 0 4 0,0 0 0 15,0 2 0-15,-3-2 0 0,3 1 0 16,0-1-2-16,0 3 1 0,0-1-3 15,0-1-1-15,0 1-2 0,0 1 3 0,0 0 0 16,0-2 1-16,0 2-1 0,0 2 4 16,0-2 0-16,0 1 0 0,3 1-3 15,-3-1 3-15,0 2-2 0,4-1 4 16,0 1-2-16,-4 0 1 0,2-2-1 0,-2 2 0 16,4 0 0-16,0 0 3 0,-4-1-2 15,0-1 1-15,2 1 4 0,-2-1-1 16,4 1 2-16,-4-1-1 0,0-1-2 15,0 0-4-15,0-1 1 0,-4-1 0 0,4 1 3 16,-2-1-3-16,2-1-1 0,-4 1 0 16,0 0 0-16,2-1 0 0,2 0-1 15,-8-2 2-15,8 2-1 0,-3-1-1 16,-1-1-1-16,2 1 0 0,2 1 1 0,-8-2 2 16,8 2-2-16,-2 0 1 0,2 2-2 15,0-2-2-15,-4 1 5 0,2 1-2 16,2-1-6-16,0 0-5 0,0 1 4 0,0 1 6 15,0-1 2-15,0 1 0 0,0 1-1 16,0-1 1-16,0 1 0 0,0 1 0 16,0-2 0-16,0 2 0 0,0-1 0 15,0 1 0-15,2 1 3 0,2-2-1 0,-4 1 0 16,0-2-2-16,2 0 3 0,-2 0 1 16,0 1 1-16,0-1 1 0,0 2-1 0,0-2 0 15,0 0-3-15,0 0 1 16,-2-2-3-16,2 1-3 0,-6-1 3 0,6-1 0 15,-9 2 0-15,7-4-2 0,-4 2 2 16,-2 0 0-16,6 0 0 0,-6 0 0 0,6-1-2 16,-5 1 2-16,-1-1 2 0,6 0 0 15,-4 3 1-15,2-2-6 0,0-2 2 16,1 4 0-16,-5-3-1 0,8 3 2 16,-2-2-2-16,-2 2 1 0,2-1-3 0,2 1 2 15,-4 1-2-15,4-2 4 0,-4 1-1 16,4-1 2-16,-2 1-1 0,2 1 0 15,0-2 0-15,0 2 0 0,0-2 0 0,-5 2 3 16,5-1-1-16,0 1-2 0,-2 0 0 16,2-1 0-16,0 1 0 0,0 0 0 15,0 0 0-15,0-2 0 0,0 2-1 16,0 0 0-16,0 0 1 0,0 0-3 0,-4 0 3 16,4 0 0-16,0 0 2 0,-4 0-4 15,4 0 1-15,0 0 0 0,0 0 1 16,-2 0 0-16,2 0-2 0,-4 0 0 15,4 0 2-15,-2 0-2 0,2 2 1 0,-4-1-3 16,0-1 2-16,4 3 0 0,-2-1 0 16,2-1 1-16,0 2 1 0,-5-1-6 15,5 1 3-15,0-2-1 0,0 2 9 16,0 0-1-16,0 0-4 0,5 0 0 0,-5 0 0 16,0 0 1-16,2 0 2 0,-2 0-3 15,8 0 0-15,-8 0 1 0,2 0-1 16,2 0 0-16,-2 0 0 0,6-1 0 0,-6 0 0 15,3 0 3-15,-3 0-2 0,6 1 1 16,-6-2-1-16,2 1 2 0,2-1-3 16,-2 1-1-16,-1-1-1 0,5 2 1 0,-8-3 1 15,6 1 0-15,-6-1 0 0,0 2 4 16,2 0-1-16,-2-1 1 0,-2 1-2 16,2 1 2-16,-4-2-2 0,2 1 0 0,2-1 0 15,-4 1-2-15,0-1 4 0,4 0-2 16,-3 1 2-16,3-2-7 0,-4 0 3 15,4 2 0-15,0-2 0 0,0-2-1 16,0 2 0-16,0-2 1 0,4 1-2 0,-1 0 2 16,-3-1-2-16,4 1-1 0,0-1 0 15,-2 1 1-15,2-2-3 0,-2 3 2 16,-2-2 0-16,8 1 3 0,-8-1-1 16,2 2-2-16,3-2 2 0,-5 1 1 0,0 1 3 15,2 0 0-15,-2 0-2 0,0-1 1 16,0 1 0-16,0 0 0 0,0 0 0 15,0 0 0-15,-2 0-1 0,2 1 0 0,-5-1-1 16,3 0 0-16,2-1 2 0,-4 1 0 16,0-2-1-16,4 2-2 0,0 0-1 15,-2 0 2-15,2 0 0 0,0 2 0 16,0-2-64-16,0-2-199 0,2 1-120 0,-2-2-6 16</inkml:trace>
  <inkml:trace contextRef="#ctx0" brushRef="#br1" timeOffset="168136.53">23826 4477 109 0,'4'-2'108'0,"-4"1"-5"0,4 1-14 15,-4-1-6-15,0-1-5 0,0 2-9 16,0 0-14-16,0 0-12 0,0-1-9 0,0 1-7 15,0-2-10-15,0 2-8 0,0 0-8 16,-4 0-1-16,0 0 0 0,4 2 0 16,-2-1 1-16,-5 1-1 0,-1 0 3 0,0 2-2 15,0 0 1-15,-3 1 1 0,3 0-1 16,-2 0-4-16,-5 1 4 0,7-1-1 16,-7 1 1-16,-1 0-2 0,3-2 2 0,-5 3 1 15,1 0-1-15,-1-1-2 0,1 1 7 16,1-1 0-16,-5 0-2 0,0 2-8 15,9-2 3-15,-9-2 0 0,5 2 3 0,-1 0-3 16,5 0 0-16,-5-1-5 0,7 1 4 16,-7-2 0-16,7 1 2 0,-4-1-2 15,3 1-1-15,3 1-1 0,-7-2 3 16,5 0 0-16,2 1 0 0,0 0 0 0,-3-1 0 16,5 0 5-16,-4 1-3 0,8-2-2 15,-5 2 0-15,-1-4-1 0,2 4 1 16,2-2-3-16,-2 0 3 0,4 0 0 15,-3-2-1-15,1 2-2 0,2-1 3 0,2-1 1 16,0 2 2-16,0 0 1 0,0-1 0 16,0-1-3-16,0 2 4 0,0-1-1 15,2 1 1-15,-2-2-4 0,4 2-1 16,1 0-1-16,-3-1-2 0,-2 1 3 0,6 0 2 16,-2 0-1-16,0 1-1 0,-2-1-1 15,2 2-1-15,0-1 2 0,3 2 4 16,-5 0-1-16,2 2 0 0,2-1-2 0,-2 1-1 15,2-1 1-15,-2 4 2 0,3-2 1 16,-3 1-2-16,2-1-1 0,-4 2-1 16,6-1 0-16,-1 1 0 0,-5 1 0 15,2-2 0-15,0 2 4 0,-2-1-2 0,4-1-1 16,2 0 3-16,-5 1-2 0,5-2 7 16,-2 2 0-16,0-4-1 0,5 1 0 15,-5-1 0-15,0-1-1 0,4 0-3 16,-4-1 2-16,9 0-3 0,-5 0 0 0,-1 0 0 15,1-1-3-15,0 0 2 0,-4 1 2 16,9-2-1-16,-9 2-1 0,0-2-2 0,5 1-1 16,-5-1 0-16,2-1-2 0,-2 2 5 15,-4-2-1-15,7 1 3 0,-3-2-4 16,-4 2 0-16,2-1 0 0,0-1 1 16,-2 1 1-16,6-1-2 0,-8 1 0 0,7 1-3 15,-5-2 3-15,-2 1 0 0,8-1 3 16,-6 2-2-16,2 0-1 0,-4-1 0 15,2-1 0-15,2 1 1 0,1 1 1 16,-5-2-2-16,2 1 0 0,-2-1 2 0,4-1-1 16,-2 3 3-16,-2-3-3 0,0 1 2 15,4-1 1-15,-4 2-1 0,4-2 0 16,-4 2-4-16,0-2-1 0,0 0 2 0,2 1 2 16,-2-1-1-16,0 0 1 0,0 0 3 15,4 0-2-15,0 0-2 0,-4 0 0 16,3 0 0-16,1 0 0 0,-4-1-1 15,2 1 1-15,2-2 2 0,0 2 0 0,-4-2-2 16,2 1 2-16,2 0-3 0,-2-2-3 16,-2 1 3-16,9 1 0 0,-7-2 1 15,2 0 1-15,0-2-5 0,2 2 2 0,-4-1-1 16,6 1 2-16,1-3 0 0,-1 0 2 16,-2 0-1-16,-4-2-1 0,9 1 1 15,-3-1 2-15,0-1-3 0,0-1 0 16,-1 1 0-16,-1 0 1 0,0 1-1 0,2-2 2 15,-2 2-2-15,-4-1 0 0,7 0-3 16,-7 2 0-16,2-1 3 0,-2 2 7 16,2-1-1-16,0 1-2 0,-2 0-1 15,2 1 0-15,-4 1-6 0,3-1 0 0,-3 2 1 16,0-1-4-16,4 1 3 0,-4 0 0 16,4 1 7-16,-4 1-2 0,0-1-42 0,0 2-92 15,-4 0-119-15,0 0-55 0,-3 2 30 16</inkml:trace>
  <inkml:trace contextRef="#ctx0" brushRef="#br1" timeOffset="168986.53">23379 4917 8 0,'0'-3'62'0,"0"3"-21"0,0-2-17 15,0 1-8-15,0 1-2 0,0 1-6 16,-2 1-3-16,-2-1-1 0,2 1-2 16,-6 1-2-16,5 0 1 0,-1 1 1 0,0-1 0 15,-2 2-2-15,0-1-2 0,0 2 1 16,-1 2 2-16,-1-2 1 0,2 1 2 15,-4 1 6-15,3-3 4 0,-3 5 6 16,0-3-5-16,1 1-6 0,-1 1 0 0,0 0-1 16,-5 0-3-16,7 1 0 0,-2-1 1 15,-5 0 16-15,3 2 12 0,-3-1 10 16,-1-1-1-16,3 3 0 0,-1-2-10 16,-3 3-11-16,-1-1-10 0,1 1-1 0,-8-1-2 15,9 2-1-15,-3-1 3 0,-1 1-1 16,-1-1 2-16,2-1-3 0,3 0 6 0,-3 2 11 15,1-2 8-15,3 0 5 16,-1-3 1-16,5 1 10 0,-1-1 2 0,0-1-3 16,1 1 2-16,1-3-1 0,0 1 5 15,-1-1 0-15,1 0-2 0,8 0 4 0,-9-1 1 16,7-1-4-16,-2 1-10 0,2-2-9 16,2 0-12-16,-4-2-8 0,2 2-3 15,-1 0-6-15,3-1 0 0,2-1-1 16,-6 1 1-16,6-1 1 0,0 1-2 0,-4-2 2 15,0 1-2-15,4-1 0 0,0 2-2 16,-2-2 2-16,2 1-2 0,-4-1-6 16,4 0 0-16,0-1 1 0,-4 1 3 0,4-2 0 15,0 2-5-15,0 0-57 0,4-1-113 16,-4 1-157-16,4-2-73 0,-4 2 38 16</inkml:trace>
  <inkml:trace contextRef="#ctx0" brushRef="#br1" timeOffset="170126.53">22769 5419 81 0,'0'2'161'0,"0"-2"-9"15,0 0-30-15,0 0-32 0,0 0-24 16,4 0-4-16,-2-2-3 0,-2-1 5 0,9 0-81 16,-7-1-56-16,-2-1-31 0,8-1 55 15,-2 0 30-15,-4-1 17 0,3 1 4 16,1-3 1-16,-2 0-1 0,2-2 0 16,-2 1-2-16,2-1 0 0,1-1-2 15,-1-1 0-15,2 1-1 0,-2-2 2 0,-4 1-2 16,9-2 1-16,-5 0 0 0,2 0 1 15,2-2 0-15,-3 0 1 0,3 1-2 16,-4-2 0-16,5 0-1 0,-5 2 0 0,4-4 1 16,-4 2 1-16,5 0-1 0,-5 0 1 15,0 0-1-15,0 2 2 0,5-2-2 0,-3 1 2 16,-2 1-2-16,0 0 2 0,0 0-3 16,1 1 2-16,1 2 1 0,-2-2 10 15,-4 3 6-15,6-2 5 0,-1 2-7 16,-1 0-2-16,-2 3 8 0,-2-1 10 0,6 1 8 15,-6 0-4-15,2 1-5 0,-1 1-7 16,-3 0-9-16,4 3-8 0,0-2-4 16,-4 2-1-16,2 1 1 0,-2-2 2 15,4 4 1-15,-4-1 2 0,4 2-2 0,-4 0 1 16,0 0-3-16,0 0 3 0,0 0 1 16,2 2-34-16,-2-1-72 0,4-1-123 15,-4 0-51-15</inkml:trace>
  <inkml:trace contextRef="#ctx0" brushRef="#br1" timeOffset="171266.54">23187 4659 11 0,'0'1'41'0,"2"0"29"0,-2 1 9 16,4-2-5-16,0 0-19 0,-2 0-13 16,2 0-15-16,1-2-6 0,-3 1-7 15,2 1-4-15,-2-1 1 0,2-1-4 0,0 2-3 16,-4-1-4-16,2 1 0 0,2-2-2 16,-4 2 2-16,2-1 0 0,2 1 0 15,1 0 0-15,-3 0 2 0,2 0-2 16,-4 0-2-16,2 0 2 0,-2 0 2 0,4 0 2 15,0 0 2-15,-4 0-2 0,2 0 1 16,-2 0 9-16,0 0 27 0,4 0 31 16,-4 0 18-16,0 0-4 0,4 0-20 0,-4 0-21 15,0 0-16-15,0 0-11 0,0 0-5 16,0 0-7-16,0 0-4 0,0-2 1 16,0 2-3-16,0 0 1 0,0 0 1 15,0 0-30-15,0 0-91 0,-4-1-136 0,0 1-58 16</inkml:trace>
  <inkml:trace contextRef="#ctx0" brushRef="#br1" timeOffset="172346.53">23042 4149 48 0,'0'-6'121'0,"4"1"4"0,0-1 3 15,-4 2 2-15,0-2-11 0,2 2-26 16,-2 0-29-16,0 3-27 0,0-2-19 16,0 0-8-16,0 3-4 0,0 0 0 0,-2 3-1 15,2 0-5-15,-4 0 2 0,0 3 3 16,-2 0-1-16,6 1 0 0,-2-1-2 15,-6 3-1-15,6 0-1 0,-5 0 2 16,3 2 0-16,-2-1 2 0,0 1-2 0,-2 0 2 16,5 2-1-16,-5-1 3 0,2 1-4 15,0 1 1-15,0 1 0 0,-1 0-1 0,-1-1 2 16,0 0-4-16,0 0 2 16,6-1 2-16,-7 0-2 0,3 0-2 0,4-1 0 15,-6 0 0-15,2 0 4 0,3-2-1 16,-5 1 0-16,6-1-2 0,-6-2 1 0,6 0 1 15,-2 0-1-15,2 0-2 0,-3-2 0 16,1 1 0-16,4-1 2 0,0-1 1 16,-2 1 1-16,2-2-1 0,2-1 4 15,-2 2 3-15,4-2-2 0,1 0 3 0,-3 0 9 16,4 0 1-16,2 0-6 0,-2-2-4 16,1 2-2-16,-1-1 0 0,2 1-6 15,-2-2-5-15,5 2 1 0,-5 0 0 16,4 0 1-16,-4 0-2 0,5 0 2 0,-5 0 2 15,4 2 0-15,-4-2 2 0,1 1-2 16,7-1-1-16,-8 2-1 0,5-1 0 16,-5 0 0-16,0 1 0 0,4 0 1 0,-4-1 0 15,3-1 1-15,-1 2-1 0,0-1 2 16,-2-1 1-16,1 2 0 0,-1-4-1 16,2 2 2-16,-2 0 14 0,1-1 25 15,-1-1 18-15,0 1 1 0,2-1-16 0,-6-1-19 16,5 2-11-16,1-2-8 0,-6 1-6 15,2-1 1-15,2 2-2 0,-2-2 0 16,-2 1 2-16,7-1-1 0,-3 2 1 0,-4-1-4 16,6-1 2-16,-6 1-1 0,2-1-1 15,3 0 2-15,-3 0 3 0,-2 0 0 16,6-1-2-16,-2 1 2 0,-4-3-2 16,7 2 2-16,-3-2-5 0,0 0 3 15,0 0-3-15,2-2 0 0,-1 1 1 0,-1 1 2 16,0-3-3-16,0 1 0 0,3-1 0 15,-7 2 0-15,4-2 0 0,2 1 0 0,-2-1 1 16,0 0 0-16,1 0 2 0,1-1-3 16,-2-1-1-16,-4 1 1 0,6-2 1 15,-1 1 3-15,-3-1-1 0,2 0 0 0,-4 2-2 16,6-1 2-16,-6-1-3 0,3 2 0 16,-3-1 1-16,2 1 0 0,0-1-1 15,-2 1-2-15,-2 1 0 0,4-2 4 16,-2 1-1-16,-2 1-2 0,4 0 1 0,0 0 0 15,-4 0 1-15,0 0-1 0,3 0 1 16,-3 1-2-16,0 0-2 0,0 3-1 16,0-3-1-16,0 4 6 0,0-1 4 15,0 2-54-15,0 0-131 0,0 0-184 0,-3 0-60 16,3 0 57-16</inkml:trace>
  <inkml:trace contextRef="#ctx0" brushRef="#br2" timeOffset="210366.53">7117 7458 1 0,'0'-2'37'0,"0"0"2"0,0 1 1 16,0 1-1-16,0-1 1 0,0 1-6 15,0-2-4-15,0 2-8 0,2-1-5 0,-2 1-6 16,0 0-4-16,0 0-2 0,0-2-3 16,0 2 0-16,0 0 0 0,0 0-2 15,0 0 0-15,0 0 2 0,0 0 1 16,0 0-3-16,0 2 0 0,0-2 3 0,0 1 1 15,0 1-1-15,0-1 2 0,0 0 6 16,0 1 2-16,4 1-2 0,-4-1-4 16,0 1-1-16,0 0 1 0,0 0-4 15,4-1 4-15,-4 3-3 0,0-2 1 0,0 2-4 16,0-1 2-16,0 2-2 0,0 0 2 16,0 0 14-16,2 0 11 0,-2 0 5 15,0 2-8-15,0-2-8 0,0 0-2 0,0 1-5 16,5-1 10-16,-5 2 3 0,0 1 3 15,2-2-6-15,-2 0-7 0,0 3 2 16,0-1-2-16,0-2 3 0,0 2 5 0,0 0-1 16,4 2-2-16,-4-4-7 0,0 4 1 15,0-2-4-15,4 0-1 0,-4 0-6 16,0 0 1-16,0 0-2 0,2 0 2 16,-2 1-1-16,0 1 0 0,0-1 3 0,4 1 0 15,-4-1 3-15,0 2-4 0,2-1 1 16,-2 1 2-16,0-1 7 0,0 2 9 15,0-3 2-15,0 2-2 0,4 0-7 16,-4 0-4-16,0-1-1 0,0 2-4 0,4-1-2 16,-4 0-1-16,0 0 0 0,0 0 0 15,0 0-1-15,3 0 0 0,-3-1 12 0,0 1 11 16,0-2 9-16,0 2-7 0,0 0-7 16,0-1-9-16,0 1-3 0,4-2-3 15,-4 2 0-15,0 0 0 0,0 0 0 16,0-1-1-16,0-1 4 0,0 2-3 0,0-3 1 15,0 3 1-15,0-1-2 0,0-1 1 16,0 1 0-16,0-1-2 0,0 1-3 16,0-1 1-16,0 1 1 0,0-1-1 15,0 1-2-15,0-1 2 0,0 0 0 0,0 3 0 16,0-4-2-16,4 1 0 0,-4 1 2 16,0-1 1-16,0 1-2 0,0-1 2 15,0 1 1-15,0-1-3 0,0-1 1 0,0 1 0 16,0 0 0-16,0 0-2 0,0 1 0 15,0-1-1-15,0 1 1 0,0-1-1 16,0 1 1-16,0-1 0 0,0 0 0 16,0 3 0-16,2-3 2 0,-2 2 0 0,0 0 1 15,0 0-2-15,0 0-1 0,0 0-1 16,0 0 2-16,0 0 0 0,0-1-2 16,0-1-2-16,0 1 3 0,0-2 6 0,0 0-5 15,0 0 1-15,0 0-2 0,0 0 0 16,0-2 0-16,0 2 0 0,0 0 1 15,0 0 0-15,0 0 0 0,0-1-1 16,0 0 0-16,0 0 0 0,0 1 0 0,0 0 1 16,0-1 0-16,0-1-1 0,0-1-1 15,0 2 0-15,0-2 1 0,0-2 1 16,0 1 0-16,0-1 2 0,0 1 1 16,0-2 0-16,0 0 0 0,0-2 2 0,0 1 1 15,0 1 1-15,0-1-4 0,0 0 2 16,0 1-4-16,0-1 3 0,0 1-3 0,0-2-1 15,0 1 1-15,0-1 2 16,0 1-2-16,0 0 0 0,0 0 1 0,0 0 1 16,0-1 0-16,0 2 1 0,-2-1 1 15,2-2-1-15,0 0-2 0,0-2-3 0,0 1 0 16,0-4-37-16,2-1-87 0,-2-3-127 16,0-1-96-16,0-5 1 0</inkml:trace>
  <inkml:trace contextRef="#ctx0" brushRef="#br2" timeOffset="-214640.19">7117 7470 58 0,'0'0'69'0,"0"1"4"0,0-1-3 16,0 0-4-16,0 1-11 0,0-1-12 15,0 0-13-15,2 2-9 0,-2-2-6 0,0 0-4 16,0 0-6-16,0 2-3 0,0-2-2 16,0 1 3-16,4-1 1 0,-4 0 2 15,4 0 5-15,-4 0 3 0,2 0 4 0,3 0 0 16,-3 0 4-16,2 0-3 0,0-1 0 15,-2 1 1-15,4-2-3 0,2 2-4 16,-5 0-2-16,5 0-2 0,-6-2 1 0,4 1-3 16,2 1-1-16,-1-1 0 0,-1 1 0 15,0-2 1-15,0 2-1 0,2-1-2 16,3 1-1-16,-5-2 3 0,4 1 1 16,-4 1-4-16,5-2 2 0,-1 2-4 0,-2-1 0 15,3-1 0-15,-1 2 3 0,3-1 1 16,-3 1-2-16,4-2-1 0,-1 0 1 15,1 1-1-15,-1 1 2 0,3-1-2 0,-1 1 2 16,1-2-2-16,-3 1 13 0,3 1 13 16,-1 0 0-16,-3 0-10 0,4-2-4 15,1 2-3-15,-3 0 0 0,-1-1-5 0,3 1-2 16,-1 0-1-16,-3 0-3 0,3 0 0 16,1 0 3-16,-7 0 0 0,9 0 17 15,-5 0 13-15,-1-2 14 0,2 1-14 0,-1 1-8 16,3-2-11-16,-1 1-7 0,-3-1-4 15,5 1 1-15,-1-1-4 0,-1 0 2 16,1 2 1-16,1-1-3 0,-1 1 0 16,1 0 2-16,-1-1-2 0,1 1 0 0,0-2 1 15,-1 1 2-15,1-1-3 0,3 1 2 16,-3-1-2-16,4-1 0 0,-1 0-2 16,-1 0 1-16,1 0 2 0,1 0 4 15,-2 0-1-15,1 0-1 0,1 0-2 0,-2 0 2 16,-3 0-3-16,9 0 0 0,-6 2 0 15,-3-2 0-15,9 1 0 0,-8 1-3 0,1-1 3 16,3 0 3-16,-1 1-1 16,-3 0 0-16,2-1-4 0,1-1 2 0,-3 2 0 15,6-2 2-15,-5 0-1 0,1 0-4 16,1-1 8-16,1 0-2 0,-4 1 2 0,-1 0-7 16,3-1 1-16,-3 0 0 0,1 2 2 15,1-3-1-15,-1 2-5 0,0 0 2 16,-1-2 1-16,-4 3 9 0,3-1-3 15,1 0-3-15,-3 0-1 0,1 0 0 0,3-1 0 16,-5 3 0-16,3-2 0 0,-3 2 0 16,1-2 1-16,1 1 1 0,-2 1-2 15,3-1 0-15,-3-1 7 0,3 2-3 16,-3-1-2-16,3 0-4 0,-7 1-2 0,11 0 4 16,-11-2 2-16,6 1 0 0,-1 1 0 15,1-1-4-15,-1 1 2 0,1-1-2 0,-2 1 0 16,-1-1 0-16,1 0 2 0,-2 1 0 15,5 1 0-15,-7-1 0 0,7 1-2 16,-5-2 4-16,2 2-2 0,-1-1 1 16,-1 1 2-16,3-2 21 0,-3 1 18 0,0 1 16 15,1-2-9-15,-1 1-13 0,0-1-12 16,-2 1-9-16,7-1-4 0,-5 0-5 16,-1 2-2-16,1-1-3 0,0 1-6 0,5-1 3 15,-7 1 2-15,2 0 5 0,5-2-4 16,-9 2-1-16,4-1 3 0,1 1-2 15,-3 0 1-15,0 0-1 0,2 0-1 16,-3 0 0-16,3 0 0 0,-4 0 2 0,0 0 1 16,1 1-1-16,-1-1-2 0,2 2 2 15,-6-2-1-15,6 0-4 0,-1 0 3 16,-5 1 0-16,6-1 3 0,-2 0-2 16,-4 0 0-16,7 1-1 0,-3-1-3 0,-2 0 1 15,2 0 2-15,0 0 3 0,0 0 1 16,1 0-3-16,1 0-1 0,-2 0-1 15,4 0 1-15,-3 0 1 0,-1 0-1 16,4 0 1-16,-4 2-1 0,5-2 3 0,-1 0-3 16,0 0 0-16,1 2 0 0,-5-2 2 15,4 0-1-15,-1 1 0 0,1-1-2 16,-2 0 0-16,0 0 1 0,3 2 0 0,-5-2 0 16,4 1 0-16,1-1 0 0,-5 0 1 15,4 0 0-15,-4 2-2 0,5-2 1 16,-5 0 1-16,2 0 2 0,-2 1-3 15,1-1 2-15,-1 0-1 0,2 2 0 0,-6-2-3 16,4 0-1-16,3 0 1 0,-7 0 0 16,4 0 2-16,-2 0 2 0,0 0 1 0,2 0-1 15,-2 0-2-15,-1 0 0 16,3 0 0-16,2 0 1 0,-6 0-1 0,4 0-1 16,-2 0-2-16,1 0 1 0,-3 0 1 15,6 0 1-15,-6 0 0 0,2 0-1 0,-2 0-1 16,6 0 2-16,-6 1 4 0,5-1 0 15,-3 0-3-15,2 2-1 0,-2-2 0 16,2 0 2-16,1 0-2 0,1 0 3 0,-6 0-5 16,4 0 2-16,2 0 0 0,-1 0 0 15,-1 0-1-15,0 0 1 0,0 1 1 16,2-1 1-16,-6 0-4 0,7 0 1 16,-3 1 1-16,0-1 0 0,0 0 3 0,1 2-3 15,1-2 0-15,-2 2 1 0,0-2 0 16,0 1 1-16,3-1-1 0,-7 0-1 15,4 0 0-15,2 0 2 0,-2 0 0 16,-4 0-1-16,7 0-1 0,-7 0 2 0,2 0 0 16,0 0-1-16,-4 0 8 0,2 0-3 15,2 0-3-15,-2 0-6 0,-2 0-1 16,0 0 2-16,5 0 2 0,-1 0-1 16,-4 0 1-16,0 0 0 0,2 0-2 0,-2 0 2 15,0 2 2-15,0-1-1 0,0-1 0 16,0 2-1-16,0 1 1 0,0 0 0 15,0-1 2-15,4 0 6 0,-4 1 8 0,0 2 7 16,0-2 4-16,0 3-2 0,0-4-3 16,0 3-2-16,-4 0 9 0,4 1 9 15,0-2 13-15,0 2 3 0,0 0 1 0,0 0 4 16,0 0 6-16,0 0 10 0,0 0-4 16,0 2-13-16,0-1-9 0,0 2 0 15,0-1 2-15,0-1-4 0,0 2-10 16,0 0-12-16,0 0-9 0,0 2-2 0,0-2-2 15,0 3-4-15,0-2-1 0,0 2-4 16,0-2 0-16,4 3-2 0,-4 0 1 16,2-1 0-16,-2 0-1 0,0 2 0 0,0-1-6 15,4-1 4-15,0 2 0 0,-4-1 4 16,2 1-2-16,-2-1 0 0,4 1 6 16,1-1-2-16,-5 1-1 0,2 1-1 15,2-2-1-15,-4 2-1 0,2 0-1 0,-2 0 2 16,4 2 1-16,0-2-4 0,-4 0 2 15,0 1 0-15,2 1 5 0,-2-2-2 16,0 1 1-16,0 1-2 0,0-1-2 16,0 1 0-16,0-1-2 0,0 0 0 0,0 2 2 15,0-2-1-15,4 0-1 0,-4 1-1 16,0-1 1-16,2-1 0 0,-2 2 3 0,0-2 0 16,0 0 0-16,4 0 0 0,1 0-2 15,-5-2-1-15,0 2 2 0,0-1-2 16,0-1 0-16,2 2-4 0,-2-1 1 15,0-1 0-15,4 1 7 0,-2-1-1 0,-2 1-1 16,4-1-1-16,0 1-1 0,-4 1 0 16,0-2 0-16,2 1 1 0,2-1 2 15,0 1 2-15,-4-1-4 0,3-1 1 16,-3 2 1-16,0-2 1 0,4 0 30 0,-2 1 21 16,-2-1 14-16,4 0-24 0,0 0-19 15,-4 0-4-15,2 0-7 0,-2 0-7 16,4-1-5-16,-2 1-1 0,-2-2 2 0,0 2-2 15,4-1-1-15,-4 1-2 0,5-2 4 16,-5 1-5-16,0-1 4 0,2 1-4 16,-2-1 5-16,4 1 0 0,-4 1 0 15,4-2-1-15,-4 1-2 0,0-1 0 0,0 1 2 16,2-1-4-16,2 1 2 0,-4 1-3 16,2-2-2-16,2 1 1 0,0-1 2 15,-2 1 4-15,3-3 4 0,-3 3-5 0,6-2-1 16,-6 2-1-16,-2-2 5 0,6 0-3 15,-2-2 0-15,0 2-1 0,-1-1 0 16,1-1-1-16,0 1 2 0,-2-3-1 16,-2 3 2-16,4-2 2 0,-2-2-2 15,-2 1-1-15,4 0-2 0,0-1 2 0,-4 0 0 16,0 1 1-16,2-2 1 0,-2 0 4 16,0 0 11-16,5 0 20 0,-5-1 22 0,0 0 4 15,0-2-12-15,0 2-11 0,-5-2-9 16,5 0-3-16,0 0-2 0,0 0 4 15,-2 0-1-15,2-2 4 0,-8 2 4 0,8 0 6 16,-6 0 3-16,6 0 6 0,-2-1 8 16,-6 1 3-16,5-1 0 0,-1 1-8 15,0-2-8-15,-2 2-13 0,4-1-12 16,-6-1-5-16,1 1-4 0,1 1-1 0,0-2-14 16,0 1-1-16,-2-1 5 0,-3 1 5 15,5 1 0-15,-4 0-6 0,4 0 7 16,-5 0 4-16,1 0 6 0,2 0 1 15,-3 1-4-15,1-1 3 0,0 3 5 0,-3-3 5 16,3 2-2-16,-5-1-5 0,7 1 0 16,-2-2-5-16,-5 1-10 0,3-1 7 15,-3 2 4-15,-1-2 11 0,3 0-8 0,-1 0-1 16,-3 0-5-16,1 0-4 0,-1 1 2 16,1-1 1-16,3 1-3 0,-3-1-3 15,-5 2-6-15,5-2 0 0,-1 2 0 0,-3-1 4 16,7 1 1-16,-8-1 2 0,1 1-2 15,3 1 7-15,-1-2 5 0,-3 1 8 16,0-1-6-16,5 0-6 0,-3-1-7 16,-2 2-1-16,1 0-1 0,3-1 0 0,-3 1-3 15,1-1 4-15,2-1-4 0,-3 2 0 16,-1-1-4-16,5-1 1 0,-3 0-8 16,2 2 4-16,-1-2 1 0,-1 0 9 15,-1 0-4-15,3 0-2 0,-4 0-3 0,5 0 1 16,-3 0-5-16,3 0 5 0,-1 1-3 15,-4-1 3-15,1 2 0 0,3-1 4 16,1 0-3-16,-5 1 0 0,5 0 1 0,-3-1 4 16,2-1-2-16,1 2-2 0,-5-1-2 15,0 1 2-15,1-1 0 0,3-1-1 16,-1 2 1-16,1-2-1 0,-8 1 1 16,9 1 0-16,-3-1 2 0,-1 0-2 0,-1 1 0 15,2 0-5-15,-1-1 0 0,-1 2 0 16,2 0 5-16,-1-1 0 0,-1 1 4 0,4 0-2 15,-1-1-5-15,-3 0 8 0,0 1-1 16,5 0 4-16,-1-1-13 0,-3-1 5 16,3 1-9-16,-1-1 6 0,1 1 0 15,1-1 5-15,-3 0-5 0,0 1-1 0,3-2-2 16,-1 2 4-16,1-2 2 0,-1 1 4 16,-1 1-6-16,1-1-1 0,0-1 0 15,1 3 3-15,-1-3 0 0,1 2 4 0,-5-1-3 16,5 1 1-16,-1-1-4 0,1 0 3 15,-1-1 1-15,-2 2 0 0,1 0-3 16,1-1 1-16,1 1 0 0,-1-1 2 16,-1 1-3-16,1-1-5 0,-2 1 2 0,3-1 0 15,4 1 4-15,-5-1-5 0,3 0 4 16,-3 1 0-16,5 0 1 0,-1-2 1 16,-1 1 1-16,1 1 2 0,-3-1-7 0,5 1 5 15,-5-1-4-15,1 1 4 0,3-2 2 16,-2 1-2-16,1 1-2 0,-1-1-5 15,1 1 0-15,-1-2 4 0,1 1-5 0,1 0 4 16,-2 1-4-16,1 0 1 0,-1-1 4 16,1-1 0-16,-1 3-1 0,6-1-3 15,-3-1 2-15,-5 1 3 0,1-1 3 16,5 1-2-16,-3-1 0 0,-1 0 0 0,6 1 10 16,-7-2-17-16,3 3 1 0,-3-3-9 15,5 2 22-15,2-1-2 0,-7 1 1 16,3-1-4-16,-3 1-2 0,5-2-3 0,-6 1 2 15,5 1-2-15,-1-2 2 0,-1 2-5 16,-1-2-1-16,4 2 0 0,-3-2 1 16,-1 2 6-16,1-1-1 0,-1 1 0 15,6-1 0-15,-7 1-2 0,3-1 2 0,-3 1-2 16,5-2 2-16,2 1 2 0,-3 1-14 16,1-1 6-16,0 0 0 0,-1 1 15 15,1 0-4-15,4-1-13 0,-5-1 5 0,5 2 1 16,-4-1 10-16,0-1-2 0,3 2-4 15,-3-1 2-15,4-1-5 0,-5 2-1 16,5-2 1-16,-4 0 0 0,8 0 0 0,-8 1-3 16,3-1-1-16,-1 2 0 0,0-2 5 15,0 0 5-15,1 0-1 0,1 1-1 16,0-1 0-16,-2 0-1 0,1 0 6 0,5 0-6 16,-6 0-2-16,6 0-6 0,-2 0 4 15,-2 0-1-15,2 0-3 0,2 0 4 16,-3 0-7-16,1 0 1 0,4 0-3 15,-2 0 7-15,-2 0-3 0,4 0 3 0,-2 0-2 16,2 0-1-16,0 0-2 0,-4 0 4 16,4 0 2-16,-4 0 2 0,4 0-1 15,0 0 1-15,0 0 1 0,0 0 2 16,0 0 3-16,-2 0 3 0,2 0-2 0,0 0-6 16,0 0-7-16,0-1-3 0,0 1 4 15,0 0 6-15,0-3 0 0,0 1 0 16,0 1 0-16,2-2-1 0,-2 1-1 0,0-3 0 15,0 3 2-15,4-1 1 0,-4-2 2 16,4 2 0-16,-4-2-2 0,0 3 9 16,2-3-4-16,-2 1-3 0,0-1-6 0,0 1 1 15,0 1-1-15,4-3-9 0,-4 1 3 16,0 1 7-16,0-1 11 0,0-1-3 16,2 2-3-16,-2-2-1 0,0 1-1 15,0-1-4-15,0 1-3 0,0 0 3 0,0-1 2 16,4-1 4-16,-4 2 0 0,0 0-3 15,5-1 0-15,-5 0 0 0,0 0-3 16,0-1 2-16,2 1 0 0,-2-2 3 0,0 2-1 16,0 0 0-16,0 0 0 0,4-2 3 15,-4 3 1-15,0-3-4 0,0 3-7 16,4-2-2-16,-4 1 2 0,0 2 1 16,0-2 3-16,0 0-2 0,0 1 2 0,0 0 0 15,0 0 0-15,2 0 5 0,-2 1-1 16,0 0 4-16,0-1-4 0,0 2 2 0,0-2-4 15,0 0 0-15,0 3-1 16,0-4-2-16,4 1-1 0,-4 1-5 0,0-1-3 16,0 1-11-16,2-1-51 0,-2-1-98 15,0 2-159-15,0 1-218 0,0 0-219 0,0 1-96 16,-2-1 115-16,2 3 221 0,0 3 205 16</inkml:trace>
  <inkml:trace contextRef="#ctx0" brushRef="#br2" timeOffset="-203590.19">8097 7614 41 0,'0'0'59'0,"0"1"17"0,2-1 13 16,-2 0 12-16,0 2 7 0,0-2-5 0,0 1-8 16,0-1-16-16,0 2-10 0,0-1-14 15,0 0-13-15,0 1-7 0,0 1-11 0,0 0-7 16,0 0 5-16,0 0 9 0,0 1 9 16,0 0-2-16,0 0 5 0,0 2 12 15,-2 0 15-15,2 0 9 0,0 0 2 16,0 0 0-16,0 3-1 0,-4-1-6 0,4-1-21 15,0 2-15-15,0-1-10 0,0 1-8 16,4-2 0-16,-4 1-10 0,0 1-2 16,0-3-8-16,0 0 0 0,0 0 1 0,0-2 2 15,0 1 4-15,0-2 13 0,0 1 29 16,2-1 38-16,-2 0 37 0,0-1 20 16,0 1 4-16,0-2-21 0,0 1-30 15,0-2-31-15,0 1-23 0,0-2-13 0,0 1-9 16,0-2-7-16,0-1-8 0,4 2-3 15,-4-3-3-15,0-1 0 0,0 0 2 16,4-1-1-16,-4 0-1 0,0 0-1 16,0-1-2-16,0 1 1 0,2-2 4 0,-2 0-1 15,0 1 1-15,0 0-2 0,0-1 0 16,4 2 0-16,-4-2 0 0,0 3 1 16,0-1-1-16,0 0-1 0,2 0-1 15,-2 0 4-15,0 1-2 0,0 0 11 0,0 1 11 16,0 0 13-16,0-1-1 0,0 2-5 15,5 0-12-15,-5 0-6 0,0 0-7 16,0 2-8-16,4-1-1 0,-4 1 0 0,0-1 4 16,0 2 2-16,2-1-2 0,-2 1 1 15,4 1 1-15,0-1 2 0,-4 0-4 0,2 2-1 16,-2-1 2-16,6 1 0 16,-6 1-1-16,9-2 1 0,-9 2-2 0,2 0 2 15,4 0 0-15,-2 2 2 0,0-2 4 16,-2 2-3-16,6 0 0 0,-5 0-3 0,3-1 3 15,2 1-3-15,-6-1 0 16,4 2 0-16,3-1 3 0,-7-1-1 0,4-1-1 16,-2 2-4-16,0-2 0 0,-2 0 3 15,6 0 7-15,-5-1 2 0,-3 2 21 0,6-3 32 16,-2-1 25-16,0 2 0 0,-4-4-20 16,2 1-19-16,2-1-19 0,-2-2-9 15,-2-1-6-15,4 1-8 0,1-3-2 16,-5 2 0-16,2-3-3 0,-2 2 1 0,0-1-2 15,4 1 1-15,-4-1-3 0,0 0 1 16,4 1-2-16,-4 1 5 0,0 3-4 16,0-3-4-16,0 2-1 0,2 0 0 0,-2 0 1 15,0 0 6-15,4 3 0 0,-2-1 2 16,-2 1 2-16,4 0-2 0,0 1 1 16,-4-1 0-16,2 3 1 0,3 0-1 15,-3 0 0-15,2 0 5 0,0 2 0 0,-2-1-5 16,-2 2 2-16,6-1 3 0,-6 0 6 15,4 2 7-15,0-1-6 0,-1 0-4 16,-3 1-14-16,4-1 5 0,0 1-2 16,-4 1 1-16,2 0-1 0,-2-1 2 0,4-1-1 15,-2 0 2-15,-2 0-7 0,4-1 1 16,0-1-1-16,-4 1 4 0,2-1 2 16,-2-1 0-16,0 0-4 0,5 0 0 0,-3-1-35 15,-2-2-116-15,4 0-208 0,0 0-198 16,-4-2-136-16,2 1 20 0,-2-2 113 15,4 1 181-15</inkml:trace>
  <inkml:trace contextRef="#ctx0" brushRef="#br2" timeOffset="-203150.19">8446 7696 58 0,'0'-4'126'0,"4"1"-6"15,-2 1-4-15,3-1 3 0,-1-1 2 0,-2 1 9 16,-2 0 2-16,4 0 5 16,-2-2 1-16,6 2-4 0,-6 2-9 0,4-3-21 15,3 3-27-15,-7 0-25 0,6-1-17 16,-6 2 10-16,4 0 15 0,3 2 17 0,-7-1 6 15,4 2 19-15,2 0 27 0,-8 2 22 16,2-1 12-16,2 2-1 0,1 0-10 16,-5-1-21-16,0 1-13 0,0 0-3 0,0-2 1 15,0 1 3-15,0 0-5 0,-5-1-10 16,1-1-20-16,4 0-16 0,-2-2-20 16,-2-1-14-16,0 0-13 0,-2-1-14 15,4-2-4-15,2 0-4 0,-9-3 2 0,9 1-2 16,-2-1-1-16,-2 1-2 0,4 0-2 15,0 0-3-15,-2-1 1 0,2 2-1 16,2 1 0-16,-2-3-2 0,0 3-53 0,4 0-111 16,-2-1-203-16,-2 3-170 0,4 0-131 15,1-1-20-15,-5 2 88 0,2 0 159 16</inkml:trace>
  <inkml:trace contextRef="#ctx0" brushRef="#br2" timeOffset="-202830.2">8616 7591 81 0,'0'0'101'0,"8"-1"11"0,-8 2 20 0,2-1 16 15,2 2 6-15,-2-1-2 0,-2 1-14 16,0 1-16-16,4 1-11 0,1 1-5 15,-5 1-1-15,2-2 5 0,-2 2-8 0,4 2-14 16,0-1-27-16,-4 2-18 0,2-1-14 16,2 1-14-16,-4 0-6 0,2-2 0 15,-2 4-2-15,4-2-1 0,0 0-3 16,-4 0-1-16,2-2-2 0,3 2 0 0,-3-1 3 16,-2 1 1-16,4-2 3 0,0-1-3 15,-4 0-7-15,0 0-33 0,2-1-68 16,-2-1-84-16,0-1-76 0,0-2-51 0,0-1-22 15,0 0 3-15,0-2 48 0</inkml:trace>
  <inkml:trace contextRef="#ctx0" brushRef="#br2" timeOffset="-202480.19">8653 7690 58 0,'4'-4'121'0,"-4"-2"6"16,2 0 7-16,2 0 7 0,0 1 3 15,-2-1-8-15,5 2-8 0,1-1-7 16,-6 1 0-16,4 0 7 0,2 2 4 16,-1 0 7-16,-1 1-3 0,0 1-12 0,2 1-27 15,-6 1-26-15,5 0-19 0,1 2 5 16,-6 0 11-16,2 2 14 0,-2 0 7 16,6 0 11-16,-8 2 18 0,2-2 21 0,-2 1 9 15,0 1 0-15,0-2-21 0,0 0-12 16,0 0-10-16,-2 0-4 0,2-2-8 15,-8 1-21-15,6-2-22 0,-2-1-21 16,2 0-9-16,-6-2-12 0,1 2 0 0,5-2-7 16,-6-2-2-16,2 2-5 0,4-2 2 15,-2 2-5-15,0-1-2 0,1 0-3 16,3-2-40-16,-4 1-72 0,4 1-144 16,0-1-139-16,0-1-96 0,0 0-19 0,4 1 16 15,-4 0 8-15,3-3 67 0,-3 2 103 16</inkml:trace>
  <inkml:trace contextRef="#ctx0" brushRef="#br2" timeOffset="-202200.19">8822 7614 35 0,'9'-3'115'0,"-7"0"-12"0,4 1 5 0,-2 0 16 15,0 2 28-15,-2 2 9 0,-2-2-5 16,4 2-15-16,-4-1-17 0,0 2-13 0,3 2-24 15,-3-2-26-15,0 1-21 0,0 2-14 16,0 0-10-16,0 0-3 0,0 0-8 16,0 2-2-16,0-1 0 0,0-1-1 0,4 2 0 15,-4-1-2-15,4-1 0 0,-4 1 0 16,0 1 1-16,2-2-1 0,-2 0 0 16,0 0 2-16,4-1 3 0,0 0-2 15,-4 0 2-15,0 0-5 0,2-2-26 0,-2 0-47 16,0-2-61-16,4 1-50 0,-2-2-38 15,-2 0-36-15,0-2-38 0,5 1 18 16</inkml:trace>
  <inkml:trace contextRef="#ctx0" brushRef="#br2" timeOffset="-201950.19">8864 7656 126 0,'0'-3'178'0,"0"0"3"0,0 0-6 15,2 0-10-15,-2-1-8 0,4 2-1 0,0-1 15 16,-2-2 25-16,4 2 38 0,-1 0 32 16,1-1 12-16,0 1-14 0,2 0-48 15,-2-2-57-15,1 2-56 0,3 0-39 16,-4 0-25-16,0 0-12 0,3 2-12 0,-1-2-8 16,0 1-5-16,-2 1 4 0,1-1-3 15,-1 1-2-15,2 1-32 0,-6-2-83 16,2 2-145-16,-2 0-135 0,-2 2-92 0,0-2-38 15,0 0-1-15,-2 1 74 0,-2 2 123 16</inkml:trace>
  <inkml:trace contextRef="#ctx0" brushRef="#br2" timeOffset="-201730.19">8874 7684 126 0,'-8'3'189'16,"8"0"43"-16,0 2 51 0,0-4 48 0,0 0 41 15,4 1 25-15,0-2-11 0,2 0-49 16,1 0-71-16,-1-2-67 0,4 0-70 16,-4 0-48-16,5-1-42 0,-1 0-16 0,-4 2-11 15,4-2-5-15,-3 1-3 0,3-1-3 16,-4 3-1-16,5-1-16 0,-5 1-71 16,-2 0-168-16,0 0-186 0,-4 0-149 15,2 1-69-15,-4 1 57 0,2 1 132 0,-8 0 184 16</inkml:trace>
  <inkml:trace contextRef="#ctx0" brushRef="#br2" timeOffset="-201530.19">8909 7762 42 0,'0'5'179'0,"-2"-2"37"16,2-2 37-16,0 2 38 0,0 0 33 0,2-1 33 16,2-1 23-16,1-1-14 0,-3 2-56 15,4-2-77-15,-2-2-74 0,2 2-58 16,0-1-39-16,3 1-26 0,-7-2-17 0,4 2-8 15,2-1-5-15,-2-1 4 0,1 2-72 16,-3-2-182-16,-2 2-226 0,6 0-184 16,-6-1-35-16,2 0 93 0,-2-1 174 15</inkml:trace>
  <inkml:trace contextRef="#ctx0" brushRef="#br2" timeOffset="-201030.2">9110 7642 45 0,'4'-4'170'0,"-2"-1"6"0,-2 2 5 16,6-1 8-16,-6-1 17 0,4 2 30 15,0 0 46-15,-4 0 46 0,3 2 32 0,-3-2-12 16,0 1-42-16,4 0-57 0,-4 1-56 15,4 0-45-15,-4-1-44 0,0 1-36 16,0 1-25-16,0-2-18 0,0 2-7 16,2 0-7-16,-2 0-2 0,0 0-1 0,0 2-5 15,0 1 0-15,0-2-6 0,0 2 1 16,4 0 1-16,-4 0 1 0,0 2 0 16,0-1 3-16,2 2 0 0,-2-1-6 0,0 1 3 15,0 0 0-15,0 0 3 0,0 1 0 16,0-1-1-16,0 2-4 0,0-2 1 15,0 1 2-15,0-1 2 0,0 0-3 0,0 0 0 16,0 0-1-16,0-1 1 0,0-1 0 16,0 1 3-16,4-1 4 0,-4-1 1 15,4 0 15-15,-4 0 23 0,2-1 18 16,5-1 4-16,-7 1-5 0,8-1-6 0,-6-1-10 16,6 0-11-16,-6 0-17 0,4-1-1 15,3 1-5-15,-7-2-3 0,4 2-2 16,2 0-4-16,-2 0-2 0,1-1 0 15,-1 1 0-15,2-2-2 0,-6 2-6 0,4 0-5 16,3-2-28-16,-7 2-87 0,4-1-173 16,-6 1-250-16,4 0-260 0,-4 0-61 15,0 0 140-15,-4 1 256 0,4 1 185 16</inkml:trace>
  <inkml:trace contextRef="#ctx0" brushRef="#br2" timeOffset="-198530.2">7522 8083 84 0,'0'-7'114'0,"4"1"-6"0,0-2-9 0,-1 2-12 15,1-1-9-15,2 1-11 0,-2 0-7 16,-2 1-12-16,6 1-17 0,-1-1-10 16,-1 1-9-16,0 0-3 0,0 3-2 15,2 0-3-15,-6 1-1 0,7 1 5 0,-1 2-1 16,-4 0 2-16,2 3-2 0,-1 0-3 15,1 2 2-15,-2-1 25 0,-4 2 38 16,2 0 38-16,-2 0 16 0,0 0 14 16,0-2 14-16,-2 1 15 0,2 0 27 0,-8-1 23 15,6-1 17-15,-3 0-7 0,-1-1-40 16,0-1-43-16,0-2-43 0,-3-1-19 16,3 1-17-16,0-2-11 0,0-2-16 0,-2-1-11 15,1-1-12-15,1-1-4 0,0-1-5 16,2 0-4-16,2 0-9 0,-6 0-8 15,8-1 7-15,0 1 9 0,0-2 12 0,8 2-7 16,-8 0 0-16,2 2-5 0,4-1-11 16,2 2-84-16,-6 0-165 0,5 3-175 15,-3 0-130-15,2 0-54 0,-2-2 54 0,-2 2 126 16</inkml:trace>
  <inkml:trace contextRef="#ctx0" brushRef="#br2" timeOffset="-198150.19">7764 8019 57 0,'2'0'61'0,"2"0"10"16,-2 0 22-16,2 0 28 0,1 1 28 16,-5 2 17-16,2 2 2 0,-2 0-8 0,0 0-8 15,0 3-14-15,4-3-24 0,-4 3-16 16,0 0-9-16,0 1-12 0,0-2-16 16,0 2-21-16,0 0-14 0,0-2-16 15,2 1 0-15,-2 0-5 0,0-1 3 0,0-1-2 16,4 0-2-16,0 0-1 0,-4 0-2 15,0-1 1-15,2-2 3 0,-2 1 0 0,4-1 1 16,0 0-9-16,-4 0-44 0,0 0-74 16,0-1-76-16,0-1-62 0,0-1-38 15,-4-1-41-15,4-1 10 0,-4-2 50 16</inkml:trace>
  <inkml:trace contextRef="#ctx0" brushRef="#br2" timeOffset="-197900.19">7760 8079 82 0,'4'-2'142'0,"-4"-1"-9"0,0 0-13 0,2 2-7 16,-2-2-1-16,4 1 5 0,-2 1 4 16,2-1 3-16,1 1 3 0,1-1-1 15,-4-1-7-15,6 2-19 0,-2-3-26 16,1 3-27-16,-1 0-17 0,2-2-9 0,-2 1-8 15,5 1-4-15,-9 1-4 0,4-2 0 16,2 2-3-16,-2-1 6 0,-2-1-1 16,3 2-18-16,-5 0-41 0,6 0-68 15,-8 0-78-15,2-1-83 0,-2-1-72 0,0 2-5 16,0 0 58-16</inkml:trace>
  <inkml:trace contextRef="#ctx0" brushRef="#br2" timeOffset="-197690.19">7803 8088 18 0,'-4'2'169'0,"4"0"33"15,4 1 18-15,-4-1 11 0,4-1 5 16,-1 1 6-16,-3-1-4 0,6-1-22 16,-2 0-47-16,0 0-57 0,2 0-39 15,0-1-30-15,-1 1-14 0,1 0-12 0,0-2-5 16,0 2-21-16,2 0-96 0,-6 0-147 15,5-1-195-15,1-1-78 0,-2 1 45 16,-4 1 149-16</inkml:trace>
  <inkml:trace contextRef="#ctx0" brushRef="#br2" timeOffset="-197330.19">8099 8062 85 0,'0'-1'164'15,"0"1"-4"-15,4-2-8 0,0 2-9 16,-4 0-6-16,2 0-8 0,-2 0-4 0,4 0 8 15,-2-1 21-15,7-1 44 0,-7 1 48 16,8-1 36-16,-4 0-11 0,5 0-37 16,-5-1-53-16,4 1-45 0,1 1-44 15,-1-1-33-15,0-1-20 0,1 0-7 0,1 0-14 16,-2 0-4-16,3 0-13 0,-3 0 0 16,0 0 1-16,1 2-5 0,-1-3 3 15,0 2-6-15,-8 0-43 0,5 1-141 16,1-1-181-16,-8 2-170 0,2-1-99 0,-2 1 39 15,-2-2 125-15,2 2 185 0</inkml:trace>
  <inkml:trace contextRef="#ctx0" brushRef="#br2" timeOffset="-197120.19">8223 8031 129 0,'0'2'170'15,"0"3"-5"-15,0 1-13 0,0 0-27 16,0 0-34-16,-4 0-27 0,4 2-26 0,0-1-13 16,0 1-10-16,0-3-3 0,0 3-7 15,0 0-2-15,0-2 3 0,0 0-1 16,4 0-10-16,-4-2-53 0,4-1-101 0,-4 0-114 16,2 0-30-16</inkml:trace>
  <inkml:trace contextRef="#ctx0" brushRef="#br2" timeOffset="-196640.19">8409 8005 85 0,'4'-3'214'16,"0"0"26"-16,-4 0 3 0,0 2 3 0,0 1-15 15,2-3-3-15,-2 3-16 0,0-2-30 16,4 1-39-16,-4 1-13 0,3-2 10 16,-3 4 25-16,0-2 17 0,0 3-4 0,0 0-24 15,4-2-39-15,-4 4-39 0,0-1-26 16,0 2-10-16,0 0-13 0,0 0-7 16,0 2-11-16,0-1-1 0,0 1-13 15,0 1 4-15,0 0 1 0,0-1 12 0,0 2-5 16,4-2-4-16,-4 2-1 0,0 0 0 15,0-2-1-15,0 0-1 0,0 0 0 16,2 0 0-16,-2-3 3 0,0 3-2 16,0-3-1-16,0 0-2 0,4-1-1 0,0 0-34 15,-4-1-96-15,0 0-167 0,0-1-157 16,0 0-112-16,0-2-50 0,2-1 59 0,-2 0 130 16</inkml:trace>
  <inkml:trace contextRef="#ctx0" brushRef="#br2" timeOffset="-196210.19">8510 8014 90 0,'2'-3'102'0,"-2"0"-11"0,4 0-13 16,1 0-17-16,-5 2-15 0,0-1-10 15,0 2-11-15,2-2-7 0,-2 2-4 0,0 0-2 16,0 0-5-16,0 0 5 0,0 2 16 16,0 0 14-16,4 1 10 0,-4 0 7 15,0 1 11-15,0 2 8 0,0-1-2 16,0 1-3-16,0-1-15 0,0 0-11 0,0 3-16 15,0-3-11-15,0 2-6 0,0 0-1 16,0-1 7-16,0 0 9 0,0 2 8 16,0-3 3-16,2 2 2 0,-2-1 11 0,0-1 2 15,0 0-6-15,0 0-13 0,0 1-10 16,0-2-12-16,0-1-5 0,0 2-4 16,0-2 0-16,0 0-2 0,0 0 2 15,0-2 1-15,0 0 1 0,0 1 0 0,0 0-40 16,0-2-79-16,0 1-131 0,0-2-134 15,-2-1-41-15,-2 0 58 0</inkml:trace>
  <inkml:trace contextRef="#ctx0" brushRef="#br2" timeOffset="-195980.19">8450 8131 14 0,'0'-1'168'0,"0"-1"21"0,0 2 20 15,2-2 14-15,-2 2 9 0,0-1 20 16,9 0 21-16,-9-2 28 0,2 1 6 0,4-1-22 16,2 0-44-16,-6 2-58 0,4-3-50 15,-1 2-44-15,1-1-31 0,2 0-22 0,-6 0-12 16,4 0-12-16,3-1-4 0,-3 2-14 16,0-1-93-16,-2 0-177 0,2 1-187 15,-1 1-115-15,-3-1-25 0,4-1 61 16,-2 0 121-16</inkml:trace>
  <inkml:trace contextRef="#ctx0" brushRef="#br2" timeOffset="-195730.19">8599 8033 14 0,'8'-1'193'0,"-8"0"-2"16,3 1-8-16,-3 0-20 0,4 0-33 16,-2 0-7-16,-2 0 16 0,0 1 48 15,4 0 55-15,-4 1 43 0,4 1 9 0,-4 0-45 16,0 0-56-16,0 2-56 0,0 1-41 15,0 0-34-15,0 0-30 0,0 1-10 16,0-1-9-16,0 2 4 0,0-1-9 16,0 1-4-16,0-3-4 0,2 3 1 0,-2-2 1 15,0 0 0-15,0 0-2 0,4-1-3 16,-2-2-42-16,-2 1-78 0,0-1-108 16,0 0-75-16,0 0-34 0,0-1-8 15,0-1-5-15,0-1-19 0,0-1 0 0,0-1 48 16</inkml:trace>
  <inkml:trace contextRef="#ctx0" brushRef="#br2" timeOffset="-195470.2">8610 8095 48 0,'0'-5'194'0,"4"3"28"16,-4-1 16-16,2 0 4 0,-2-2 3 15,0 0 21-15,8 0 30 0,-8 0 26 0,2-1 3 16,4 1-24-16,-2 0-46 0,1 0-46 15,1-1-51-15,-2 0-46 0,2 0-38 0,0 2-30 16,0-2-16-16,-1 0-12 0,1 1-6 16,0 0-6-16,-2 3-1 0,2-3 4 15,-2 2-2-15,3 2-8 0,-3-1-5 16,-2-1 4-16,2 3-5 0,-2 0-26 0,2-1-44 16,0 1-76-16,-4 0-103 0,0 1-96 15,0 2-45-15,0-1 4 0,0-1 24 16,-4 1 13-16,0-1 9 0,4 1-1 0,-6 2 42 15</inkml:trace>
  <inkml:trace contextRef="#ctx0" brushRef="#br2" timeOffset="-195250.19">8632 8068 165 0,'0'3'226'0,"0"0"19"15,0-1 8-15,0-1 22 0,4 1 30 16,1-2 21-16,-3 0-2 0,2 0-41 15,0-2-67-15,2 2-68 0,-4-1-57 16,6 1-35-16,-6-2-29 0,3 2-12 0,-3-2-2 16,6 2 1-16,-6 0-8 0,2 0-33 15,-2 2-94-15,-2 0-130 0,0 1-104 16,0 0-38-16,0 0 15 0,0 0 24 16,-2-1 32-16,-2 2 37 0,2 0 48 0,-2-1 57 15</inkml:trace>
  <inkml:trace contextRef="#ctx0" brushRef="#br2" timeOffset="-195050.19">8651 8133 28 0,'-4'4'114'0,"0"1"12"0,2-1 5 16,2-1 17-16,-5 0 38 0,5 2 61 16,0-4 74-16,0 2 61 0,0-1 35 15,5 0-24-15,-3 0-50 0,-2-2-63 16,8 0-62-16,-2 0-59 0,-4-2-55 0,6 2-35 16,-6-1-29-16,5 0-15 0,3-2-11 15,-4 1-11-15,5 1-16 0,-3-2-65 16,0 1-177-16,0-1-225 0,-1 3-196 0,3-3-76 15,-4 2 89-15,4-2 168 0,-3 0 194 16</inkml:trace>
  <inkml:trace contextRef="#ctx0" brushRef="#br2" timeOffset="-194650.19">8977 8056 70 0,'9'-6'202'15,"-1"0"20"-15,-2 3 13 0,0-1 20 16,1 0 42-16,-3 0 57 0,-2 1 43 16,6 0-13-16,-6 0-71 0,-2 0-90 15,0 1-71-15,0 2-53 0,0-1-32 0,0 2-19 16,-2-1-14-16,-2 2-10 0,0 0-9 16,2-1-7-16,-2-1-3 0,4 2-1 15,-2-1-4-15,2 1 0 0,-5-1 1 0,5 1 3 16,0-1-4-16,0 1-4 0,5 0-3 15,-5-2 3-15,2 2 4 0,-2 0 4 16,6-1-4-16,-2 2 0 0,0-1 0 0,-2 1 2 16,2 0-2-16,0-1 2 0,-2 2 1 15,5-1 1-15,-7 1-1 0,4-1 3 16,0 2-2-16,-4 1-2 0,0 0 15 16,0 0 27-16,-4-2 30 0,0 2 4 0,2-1-1 15,-3-1-4-15,3-1-10 0,-6 2-8 16,6-4-18-16,-6 1-15 0,2 1-13 15,4-3-4-15,-7 0-4 0,7 0-2 0,-2 0-10 16,2-2-33-16,-6 1-60 0,8-1-107 16,-2 1-162-16,-2 1-146 0,1-2-84 15,3 2-4-15,0-1 31 0,0-3 93 16,0 3 137-16</inkml:trace>
  <inkml:trace contextRef="#ctx0" brushRef="#br2" timeOffset="-194380.19">9097 8043 84 0,'2'-2'195'0,"5"4"3"0,-7-2 1 15,8 1-4-15,-6 1-7 0,2-1-16 16,-2 1-38-16,6 0-40 0,-5 0-32 0,5 0-23 15,-6-1-13-15,4 2-9 0,-2 0-7 16,2 0-5-16,1 0 1 0,-3 0-2 0,2 2-2 16,-2-1 3-16,2 1 0 15,-2-1-8-15,-2 1-45 0,7-1-74 0,-7-2-90 16,2 1-71-16,-2-2-52 0,2-1 4 16,0-1 60-16</inkml:trace>
  <inkml:trace contextRef="#ctx0" brushRef="#br2" timeOffset="-194140.19">9246 8064 144 0,'4'-2'249'0,"-4"1"11"0,2-1-24 0,-2 2-44 16,0 0-31-16,0 0 3 0,0 2 30 15,0-1 38-15,-2 2 24 0,-2 2 9 16,4-1-22-16,-2 4-28 0,-2 0-35 16,0 2-29-16,2-2-32 0,-6 5-33 0,1-3-7 15,5 4-5-15,-6-2-4 0,2 1-16 16,4 0-19-16,-2 0-13 0,-1 0-9 15,-1 0-7-15,4 0-1 0,-2-1-1 0,0-1-1 16,2 0 0-16,2-2-6 0,-4 0 3 16,0-1-5-16,4-2-20 0,0 0-60 15,0-2-144-15,0-1-181 0,0 0-152 16,0-3-65-16,4 0 0 0,0-2 85 0,-4 0 137 16</inkml:trace>
  <inkml:trace contextRef="#ctx0" brushRef="#br2" timeOffset="-193600.19">9304 8118 54 0,'6'-8'225'0,"-4"-1"22"0,7 3 18 0,-7-1 5 16,2 1-11-16,-2 1-27 0,2-1-34 15,0 2-36-15,-4 1-35 0,2-2-34 16,-2 2-27-16,4 0-4 0,0 0 9 0,-4 0 19 15,0 2 4-15,0-2-10 0,3 3-12 16,-3-2-9-16,0 2-12 0,0 0-13 16,0 0-13-16,0 2-8 0,0-1-6 15,0 1-5-15,0 1-2 0,0-2 2 0,0 2 0 16,4-1-2-16,-4-1-2 0,0 2-3 16,0 0-1-16,2-1 4 0,-2 1 0 0,0-2 1 15,0 1-4-15,0 0 4 16,0 0 0-16,0 1 0 0,4 0-3 0,-4-1-3 15,4 1 3-15,-4 0 0 0,0-1 0 16,0 2 2-16,2-3 0 0,-2 2 2 0,0 0-1 16,0 0 2-16,0-1-1 0,0 0 3 15,0 2-3-15,0-1 30 0,0 0 29 16,0 0 21-16,0 0-10 0,0-1-21 16,0 2-16-16,0-1-11 0,-2 0-10 0,2 0-4 15,0 0-1-15,0 0-5 0,-4-2-2 16,4 2-5-16,-4-1 1 0,4-1 0 15,0 2 4-15,0-1 14 0,0-1 16 0,-2 1 10 16,2 1-6-16,-4-2-5 0,4 2-10 16,0-1-7-16,-3-1-6 0,3 2-8 15,0-1 2-15,-4-1-4 0,0 1 0 16,4-1-4-16,-2 1 3 0,2-1-6 0,0-1-43 16,0 0-117-16,-4 0-183 0,0 0-153 15,4-1-79-15,0-1-22 0,0 1 48 16,0-2 108-16,0 0 152 0</inkml:trace>
  <inkml:trace contextRef="#ctx0" brushRef="#br2" timeOffset="-193300.19">9453 8038 82 0,'6'-5'170'15,"2"3"0"-15,-6-1-17 0,3 0-18 16,-3 1-8-16,2 2 7 0,0 0 12 16,-4 0 4-16,0 2-2 0,2-1 4 15,-2 2 9-15,0 0 10 0,0 0-1 0,0 0-12 16,0 2-16-16,0-1-25 0,0 0-30 16,0 1-30-16,4 0-21 0,-4-1-14 15,0 1-9-15,0-1-3 0,0-1-2 16,2 2 2-16,-2-2-2 0,0 1-1 0,0-1-6 15,4-1-15-15,-4-1-71 0,0 2-113 16,0-1-114-16,0-1-61 0,0 1-20 0,0-2-1 16,0-2 11-16,0-1 46 0</inkml:trace>
  <inkml:trace contextRef="#ctx0" brushRef="#br2" timeOffset="-193090.19">9486 8049 120 0,'0'-3'210'0,"4"0"24"16,-2 0 21-16,-2 0 32 0,8-1 49 15,-5 2 57-15,5-1 27 0,-6 1-22 16,4-1-63-16,2 2-71 0,-1-1-63 0,3-1-57 16,-8 1-44-16,8 1-38 0,-4 0-23 15,3-2-15-15,-3 1-10 0,4 1-7 16,-8-1-6-16,5 2-1 0,1-1-15 0,-2-1-54 16,-2 1-124-16,-2-1-189 0,2 2-167 15,-4 0-106-15,0 0-24 0,-4 0 85 16,4 0 147-16</inkml:trace>
  <inkml:trace contextRef="#ctx0" brushRef="#br2" timeOffset="-192350.19">9486 8049 46 0,'0'0'197'0,"0"0"24"0,-2 1 23 15,2-1 25-15,0 0 35 0,0 0 45 16,0-1 41-16,0 1-2 0,0-2-46 0,0 2-76 16,0 0-60-16,0 0-37 0,0 0-36 15,-4 0-33-15,4 0-29 0,-4 0-8 16,4 0-4-16,0 0-14 0,0 0-8 15,0 0-11-15,0 0-2 0,0 0-7 0,4 0-1 16,-4 0-1-16,0 2 7 0,4-2 10 16,-4 0 9-16,0 0 3 0,2 0-3 0,2 0-6 15,-2 0-8-15,2-2-6 0,0 2-7 16,-1-1-5-16,5 1-1 0,-6-2-1 16,2 2-1-16,-2-1-1 0,6 1-2 15,-6-2 0-15,5 1-1 0,1-1-1 0,-6 1 3 16,6 1-3-16,-2-2-1 0,-4 2-3 15,7-2 0-15,-7 2 2 0,2-1-3 16,-2 1 3-16,6-1-9 0,-6 1 7 16,-2 0 3-16,7 0 0 0,-7 0-4 0,4 0 0 15,0-2 2-15,-4 2 5 0,2 0-2 16,-2-1-2-16,4 1-10 0,0 0-57 16,-4 0-85-16,2-2-111 0,-2 2-129 0,0 0-119 15,0 0-82-15,0 0-16 0,0 0 7 16,0-1 83-16,0 1 130 0</inkml:trace>
  <inkml:trace contextRef="#ctx0" brushRef="#br2" timeOffset="-192030.19">9596 8023 91 0,'0'2'148'16,"0"-2"-3"-16,4 0-16 0,-4 0-24 0,0 1-23 15,0 1-12-15,-4-1-2 0,4 2 8 16,0 0 18-16,0 0 22 0,-3 0 15 0,-1 2 6 15,4-2-5-15,-2 3-19 0,2-2-23 16,-4 2-24-16,0-1-16 0,4 2-15 16,0-2 9-16,-2 2 15 0,2-1 18 15,-4 2-4-15,4-3-18 0,0 2-6 0,0 0 30 16,0-1 22-16,0 2 4 0,0-2-32 16,0 1-25-16,0-1-6 0,0 0-16 15,0 0-10-15,0 0-16 0,0-1-2 16,0 0 4-16,0-1-2 0,0 0 1 0,0 1-1 15,0-2 1-15,0-1-1 0,0 2-2 16,0-3 0-16,0 2 2 0,0-3-46 16,0 0-118-16,4 0-167 0,-4 0-164 0,0-1-82 15,2-2 45-15,-2 1 136 0</inkml:trace>
  <inkml:trace contextRef="#ctx0" brushRef="#br2" timeOffset="-191400.19">9674 8085 146 0,'2'0'197'0,"-2"-2"7"15,0 2-11-15,0-1-24 0,4 1-29 0,-4 0-29 16,0 0-24-16,0 1-6 0,0-1 8 16,0 2 25-16,0 1 22 0,0-2 10 15,0 0-20-15,0 3-30 0,0-1-34 16,0 0-21-16,0 0-16 0,0 1-7 0,0 1-7 16,0-2-2-16,0 1-7 0,2 1-2 15,-2-1 0-15,0-1 1 0,0 2-1 16,0-1 0-16,0-1 0 0,0 0 2 15,0 0 1-15,4 0 0 0,-4 0-2 0,5 0 1 16,-5-1 1-16,0-1 1 0,0 1 1 16,2-2 2-16,-2 0-3 0,4 0-2 15,-4 0-16-15,2-2-43 0,-2 1-59 0,0-1-57 16,0 1-34-16,0-4-12 0,0 2 11 16,4-1 29-16,-4-1 44 0,4 1 45 15,-4-2 35-15,0 1 24 0,0 1 14 16,0-1 12-16,0 2 20 0,0-2 39 0,0 3 37 15,0-1 44-15,0 0 42 0,-4 1 52 16,4-1 51-16,0 0 42 0,4 0 14 0,-4 0-17 16,0 0-36-16,0 0-46 0,0 2-31 15,2-2-35-15,-2-1-25 0,8 2-24 16,-8-3-17-16,3 2-15 0,3 0-11 16,2-1-15-16,-6 0-11 0,4 0-11 0,3 0-16 15,-7-1-6-15,4 0-8 0,4 3 0 16,-2-3-9-16,-5 2-5 0,3 0-3 15,2 0-1-15,-6 1-1 0,4 1-1 16,3 0-3-16,-9 1-41 0,2 0-82 0,-2 0-111 16,0 1-157-16,0 0-134 0,-2 3-97 15,-3-1-33-15,1-2 35 0,-2 2 103 16,4-1 164-16</inkml:trace>
  <inkml:trace contextRef="#ctx0" brushRef="#br2" timeOffset="-191190.19">9676 8125 95 0,'0'3'275'0,"0"2"82"0,0-2 64 15,0-2 47-15,4 1 10 0,-2-2-41 0,2 0-73 16,1 0-77-16,-3 0-74 0,4 0-64 16,2-2-49-16,-6 2-37 0,6-1-25 15,-5-1-16-15,3 1-11 0,-2-1-8 16,0 1-4-16,-2-1-48 0,4 0-112 0,-6 2-216 15,0 0-185-15,0 0-144 0,0 2 6 16,0-2 107-16,-2 2 176 0</inkml:trace>
  <inkml:trace contextRef="#ctx0" brushRef="#br2" timeOffset="-191000.2">9699 8169 70 0,'-2'4'201'0,"-2"-1"18"0,4 0 32 0,0 0 51 15,0-2 59-15,0 1 48 0,0 1 1 16,0-1-50-16,4-1-72 0,-2-1-80 15,-2 0-64-15,8 2-53 0,-8-2-37 16,2 0-20-16,6 0-13 0,-5 0-11 0,1 0-6 16,-2 0-7-16,6 0-29 0,-6-2-111 15,-2 2-182-15,4 2-154 0,-2-2-77 16,-2-2-3-16,4 2 28 0,1-1 90 16,-5-1 127-16</inkml:trace>
  <inkml:trace contextRef="#ctx0" brushRef="#br2" timeOffset="-190360.19">9811 8104 38 0,'2'-3'220'0,"2"0"33"0,0 0 29 0,-4 0 9 16,0 1-14-16,2 1-31 0,2 0-30 15,-4-1 2-15,0 1 21 0,0 1 10 16,2 0-23-16,-2 1-48 0,0 1-52 15,0-1-42-15,0 2-28 0,0 0-21 0,0 0-15 16,0 2-5-16,0-2-7 0,0 1-1 16,0-1-3-16,0 2-1 0,0-1-1 15,0-1 2-15,0 0-3 0,0 0 0 16,0 0 0-16,0 0 2 0,0-1 8 0,4-1 17 16,-4 1 18-16,4-2 3 0,-4 0-7 15,2 0-13-15,-2-2-4 0,5-1-11 16,-3 0-2-16,2 0-8 0,0-2-3 0,-2 0-2 15,2 0-1-15,-2-1 14 0,6 0 14 16,-8 0 20-16,3 0 4 0,1 0-7 16,0 0-8-16,-2 2-5 0,-2-1-4 15,6 1-3-15,-6 1-10 0,0 1-5 0,4-1-1 16,0 3 0-16,-4 0 4 0,0 2-2 16,0 1 4-16,0 0-6 0,0 0-9 0,0 1-2 15,-4 1 3-15,4-1 6 16,0 2 0-16,0-3-2 0,0 3 2 0,0-3 0 15,4 0 3-15,-4 0 5 0,2-2 0 16,-2 1 4-16,5 0-2 0,-3-4-1 0,6 2 0 16,-6-3-9-16,4 0-8 0,2-1 1 15,-6-1 2-15,7 0 8 0,-7-2-1 16,4 1-8-16,2-1 2 0,-6 1 0 16,5-2 7-16,-3 3-8 0,0 0-2 0,-2 0-2 15,2 2 1-15,0 0 10 0,-4 1 14 16,0 2 20-16,2 2 19 0,-2 0 13 15,0 1 7-15,0 0 2 0,0 1-3 16,0 0-16-16,0 1-21 0,0 1-13 0,0-1-10 16,0 0-5-16,0 2-4 0,0-1-4 15,0-1-6-15,4 0-1 0,-4 3-2 16,0-3-2-16,0 0-24 0,2 0-106 0,-2 1-181 16,0-2-284-16,0 2-260 0,-2-1-92 15,2 1 138-15,0-2 268 0,-4 1 213 16</inkml:trace>
  <inkml:trace contextRef="#ctx0" brushRef="#br2" timeOffset="-181310.19">8423 8535 82 0,'0'0'120'0,"0"0"-5"15,0 0-4-15,0 0 0 0,0 0 2 0,0 0 1 16,0 0-5-16,-4 0-1 0,4 0-4 15,0 0 0-15,0 0-8 0,0 1-9 16,0-1-7-16,0 0-8 0,0 0-9 0,0 0-8 16,0 0-13-16,0 0-11 0,0 0-9 15,0 0-8-15,0 0-2 0,0 0-5 16,0 0-1-16,0 0-2 0,0 0-1 0,4 0-1 16,-4 0 3-16,3 0-1 0,-3-1 13 15,4 1 11-15,0 0 4 0,-4 0-9 16,2 0-7-16,2-2-3 0,0 2-6 0,-2-1-1 15,2 1-3-15,-2 0 0 0,7 0-3 16,-9 0 0-16,6 0 2 0,-4 1-2 16,6-1 4-16,-6 2-1 0,2-2 1 15,-2 0-1-15,7 0-3 0,-7 0 6 0,2 0 23 16,2 0 19-16,-2 0 16 0,-2 0-22 16,2-2-8-16,1 2-19 0,-3-1-4 15,2 1-14-15,-2 0 0 0,2 0 3 0,0-2 1 16,-4 2 3-16,2 0 1 0,-2-1 1 15,4 1-24-15,-4-2-75 0,5 2-114 16,-5-1-125-16,0-1-103 0,0 1-30 16,-5-1 61-16</inkml:trace>
  <inkml:trace contextRef="#ctx0" brushRef="#br2" timeOffset="-180830.2">8479 8524 16 0,'0'0'103'0,"0"2"-7"0,0-2-7 16,0 0-14-16,0 1-16 0,0-1-15 15,0 0-12-15,0 0-11 0,0 2-4 16,0-2-2-16,0 1 2 0,0 1-6 0,0-1-4 16,-2 1-4-16,2-1-2 0,0 2 1 15,0-2-1-15,0 3 3 0,0-1 0 0,0 0 0 16,0 0 9-16,0 1 5 0,0 1 5 16,0-1-8-16,0 2 0 0,0 0-6 15,0 0-3-15,0 2 0 0,0-1-3 16,0 1 7-16,0 0 13 0,0 0 14 0,0 1 4 15,0 0-15-15,0-1-11 0,0 1-2 16,0 0-4-16,0-2-4 0,0 1-3 16,0 0 0-16,0 2 2 0,2-2-3 15,-2 0 1-15,0 0-2 0,0-1 2 0,0-1-2 16,0 2 0-16,0-4-2 0,4 2 2 16,-4-1 2-16,2 0 0 0,-2-1 1 15,0-1-1-15,5 0 0 0,-5 0 1 16,4 0 0-16,-4-2-1 0,0-1-30 0,0 1-62 15,0-1-94-15,0 0-80 0,0-2-1 16</inkml:trace>
  <inkml:trace contextRef="#ctx0" brushRef="#br2" timeOffset="-180310.19">8403 8776 68 0,'0'0'97'15,"0"2"-6"-15,0-2-11 0,0 0-18 0,0 0-16 16,0 1-13-16,0-1-5 0,0 2-2 15,0-2-4-15,0 0 6 0,0 1 4 0,4 0-1 16,-4-1 1-16,2 2 13 0,-2-2 14 16,0 3 18-16,4-3 10 0,0 2 8 15,-4-1 6-15,2-1-1 0,2 2 4 16,-1-2 0-16,5 0 2 0,-6 0-9 0,2-2-13 16,2 2-21-16,-2 0-20 0,-2-1-15 15,7-1-9-15,-7 2-6 0,4 0-4 16,2 0-4-16,-6-1-1 0,4-1 2 0,-1 2 13 15,1-2 20-15,2 2 17 0,-6-1 0 16,2 1-12-16,-2-1-14 0,7 1-8 16,-7-2-5-16,2 2-6 0,-2-1-4 15,2 1-3-15,0 0-7 0,-2 0 3 0,-2-2 3 16,4 2 4-16,1-1-3 0,-5 1 0 16,0 0-2-16,2 0 3 0,-2 0-4 15,0 0 2-15,0-2 2 0,4 2-1 16,-4 0-2-16,0 0-2 0,2 0 0 0,-2 0 2 15,0-1-16-15,0 1-100 0,0 0-167 16,0-2-229-16,0-1-49 0,-2 1 79 16,2 1 189-16</inkml:trace>
  <inkml:trace contextRef="#ctx0" brushRef="#br2" timeOffset="-179730.19">8616 8583 122 0,'0'-5'151'0,"0"1"6"16,0 1-1-16,0-2-2 0,0 2-7 0,4 0-5 16,-4 0-1-16,0 0 4 0,0 2-4 15,4-2-15-15,-4 1-14 0,0 1-26 0,0-1-19 16,0 2-24-16,0-1-16 0,0 1-7 15,0 0-2-15,0 1 3 0,0 2 3 16,0-1-1-16,0 1-3 0,0 1-1 0,2 1-2 16,-2-1-3-16,0 2-3 0,0 0-2 15,0 0-1-15,0 0-2 0,0 0-1 16,0 2-1-16,4-2 1 0,-4 1-1 16,2 1 0-16,-2 0-2 0,0 0 1 0,0 0-1 15,4-1 0-15,-4 1 0 0,5-1 1 16,-5 1-1-16,0-1-1 0,0-1 1 15,0 0-1-15,0 0-1 0,2 0 4 16,-2 0-2-16,0-1 0 0,0-1 0 0,0 1 0 16,0-1 0-16,0-1-2 0,0 0 1 15,4 0 1-15,-4 0-2 0,0-1-2 16,0-1 4-16,0 1 0 0,0-1-4 16,0-1-54-16,0 2-93 0,0-1-121 0,0-2-99 15,0-1-82-15,0-1 16 0,0 2 89 16</inkml:trace>
  <inkml:trace contextRef="#ctx0" brushRef="#br2" timeOffset="-179280.19">8626 8602 45 0,'0'-3'82'0,"0"-1"6"0,4 1 5 15,-2 0 2-15,-2-2 4 0,4 2 1 16,1 0-12-16,-5 0-16 0,2 2-18 16,2-2-11-16,0 1-9 0,-2 1-5 15,2-1-3-15,-2 2-3 0,6 0-3 0,-6 2-1 16,5-1 0-16,1 2 2 0,-6 0-7 15,4 0-3-15,2 3-8 0,-1-1-1 16,-1 1 1-16,0 0-3 0,2 1 3 0,-6 0 2 16,5 1 18-16,1 0 21 0,-6-1 13 15,4 1-13-15,-2-1 2 0,0-1 16 16,-2 2 29-16,-2-2 25 0,9 0 33 0,-9 0 23 16,0-2 24-16,2 1 9 0,-2-1-2 15,-2 1-19-15,2-1-25 0,-4 1-25 16,-1-1-16-16,3 1-19 0,-6-2-17 15,6-1-26-15,-4 0-20 0,-2 1-15 0,1-1-9 16,1-2-3-16,0 1-5 0,0-1-3 16,-2-1-27-16,5 1-167 0,-7 1-273 15,4-1-291-15,-4 2-31 0,3-1 154 16,-1-1 249-16</inkml:trace>
  <inkml:trace contextRef="#ctx0" brushRef="#br2" timeOffset="-176660.2">5709 8197 52 0,'0'0'79'0,"0"0"11"0,0 0 13 16,0 0 17-16,0 0 9 0,0 0-1 16,0 2-6-16,-2-2-15 0,2 1-19 0,0 0-20 15,0-1-20-15,0 0-17 0,0 0-12 16,0 2-7-16,2-2-6 0,-2 0-2 16,4 0-1-16,-1 0 0 0,5 0-2 0,-6 0 1 15,6 0 0-15,-6-2 14 0,9 2 10 16,-5 0 9-16,0 0-9 0,4-1-5 15,1 1-7-15,-5-1-4 0,4 1-4 16,5 0-3-16,-7 0 2 0,2 1-2 0,5-1 0 16,-3 1 2-16,3-1 7 0,-3 2 34 15,2-2 24-15,3 2 10 0,-5-1-17 16,3 1-13-16,1-1-11 0,3 2-5 16,-2-1 24-16,-1-1 25 0,5 1 26 0,-1-1 5 15,-1 1-5-15,2-1-8 0,-1 0-18 16,-1 1-6-16,2 0-8 0,-1-1-10 0,-1 1-19 15,2-1-14-15,-5-1-9 16,1 2-7-16,-1-1 1 0,1 1-4 0,-1 1 1 16,1-2 0-16,-3 0 1 0,-1 1 34 15,3 0 37-15,-1-1 34 0,-3 2-8 0,3-3-20 16,-3 2-28-16,2-2-16 0,-1 1-15 16,1-1-11-16,-5 0-3 0,5 0-4 15,-2 2 0-15,-1-2-3 0,-1 1-1 16,0 1-4-16,1-2-1 0,-1 1 1 0,-2 0-1 15,3-1 0-15,-1 0 4 0,0 2-2 16,1-2 0-16,-1 0-3 0,-2 0 0 16,3 2 3-16,-1-2 6 0,0 0-3 0,1 0-5 15,-1 0-8-15,-2 0 1 0,3 0 7 16,3 0-2-16,-4 0 4 0,-3 0-4 16,3 0 4-16,-2 0-4 0,3 0 2 15,-3 0 0-15,0 0 0 0,2 0 0 0,-3 0 0 16,3 0 4-16,-4 0 1 0,5 0-4 15,-3 0-1-15,0-2 0 0,0 2 1 16,1 0 2-16,-1 0-3 0,2-2 2 16,-8 2-1-16,9 0 1 0,-5 0-2 0,0-1-4 15,2 1 0-15,1-1 3 0,-1 1-1 16,-6 0 4-16,6 0-3 0,-2 0 2 16,-4 0-1-16,7 0 0 0,-3 0 1 0,-4 0-1 15,6 0 0-15,-6 0 0 0,2-2 0 16,3 2 0-16,-3 0 0 0,-2-1 3 15,6 1-3-15,-6 0 3 0,2 0-3 16,-2-2 2-16,7 2-4 0,-7 0 0 0,2-1 1 16,2 1 3-16,-2 0-1 0,-2 0 2 15,2-2-3-15,1 2-1 0,-3 0 2 16,2 0 0-16,-2-1 0 0,2 1-1 16,0-2-1-16,-2 2 1 0,-2 0 0 0,4 0 1 15,-2-1-1-15,2 1 0 0,1 0-1 16,-5-2 15-16,0 2 14 0,2 0 14 0,-2 0-8 15,0-2-7-15,4 2-13 16,-4-1-7-16,2 0-5 0,-2 1 2 0,0-2-23 16,0 1-128-16,0-1-270 0,-2 1-341 15,-2-2-97-15,2-2 139 0,-7 2 278 0</inkml:trace>
  <inkml:trace contextRef="#ctx0" brushRef="#br2" timeOffset="-175330.19">6790 8125 142 0,'0'1'156'15,"0"-1"-12"-15,0 0-19 0,0 0-20 16,0 2-13-16,0-2-17 0,0 0-18 16,0 0-15-16,0 2-11 0,0-2-7 0,0 0 4 15,0 1 14-15,0-1 9 0,3 2-1 16,-3-1-10-16,0 1-7 0,0-1-5 0,0 1 3 15,4-1 1-15,0 2-2 16,-4-1-10-16,2 0-6 0,2 0-3 0,-2 1-3 16,6 0-2-16,-6 0-2 0,3 0 1 15,1 0-1-15,0 0 15 0,2 0 28 0,-6 0 25 16,9-1 4-16,-5 1-12 0,0 0-12 16,4-1-17-16,-3 0-7 0,3 1 16 15,0 0 14-15,-4-1 6 0,5 1-15 16,-1 0-14-16,0-1-11 0,-3 0-8 0,7 1-3 15,-8-1-4-15,5 1-3 0,-5-2-3 16,0 2-1-16,0-1 0 0,3 1-1 16,-3-2 1-16,0 0 0 0,-2 1-1 0,2 0 1 15,-4-1 0-15,7 1 0 0,-9-1 1 16,2-1-3-16,2 2 3 0,-2-1 0 16,2-1-3-16,0 2 3 0,-2-2-3 15,-2 1 2-15,4 1 1 0,0-2-1 0,-4 1-1 16,3 0-1-16,-3-1 1 0,0 2 2 15,4-2 4-15,-2 2 29 0,-2-2 44 16,0 1 50-16,4-1 18 0,-4 2 3 16,0-1-10-16,4-1-14 0,-4 0-8 0,0 2-11 15,-4-2-11-15,4 0-16 0,0 0-11 16,-4 1-15-16,4-1-8 0,0 0-13 16,0 2-9-16,-2-2-7 0,-2 1-6 15,4 1-5-15,-3-2-2 0,-1 1 0 0,0 0 1 16,2 1 0-16,-2 0 6 0,-2-1 6 15,2 1 0-15,-3-1-2 0,1 2-5 16,0-1 2-16,-2-1-5 0,0 1 0 0,-1 0-2 16,-1 0-1-16,4 1 0 0,-5-1 1 15,3 1-2-15,0 0 0 0,-3-2-4 16,3 1 2-16,-2 1-1 0,4-2-1 16,-3 2-11-16,1-1 0 0,0 1 3 0,2-2 13 15,-1 2-2-15,3-1-1 0,-2 1-1 16,2-2 4-16,-2 0-2 0,4 1 0 0,-2 0-3 15,-1-1 5-15,3 1 19 16,-2-2 11-16,2 1 13 0,2-1 0 0,-4 2 6 16,0-2 4-16,4 0-3 0,0 1-5 15,-2-1-19-15,2 2-7 0,0-2-7 0,0 0-1 16,-4 0-6-16,4 0-6 0,0 0-5 16,0 0-1-16,0 0 0 0,-4 0 2 15,4 0-1-15,0 0-1 0,0 0 3 0,0 0 2 16,0 0-2-16,0 0-1 0,0 0-1 15,0 0 5-15,0-2-3 0,0 1 2 16,-2-1-3-16,2 1 0 0,0-2-1 16,0-1-5-16,-5 2 6 0,5-1-1 15,-2-2 4-15,2 1-3 0,0-1 0 0,-8 1 1 16,8-2-1-16,-2 0 0 0,-2 0-3 16,2 1 0-16,2-2-2 0,-4 1 4 15,0 0 1-15,1 0 0 0,3 0-3 0,-4 1 2 16,4 1-3-16,-4-1 0 0,4 1 0 15,0 1 0-15,0 0-3 0,-2 0-3 16,2 1 3-16,0 1 1 0,-4-1 4 0,4 4 2 16,0-1 2-16,0 1 1 0,0 1-1 15,0 0 0-15,4 1-2 0,-4 1 2 16,0-1 0-16,0 1-2 0,2-1 0 0,-2-1 0 16,0 2 2-16,0-1 0 0,0-1-3 15,0 1-28-15,4-2-94 0,-4 1-189 16,0-1-292-16,-4-1-271 0,4-1-33 15,0 0 188-15,0 0 281 0</inkml:trace>
  <inkml:trace contextRef="#ctx0" brushRef="#br2" timeOffset="-171920.19">5649 7401 145 0,'0'1'172'0,"0"1"-13"0,0-1-15 16,0 1-16-16,0-1-7 0,0 1-7 0,0-1-2 15,0 1-1-15,-2-2 1 0,2 1 4 16,0-1 6-16,0 0 12 0,0 0 14 16,0 0 11-16,0 0 7 0,0-1 0 0,0-1-17 15,0 1-36-15,0-1-37 0,0 1-31 16,2-1-18-16,-2-1-9 0,0 0-7 15,0 0-2-15,5-1-3 0,-3-1-3 0,-2 1 2 16,4-2-6-16,0 0 2 0,-2-2-1 16,-2-1 4-16,6-1-2 0,-6 1 1 15,4-4-2-15,2 3 1 0,-1-3 0 16,-1 1 0-16,-2 0-2 0,2-2 0 0,-2 2-4 16,2 2 1-16,0-1 0 0,-4 2 1 15,2 0 1-15,-2 2-1 0,4-1-2 16,-1 2-5-16,-3 0-3 0,0 2 2 0,4 1 7 15,-4-1 0-15,4 3 3 0,-4 1 0 16,2 1 9-16,-2 3-4 0,4 0-3 16,0 1 1-16,-4 0 0 0,0 3-1 15,2 0 2-15,-2 1-1 0,4 1 0 0,-2 2-3 16,-2 0 3-16,5 2 0 0,-1 1 1 16,-4 0-2-16,2 0 1 0,-2 1-2 15,0 0 3-15,4 1-2 0,-4 0-1 16,2-1-1-16,-2 1-1 0,0-1 1 0,0-1 0 15,0-1 1-15,0 1 4 0,0-3 0 16,0 1-2-16,0-2-1 0,0-1-3 0,0 1 2 16,0-4 3-16,0 2 0 0,0 0 1 15,0-1 3-15,-2-2-4 0,2 0 1 16,-4-2-1-16,4 1 1 0,-2-1-5 16,-2-1 0-16,-1 0 0 0,3 0 0 0,-2-1-5 15,2-2 4-15,-6 0 1 0,6-2 4 16,-6 1-2-16,5-1-2 0,-3-1 0 15,2-1 0-15,-2 1-2 0,0-2-1 16,2 1 2-16,-3-2 4 0,3 0-1 0,0 0-3 16,-2 0-3-16,4-2 1 0,-2 0 1 15,0 3 2-15,-3-3 0 0,7 2-3 16,-2 0 3-16,-2 0-1 0,0 0-1 0,4-1 1 16,-2 2-1-16,2-1 0 0,-4 2 1 15,4 1 0-15,0-2 1 0,-2 2 0 16,2 0-3-16,0 0-4 0,0 2 2 15,0-2 0-15,0 1 0 0,0 1 0 0,0-2 2 16,0 3 5-16,0-2-4 0,0 1 5 16,2-1 5-16,-2 2-1 0,4-1 0 15,-2-1-10-15,2 2 3 0,0 0 4 0,-2-2 7 16,3 2 15-16,-3 0 11 0,6-1 10 16,-6 0-3-16,4 1 1 0,-2 0-12 15,2-2-10-15,3 2-16 0,-7-1-1 16,2 1-2-16,2 0-3 0,-2 1-4 0,-2-1 1 15,5 2 4-15,1-2 1 0,-6 1-2 16,2 0-35-16,0-1-164 0,-2 2-259 16,-2 0-251-16,4-1-9 0,-4-1 155 15,0 0 219-15</inkml:trace>
  <inkml:trace contextRef="#ctx0" brushRef="#br2" timeOffset="-169920.19">5664 7914 36 0,'0'0'137'15,"0"0"-2"-15,0 1-3 0,0-1-3 16,0 0 2-16,0 0-2 0,0 2 2 0,0-2-2 15,0 0-1-15,-4 1-1 0,4-1 3 16,0 2 6-16,0-2-2 0,0 0 5 16,0 0-1-16,0 0-10 0,0-2-27 0,4 1-32 15,-4-1-27-15,0 1-16 0,0-2-12 16,2-2-5-16,-2 2-4 0,4-1-1 16,-2-2-2-16,-2 0 2 0,4 0 2 0,0 0-2 15,-2-2-3-15,3 1-1 0,-1-1-1 16,-2 1-1-16,2-2 0 0,-2 1-1 15,2 1 3-15,0-1-5 0,-2 1 3 16,2 1-1-16,-1 1 1 0,-3-1-3 0,4 2 2 16,0-1-4-16,-4 2-1 0,2 0 4 15,-2 0 2-15,4 2 2 0,0-1 1 16,-4 1-1-16,2 1 1 0,2 0 1 0,-2 1 5 16,3 1-2-16,-1 0 0 0,-4 2-2 15,2 0 0-15,2 1 1 0,-2-1-1 16,2 2 2-16,0 0-2 0,-4 1 3 15,2 1-3-15,-2 0 1 0,0 1-3 0,4 0 2 16,-4 0 0-16,2 1-4 0,-2 1-1 16,0-1 2-16,0 1 3 0,0-1 1 15,0 2-1-15,5 0 0 0,-5-1 2 16,0 1-4-16,0-2 1 0,0 2-2 0,0-3 0 16,0 2 3-16,0-1-2 0,0-1 4 15,0-1-2-15,0-1 1 0,0 0 0 16,0 0 2-16,0-1 3 0,-5-2-3 0,5 1-1 15,0-2-1-15,-2 1-3 0,-2-2 1 16,4-1-1-16,-2 1 2 0,-2-1-3 16,0-1 0-16,2-1-2 0,-2 1 1 15,2-2 1-15,-2-1-1 0,-1 0 1 0,-1-1-2 16,4-1 2-16,-6-1-2 0,6 0 1 16,-2 1 0-16,0-2 0 0,-3 3 1 15,7-3 0-15,-2 2 5 0,-6 0-3 0,8 1-1 16,-2-1-4-16,-2 2 1 0,2-1-1 15,2 2-2-15,-4-1 0 0,4 0 1 16,-5 0-6-16,5 2 0 0,0-1-2 0,0 1 6 16,0 1 0-16,0-2 4 15,0 2 2-15,0-1 0 0,0 1-1 0,5 0 2 16,-1 0 2-16,-4 0 5 0,2 0-1 16,-2 0 0-16,6 0 1 0,-6-2 1 0,8 2-3 15,-6-1-2-15,2 1-4 0,-1 0 0 16,1 0 1-16,0-2 1 0,-2 2 2 15,6 0-3-15,-8 0 0 0,2-1-1 16,4-1-36-16,-6 2-100 0,5-1-146 0,-1-1-162 16,-4 0-98-16,2-2 26 0,-2 1 127 15</inkml:trace>
  <inkml:trace contextRef="#ctx0" brushRef="#br2" timeOffset="-168930.19">5682 7720 48 0,'5'0'93'15,"-1"-1"9"-15,-4 1 5 0,0 0 0 16,2-2-3-16,-2 2-9 0,0 0-11 0,0 0-19 16,4-2-17-16,-4 2-20 0,0 0-6 15,2 0-11-15,-2 0 0 0,0 0 2 0,0 0 6 16,4 2 0-16,-4-2-4 0,4 2 4 16,-4-1-1-16,0-1 0 0,0 2-5 15,0-2-2-15,0 1 5 0,2-1 17 16,-2 0 27-16,0 0 14 0,0 2 12 0,0-2-1 15,0 0 3-15,0-2 2 0,0 2-5 16,4-1-4-16,-4-1-12 0,3 1-10 16,-3-1 0-16,0 0 3 0,0 0 3 15,4-1-9-15,-4 1-17 0,0 1-7 0,4-1-8 16,-4-1-1-16,0 3-9 0,0-1-7 16,0-1-1-16,0 2 1 0,2 0 3 15,-2 0 1-15,0 0 1 0,0 2 0 0,4-2-2 16,-4 1-5-16,0 1-1 0,0-1-3 15,4 1-1-15,-4-1-69 0,0 1-166 16,-4-2-269-16,4 0-98 0,0 0 62 16,0 1 211-16</inkml:trace>
  <inkml:trace contextRef="#ctx0" brushRef="#br2" timeOffset="-167700.19">5676 8467 24 0,'0'0'172'0,"0"0"37"0,0 0 34 15,-4 0 5-15,4 0-15 0,0 0-13 16,0 0-20-16,0 0-30 0,0 0-46 0,0-2-44 16,4 1-30-16,-4-2-18 0,0 2 2 15,4-2 4-15,-2-2 2 0,-2 2-6 16,5-1-8-16,-1-2-8 0,-2 1-4 16,-2-1-4-16,6 0-5 0,-2-1-2 0,0-2-1 15,-2 1 1-15,5-2-2 0,1-1-1 16,-6 1 0-16,6-1-3 0,-6 1 3 15,4 1 0-15,3 0 2 0,-7-2-4 16,4 4-1-16,-2-2 0 0,0 3-1 0,-2-2-2 16,2 2 0-16,-2 1-2 0,3 3 6 15,-5-1 7-15,6 0 4 0,-6 1-2 16,4 2-2-16,0 3-2 0,-4-1 2 0,2 1-4 16,2 1 3-16,-2 2-1 0,3 2-2 15,-1-1 4-15,-4 1-5 0,2 0 4 16,-2 2 0-16,4 0 1 0,-4 2-1 15,2-1 0-15,-2 1-2 0,0-2 0 0,4 2-2 16,-4 0 4-16,4 0 1 0,-4 2-4 16,0-2-2-16,0 1-2 0,0-1 3 15,0 0 2-15,0 0-1 0,0-2-1 16,0 1 1-16,0 0 1 0,0-1 1 0,0-1 1 16,0 0 1-16,0-2 0 0,0 1-2 15,0 0 3-15,-4-4 1 0,4 2-2 16,-4-1-2-16,4 1 2 0,-2-3 1 15,-2-2-1-15,2 2-3 0,2-1-4 0,-9-1 0 16,7-1 1-16,-2-3 2 0,2 2 0 16,-6-1 1-16,2-1-3 0,1-1 0 15,-1-1 0-15,4 1 0 0,-6-3-1 0,2 0 2 16,4 1-1-16,-2-1-1 0,-3 1-1 16,3-2 1-16,2 2-1 0,-6 0 2 0,6 0 1 15,-2 2-2-15,0-2 2 16,1 1-2-16,-1 2 0 0,4 0-8 0,-2-1 0 15,2 1-1-15,0 1 2 0,-4-1 7 16,4 0 2-16,0 2 0 0,0-1-4 0,4 0 4 16,-4 2 4-16,0-1 2 0,2 0 2 15,2 1-1-15,-1-2 0 0,1 1 1 16,0 1 0-16,-2-3 0 0,2 1-2 16,0 1 0-16,-2-1-4 0,4 1-1 0,-1-1-2 15,-1 0 1-15,-2 2-2 0,4-2 0 16,-6 2-56-16,8-2-116 0,-8 1-185 15,2-2-164-15,-2 1-16 0,0-1 100 0</inkml:trace>
  <inkml:trace contextRef="#ctx0" brushRef="#br2" timeOffset="-167000.22">5631 8218 73 0,'0'2'69'0,"2"-1"-7"16,-2 0-1-16,4 1 5 0,-2 0 11 15,-2-1 11-15,0 1 5 0,0-1-3 0,4 1-8 16,-4-2-12-16,0 1-9 0,-4 1-11 15,4-2-9-15,0 0-13 0,0 0-10 16,0 0-7-16,-2-2-4 0,2 2-4 16,-4-1 0-16,4-1-2 0,0 1 2 0,0-1-1 15,0-1 0-15,0 1 1 0,0 1-3 16,0 1 0-16,0-1 0 0,4 1 3 0,-4 0 1 16,2-2 2-16,-2 2-2 15,4 0 2-15,0 0 5 0,-2 0 4 0,-2 0 5 16,0 2 5-16,5-2 16 0,-3 1 18 15,-2 0 13-15,0 1 12 0,0 0 7 0,0-1 9 16,4 1 7-16,-4-1-4 0,0-1-10 16,0 2-25-16,0-2-21 0,0 0-20 15,0 0-9-15,0-2-13 0,0 2-7 0,0-1-26 16,4-1-89-16,-4 2-156 0,0-1-194 16,0-1-44-16,0 2 77 0</inkml:trace>
  <inkml:trace contextRef="#ctx0" brushRef="#br2" timeOffset="-155450.19">5767 8244 100 0,'0'0'129'0,"0"-2"8"16,0 2 8-16,-4-2 13 0,4 2 12 15,0-1 12-15,-4 1 10 0,4-1 6 0,0 1 4 16,0-2 4-16,0 2-1 0,0-1-5 16,0 1-18-16,0 0-20 0,0 0-32 15,0-2-31-15,0 2-28 0,0 0-20 16,0-1-18-16,0 1-10 0,0 0-7 0,0 0-6 15,0-2-2-15,0 2-3 0,0 0-1 16,0 0-1-16,4 0-3 0,-4 0 1 16,0 0 1-16,0 0 1 0,0 0 1 0,0-1 9 15,0 1 20-15,0 0 13 0,0-2 9 16,0 2-7-16,0 0-1 0,4-1-11 16,-4-1-11-16,0 2-2 0,0-2-4 15,0 1-4-15,0 0-4 0,0-1-4 0,0 1 0 16,0-2-4-16,0 1-3 0,0 1-2 15,0-1-2-15,0 1 3 0,0-1 1 16,0-1 1-16,0 3-1 0,2-2-2 16,-2 1-1-16,0 0-1 0,0 1 2 0,0 0 2 15,4 0 2-15,-4 0 2 0,2 1-1 16,-2 0 2-16,0-1 0 0,0 2-1 0,0 0 1 16,0-1-1-16,0-1 1 0,0 2 0 15,0-1 2-15,0 1-4 0,0-1 1 16,0-1 0-16,0 2 3 0,0-2 7 15,0 0 3-15,-2 0-6 0,2 0-1 0,0 0-6 16,0 0-2-16,0-2 5 0,0-1-4 16,0 2-6-16,0-1-4 0,2 1 1 15,-2-1 6-15,0 0-5 0,0 0 3 16,5 2 1-16,-5-2 1 0,0 1 0 0,4 1 0 16,-2 0 0-16,-2 0 3 0,0 1 1 15,0 1-3-15,4-1-1 0,-4 0-3 16,4 1-97-16,-4 1-285 0,-4 0-359 0,4 0-130 15,-4 0 151-15,4-3 282 0</inkml:trace>
  <inkml:trace contextRef="#ctx0" brushRef="#br2" timeOffset="-144140.19">10336 8029 1 0,'0'0'2'0,"4"0"0"0,0 0-2 16,-4 0 3-16,2 0 12 0,-2 0 10 0,4 0 11 16,0 0-6-16,-4-1 4 0,6 1 5 15,-6 0 0-15,2 0-12 0,7-2-7 16,-7 2-5-16,2 0-2 0,-2-1-4 0,6 1 0 15,-8 0 9-15,2-2 13 0,5 2 6 16,-3-1 2-16,0-1-7 0,-2 2 0 16,6-1-5-16,-6 1-1 0,2-2-6 15,-2 2-1-15,7-2-1 0,-7 1 8 0,4 0 7 16,-2-1 4-16,0 1-3 0,2-1-8 16,-1 1-9-16,1-1-3 0,0 1-6 15,0-1-2-15,-2-1-2 0,2 3 1 0,-1-2-1 16,1 1-1-16,0 0 1 0,-2-1-2 15,2 1-2-15,-2-1 1 0,-1 1-1 16,3 1 3-16,2-2-1 0,-6 1-2 16,4 1 2-16,-2-2-1 0,1 1 1 0,1-1-2 15,-4 1-2-15,6 1 5 0,-6-2-2 16,6 2-1-16,-6-1 5 0,3 1-3 16,1-2-3-16,-2 2-2 0,-2-1 3 0,4 1 0 15,2-2 2-15,-5 2-1 0,5 0 0 16,-6-1 2-16,2 1-1 0,2 0-2 15,-2-2 0-15,-2 1 0 0,5 1 1 0,1 0 2 16,-8 0-2-16,2-2-1 0,4 2 2 16,-2 0 0-16,0 0 4 0,-4 0 2 15,3 0 0-15,-3 0-9 0,0 2-63 16,0-1-134-16,-3 1-91 0,3 1 1 0</inkml:trace>
  <inkml:trace contextRef="#ctx0" brushRef="#br2" timeOffset="-140380.19">10193 8097 12 0,'4'0'30'0,"-2"-2"5"0,6 2 11 15,-6-1 18-15,5-1 10 0,3 0-11 16,-4 1-13-16,5 0-15 0,-3-2-9 15,0 1-5-15,2-1-1 0,1 2-6 16,-5-2-2-16,8 1-3 0,-7-1-2 0,-1 2 4 16,8-2-5-16,-8 1 1 0,5 1 0 15,-1-1-2-15,-2 1 1 0,3-1-3 16,-5 1 1-16,4-1-1 0,5 1 1 0,-9-1 2 16,4 0 0-16,3 2 12 0,-3-1 11 15,0 0 5-15,1 1-8 0,-1-2-11 16,-2 2-2-16,3-1-6 0,3 1 0 15,-4 0 0-15,-1 0-4 0,1-2-2 0,5 2 1 16,-7 0-1-16,2 0 2 0,0 0 0 16,5 0-1-16,-7 0 3 0,7 0 13 15,-3 0 23-15,-2-1 22 0,5 1 2 0,-7 0-12 16,7-2-16-16,-3 2-12 0,-2-1-9 16,5-1-4-16,-3 2-4 0,3-1-2 15,-7-1-3-15,9 2 1 0,-3-2-4 16,-2 1 2-16,5 0 1 0,-7-1 0 0,7 1 0 15,-3-1 0-15,-1 1 4 0,3 1-1 16,-1-2 1-16,-3 1-5 0,5-1 12 16,-3 1 9-16,-1-1 8 0,3 2-9 15,1-2-7-15,-3 0-5 0,3 0-2 0,-5 1 0 16,5-1-2-16,-1 1-4 0,1-1 0 16,1-1-2-16,-5 2 0 0,3-1-2 15,1 2 2-15,-3-2 0 0,3 1 0 0,-1 1 0 16,1-1 2-16,-5 1-4 0,5 0 4 15,-3 0-2-15,3 0 3 0,-5 0-2 16,5 0 1-16,-3 0-1 0,-1 0 3 0,1 0-3 16,-2 0-1-16,3 0-1 0,-3 0 0 15,1 1-1-15,-3-1 5 0,4 0-2 16,-3 0-1-16,1 1 2 0,1-1-1 16,-3 2-1-16,4-2 3 0,-1 2-2 0,1-1-1 15,-5-1 0-15,9 2 0 0,-10-1 1 16,7-1-1-16,-3 2 2 0,3-1-1 15,-5 1 2-15,-2-1-1 0,7 1 0 16,-3-1-1-16,3 0-1 0,-5 1 0 0,-2 0-1 16,7 1-1-16,-3 0 2 0,-1-2 0 15,3 2 1-15,-2 0-2 0,1 0 2 16,-3 0 1-16,5 0-6 0,-3 2 3 0,2-2-2 16,-3-1 8-16,5 3 0 0,-7-2-2 15,7 0-2-15,-1 0-1 0,-3 0 0 16,3 0 0-16,-3 0-1 0,2 0 1 15,-1 0 0-15,1 0 2 0,3 2 0 0,-5-3-2 16,3 2 2-16,1 0-2 0,-3-2 1 16,1 1-1-16,-2 0 1 0,1-1-1 15,1 2 2-15,-1-1-2 0,-3 0 0 16,5 0 0-16,-3 0 0 0,2-1 0 0,-5 2 0 16,5 0-2-16,-1-1 2 0,1-1 2 15,-2 1 2-15,3 0-2 0,-3-1 0 16,3 0-5-16,-3 1 2 0,1 0 0 0,-3 0 1 15,6-1 0-15,-5 1 0 0,3-1 0 16,-1 0 3-16,1 0 1 0,-6 1-2 16,7-2 0-16,-3 1-3 0,3 1 2 0,-5-2-1 15,-2 1 0-15,7-1 0 0,-3 0 0 16,-1 1 2-16,-1-2-2 0,0 2 0 16,3-1-2-16,-7 1 2 0,4-1 0 0,1 1 0 15,3-2 0-15,-6 1 0 0,3 1 0 16,3 1 0-16,-4-2 0 0,3 0 0 15,-1 1 0-15,3 1 0 0,-3-1 0 16,5-1 0-16,-1 2 2 0,-1-3-2 0,1 2 2 16,1-2-1-16,-1 3-1 0,1-2-3 15,-1 1 3-15,1-2 0 0,3 0 3 16,1 1-3-16,-4-1 0 0,1 0-3 16,3 3 1-16,2-3 2 0,2 2 2 0,-7-2 0 15,7 1-1-15,-2-1 2 0,-1 2-2 16,1-1-1-16,2 1 2 0,-2-1-2 0,-1-1 0 15,5 2 0-15,-2-2 0 0,-2 1 0 16,4 1 2-16,-5-2-4 0,1 1-1 16,4-1-3-16,-4 1 4 0,4-1 4 15,0 2 1-15,-3-2 0 0,1 2-3 0,2-2 0 16,0 0 0-16,-2 0 0 0,0 0-3 16,10 1 2-16,-11-1 2 0,7 2 2 0,0-2 0 15,-6 1 0-15,6-1-2 0,-4 0 0 16,2 0-1-16,-2 0 0 0,4 2 2 15,-4-2 0-15,0 0-1 0,-2 1-2 16,6 1 0-16,-5-2 0 0,1 0 2 0,0 1-2 16,0 1 1-16,-2-2-2 0,0 2 2 15,2-2-1-15,-1 0 3 0,-7 2 1 16,8-2-2-16,-4 2-3 0,3-1-1 16,-1 1 1-16,2-1 1 0,-4 1-1 0,4-1 5 15,-9 1-1-15,7-1 0 0,-2 1-2 16,0-1 0-16,1 0 1 0,-5 1-1 15,2 0 0-15,-1-1 0 0,-1 2 1 16,2-1-2-16,-1-1 1 0,-3 1 0 0,1 1 1 16,3 0-1-16,-4-2 0 0,3 0 1 15,-3 3-1-15,-1-3-2 0,5 2 2 16,-4-1 1-16,-1 1 0 0,1-2-2 0,-5 2 1 16,5 0 1-16,-1-1 0 0,-1 1-2 15,-3-2-2-15,5 2 1 0,-3 0 3 16,3 0 0-16,-5-2-1 0,2 3 2 15,-1-1-2-15,1 0 0 0,3 0-2 0,-5-2 1 16,3 2 1-16,1 0 1 0,1 0 1 16,-5-1-1-16,5 1-1 0,-1 0 0 0,-1 0 0 15,1-2 3-15,1 2 0 0,-1 0-3 16,1-1 0-16,-1-1-1 0,1 2-1 16,-3-1 2-16,3 1 0 0,0-2 0 15,-1 2 2-15,1-2-2 0,-5 1 0 0,5 1 1 16,-1 0-1-16,1-1-1 0,-1-1-1 15,-1 2 5-15,1-1-3 0,1 0 1 16,-1 0-3-16,-1 1 3 0,1-1 0 0,-3 1-1 16,1 0-1-16,3-2 3 0,-5 2-2 15,0-2 0-15,7 3-2 0,-11-1 2 16,7-2-1-16,-3 2-1 0,3-1-1 16,-5 1 3-16,2-2 0 0,-1 2 0 15,-1-1 0-15,3 1 0 0,-3 0 0 0,0 0 0 16,1-2-1-16,-1 2 2 0,-2 0-1 15,2 0 1-15,5 0 1 0,-7 0 2 16,3-1-6-16,-1 2 0 0,0-1 2 0,1 0-2 16,-1 0 2-16,-2 2 0 0,2-2 0 15,5 0 2-15,-5 1 1 0,-1-1-3 16,5 0-1-16,-4 0-1 0,1 0 4 0,1 2 1 16,1-2-2-16,-3 0-1 0,4 0-2 15,-3 0 1-15,-3 0 3 0,6 0-2 16,-3-1 1-16,1 2-2 0,3 0 1 0,-7-1 0 15,2 0 1-15,5 1-1 0,-3 0 0 16,3 0 0-16,-7 1-1 0,6-2 0 16,-1 1-1-16,-3-1 4 0,4 2-2 15,-1-1 1-15,1 1-1 0,-5-1 0 0,1 1 0 16,4-1 0-16,-3 1-2 0,-3-1-1 16,2 2 1-16,5-1 4 0,-5 0-2 15,-2 2 0-15,1-1 2 0,-1-1 0 16,2 3-1-16,1-2-1 0,-5 2 0 0,2-1 0 15,0-1 0-15,1 0 1 0,-3 2-1 16,4-2 2-16,-8 1 0 0,9-1-1 0,-5 1 2 16,2 1 0-16,-2 0-2 15,-4-1 1-15,7 1 1 0,-7 0-1 0,4 0-2 16,2 0 0-16,-6-1 0 0,6 1 1 16,-5-1 2-16,1 2 0 0,-2-2-1 0,6 1 1 15,-8 1-3-15,2 0 1 0,2 0-1 16,-2 2-1-16,7-2 1 0,-9 1 0 15,2 0-1-15,2 1-1 0,-2-1 0 16,-2 1 2-16,4 1 0 0,0-1 0 0,-4 1 0 16,2 0 1-16,2 0 0 0,0-2 2 15,-2 3 0-15,3 0 2 0,-3-1 2 16,-2 1 2-16,8 1 2 0,-8 1 0 0,2 0 2 16,4 0 0-16,-6-1-2 0,8 2 0 15,-5-1-2-15,-3 1-2 0,8 1 0 16,-6-2-3-16,2 0-6 0,-2 0 2 15,6 1 2-15,-6-2 5 0,3 1-1 0,-3 0-2 16,6-2 1-16,-6 2-3 0,4-3 2 16,-2 0 1-16,3 0-2 0,-3 0 2 0,2-1 11 15,-2 2 23-15,-2-2 9 0,6 1 6 16,-6 0-18-16,5 0-9 0,1-2-7 16,-6 2-9-16,6 0-2 0,-6 0-1 15,4 0-2-15,-1 0-3 0,-1-1 0 0,2 1-2 16,-4 0 0-16,6-1 4 0,-2 2-4 15,-3-1 2-15,5-1-1 0,-6 3 0 16,6-2-3-16,-2 1 0 0,-4 1 2 16,7 0 3-16,-3 1 0 0,-4-1 2 0,6 2 1 15,-6-1 28-15,4 1 21 0,3 1 11 16,-7-1-16-16,6-1-17 0,-2 1-12 16,-4 0-7-16,7 0-4 0,-3 1 1 0,-4-2-2 15,6 1 24-15,-2 1 32 0,1-2 20 16,-1 0-10-16,2 1-25 0,-6 1-17 15,4-2-6-15,3 0-8 0,-3 0-4 16,0 0-2-16,0 0-1 0,-2 0-2 0,3 0 0 16,-1 0 1-16,2-2-3 0,-6 2-1 15,4-1 0-15,3 1 0 0,-7-2 2 16,6 2 25-16,-6 0 17 0,4-2 5 0,-2 3-17 16,2-3-12-16,1 1-8 0,-3 0-7 15,0 0-4-15,2 0-3 0,-4-1 0 16,6 2-1-16,-5 0 0 0,5-1-2 0,-6 1-1 15,2 0 2-15,-2-2-1 0,6 1 2 16,-6-1-2-16,5 0-1 0,-3 0-2 16,0-1-7-16,-2 1 2 0,4-1 3 15,-2 0 6-15,0-1-4 0,-2 1 3 0,3 0-1 16,-1-2 1-16,2 1-1 0,-4 1-1 16,6-2 0-16,-6 2 2 0,2-1-8 15,-1-1 1-15,5 1 3 0,-6-1 6 16,2-1-3-16,0 2 1 0,2-1-1 0,-4-1-1 15,7 1-1-15,-7 1 5 0,2-2-2 16,-2 2-1-16,6-1-2 0,-8-1-1 16,2 2 0-16,4-1 0 0,-1 1 2 15,-1-2 1-15,-4 1 1 0,2 1 0 0,2-1-6 16,0-1 3-16,-2 2 0 0,2-3 1 16,-2 3-1-16,2-3 2 0,1 2 1 15,-5-1 0-15,2 0-3 0,-2 0 0 0,4 0 0 16,-2 0 3-16,-2 0-3 0,8 2 0 15,-8-4 2-15,2 4-1 0,-2-4-1 16,4 2-2-16,1 0 1 0,-5 0-3 16,2 0 3-16,2-1 1 0,-4 1 4 0,2-2-4 15,2 2 2-15,0-1-2 0,-4-1 3 16,2 1-3-16,2-1 2 0,-2 0-1 0,-2 1-1 16,0-2 0-16,4 2 2 0,1-1 1 15,-5-1-2-15,2 2-1 0,2-4 2 16,-2 4-1-16,-2-2-1 0,4 0-3 15,0 0 5-15,-4 0 1 0,2 0 0 0,-2 0 16 16,4 0 10-16,0-2 6 0,-4 2-9 16,3 0-8-16,1-1-6 0,-4 1-4 15,2-2-3-15,-2 2-1 0,0-1 1 0,4-1-1 16,0 2 0-16,-4 0 2 0,2 0-2 16,2 0 0-16,-2 0-2 0,-2 0-1 15,4-1 2-15,1 0-1 0,-5 2 0 16,2-1 10-16,-2-1 18 0,0 0 14 0,4 1 4 15,-4-1-11-15,4 1-10 0,-4-2-8 16,2 2 0-16,-2-2-8 0,4 1-4 0,-4 0-9 16,0 1 0-16,2-2 4 15,-2 1 1-15,0-1-6 0,4 2 0 0,0-2 2 16,-4 1 10-16,0-2 6 0,2 3-7 16,-2-3 0-16,0 2-14 0,5-1 4 0,-5-1 2 15,0 0-1-15,0 1-4 16,2 0 4-16,-2-1-3 0,0 0 4 0,0 1 0 15,4-2 4-15,-4 1-1 0,0 1 0 16,4-1-10-16,-4-1 1 0,0 1 1 0,0-2 10 16,0 2-4-16,2 0 4 0,-2-2-1 15,0 1 2-15,0 0-5 0,0-1 0 16,0 2-5-16,0-3 4 0,0 2 2 16,4-1-1-16,-4 1 0 0,0-2-2 0,0 1-2 15,0-1 2-15,0 2 1 0,0-2 1 16,0 1 1-16,0 0-2 0,2-1 1 15,-2 0 0-15,0 0 1 0,0 2 0 0,0-2 2 16,0 0-5-16,0 0-2 0,0 0-1 16,0 0 3-16,0 0-2 0,0 0 2 15,0-2-14-15,4 2-71 0,-4-2-187 16,4 0-224-16,-4-1-211 0,0-1-20 0,3-3 110 16,-3 3 206-16</inkml:trace>
  <inkml:trace contextRef="#ctx0" brushRef="#br2" timeOffset="-138470.19">17200 11085 32 0,'0'-2'99'0,"0"2"-12"0,0-1-18 16,0-1-23-16,0 2-10 0,0 0 0 16,0 0 7-16,0 0 14 0,0 3 12 15,0-1 15-15,0 0 9 0,-4 2 9 0,4 0 3 16,0 1 1-16,-4 0-1 0,4 0-7 16,-2 1-6-16,2-1-12 0,-4-1-9 15,4 2-9-15,0-1-6 0,-2 1-9 16,2 0 1-16,0-2 1 0,0 2 11 0,0 0 7 15,0 0 8-15,-4 0 13 0,4-2 15 16,0 3 18-16,0 0 16 0,0-1-5 0,0 0-23 16,0 2-29-16,0-1-24 15,0-1-2-15,0 2 3 0,0-1-2 0,0 1-11 16,0-1-4-16,0 1 6 0,0-1 4 16,0 1-5-16,0-1-13 0,0 0-3 0,-4 1 0 15,4-2 1-15,0 2-5 0,0-1-9 16,0-1-4-16,0 0-8 0,0 2 2 15,0-3-2-15,0 3 3 0,0-2-3 16,0 0-2-16,0 0-4 0,0 0 1 0,0 0-2 16,0 0 5-16,0 0-4 0,0-1 5 15,0 1-11-15,0 0 5 0,0 0 0 16,0 0 7-16,0-2 3 0,0 2-1 16,0-1-1-16,0 1 4 0,0-2-1 0,0 2-5 15,4-2-7-15,-4 1-2 0,0 1 4 16,0-3 0-16,4 1 4 0,-4 1-2 15,0 0 2-15,0-2 1 0,0 1 2 16,0-1-3-16,0 2-2 0,0-2-2 0,0 1 2 16,2-1 2-16,-2 2-2 0,0-2-5 15,0 1 0-15,0 1 7 0,0-2 3 16,0-1-2-16,0 3-1 0,4-2-1 0,-4 0 4 16,0 0 9-16,0 0 17 0,0-2 16 15,0 3 16-15,0-3 10 0,0 1 10 16,0-1 1-16,0-1-6 0,0 2-14 15,0-1-14-15,0-1-13 0,0 2-6 0,0-2-8 16,0 1-8-16,0-1-6 0,0 0-7 16,0 0 0-16,0 2-1 0,0-2 7 15,0 0-1-15,0 0 2 0,0 1 4 0,-4-1 10 16,4 0 6-16,0-1 2 0,0 1-3 16,0 0-3-16,0-2-1 0,0 1 0 15,0-2-5-15,-2 1-1 0,2-1-10 16,0 2-1-16,0-3 1 0,-4 0 7 0,0 1-1 15,4 0-7-15,-2-1 3 0,-3-1-6 16,3 2-3-16,-2-1-5 0,0-1 1 16,2 1 3-16,-2-1-4 0,2 1 4 0,-2-1-4 15,0 1 4-15,2-2-3 0,2 1 3 16,-9 1 0-16,9-1 5 0,-6 1-3 16,6-1-2-16,-2-1-1 0,-2 1 1 15,0 1 1-15,2 1 1 0,2-3-2 0,-4 3 5 16,1-1-2-16,-5-1 0 0,8 2-5 15,-2-1-1-15,-2-1 2 0,0 1-4 16,2-1 4-16,-2 1 1 0,2 1 0 0,-3-2-1 16,1 2-6-16,4 0 7 0,-2-1 0 15,-2 1 0-15,2-1-1 0,2 2-1 16,-4 0 2-16,0-1 5 0,4 2-4 16,0-1-1-16,-2-1 0 0,2 2 2 0,0 1-2 15,-4-2 2-15,4 0-2 0,-2 1 0 16,2 0-1-16,0-1-2 0,0 1 5 0,0 1-1 15,-5-2-1-15,5 2-6 0,0-1 0 16,0-1 1-16,0 2 5 0,0 0-2 16,0-1 1-16,0-1-4 0,0 2 4 15,5-1 0-15,-5-1-2 0,0 1-2 0,2-1 5 16,2 0 0-16,-4 1 2 0,2 0 16 16,-2-1-7-16,4-1-6 0,0 2-19 15,-4-2 7-15,6 0 2 0,-6-1-2 16,2 2 3-16,2-1 2 0,1-2 5 0,-3 2 1 15,2-2-3-15,-2 3-1 0,6-3 0 16,-8 2 0-16,2 0 0 0,6-2-3 16,-8 3-5-16,7-1 1 0,-5 0 1 0,-2 0 5 15,8 0 6-15,-8 0-3 0,2-1-1 16,4 3-1-16,-6-2 0 0,9 2 0 16,-9-1-3-16,2-1-3 0,-2 2 0 0,4-1 0 15,0 1-2-15,-4 1 4 0,2-2 2 16,2 2 4-16,-4-2 0 0,2 2 7 15,-2 0-2-15,0 0-2 0,4 0-10 16,0 0-1-16,-4 0 3 0,2 0-1 0,3 0 5 16,-3 0-1-16,-2 0-2 0,0 0-2 15,4 0 3-15,0 0 4 0,-4 0-3 16,2 0-2-16,-2 0 2 0,4 0-2 0,-4 0 2 16,2 0 0-16,-2 2 1 0,4-2-1 15,-4 2-2-15,4-2 2 0,-4 1-5 16,0-1 10-16,3 2-5 0,-3-1 3 15,0-1-6-15,4 2 6 0,-4-1 1 0,4-1 1 16,-4 2-2-16,0-2 1 0,0 0-2 16,0 1-1-16,0-1 1 0,0 2 2 0,0-2 1 15,0 1-2-15,-4 0-1 16,0 3 2-16,4-3-2 0,0 2-2 0,-3 0-3 16,-1 0 4-16,0 0-1 0,2 1 6 15,-2 0-6-15,4 0 2 0,-2 1-7 0,-2-1 5 16,0 1-3-16,2-1 5 0,2 1-5 15,-5-1-4-15,3-1 1 0,2 2 4 16,-4-2 3-16,0 0 1 0,4 0 2 16,0-1-1-16,-2 2-3 0,2-3 5 0,0 2 1 15,0-1 0-15,-4-1 0 0,4 1 0 16,0-1 6-16,0-1 1 0,-2 2-3 16,2-2-5-16,0 0-6 0,-4 0-3 0,4 0 1 15,0 0 1-15,-4 0 2 0,4-2 0 16,0 2 0-16,0 0-2 0,-2 0 0 15,2-1-1-15,0 1 3 0,0 0-4 16,0 0 0-16,0 0 3 0,0 0 4 0,0 0-2 16,0 0-1-16,0 0 1 0,0 0 1 15,0 0-3-15,0 0-4 0,0 0-1 0,-5 0 5 16,5 0 1-16,0 0-3 0,0 0-14 16,0-2-47-16,0 2-134 0,5-1-345 15,-5-1-369-15,0 1-116 0,-5-2 202 16,5-1 324-16,-4 0 196 0</inkml:trace>
  <inkml:trace contextRef="#ctx0" brushRef="#br2" timeOffset="-124480.19">18579 11259 32 0,'0'0'33'15,"-2"0"2"-15,2-2 0 0,0 0 4 0,0 2 4 16,0-2 4-16,0 0 0 0,0 2-5 15,-4-1-6-15,4-1-5 0,0 1-1 0,0-1-3 16,-4 1 0-16,4-1-6 0,0 1 0 16,0 1-3-16,0-2-2 0,0 0-3 0,0 2-4 15,0-1 1-15,4 0-4 0,-4-1-4 0,4 1 1 16,-4-1-1-16,0-1 3 0,2 2 2 16,-2-1-3-16,4-1-2 0,1 1-2 0,-3 0 0 15,2 0 1-15,-2-1 3 0,2 2 0 16,0-2-3-16,-2 0 1 0,2 1-2 0,-2-1 2 15,7 0-1-15,-9 0-1 0,2 0 0 0,4 0 2 16,-2 0 5-16,0 0 8 0,-2 0 3 16,6 0-3-16,-5 0-1 0,1-1 2 0,-2 1 0 15,2-1 1-15,0 0 3 0,-2 1-3 0,2 0-1 16,-2 0-2-16,7 0-3 0,-9 1-1 16,2 0-4-16,2-1-3 0,0 1-1 0,2 1 1 15,-6-1-3-15,2 1 1 0,6-1-1 16,-8 1 0-16,7-1 2 0,-5 1-2 0,-2-1-2 15,8 0 2-15,-8 2 0 0,2-1 0 0,4 0 2 16,-6 1 2-16,8-2 10 0,-5 1-75 16,1-1-42-16,2-1-32 0,-2 2 63 15,-2-1 38-15,6 1 20 0,-1-3 9 16,-5 3 4-16,6 0 2 0,-6-1 3 0,4-1 1 16,2 2 0-16,-6-1-3 0,3 1-5 15,-1-1 3-15,2 1 0 0,-4 1 1 16,2 0-2-16,0-2 1 0,-2 2 1 15,5-2 1-15,-7 2 2 0,8 0-4 0,-6 0 0 16,2-1 2-16,2 1 6 0,-2 0 10 16,-2-1 7-16,7 1 0 0,-7 0-4 15,4 0-3-15,-2 0-7 0,0 0-3 16,-2-2-8-16,5 2 4 0,-3 0 2 0,0 0 6 16,-2 0-3-16,6 0-6 0,-8 2 2 15,6-2-5-15,-4 0 0 0,3 1 0 16,-1 0 0-16,-2-1 3 0,2 2 1 0,-2 0-4 15,6-1 0-15,-8 1 0 0,2-1 3 16,7 2-2-16,-7-1 0 0,2-1 0 16,-2 2 3-16,6 0-3 0,-6 0 1 15,2 0-2-15,-2 0-2 0,2 0 2 0,1 0 0 16,-3 0 3-16,4 2-2 0,-2-2 1 16,0 0-1-16,-2 1-1 0,2 0 0 0,0 0 0 15,-1 0 3-15,1-1-2 16,-2 2 0-16,2-1 3 0,0-1-2 0,-2 3 7 15,2-3 5-15,-2 1 1 0,2 1-1 16,1 1-7-16,-3-3 1 0,2 1-3 0,-2 3 1 16,2-3-2-16,0 1-3 15,-2-1 1-15,2 1 0 0,0-1 1 0,-4 2-1 16,7-2 1-16,-7 1-1 0,2 1 0 16,2-1 2-16,0 1-2 0,-2 0 0 0,-2 0-1 15,6 0 1-15,-6-2-1 0,4 1 4 16,0-1-4-16,-1 0 3 0,-3 1-3 15,4 1 0-15,0-1 0 0,-2 1 2 16,2-2 0-16,-4 2-1 0,2-2-2 0,-2 3 0 16,4-1 0-16,0-2 0 0,-4 2 3 15,2-1 1-15,3 1-4 0,-5-2 0 16,2 2 0-16,-2-1 0 0,0 1 0 0,4-2 0 16,0 2 2-16,-4-1 1 0,0 0-1 15,0 0 1-15,2 1 1 0,-2 0-4 16,0 2 5-16,0-2 10 0,0 0 10 15,0 0 3-15,0 1-9 0,0-1-1 0,0 0-6 16,-2 2-2-16,2-1-5 0,0-1 2 16,0 2-3-16,0-2-1 0,0 1-3 15,0-1 1-15,0 0 1 0,0 0-2 16,-4 2 0-16,4-2 1 0,0 1-1 0,-4-1 2 16,4 0-2-16,0 2 3 0,0-3-3 15,0 2 0-15,-2-1 0 0,2 0 2 16,0 1 0-16,-5-1 1 0,3 1-6 0,2 0 0 15,-4 0 2-15,0-1 2 0,4 0-1 16,-2 2-1-16,2-2-2 0,-4 1 5 16,2 1 1-16,-2-2 3 0,0 1-1 15,4-1-3-15,-3 0-1 0,-1 0-1 0,0 1-1 16,2 0 1-16,-2-1 0 0,2-2 1 16,-2 2-1-16,0 0 2 0,2-1-5 15,-3 1 3-15,3-2 0 0,-6 1 0 0,8-1 0 16,-2 2 0-16,-6-3 1 0,8 3 1 15,-6-3-1-15,4 1 1 0,-3 1-2 16,1 0-2-16,2-1 4 0,-4 0-1 0,-2 0-1 16,6 0 0-16,-2 1-3 0,-3-2 2 15,1 1 1-15,-2 1 0 0,6-2 1 16,-4 1-1-16,1 1 0 0,1-3 0 0,2 2 3 16,-4 0-2-16,2-1 2 0,0 0-2 15,2-1 0-15,-4 0 0 0,1 2-1 16,1-1 1-16,2-2-1 0,-6 2 7 15,2-1-1-15,4-1-3 0,-7 1-6 16,7-2 0-16,-2 1 1 0,-2 0 0 0,2-1 0 16,2 0 1-16,-6 0 1 0,1 0 3 15,5-1-3-15,-6 0 1 0,6-1 0 16,-4 1-1-16,-3-1 0 0,7-1-2 0,-4 0-1 16,-2 2 2-16,2-3 1 0,-5 2 1 15,9-1-1-15,-6 1-1 0,2-1 1 16,-5 0 1-16,9 0 2 0,-6 1 1 15,0 0 2-15,0-1 2 0,6-2-2 0,-5 2-3 16,-3-1-1-16,4-1-2 0,-2 2 1 16,5-3 0-16,-5 2 2 0,2-2-2 0,0 0-5 15,0 0 2-15,-1-2-1 0,-1-1 4 16,6 2-1-16,-4-1 0 0,-2 1 0 16,6-2-2-16,-7 3 2 0,3-3 1 15,0 1 3-15,2 2 1 0,2-1-5 0,-5 1 1 16,-1-1 1-16,6 0-2 0,-6 0-3 15,6 1 3-15,-2-2 1 0,2 1 1 16,-7-1 0-16,7 2-4 0,-2-3 2 0,2 2 0 16,-2-3-2-16,0 2 2 0,4-1-1 15,-2-2 1-15,2 0-1 0,-4 1-2 16,2 0 2-16,2 1 1 0,0-2 0 16,-5 2 1-16,5-1-3 0,-4 1 0 0,4 0 1 15,0-2 2-15,0 4-1 0,0-2 0 16,0 0-4-16,0 1 3 0,0-1-1 15,0 2 2-15,0-1-2 0,0-1 4 16,0 2-1-16,0-1 0 0,0 2-2 0,4-1-1 16,1 2 0-16,-3-1 2 0,2 0 0 15,-2 0 1-15,-2 0-3 0,8 0 0 16,-6 2 2-16,2-2 4 0,-2 0-1 0,7 1-3 16,-7 0-1-16,2 1-9 0,-2 0-54 15,6-1-121-15,-8 0-116 0,2 0-23 16</inkml:trace>
  <inkml:trace contextRef="#ctx0" brushRef="#br2" timeOffset="-91500.19">6972 12118 33 0,'0'-2'57'0,"0"2"-9"0,-2-1-5 16,2 0-7-16,0 1 0 0,0-2-6 15,0 2-7-15,0-1-9 0,0 1-4 0,0-2 3 16,0 1 5-16,0-1 4 0,2 1 1 15,-2-2 0-15,0 1-5 0,0 0-1 16,4 0-4-16,1 0 0 0,-5-1-3 16,2 2-1-16,-2-2-5 0,4 0 0 0,-2-1-3 15,6 0 1-15,-6 1-1 0,2 0 3 16,1 0-3-16,-3-2 0 0,4 3-1 16,2-3 0-16,-6 2-1 0,4 0 1 0,-2 0 0 15,3 0-1-15,-3 0 1 0,-2 0-4 16,6 2 5-16,-6-1-1 0,6-1 3 15,-5 3-3-15,3-1 0 0,-2 1 4 16,2-2-2-16,-2 2 1 0,2 0-6 0,-1 0 3 16,1 0 0-16,-2 0 0 0,-2 0 2 15,4 2-1-15,2-2 0 0,-6 1 1 16,3 1 1-16,1-1-1 0,-2-1 0 16,-2 3 0-16,4-1-1 0,-2-1 1 0,0 0-1 15,-1 3-1-15,5-3 0 0,-6 2 0 16,4 0 0-16,-2 0 0 0,0 0 2 0,-2 0-2 15,3 0 2-15,-3 0 3 16,6 2 1-16,-6-1-2 0,-2-1 0 0,6 2-3 16,-6-1-1-16,4-1 0 0,0 2 1 15,-2-1 2-15,-2 1 0 0,0 1-1 0,5-2-1 16,-1 1 1-16,-4-1-1 0,0 2 1 16,0-1-2-16,0-1-2 0,2 1 1 15,-2 1 8-15,0-2 17 0,0 2 16 16,-2 0 5-16,2 0-10 0,0 2-10 0,0-1-7 15,0-1-5-15,-4 0-3 0,-1 2 6 16,5-1 12-16,0-1 17 0,-2 2 8 16,-2-1 2-16,0 1 0 0,4-1-3 0,-6-1-4 15,4 3-6-15,2-1-3 0,-8-1 8 16,6-1 6-16,-5 2 8 0,3-1-3 16,0-1-10-16,-2 0-12 0,4 0-11 15,-6-2-7-15,5 3 3 0,-5-3 0 0,2-1-5 16,4 1-2-16,-6 0-2 0,1-3 1 15,5 2-5-15,-6-1-1 0,2-1 0 16,0-1-3-16,0 2-1 0,-3-2-3 16,3 1 0-16,4-1 1 0,-6 0 2 0,-1-1-3 15,1 1 2-15,6-2-2 0,-6-1-2 16,0 2 2-16,-1-1 2 0,3 1-1 0,4-3 3 16,-6 2-4-16,2-3 2 0,4 2-2 15,-7-1 0-15,7-1 0 0,-2-1 0 16,0 2 0-16,2-3-2 0,-2 0 0 15,2 1-1-15,2-1 3 0,-5-1-2 0,1 1 2 16,4-2 0-16,-2 1 0 0,-2 1 0 16,4-1-4-16,0 2 3 0,0 0-1 15,0-1 0-15,0 2 0 0,0-1 0 16,0 2-3-16,0-1-2 0,4 1-77 0,-2 0-191 16,2 2-164-16,1-3-23 0,-3 2 125 15</inkml:trace>
  <inkml:trace contextRef="#ctx0" brushRef="#br2" timeOffset="-80640.2">9966 8667 7 0,'0'3'35'0,"0"1"0"0,0-1-9 15,0 2-2-15,-3-2 18 16,-1 1 25-16,4-1 14 0,-2 0-14 0,2-1-22 15,-4-1-17-15,0-1-10 0,4-3-11 16,0 2-4-16,-2-3-2 0,2 0-1 0,-4 0 3 16,4-1-3-16,0 2-4 0,0-1 1 15,0 1-2-15,4 0 4 0,-4 1 0 16,2 1-4-16,-2 1 3 0,0 1 2 16,4 1 7-16,-4 1-1 0,4 1-1 0,-4 2-1 15,0 0-3-15,0 0 2 0,0 0 8 16,0 2 6-16,0-3 8 0,0 0 2 15,-4 1-6-15,4 0-2 0,0-3-3 16,0 2-2-16,-4-1 0 0,4-2-1 0,0 1-5 16,0-2-2-16,0-1-2 0,0 0-1 15,0-1-2-15,4-1 1 0,0 1-3 16,-4-1-49-16,0-1-112 0,0 2-83 0</inkml:trace>
  <inkml:trace contextRef="#ctx0" brushRef="#br2" timeOffset="-79500.2">10333 8985 31 0,'13'13'74'0,"3"1"-24"16,-1-1-15-16,-3-1 11 0,5 0 14 15,-3-1 12-15,-1-2-16 0,1 0-17 16,3-2-13-16,-7 1-10 0,2-2-4 15,-1 0-7-15,-1 1 0 0,0-2-2 0,-1 1-2 16,1-2 3-16,-4 1 1 0,5-1 1 16,-5 0-3-16,2 0-2 0,-2-1 1 15,0 0 4-15,1-2 3 0,1 1 1 0,-6-2 3 16,4 0-1-16,2 0-28 0,-1-2-86 16,-1 1-99-16,0-2-34 0</inkml:trace>
  <inkml:trace contextRef="#ctx0" brushRef="#br2" timeOffset="-78450.19">10172 8890 4 0,'11'11'11'0,"-1"-1"2"15,0 1-4-15,-4-1 2 0,9-1-1 16,-7 1 1-16,3-2-5 0,-1 1-3 16,4-1-3-16,-5-1 3 0,1 0 0 15,4 0 4-15,-3-1-3 0,-3-1 1 0,6 0 2 16,-3 1 2-16,-1-1 1 0,3-3 2 15,-3 3 1-15,0 0-39 0,-1-1-71 16</inkml:trace>
  <inkml:trace contextRef="#ctx0" brushRef="#br2" timeOffset="-64440.19">19051 10693 8 0,'8'-3'34'0,"2"0"-6"16,0 0-7-16,5 0-4 0,-7 0-11 15,7 0-1-15,-3 0-4 0,3 0 1 16,-3 0 1-16,2 0-1 0,3 2 4 0,-5-2 7 16,3 1 4-16,1 0 2 0,-3 0 2 15,3 2 5-15,-1-2 2 0,-3 2 2 16,3-1 5-16,1 1 8 0,-8 0 11 0,11-2 7 16,-7 2 1-16,1 0-9 0,5 0-11 15,-5 0-7-15,-1 0-3 0,5 0-8 16,-3 0-10-16,-1 0-5 0,3 0-3 15,3 2-2-15,-7-2-1 0,1 1-1 0,3 1 2 16,-1-1 0-16,-3 2-2 0,3-1-3 16,-3 1 0-16,4-2 2 0,-1 2 6 0,-3 0 2 15,3 0 20-15,1-1 37 0,-3 1 29 16,1-2-2-16,3 1-21 0,-5-2-5 16,3 1 10-16,1-2 7 0,1 1-13 15,-1-2-22-15,3 1-18 0,-1-1-15 0,1 1-5 16,2 1-3-16,-1 0-1 0,-1-2-2 15,6 2-2-15,-7 0 0 0,5 0-3 16,2 0 0-16,-6 0 2 0,5-1-1 16,-5 1 4-16,6 0-5 0,-7 0 0 0,7 0 0 15,-6 0 3-15,6 0-3 0,-7 0 0 16,3 0 0-16,0 1-1 0,-3-1 2 16,3 0 1-16,-1 0 2 0,-1 2-3 0,-2-4-1 15,3 2 0-15,1 0 0 0,-4-1 0 16,3 1 0-16,-3 0 2 0,-1-2-4 15,1 2 4-15,-1-1-2 0,1 1 0 16,-5 0-2-16,5 0 2 0,-1 0 0 0,1 1 0 16,-3-1 0-16,-1 0 0 0,3 2 0 15,-1 1 2-15,-3-2-4 0,5 1 4 16,-3-2-1-16,-1 1 3 0,1 1 0 16,3-2-1-16,-7 1-5 0,6-1 1 0,-5 2 1 15,1-1 3-15,1-1-2 0,1 0 1 16,-2 2-2-16,3-2 0 0,-5 1-2 15,3-1 1-15,1 0 1 0,-6 2 0 16,7-2 1-16,-5 1-2 0,3 1 2 0,1-1 0 16,-2 0 0-16,1-1 2 0,-3 2-1 15,7 0 0-15,-3-1-1 0,-1 1-2 16,1-1 1-16,3-1 0 0,-1 2 1 0,-3-1-1 16,1-1-3-16,3 2 1 0,-5-2 0 15,5 1 1-15,-3-1 2 0,3 2-1 16,-5-2 0-16,2 1 2 0,3 0 0 15,-1 1 0-15,1 0-1 0,4-1 0 0,-5-1 1 16,1 2 0-16,1-1-1 0,-1 1 2 16,4-1-3-16,-1 1 0 0,-3-1-2 0,3 1 1 15,-3-2 1-15,2 1 5 0,-3 0-2 16,1 1-1-16,-1 0-7 0,3-1 2 16,-1 2 1-16,-1-1 1 0,-3-1 1 15,3 1 1-15,-1 1-1 0,1 0 1 0,0 0-1 16,-1 0-1-16,1 1 1 0,-1-1 2 15,-1 2-1-15,1-1-3 0,1 1 2 16,-5 1 2-16,3-1-2 0,-3 0 0 16,2 3 3-16,-5-3-1 0,5 3 0 0,-1 0-2 15,-3-2 1-15,0 1 1 0,1 2-1 16,-1-1 1-16,-2-1-2 0,3 2 1 16,-1-1 0-16,-4 1-1 0,9 0 1 0,-9 1 2 15,0-1-1-15,0 2 3 0,2-1-8 16,-1 2 2-16,3 0 0 0,-8 0 7 15,6 0-1-15,-1 1-1 0,-5 1 0 16,2 0 0-16,0-1 1 0,-2 0-2 0,6 1-2 16,-8 0 1-16,6-1 12 0,-6 1 11 15,2-1 6-15,3 1-9 0,-1-1-7 16,-2 1-6-16,2-2 1 0,-2 1-3 16,2 1-2-16,0-1-1 0,-2 1 1 0,-2-1-5 15,4 2 1-15,-1 0 1 0,1-1 4 16,0 0-3-16,-4 2-1 0,2 0-1 15,-2-1-1-15,4 0 3 0,0 2-2 16,-4-1 1-16,0 0 0 0,2 2-2 0,-2 1 5 16,4-3-4-16,-4 4-1 0,0-2 0 15,0 0 0-15,0 1 4 0,0 1-1 0,0-1 3 16,0 1-2-16,0 0-1 0,0 0-2 16,0 0 0-16,-4 1 0 0,2-2-7 15,2 1 2-15,-4-1 2 0,0 2 8 16,2-3-1-16,-2 2 0 0,0-1-1 0,-3 1 0 15,5-1-3-15,-6-1 1 0,2 3-1 16,0-3 2-16,-1 3-3 0,-3-3 3 16,4 2-1-16,-4-1-2 0,3-1 2 0,-3 2-2 15,0 0 0-15,-1-1 0 0,1 1 0 16,0 0 2-16,1 1-4 0,-1 0 2 0,-4 0 0 16,3 2 7-16,-1-1-2 0,-1-1-2 15,-1 2-3-15,2-2 1 0,-5 0 1 16,3-2-2-16,1 1 0 0,-3-1 2 15,-1-1-1-15,1 0-1 0,-3-1 0 0,2 1 0 16,1-2 0-16,-1 0 3 0,1 0 1 16,-3 0 4-16,-2-1 1 0,5 0 5 15,-9-2 0-15,7 3-2 0,1-4-5 16,-8 1 1-16,7-1-2 0,-3-1-4 0,0-2 0 16,3 1 0-16,-3 0 0 0,0 0-2 15,3-2 0-15,-7 0 0 0,8 1 0 16,-1-1 0-16,-7-1 0 0,6 0 1 15,-5 1 1-15,5 0 0 0,-6-1-1 0,7 1 0 16,-5-3-2-16,-2 3 0 0,6 0-1 16,-7-2 0-16,1 0 4 0,-2 1 1 0,4-3-5 15,-4 3 2-15,0-3 1 0,5 1 5 16,-5-3 1-16,0 3-4 0,0-2-2 16,2 0 1-16,-2 0 1 0,0 0 3 15,3-2-1-15,1 3 0 0,0-3-2 0,0 1-3 16,3-1 1-16,-3-1 1 0,2 0 2 15,1 0-2-15,-3 0 2 0,2 0-2 16,3 0 3-16,-7-1-2 0,6 1-3 16,-1-2 0-16,-1 1 4 0,2 1 7 0,-6-2 0 15,7 2-1-15,-7-2-3 0,6 2 1 16,-5 0-3-16,5 0-3 0,-2 0 0 16,-1 2 0-16,1 0-1 0,0-2 4 0,3 1 9 15,-7 1-5-15,6-2-2 0,-5 0-11 16,5 0 1-16,-4 0 9 0,2 0-4 15,1 0 1-15,-1-2-7 0,3 1 4 16,-5-1 2-16,2 0 8 0,5 1 4 0,-7 0 7 16,4-1 2-16,1-1 5 0,-3 2 7 15,0-2 12-15,5 0 3 0,-3-1-4 16,3 2-10-16,-1 0-12 0,-4-1-10 16,5-1-3-16,-1 1-1 0,-3-1-3 0,-1 2-4 15,4 0-4-15,-1-2-2 0,1 1 1 16,-3 0 4-16,-1 0-1 0,4-1-1 15,-1 0 0-15,-3 1 2 0,1-1 4 0,-1-3 0 16,2 2-4-16,-1-1-4 0,-1-1 2 16,2 2 0-16,-1-3 0 0,-1 1 0 15,2-1 0-15,-1 2 0 0,-1-1 0 16,4-1 0-16,-1 0 0 0,1 1 0 0,-3 0 0 16,-1-1 0-16,9 1 0 0,-9-1 0 15,4-1-1-15,-3 2-2 0,3-2 2 16,1 0-7-16,3 0 5 0,-3 0 2 0,-1-2 15 15,-4 2 5-15,5-1 1 0,-1 1-6 16,1-2-6-16,-1 0-2 0,1 1-1 16,-5-2-1-16,5 2-4 0,-1-2-2 0,-4-2 0 15,5 1 6-15,-5-1-1 0,5 2-2 16,-3-3-2-16,-2 0 1 0,1 0 4 0,1 0-1 16,3 0-1-16,-5-1-3 0,0-1 0 15,3 2-1-15,1 0-1 0,1 0-1 16,-3 2 0-16,2-1 2 0,1-1 3 15,-1 3-2-15,5-3 3 0,-3 2-2 16,-1 1 0-16,3-2-1 0,-1 1-2 0,2-1 0 16,-3 2 2-16,3-2 1 0,-1 1-1 15,3 1 2-15,-4-2-1 0,1 3-2 16,-1-3-1-16,5 1-1 0,-1-3 3 0,-4 3-3 16,3 0 4-16,3-2-4 0,0 1 2 15,-1 1 2-15,-1-1 0 0,2 0 0 16,0 1-1-16,-1 0 1 0,3-1 0 15,0 0 2-15,0 1-1 0,-1 0 1 0,-1-1-1 16,2 1 0-16,-4-1-1 0,8-1 2 16,-7 2 1-16,3-2-6 0,-4 1 1 0,8-1-2 15,-7 2 2-15,3-2 1 0,-4 0 1 16,4 1 0-16,4-1 1 0,-7 1-1 16,1 0-3-16,0 0 2 0,6 1 1 15,-9-3 3-15,5 3-5 0,-2 0 1 0,2-1 1 16,-5 1 0-16,5-1 0 0,-4 2 1 15,4-2-2-15,-5 1 2 0,1 0-2 16,4-1 2-16,-4 1 2 0,-1-1-2 0,3-1-2 16,-2 0-5-16,-1 0 5 0,5-1 1 15,-8-1-2-15,3 2 2 0,3-3 0 16,-2 2 1-16,-1-1-5 0,1-1 2 16,0 2 2-16,-1-3 4 0,3 1-1 0,-6 2-5 15,3-4-2-15,1 3 1 0,2-1 3 16,-7-2-1-16,5 0 0 0,-3 1 2 15,3-1-1-15,-2 1 0 0,1 0-2 16,-3-1-1-16,4 1 3 0,-3-1 0 0,1 1 0 16,1 1-1-16,-5 0 0 0,1 0 3 15,3 0-2-15,-2 1 2 0,-3 1 4 16,5-1-5-16,-9-1-2 0,4 3-7 16,-3-3 4-16,1 2 1 0,-2-1 3 0,1 1-1 15,-3-2-1-15,0 1 2 0,1-1 2 16,-3 2-1-16,-2-1 5 0,0-1-5 15,2 2 2-15,-2-1-3 0,0 1 0 16,-4-1 0-16,5 0-3 0,-1 3 3 0,-2-3-1 16,-2 4-2-16,2-2 0 0,-2 1 3 15,2 1-3-15,-2-1 1 0,-2 2 1 16,4-1 1-16,-8 1 0 0,-1-1 0 0,1 2-3 16,2-3 5-16,-6 2-1 0,-3 0 2 15,5 0-1-15,0 2-4 0,-5-1-1 0,3 0 2 16,2 3 1-16,-1-2-3 0,-3 0 2 15,2 2-1-15,-3 0 2 0,5 0 0 16,-4 1 0-16,-3-1 0 0,3 0 0 16,-9 1 0-16,2 1 3 0,5 0 2 0,-3 0-3 15,-1 2-2-15,1-1-2 0,3 1 2 16,-5-1-1-16,-2 2-2 0,7 0 1 16,-5-1 2-16,-1 1 0 0,1 0-2 15,-4 1 4-15,5-2 2 0,-5 1-2 0,4 0-2 16,1-1 4-16,-1 2-4 0,1-1-2 15,-3 0-1-15,2 0 0 0,1 0 1 16,-1-1 0-16,0 2-2 0,-3-1 2 16,-1 1 7-16,-2-1 3 0,2 0-3 0,1 0-4 15,-1 1-4-15,0 1 1 0,5 0-2 16,-3-1 0-16,0 1 1 0,3 1 0 0,-5-2 0 16,4 2 3-16,-4 0-2 0,3 0 0 15,-7 0 4-15,2 0 2 0,-2 0 3 16,4 0-5-16,3 0-1 0,-3 2-4 15,4-2 1-15,-3 0-2 0,3 0 3 0,-4 0-1 16,1 0 1-16,-1 0-1 0,2-2 1 16,-2 2 2-16,-3 0 2 0,3-1 1 15,4-1-2-15,-1 2-2 0,-1-1-2 16,0-1 2-16,0 2-1 0,3 0 0 0,-1-1-5 16,1 1 3-16,-1-2 1 0,-8 2 4 15,9 0 1-15,-5 0 1 0,0 0-1 16,2 0-1-16,-5 0-4 0,7 2 1 0,-4-1-3 15,0-1 2-15,5 2-1 0,-5-1-1 16,2 1-2-16,-1-1 1 0,-1 1 5 16,-2-1 4-16,-2 1-2 0,2-1 0 0,3 0-4 15,-1 1 2-15,0 1 0 0,5 0 0 16,-1-1 0-16,0 1-1 0,1 0-1 16,-3-1 2-16,2 2 1 0,-3 0 1 0,3-1-2 15,0 2 2-15,-3-3 4 0,7 3-1 16,-5 0-3-16,1-1-3 0,4 1 1 15,-3 1-1-15,1-2 0 0,1 2 1 0,1-2 11 16,-1 3 9-16,1-3 5 0,3 1-2 16,-5 1-3-16,3-2 0 0,-7 1 3 15,7-2 3-15,-3 1-3 0,5-1-5 16,-1 0-7-16,1-1-4 0,-1 1-4 0,9-2 2 16,-8 1-3-16,6-1-2 0,-3 1-2 15,-1 1 0-15,4-2 2 0,2 1-2 16,-7-1-2-16,7 1 2 0,-6-1 1 0,2 2 7 15,1-1-1-15,-1-1 0 0,-2 2-5 16,6-2-2-16,-3 3 1 0,1-3 1 16,2 2 0-16,-2 0 0 0,4-1-2 15,-4 1 2-15,-1-1-2 0,10 2-1 0,-10-3 0 16,1 2 1-16,4 0-1 0,-4 0 2 16,4 1 1-16,-4 0 0 0,1-3-5 15,-1 2 5-15,0 2 2 0,2-2 1 0,-7 0-3 16,5 1 0-16,2 1 1 0,-2-1-1 15,0 1 0-15,0-1 0 0,3 2-1 16,-1-1-2-16,-2 0 5 0,0 0-2 0,0 0 1 16,4 1-4-16,-3-2 0 0,-5 1 1 15,4-1 1-15,2 1 4 0,-7-3 0 16,3 2 1-16,0 0-5 0,-2-1 1 0,5 0-1 16,-1 0-1-16,4-1 2 0,0 0-3 15,-2 2 1-15,2-3-1 0,0 1 3 16,4-1 0-16,-4 1 0 0,2-1 1 0,2-1-2 15,-6 2 0-15,10-2 0 0,-6 0-2 16,0 1 2-16,2-1 2 0,-2-1 3 16,6-1-3-16,-2 1-2 0,-4-2 3 15,2 0 1-15,2-1 1 0,1 0-4 0,3 1 0 16,-4-3-3-16,2 2 3 0,-2-2 0 16,4-2 0-16,3 0-4 0,-3 1 2 15,4 0 1-15,-1-4 0 0,-1 0-5 0,3 1 2 16,-1 0 3-16,0-2 0 0,3 0 6 15,-1-1-4-15,1 0-1 0,-1 3-5 16,-1-2 0-16,1 0 1 0,0 0 2 0,5 0 0 16,-2 1 0-16,1 0 2 0,1 1-2 15,-3 0-2-15,3-1 2 0,-3 1 0 16,5-1 0-16,-6 1 2 0,5-3-1 16,3 3-1-16,-6-3-3 0,1-1 3 0,-1 1 0 15,1-1-2-15,-1-1 3 0,6 0-2 16,-7 0 5-16,3 0 2 0,-3-1 0 15,5-1-2-15,-7 1-4 0,7-1-2 0,-7 0 2 16,5 1 1-16,-2-2 1 0,-3 2-1 16,9-1-2-16,-9-1 0 0,3 2 2 15,1-1-1-15,-1-1 2 0,1 0-2 16,-1 0 3-16,4-1-5 0,-3 1 0 0,3-3 0 16,-2 1 2-16,1-1-1 0,-3-3-1 15,5 0 0-15,-1 0 0 0,-4-3 3 16,3 3-3-16,5-1 4 0,-4 1-2 15,1-2 4-15,1 1-2 0,2-1 2 0,-4 1-2 16,8-1-2-16,-3 1 0 0,1-1 0 16,-2 1-1-16,6-1 3 0,-2-1 0 0,2 2 0 15,0-2-3-15,0 1 1 0,0-2-2 16,0-1 4-16,2-1-1 0,-2-1 0 16,4-1-4-16,-2 1 3 0,2-3-2 15,1 2 0-15,-3-3 4 0,4 2 2 0,-2 0 4 16,2 0-5-16,2 0-4 0,-5 3 0 15,3 0 0-15,2 2 5 0,-2-1-2 16,5 4 0-16,-9-2-1 0,8 1-1 16,0 1 0-16,-3-1 2 0,3 2 3 0,-4 0-2 15,4 0-1-15,1-2 0 0,-5 3 1 16,4-3 0-16,-4 2 3 0,9 0-6 0,-9 0 2 16,4 0-3-16,1-1 2 0,-3 1 0 15,2-2 1-15,5 2 1 0,-5-1 0 16,-2-1-1-16,3 3-2 0,3 0-1 15,-8 2 1-15,5 0-1 0,-1 1 0 0,-8 2 1 16,9 0-2-16,-5 0-4 0,0 2 6 16,2 2-2-16,-6-1 6 0,9 2-1 0,-5-1-1 15,2 2-1-15,-6 0-1 16,4 0 0-16,3 0-2 0,-1-1 0 0,0 1 2 16,3 0 0-16,-3 0 0 0,0-2 1 15,0 2-2-15,3-1 0 0,-1 2-2 0,-4-1 3 16,5 2 2-16,-1 2-2 0,-4-1 1 15,4 0 0-15,1 2-1 0,-5-1 1 16,8 1-1-16,-5-1 1 0,1-1 0 16,4 0 2-16,-1 0 0 0,1 0 1 0,3 0-1 15,-1-1 0-15,3-1-1 0,2-1-1 16,-1 1 0-16,3 1 1 0,0-2 3 16,2 2-2-16,2-1 0 0,-3 2 0 0,3-1 0 15,-2 2-1-15,0 1 0 0,2-1-1 16,0 2 2-16,-3-1 1 0,1 2-2 15,2 1 0-15,0-1 0 0,0 1 0 16,0-2 1-16,0 3-4 0,-1-2 2 0,1 1 2 16,0 1 1-16,2 0-2 0,-2-2-2 15,4 2 0-15,-2 0 3 0,2 2 0 16,2-2 2-16,0 0 2 0,4 0-1 0,-2 1-3 16,7-3-1-16,-7 3 0 0,6-1 3 15,-1-2-3-15,1 2 2 0,-6-2-6 16,6 3 3-16,-1-3-2 0,-1 1 1 0,2 1 0 15,-2 0-2-15,1-1 2 0,3 3 4 16,1 0 2-16,-1-1-2 0,0 2-2 16,1 2 0-16,-1-2 0 0,-3 1 0 15,3 0 0-15,0 1 2 0,1-2-2 0,-1 2 0 16,5-1 3-16,-3-1-3 0,7 0 0 16,0 0 3-16,5-3 3 0,3 1 4 15,-4 0-7-15,4-4-2 0,-6 3-4 16,4-4 0-16,-7 3 2 0,1 0 0 0,-6-1-1 15,3 2 0-15,-1 0-2 0,-3 2 2 16,3-2 0-16,-1 1 6 0,-1 1 4 16,3-1-2-16,5 1-4 0,-4-1 1 0,1 1 0 15,-5-1-1-15,1-1-3 0,-1 2 0 16,1 1-2-16,-1-2 0 0,-3 1 1 16,1 1-3-16,3 0 2 0,1 0 3 0,1 1 4 15,-3-1 2-15,4 2 0 0,-7-1-5 16,9 0 0-16,-9 1 1 0,3 1-1 15,-3 0 0-15,0-1-1 0,1-1 0 0,-5 2-1 16,4 0-2-16,1 0-2 0,-1 0 5 16,1 0 0-16,3 2 0 0,-1-2 4 15,-3-1 1-15,5 3 3 0,-1-2-6 0,-1 0-3 16,-3 0 0-16,0 0 0 0,1 0-1 16,-1 0 2-16,1 0-3 0,-5-1 1 15,4 1 2-15,1 0 0 0,-1 1-2 16,5-1-1-16,-5 0 4 0,3 2 3 0,3-2 4 15,-5 1-6-15,7-1-2 0,-7 3 0 16,1-1-1-16,-1-1 1 0,-1 1 0 16,0-1-2-16,1 2 0 0,-1-2 1 0,1 1 2 15,-1 0-1-15,3 1 0 0,1-2 0 16,1 2 0-16,-3-1 5 0,5 1 0 16,1 0-3-16,-5 0-4 0,1-2 2 0,-1 2 0 15,-3-1 1-15,5 1-1 0,-5 1-1 16,3-1 1-16,-3 2-2 0,9-1-1 15,-11 1 3-15,11-1 0 0,-7 2 2 16,5-1 1-16,2-1 1 0,-7 1-1 0,5 1-3 16,1-2-2-16,-5 1-2 0,1 1 1 15,-1 0 0-15,-3 1 1 0,5-1-1 16,-3 2 0-16,3-1 1 0,1 2 2 0,-1 0 2 16,-3-1 3-16,7 1-2 0,-2 0 0 15,-5 0-1-15,5 0-1 0,-3 1-2 16,1-1-1-16,-5 0 2 0,3 2 1 0,1-2 0 15,-3 0-1-15,-1 0-1 0,3 0-3 16,-3 1 2-16,5-1 2 0,-3 0 2 16,-1 2 3-16,-1-2 1 0,4 1-5 0,-1 1-1 15,-3-1-1-15,1 0 0 0,-1 3 1 16,1-1 2-16,-3 0-2 0,-6-2 0 16,6 3 0-16,-5-2 2 0,1 1 1 15,4 0-1-15,-6 0-2 0,2 1 0 0,1 0 0 16,-1 0 4-16,-2-1-1 0,2 0 0 15,0 2-2-15,-4-3 2 0,5 2-2 16,-5-3-1-16,0 1 2 0,0-1-4 0,0-1 4 16,-2 0-2-16,2 0 0 0,-4 0-2 15,4 0 1-15,-2 0 2 0,-2 0-1 16,-2-2 2-16,6 3-2 0,-6-1-2 0,6 0 2 16,-2 0-2-16,-2 1-1 0,6 0 7 15,-10 0 2-15,10 0 2 0,-6 0-6 16,2 1 2-16,-2 0-1 0,2-1 0 0,-2 1-2 15,2-2-1-15,-2 1 0 0,2 0-1 16,-4 1-3-16,-1-2 2 0,-1 2 1 16,0-2 2-16,2 1-1 0,0 1 0 15,-4-1 0-15,-1 1 0 0,1-2 2 0,2 1-1 16,-2 1-1-16,-1 1 0 0,3 0 2 16,0-2 0-16,0 2 1 0,2 0-3 15,-5 0 5-15,5 0 1 0,0-1-1 0,-4 1-2 16,4-2-3-16,0 1 0 0,-5-1 0 15,5-1 4-15,-4 2-2 0,4-2-2 16,-4 0 0-16,1-2-2 0,-1 2 0 16,0-1 6-16,2-1-4 0,-7 1 9 0,3-1-4 15,0 1-2-15,-3-1-8 0,3 1 1 16,0-1 3-16,-5 1 1 0,3-1-1 16,-3 1 0-16,5-1 1 0,0 2 3 15,-5-1-2-15,5-1-1 0,-3 1 1 0,-1-2 2 16,8 0-1-16,-7 1-2 0,3-1 0 15,0 0 2-15,1 0 1 0,-1 0-1 0,-2 0-2 16,5 0 3-16,-5 0-2 0,2 0-1 16,-1 2 0-16,-3-2 2 0,2 0-2 15,1 1 0-15,1-1 0 0,-5 0 2 16,3 2 0-16,-2-2 0 0,1 0-2 0,1 0-4 16,-3 0 2-16,1 1 2 0,-1 2 0 15,1-1 3-15,-1 1 0 0,3 0-1 16,-2 0-1-16,-1-1-1 0,1 2-1 0,-5 0 1 15,3-1 0-15,1 0 2 0,-3 0-2 16,1 0 3-16,-2 0-3 0,3 0 0 16,-3 2 1-16,1-2 3 0,1 0-2 15,-1 0 0-15,1 0-2 0,-4 1 0 0,7-1 0 16,-9 0 1-16,7 2-1 0,-3-1 2 16,2 1 0-16,-1-1 0 0,1 1 2 15,-1 1-2-15,1 0 1 0,-6 0 1 16,7 1-3-16,-3-1 0 0,-1 0-1 0,3 2 4 15,-3-2-2-15,-3 1-1 0,2-1 1 16,-4 2-1-16,5-3 3 0,-1 2-2 0,0-1 0 16,1 0 1-16,-5 1 1 0,0-1 4 15,4 1-6-15,-3 2 1 0,3 1-6 16,-4-3 1-16,4 1-1 0,-3 1 6 16,1-2-2-16,0 1 0 0,0-2-1 0,-1-1 4 15,-1 2 0-15,0-1 0 0,2 0-7 16,-1-2 3-16,-5 1 0 0,6-1-7 15,-6 1 3-15,4-1 0 0,2 1 10 16,-6-1 0-16,7 1-5 0,-7-2-1 0,4 1 0 16,-2-1 2-16,0 2 1 0,2-1 3 15,-3-1-3-15,5 1-1 0,-6 1-2 16,6-2 0-16,-2 1-2 0,-4 0 1 0,7-1-1 16,-3-1 2-16,-4 2 3 0,6-1 1 15,-6 0-3-15,5-2-1 0,1 0 0 16,-6 1 2-16,6-2 3 0,-6 2-1 0,4-2-1 15,-1 0-6-15,1-1 5 0,0 3-2 16,-2-4-2-16,2 4 1 0,-2-4-3 16,3 3 1-16,-3-2 3 0,2 0 4 0,0 0-1 15,-2-1-3-15,-2-1 1 0,7 2 2 16,-7-2-2-16,4 0-1 0,-2 0-1 16,0 0-2-16,2-2 3 0,-2 2 0 15,-1-2 4-15,1 1-4 0,-2 0 0 0,2-1-6 16,0-1-26-16,-2 0-84 0,2 0-122 15,-4 0-116-15,2-1-98 0,2-1-82 16,1-4 16-16,-5 2 101 0</inkml:trace>
  <inkml:trace contextRef="#ctx0" brushRef="#br2" timeOffset="-55050.2">5213 7756 7 0,'-4'-13'14'0,"4"1"-3"15,-2-2-5-15,-2 2 0 0,4-1-2 0,-2-1 0 16,2 1 0-16,-4-1-2 0,0 2 2 16,4-1-1-16,-2-1-3 0,2 2 3 0,-5-1-1 15,1 1 5-15,4 0-1 16,0-2 0-16,-2 2 2 0,-2-1-2 0,4 1 0 16,0-2-3-16,-2 1-3 0,2-1 2 15,0 2 2-15,-4-1 1 0,4 0 1 0,-4 2-2 16,4-1-1-16,0-1 0 0,-2 2 2 15,2-1-3-15,-5 1-3 0,5-1 1 16,0 1-1-16,0 1 2 0,0 0-1 16,-2-1 0-16,2 1 1 0,0-1-1 0,0 2 2 15,0 0-2-15,0-1 0 0,0 1-2 16,2 0 4-16,-2 0-4 0,0 0 2 16,0 0-1-16,5 0 2 0,-5 1-1 0,2-1 2 15,-2 0-2-15,0 1 0 0,4 0-2 16,0 0 4-16,-4 1 0 0,0-1 1 15,2 1 0-15,-2 1 5 0,4-2 3 16,-2 1 10-16,-2 1-2 0,0 0-8 0,4 0-10 16,1 0 1-16,-5-2 2 0,0 4-1 15,2-2-2-15,-2 0-1 0,0 0 2 16,4 0-4-16,0 1 2 0,-4-1-1 16,2 0 1-16,2 0 0 0,-2 0 0 0,-2 2-1 15,8-2 1-15,-8 0 1 0,2 0-1 16,5 0-1-16,-3 0 1 0,0 0 1 15,-2-2-1-15,2 2-2 0,-2-1 2 16,6 1 2-16,-5-2-9 0,5 1 2 0,-6 1-1 16,4-2 13-16,2 1-3 0,-6 1-3 15,5-2-5-15,3 1-1 0,-2-1 2 16,-6 1 9-16,9 1-3 0,-5-2 1 0,4 1 0 16,-4 1-3-16,5-2 0 0,-5 2 1 15,4-2-2-15,1 3 2 0,-5-1-2 16,4 1 0-16,-4-1-2 0,5 0 4 0,-1 2-2 15,-4-1 1-15,4 1 0 0,-3-2 0 16,7 1-1-16,-8 0 0 0,5 3 0 16,-1-4 1-16,-2 3-1 0,1-2 0 0,-1 1 0 15,2-1 1-15,1 2 1 0,-1-1-2 16,-4 1 0-16,9-2 0 0,-9 4 0 16,4-2 2-16,0 0-1 0,-3 1-3 0,3 1-2 15,-4-1 3-15,4-1 1 0,-7 3 1 16,7 0-1-16,-4-2 0 0,4 2 0 15,-3 0 3-15,1 2-2 0,0-2 2 16,0 0-3-16,3 0-2 0,-5 2 1 0,4-1 2 16,-8 1 1-16,9-1-1 0,-5-1-1 15,4 2-1-15,-4 1 0 0,3-2 1 16,-3 2 1-16,4-2-1 0,-8 3 4 0,4-3-3 16,5 2 2-16,-3 0-5 0,-6 2 2 15,4-2 3-15,5 1-1 0,-5-1-1 16,2 2-1-16,-6-1 0 0,7 0-3 15,-3 1 3-15,0 0 0 0,0 1 0 0,0-2 0 16,3 1 0-16,-3-2 2 0,0 3 0 16,0-2 1-16,2 1-3 0,1-1 0 15,-1 2 0-15,-2-2 0 0,5 3 4 16,-9-3-1-16,8 2 1 0,-4-1-7 0,4 1 2 16,-3 0-2-16,1-2 3 0,0 2 0 15,0 2 1-15,3-4 2 0,-5 4-1 0,0-2-1 16,0 0 2-16,5 0-2 15,-5 0 1-15,0-1-4 0,4 3 1 0,-1-3-2 16,-1 2 3-16,0-1 0 0,-2 0 3 16,5 0-3-16,-5 2 0 0,0-2-2 0,9 1 5 15,-9 1-1-15,0-1 0 0,0-1-2 16,5 2 0-16,-5-1 0 0,4 1 0 16,-4-1 3-16,3 1-2 0,-1-1 2 15,0 2-1-15,-6-1 0 0,7 0-2 0,-1 2-2 16,0-2 2-16,-6 2-2 0,4-2 1 15,3 2 1-15,-7-1 1 0,4 0-1 16,2 0 0-16,-2 1 2 0,-2-2 0 0,3 2-1 16,-1-1-1-16,0 2-3 0,0-2 1 15,-2 1 2-15,3 0 2 0,-3 1 1 16,2 1 0-16,-2 1-1 0,2 1 2 16,-2 0-1-16,-2 1 2 0,5-1-2 0,-3 2-2 15,0-1-1-15,-2 0 2 0,2-2-2 16,-2 2 4-16,2-1-2 0,0 1 0 15,-1-2-6-15,1 1 0 0,0 1 2 16,-2-2 2-16,2-1-3 0,-2 2 3 0,2-1 0 16,0 2 5-16,-2-3-5 0,3 2 0 15,-3 1 0-15,2-2-2 0,0 2 1 16,-2 0 2-16,2-1-1 0,-2 2 2 0,2-2 0 16,0 1 2-16,-1 0 1 0,-3 0-5 15,4 0-3-15,0-2 3 0,-4 4 0 16,2-2 0-16,-2 0 0 0,4 0-2 15,-2 0-2-15,-2 0 2 0,0 0 2 0,4 0 6 16,0 0-3-16,-4 0 4 0,0 1-5 16,2-1 1-16,-2 2-3 0,0-1-1 15,0 1 2-15,5 1-1 0,-5-2 0 0,0 2 2 16,0-1 1-16,0-1-1 0,0-1-2 16,0 0 0-16,0 0-2 0,0 0 2 15,0 0 0-15,0-1 0 0,0 1 0 0,0 0-2 16,0 0 2-16,0-1 4 0,0 2-4 15,0-1 1-15,0-2-1 0,0 2 1 16,0 0 1-16,-5 0 1 0,5 0-3 16,0 0 0-16,0 0 0 0,-2 0 2 0,2 0-3 15,0 0 1-15,-4 0 0 0,4 0 1 16,-4 1 1-16,4 0-1 0,-2 0 2 0,-2-1-2 16,4 0 2-16,-2 0-2 0,-2 0 0 15,0 2 0-15,4-2 2 0,-3-2-3 16,-1 2 0-16,0 0 0 0,2 0 1 15,-2 0-1-15,2-1 0 0,2 0 0 0,-4 2 2 16,0-3-2-16,2 1 1 0,-3-2-2 16,3 1 2-16,2-1 0 0,-8 0 2 15,8 0-3-15,-6 0 0 0,4 0 1 0,-2-1 2 16,0 0 0-16,-3 0-2 0,1-2 11 16,2 0 19-16,-2 1 11 0,-5-2-4 15,9 0-13-15,-8 1-10 0,2-2-4 16,0-1-4-16,-1 2-1 0,1-2-1 0,0 1-3 15,-1 1-2-15,-1-2-2 0,2 1 2 16,0-1 1-16,-7 0 1 0,5 0-1 16,2 0 1-16,-3-1 11 0,1 1 13 0,0-2 10 15,-3 1 0-15,3-1-8 0,-5-1-8 16,5 0-6-16,-2 0-3 0,-1-1-4 16,-1-1 0-16,1 1-1 0,-1 1 0 15,1-3 6-15,-1 1 7 0,2-1 1 0,-3 0 1 16,3 0-5-16,-3 0 7 0,3-1 3 15,-1 1 1-15,-3 0-7 0,6-2 5 16,-5 1 1-16,3-1 4 0,-3 1-5 0,3-2-1 16,-3 1-3-16,7-3-6 0,-6 3-3 15,1-1-3-15,-1-2 5 0,3 1-1 16,-1-1-2-16,-3 1-4 0,7-2 0 16,-6-1-4-16,3 2-2 0,-1-1 1 0,-2-1 1 15,5 0 1-15,-5 0-3 0,3 0-4 16,-1-1 1-16,2-2 2 0,-3 3 2 15,3-4-2-15,0 1 0 0,-1-2 0 16,1 0-2-16,-2-1 2 0,1-1 0 0,1-1 0 16,-2 0 2-16,1 0 0 0,-3-1-1 15,5-1-1-15,-5 2 3 0,4-1 0 0,-1 1 1 16,-1-2 0-16,-1 2-3 0,3-1-2 16,-4 1-2-16,3 0 2 0,3 0 1 15,-6 0 0-15,3 0-2 0,1 0 5 16,2 0 1-16,-3-2-3 0,1 2-7 0,0 0 3 15,-1 2-1-15,5-2 0 0,-4 0 4 16,4 0 0-16,-5 0 0 0,9 1-2 16,-6 0 0-16,2 1 2 0,0 0 0 0,1 0 0 15,3 0 0-15,-6 0 0 0,2-2 0 16,4 1-3-16,2-1 3 0,-8 2 0 16,5-2-2-16,-1 0 2 0,0 0 2 15,2-2-2-15,-2 1 0 0,2-2 0 0,2 1 0 16,-4-1 0-16,0 0 2 0,2 2-1 15,-3-2 1-15,5 1-2 0,-2 0-2 16,2 1 1-16,0 1 1 0,-4-1 0 0,0 1 0 16,4-2 0-16,-2 2-2 0,2 0 0 15,0-1 1-15,-4-1-5 0,4 1 2 16,0-1 0-16,0 1 5 0,0-1 2 0,-2 0 1 16,2 1-4-16,0 1 2 0,0 0-2 15,0 2 0-15,-4 1-4 0,4 0 4 16,-4 0 0-16,4 0 0 0,0 1 0 15,0 1-2-15,0 1 0 0,0-2 0 0,0 4 0 16,0-2 2-16,0 0-3 0,4 1-66 16,0 1-133-16,-2-1-134 0,2 2-15 15</inkml:trace>
  <inkml:trace contextRef="#ctx0" brushRef="#br2" timeOffset="-46470.1899">21713 11019 35 0,'-4'-8'40'0,"4"1"-2"0,0-1-3 16,0 1-4-16,0-1-1 0,-2 1-2 15,2 1-2-15,-4-2-4 0,4 1-6 16,0-1-3-16,0 2-7 0,-2-1-1 0,2-1-2 16,0 2 0-16,0-1-1 0,-5 1 0 15,5-2 6-15,0 1 10 0,-4 1 11 16,4-2 7-16,0 1 0 0,0-1-1 16,0 1-10-16,-2-1-6 0,2 1-4 0,0-1-2 15,0-1-3-15,0 0-4 0,0 1-4 16,0 1 2-16,0 0 0 0,0-2-1 15,-4 1 8-15,4 1 4 0,0-1 9 16,0-1 3-16,0 0 0 0,-2 2 3 0,2-2-5 16,0 0-6-16,0 0-8 0,0 1-1 15,0-1-2-15,0 0-3 0,0 0-4 0,0-1 2 16,0 1-1-16,0 0 0 0,0-2-2 16,0 1 0-16,0-1 1 0,0 0 8 15,0 0 8-15,0 0 7 0,0-1 1 16,0 2-2-16,2-1-4 0,-2-1-3 0,0 2-3 15,0-1-1-15,4 2-3 0,-4-1-2 16,0 1-3-16,0-2-1 0,0 1 0 16,2 1-1-16,-2 0 0 0,0-2-2 0,4 2-1 15,-4-1-2-15,5 1 3 0,-5-2-1 16,2 2 1-16,-2-2 0 0,0 3 1 16,4-1-2-16,-2 0 1 0,-2 0 1 15,4 0 2-15,0 1-1 0,-4-1-2 0,2 2 2 16,-2-1 3-16,4 1-2 0,0-1 0 15,-4 1 1-15,0-1-1 0,3 0-2 16,1 1 2-16,-4 0-2 0,2-1-1 16,2 1 0-16,0-1-1 0,-4 2 1 0,6-1-1 15,-6-1-1-15,2 2 0 0,2-1 0 16,1-1 0-16,-3 2 4 0,2-2 0 16,-2 3-2-16,6 0-2 0,-8-1 2 0,2 0 0 15,6 2-2-15,-8-1 4 0,7 1-4 16,-5-1 2-16,2-1 6 0,0 3-2 15,-2-1-1-15,2-1-4 0,-2 1-2 16,6-1-1-16,-5 1-2 0,5-1 5 0,-6 1 0 16,2 1 1-16,-2-2-2 0,6 0 2 15,-1 3 0-15,-5-3 2 0,6 2-1 16,-6-1 0-16,4 1-1 0,-2-2-1 16,3 1 1-16,1 1 0 0,-2-2 2 0,-4 2 0 15,6 0 0-15,-1-1-1 0,-5 1-2 16,6 0-1-16,-6 0 2 0,6-2 0 0,-2 2-2 15,5 0 1-15,-5 0 0 0,-4 0 1 16,6 0 0-16,-2 0 0 0,1 2 0 16,-1-2-1-16,4 0-1 0,-4 1 2 15,5-1 3-15,-5 2-1 0,4-2 0 0,-1 0-2 16,-3 1 2-16,4 1-2 0,-4-1 1 16,0 1-4-16,1-1 3 0,-1 1-4 15,4 1 3-15,-2-2-1 0,-1 2 4 16,-5 0-1-16,6 0-1 0,-2 0 0 0,0 0 0 15,1 0 0-15,-1 0 4 0,2 0-1 16,-6 0-2-16,6 0-1 0,1 0 0 16,-1 0-1-16,-2 0 1 0,0 0 0 0,1 2 0 15,1-1 0-15,-2-1-1 0,-4 3-1 16,6-3 2-16,-1 2-2 0,-5-1 1 16,6 2 0-16,-6-1 1 0,4 2 0 15,2-1 0-15,-5 0 0 0,5 0 0 0,-2 0 4 16,-4 0-1-16,6 2-2 0,-1-2 1 15,-1 0-2-15,0 1 0 0,-2-1-2 16,2 0 2-16,0 2 0 0,-1-2 0 16,1 0 0-16,-2 1-2 0,-2-1 2 0,6 2 0 15,-6-2 4-15,2 0-1 0,-1 1-2 16,5-1 0-16,-6-1 2 0,2 1-5 0,0 1 0 16,-2-2 2-16,2 2 2 15,-2-1 0-15,7 0 1 0,-7 2-2 0,2-2-1 16,-2 0 3-16,2 1 0 0,0-1 1 15,-2 2-3-15,4-1-1 0,-6-1-4 0,9 2 3 16,-9-1-1-16,2 1 1 0,2-1 3 16,0 1 1-16,-4-1 0 0,2 1-3 15,2-1-3-15,-2 0 2 0,-2 1 1 16,4 0-2-16,1-1 1 0,-3 0-2 0,2 1 5 16,-2-2-2-16,2 2 1 0,0-1-1 15,-2 1 1-15,-2-1 1 0,4-1-2 16,0 2 1-16,-1-2-2 0,1 1 1 0,-2-1 0 15,-2 2 0-15,4-1-1 0,0 0 1 16,-2 1 1-16,2 0 0 0,-4-1 2 16,2 0 0-16,-2 1-3 0,4 1 0 15,1-1 0-15,-3-1 0 0,-2 1 0 0,4-1 1 16,-2 1 0-16,-2-1 1 0,8 1 0 16,-8-1-2-16,2 1 0 0,-2-1 0 15,4 1 0-15,0-1 0 0,-4 1 0 16,3-1 1-16,1 1-1 0,-4 1 0 0,0 0 0 15,2 0 0-15,-2 0 0 0,4 1 2 16,-4-1-2-16,4 2 1 0,-4-1-1 16,0-1 0-16,2 2-1 0,2-1 1 0,-4-1 1 15,0 2 3-15,2-1-4 0,-2-1 2 16,4 1-4-16,-4 1 2 0,5 0 0 16,-5-1 3-16,2 1-1 0,-2-1 0 15,0 2-2-15,4-1 0 0,-4-1-1 0,4 1-1 16,-4-3 1-16,0 3 1 0,2 0 0 15,2-1 0-15,-4 1 1 0,0 0 1 16,2 0-3-16,-2 0 2 0,0-1-1 0,4 2 1 16,0-1-1-16,-4 1 0 0,0-1 1 15,2 0-1-15,-2 0-1 0,5-1 1 16,-5 1 1-16,0 1 4 0,2-2-2 0,-2 0 2 16,0 1-6-16,4 0 1 0,-4-1 0 15,0 1-3-15,0-1 1 0,4 2 2 16,-4-1 2-16,0-1 1 0,0 2-5 15,0 0 0-15,0 0 1 0,0 0 2 0,0 2 4 16,0-2-5-16,0 1 3 0,0-1-5 16,0 2 2-16,0-1 0 0,0 1-1 15,0-1 1-15,0 0-3 0,0 1 7 16,0-2 1-16,0 0-1 0,2 2-8 0,-2-2 1 16,0 1 0-16,0-1 0 0,0 0 1 15,0 0 3-15,0 0-1 0,0 2 1 16,0-2 2-16,4 1-8 0,-4 1 4 0,0-1 1 15,0 1 0-15,2 0 0 0,-2 0 0 16,0 1 6-16,0-1-3 0,0-1 0 16,0 1-3-16,0-1 0 0,0 0 0 15,0 1 0-15,0 0 0 0,0-2 0 0,0 0 2 16,0 0 0-16,0-1-1 0,4 2 2 16,-4-2-3-16,0 0 0 0,4 1-1 15,-4-1 1-15,0 1-5 0,0-2 3 16,3 2 2-16,-3 0 4 0,0-1 0 0,0 0-3 15,0 0 1-15,0 0-1 0,0 1 2 16,0-2-3-16,0 1 0 0,0-1 0 0,0 1-3 16,0-1 4-16,0 2 1 0,0-1-2 15,0-1 0-15,0 0 0 0,0 1 0 16,0 0 0-16,0-1 4 0,0 1-3 16,-3-1 0-16,3 1-2 0,0-1 1 0,0 1 0 15,0-1 0-15,0 0-1 0,-4 1 1 16,4 1-4-16,0-1 4 0,-4 1-2 15,4 0 4-15,0-2-2 0,0 2 1 16,-2 0-1-16,2 0-1 0,-4 0 1 0,4-2 0 16,0 1 5-16,0 1-5 0,0-1 0 15,0-1 3-15,-2 0 0 0,2 3-2 16,0-3-2-16,0 1 1 0,0-1 0 0,0 2-1 16,-4-1 2-16,4 1-2 0,0 0 2 15,-4-1-2-15,4 2 2 0,0 0-2 16,-2-1 2-16,2 2 0 0,0-2 1 15,-5 0 0-15,3 1 0 0,2-3-1 0,0 3-2 16,-4-2 2-16,0 0 0 0,4 1-1 16,-2-1-2-16,2-1-1 0,0 1 2 15,-4-1 1-15,2-1 1 0,2 2 0 16,0-2-1-16,-4 0 3 0,0 1 0 0,4-1-1 16,-2-1-2-16,2 1 0 0,-5 0 1 15,1 0-3-15,4 0 0 0,-2-2 2 16,2 2 2-16,-6 0-1 0,6 0-1 0,-4 0 0 15,0 0 1-15,2 0-1 0,-2-1-1 16,1 1 1-16,-5 0-2 0,8-2 2 16,-2 2-1-16,-6-2 3 0,8 1-1 15,-2 0 2-15,-2-1 3 0,2-1-2 0,-3 0 1 16,1 0-2-16,2 0 0 0,2 0-2 16,-6-1-1-16,6 1 20 0,-8-2 17 15,6 1 14-15,-2-1-11 0,1 0-9 16,-5-1-11-16,6 2-10 0,-2 0 0 0,-2-2-6 15,2 1 3-15,2-1-3 0,-7 2-1 16,7-2 0-16,-4 0 1 0,-2 1 11 0,2-1 7 16,-1 0 12-16,1 0 5 0,-2 0 5 15,2 0-4-15,0 0-5 0,-1 0-9 16,1 0-8-16,-2 0-10 0,-2-1-1 16,3 1-2-16,5-2-2 0,-8 2 3 0,4-1-5 15,-3 1 1-15,7-2-2 0,-8 0 0 16,4 2 1-16,-2-1-1 0,1 0 0 15,-3 1 0-15,8-2 0 0,-8 2-1 0,3-1-1 16,-1 1 5-16,2 0-6 0,-4 0 5 16,3-2-2-16,-3 2 6 0,8 0-2 15,-8 0 8-15,4 0 5 0,-5 0 10 16,5-1 5-16,-4-1 9 0,3 2 4 0,-3-1 4 16,-4-1-1-16,7 1-1 0,-3 1-1 15,0-4 5-15,1 3 0 0,-1 0-6 16,-4-1-8-16,7-1-8 0,-3 2-10 0,0-1-2 15,2-1-5-15,-3 2 3 0,1-2-4 16,4 1-2-16,-5-1 6 0,1 2 4 16,4-1 5-16,-5-1 1 0,5 0-3 0,-4 0-2 15,4-2 2-15,-5 3 5 0,5-1 5 16,-4-2 2-16,2 1-3 0,1 0-10 16,-3 0-4-16,4 0 2 0,-4-1-3 15,7 0-6-15,-7 1-6 0,4-2 2 0,-2 2 0 16,1-3 0-16,1 2-6 0,0-1 0 15,0-2-2-15,-2 2 0 0,5-1 0 16,-5-1 6-16,2-1-2 0,4 0 2 16,-6-1-2-16,6 1-2 0,-5-2-2 0,-1 1-2 15,6-3 1-15,-2 3 0 0,0 0 3 16,-2-2 0-16,4 1-2 0,-3 1-1 0,1-1 1 16,2-1 1-16,2 2 2 15,-6-1-1-15,6 1 1 0,-4-1-2 0,0 1 0 16,2-1-1-16,2 2 0 0,0-1 2 15,-4-1 0-15,1 1 0 0,3-1 0 0,-4 1-1 16,4-1 1-16,-4-1-1 0,4 2 0 16,0-1-4-16,0-1 3 0,-2 2 2 15,2-1 0-15,0-1-6 0,0 1-1 16,0 1 5-16,0 0 3 0,0-1-1 0,2 1 0 16,-2 1 0-16,0-3-3 0,4 1-88 15,0 2-139-15,-4-2-166 0,3 1-119 16,1-2-33-16,-4 2 60 0,2-1 144 0</inkml:trace>
  <inkml:trace contextRef="#ctx0" brushRef="#br2" timeOffset="-36320.1899">15977 8161 69 0,'0'2'120'0,"0"-1"-24"16,0 0-29-16,0-1-23 0,0 0-14 16,0 0-12-16,0 0-9 0,0-1-3 15,2 0 1-15,-2-1-2 0,0 1-2 16,0-2-4-16,4 0 1 0,0-2 1 0,-2 1-1 15,2-2 2-15,2-2-5 0,-1 1 3 16,1-1 4-16,0-1 1 0,0 0 0 16,2 0-10-16,-1 0 4 0,-1 0 0 0,0 0 2 15,2 2-2-15,-6-1-2 0,5 1 2 16,1 0 0-16,-2 0-1 0,-4 3 0 16,6-3 1-16,-6 3-1 0,7 0 2 0,-3 2-2 15,-4-1-1-15,6 0 2 0,-1 3 3 16,-5 0 2-16,6 0 1 0,-2 2 3 15,4-1 1-15,-8 1 3 0,7-1-4 16,-1 2 0-16,0-1 5 0,-2-1 6 0,1 1 20 16,-1 0 25-16,2 0 34 0,-2-2 30 15,1 0 14-15,-1 0-9 0,0-2-32 16,2 1-29-16,-6-2-18 0,7-1-14 0,-3-2-13 16,0 0-8-16,4 0-8 0,-8-2-5 15,7 1-2-15,-3-1-3 0,0 2 0 16,0-1-1-16,-2 2 1 0,3-1-12 0,-3 0-63 15,-2 2-109-15,6-1-144 0,-6 0-58 16,-2 1 35-16</inkml:trace>
  <inkml:trace contextRef="#ctx0" brushRef="#br2" timeOffset="-35230.2">16673 7486 6 0,'4'-6'8'0,"3"-3"-4"15,-5 3 1-15,2-3 0 0,0 2 0 16,-2-1 0-16,4-1-1 0,-6 2 10 16,4-1 12-16,1 1 11 0,-5 1-1 0,2-1 0 15,-2 2-11-15,4 0-6 0,-2 2-11 16,-2 0-5-16,0 0 0 0,0 3-6 16,0 1 3-16,0 4 0 0,-2 0 4 15,-2 1-4-15,4 1 2 0,0 1-2 0,-2 2 0 16,2-1 3-16,0 0 0 0,-5 2-1 15,1-1-1-15,4 1-1 0,0-1 4 16,-2 2 1-16,2 0-5 0,-4 0 0 16,4 0-5-16,0-1 3 0,0 1 0 0,0-2 8 15,0 2-2-15,0-2-3 0,0 1 2 16,0 1-2-16,0-1 2 0,4-1-2 0,-4-1 4 16,2 0-3-16,-2 2 1 15,0-4-2-15,0 2 1 0,4-1-1 0,-4-1-1 16,5 1 0-16,-5-1 0 0,0 1 2 15,0-3 1-15,2 3-3 0,-2-3 0 0,0 0-1 16,0 2 2-16,4-3 0 0,-4 1 1 16,0-1 4-16,0-1 1 0,2 0-3 15,-2 0-3-15,0 0-1 0,0-1 3 16,0-1 2-16,0 1 20 0,0-1 24 0,0 0 24 16,0 1-4-16,0 0-17 0,0-1-18 15,0 1-14-15,-2-1-6 0,-2 1-6 16,4-2-4-16,-2 1-3 0,-3 1 1 0,1-1-1 15,-2 1 2-15,6 0 0 0,-2-2 3 16,-6 2-3-16,8 0 2 0,-2-1 8 16,-2-1 2-16,1 2-1 0,3-1-5 15,0-1-3-15,-4 2 1 0,4-2-2 0,-4 0-1 16,8 0-1-16,-4 0 1 0,4 0-1 16,-4-2 1-16,7 2 0 0,-7-1-4 15,2-1 0-15,6 2 0 0,-6-1 4 16,4-1-1-16,3 0-1 0,-7 2 3 0,4-2 9 15,4 0 12-15,-2 1 6 0,-1-2 0 16,-1 1-6-16,0 1-7 0,0-1-4 16,5-1-4-16,-3 1-5 0,-2 1 1 0,-4 0-4 15,6-1 3-15,-1 1-2 0,-5 1-2 16,2-2 1-16,0 1 1 0,-2 1 1 16,-2-2-4-16,4 2 3 0,-2 0 0 15,-2-1-30-15,4 1-156 0,0 0-121 0,-4 0-47 16</inkml:trace>
  <inkml:trace contextRef="#ctx0" brushRef="#br2" timeOffset="-15080.19">16403 7350 32 0,'0'-5'79'0,"4"0"-1"0,0 3-9 16,-4-3-12-16,0 2-19 0,2-1-13 16,-2-1-12-16,4 1-2 0,-4 1-5 0,2-2 0 15,2-1-1-15,0 2-4 0,3-2-1 16,-5 1 0-16,6-1 0 0,-2 0 0 16,4 0 1-16,-3 0 1 0,3-1 2 15,-4 1-2-15,5 0 1 0,-1 0-2 0,0-2 0 16,-2 4-1-16,7-2 0 0,-5 0 0 15,-1 1 3-15,1 1-2 0,0-1-1 16,1 1 0-16,-1-1 2 0,0 2-2 16,-2 0 0-16,7 0-2 0,-5 0 4 0,3 2 0 15,1-1 0-15,-4 1-2 0,-1-1 1 16,5 0 1-16,-1 2-2 0,1 0 3 0,-4 0-1 16,3 0 0-16,-3 0-2 0,3 2 1 15,-3-2-1-15,4 3 4 0,-5-1-1 16,1-1-3-16,0 1 0 0,1 1 2 15,-1 0 1-15,0-2 4 0,-1 2 4 0,1 0 8 16,4 0 1-16,-3 2-5 0,-3-2-5 16,0 0-3-16,1 1-2 0,1-1 1 15,4 0-1-15,-3 2-2 0,-5-1 0 16,4 1-1-16,-2-1-1 0,3 2 1 0,-3 0 0 16,0 0 2-16,1 0 1 0,-1 2 0 15,0-1-2-15,3 2 4 0,-5-1-3 16,4 2-2-16,-4 1 0 0,5-1 28 0,-9 1 20 15,8 2 9-15,-4-1-17 0,2 0-16 16,-1 0-8-16,-1 1-3 0,0 0 13 16,-2-3 12-16,2 3 11 0,-1 0-7 0,-3-1-10 15,6 1-10-15,-6-1-7 0,2 2-3 16,-2-1 1-16,2 1 10 0,0-1 19 16,-4 2 7-16,2 0-7 0,-2 1-19 0,5 0-7 15,-5 0 16-15,0 1 15 0,0-1 17 16,-5 1-7-16,5-1-6 0,-2 2-7 15,2-2 17-15,-4 1 18 0,0 0 21 16,4-1 8-16,-2 1 3 0,-2-1-1 0,2-1-9 16,-6 2-12-16,6-1-2 0,-7-1-2 15,3 2-8-15,4-2-18 0,-6 0-19 16,-1-2-10-16,1 1-8 0,-2 1-7 16,4-3 1-16,-5 0 11 0,5 0 27 0,-4-1 23 15,2 2 10-15,-3-3-5 0,1 1-10 16,-5-2-9-16,7 0-13 0,-2-2-12 15,-5 1-10-15,3-1-4 0,-3-1 4 16,3 0 1-16,-2-1-5 0,1-1-9 0,1-1-6 16,-3 2-4-16,3-4-3 0,-3 2 0 15,3-1-1-15,-2-1-3 0,3 0 2 16,3-1 0-16,-7 0 0 0,3 0 11 0,2-1-2 16,-5 0-7-16,7-1-14 0,-6-1 1 15,1 2 8-15,3-2 1 0,-5 0 1 16,7-1 9-16,-6 2-8 0,1-3-3 15,3 1-11-15,-5-3 5 0,7 2 4 0,-2-1-1 16,-5-2-4-16,5 1 5 0,2-4 3 16,-3 1 11-16,1-1-4 0,4-1-1 0,-5-1-4 15,5 1-1-15,-4-2-2 0,4-1 1 16,-5 2 3-16,5-2-2 0,-2 1-2 16,6-1 1-16,-8 0-2 0,5 2 2 15,-1-3 0-15,2 2 0 0,2-1-2 0,-4 0-1 16,6 0-1-16,-8-2 2 0,8 2-1 15,0-1 1-15,0-1-1 0,0 1 0 16,0 1 2-16,4-2-2 0,0 2 1 16,-4 0 0-16,2 0 1 0,2 2 1 0,-2 0-3 15,2 0 2-15,0 1-2 0,-2 0 3 16,3 2-2-16,1-1-2 0,-2-1 5 0,-2 2 1 16,8-1-1-16,-4 1-1 0,3-1 2 15,-1 1-23-15,2-1-114 0,-3 1-246 16,3-2-320-16,0 1-132 0,-4 1 100 15,3-1 252-15,-3 1 189 0</inkml:trace>
  <inkml:trace contextRef="#ctx0" brushRef="#br2" timeOffset="-10740.19">21289 10860 44 0,'0'-2'108'0,"0"1"4"0,0-2 6 0,0 1 2 16,0-1-72-16,4 2-48 0,-4-1-25 16,0-1 63-16,0 2 40 0,0-2 25 15,0 1 16-15,0 1 11 0,0-1 4 0,0 1-4 16,0-1-2-16,0 2-8 0,0-1-11 16,0-1-16-16,0 1-25 0,0 1-22 15,0 0-21-15,0 0-13 0,0-2-6 16,0 2 3-16,0 0-5 0,0 0 1 15,0 0-4-15,0 2 4 0,0-1-2 0,0 2 5 16,0-1-1-16,-4 1-1 0,4 0-3 16,0 1 4-16,0 1 3 0,0 1 4 15,-2 0-5-15,2 0 0 0,-4 0-1 0,0 1 0 16,4 2-2-16,0-1 0 0,-2 2-1 16,2 1-1-16,-4 1-3 0,2 0 3 15,-3 2 0-15,1 2 1 0,4-1-2 16,-2 1 3-16,-2 2 0 0,2 2-2 0,-2-1 0 15,0 1 0-15,2-1 0 0,-7 2-1 16,7 0-1-16,-2 0 2 0,2 0-2 0,-6-1-1 16,6 1 1-16,2-3 0 0,-6 1 0 15,2-1 0-15,-1 0-1 0,3-2 1 16,-2 2 0-16,2-2 0 0,-2 0 16 16,0-1 26-16,2-1 19 0,-2-1 3 0,0 1-13 15,4-2-11-15,-3-2-9 0,-1 1-8 16,4-2 2-16,-2 0 7 0,2 0 10 15,0-3 17-15,-4 0 16 0,4 0 20 16,0 0 15-16,-4-3 15 0,4 1 2 0,0 1-4 16,0-2-10-16,0 0-20 0,0-2-25 15,-2 1-24-15,2-2-19 0,2 0-11 16,-2 0-2-16,0-2-7 0,0 1-1 16,4-2-6-16,0 0 1 0,-4 0 1 0,2-2-2 15,2 1-2-15,-1-2 4 0,5 1 2 16,-6-1-3-16,6 0-2 0,-6 0-5 15,2 0 4-15,3 1 1 0,-3 0 1 0,2-1-1 16,-4 1-2-16,2 1 1 0,0-1-3 16,-2 2-1-16,-2 0 5 0,6 2 5 15,-6 1 0-15,0 0-4 0,5 1 0 16,-5 2 0-16,0 0 0 0,0 2 3 0,-5 1-2 16,5 1 1-16,0-1-2 0,0 2 0 15,-2 1 0-15,-2-2 0 0,4 1 0 16,-2-1 3-16,2-1-3 0,0 2 4 0,-4-2-2 15,4-2 5-15,-4 1 0 0,4-1 22 16,0-1 11-16,0 0 7 0,-2-1-17 16,2-1-11-16,-4-1-11 0,2-1-1 15,-2-1-6-15,-1-1-1 0,3-1 0 0,2-1 4 16,-6 1-5-16,6-2 2 0,-8 0-3 16,6-2 2-16,2 2-3 0,-8 0 0 0,5 0 1 15,-1 0 1-15,4 2 2 16,-2-2-1-16,-2 3 0 0,0-2 0 0,4 2 0 15,0 0-2-15,-2 0-1 0,2 0-2 16,0 0-1-16,-4 2 3 0,4-1-3 0,-2 1 1 16,2-2 3-16,0 3 1 0,0-2-1 15,-4 2 6-15,4 0 0 0,-5 0-2 16,5-1-3-16,0 1 0 0,0 0 1 16,0-2-2-16,0 2 0 0,0 0-4 0,0 0 3 15,0 0-2-15,5 0 5 0,-1 0 5 16,-2 0-2-16,2 0 1 0,-2-1 5 15,6 1-1-15,-6-2 1 0,5 1-11 16,1 1 2-16,-2-2-1 0,0 1-2 0,0-3 0 16,3 3 0-16,-7 0 0 0,4 1 0 15,-2-2 3-15,0 2 1 0,-2-1 4 16,4 1-5-16,-6 1 3 0,5-1 4 0,-1 2 0 16,-4-1 1-16,0 0-2 0,0 3 0 15,0-3-1-15,0 1 0 0,0-1 0 16,0 1-1-16,-4-1 0 0,4 1 2 15,-5-2-4-15,5 1 2 0,0-1-3 0,0 2-2 16,0-2-4-16,0 1 4 0,0 1-2 16,-2-2-2-16,2 0-3 0,-4 1 2 15,4 1 5-15,0-2-2 0,0 1 0 16,-2 1-12-16,2-1-67 0,0-1-238 0,-4 2-371 16,0-2-216-16,2 0 66 0,-2 0 281 15,-2 0 217-15</inkml:trace>
  <inkml:trace contextRef="#ctx0" brushRef="#br2" timeOffset="-6570.2">9947 8701 38 0,'-4'-3'53'0,"4"2"-6"0,0-1-4 0,0 1-6 16,0-1 1-16,0 0-1 0,0 2-4 16,0-1-3-16,0 0-8 0,0 1-9 15,0-2-4-15,0 2-3 0,0-1-4 0,0 1-4 16,0 0 1-16,0 0 1 0,0 0 0 16,0 1-2-16,0 1-3 0,0-1 6 15,4 0 3-15,-2 3 6 0,-2 0 0 16,0 1 2-16,4-1 0 0,0 1-4 0,-4 1-3 15,2 0 1-15,-2 1-2 0,4-1 1 16,-1 3-3-16,-3 0 3 0,8-1-2 16,-8 1 2-16,2 1-3 0,2-1 3 0,0 3-2 15,-2-1 2-15,4 2 10 0,-1-1 11 16,-1 2 3-16,-2-1-8 0,4 1-7 16,2 0-4-16,-6 0-2 0,4 1-3 0,3 0-1 15,-7 0 2-15,6-1-1 0,-2 1 0 16,-4-2-1-16,7 0-3 0,-7 0-1 15,4-1 4-15,2-2 0 0,-6 2 7 16,2-3 24-16,1 0 19 0,-3 1 9 0,2-2-18 16,-2 1-18-16,2-1-11 0,0 1-8 15,-4-2 1-15,2-1-3 0,-2 2-2 16,4-4-3-16,-2 2 2 0,-2-1 1 0,4 0 3 16,1-1-1-16,-5-1 2 0,0 1-1 15,2-2-1-15,-2-2 1 0,0 0 0 16,4 0 1-16,-4-2-4 0,2-1 0 15,-2 0-32-15,0 0-71 0,0-1-106 0,0-1-81 16,0-1 4-16</inkml:trace>
  <inkml:trace contextRef="#ctx0" brushRef="#br2" timeOffset="-5540.19">9984 8674 48 0,'0'-3'103'0,"0"2"2"0,0-1-5 16,0 1-16-16,0-1-22 0,0 2-19 15,0-1-18-15,-4 1-10 0,4 1-7 0,-4 1-6 16,4 1-1-16,-2 1-1 0,-2 1 2 15,0 1 0-15,4-1 0 0,-3 2 5 0,-1-1 0 16,2 1 7-16,-2 2 0 0,0-2 5 16,2 1-5-16,-2 0 1 0,2-1-3 15,2 1-2-15,-9-1-3 0,9 1 0 16,-2-1-3-16,2-1-1 0,-8 2-3 0,8-2 4 16,-2-2-1-16,2 2 3 0,-4-1 0 15,4-2 1-15,0-1 2 0,0 0-4 16,0 0-2-16,0-2 0 0,0-2-1 0,0 0-3 15,4 0 1-15,-2-1 0 0,-2-2 5 16,4 1-1-16,0-1-4 0,-2 1 2 16,-2-1-2-16,5 1 2 0,-1-1-4 15,-4 1-1-15,2 1-1 0,2-2 1 0,-2 4 1 16,-2-3 1-16,4 4 1 0,0-1 2 16,-2 0 0-16,2 1 1 0,-1 0 1 15,-3 1-4-15,8 0 0 0,-8 1 0 16,2 0 0-16,2-1 0 0,0 1 0 0,-2 1 2 15,-2-2 3-15,4 1-3 0,-2-1 3 16,-2 1-4-16,5 0 2 0,-1-2-1 16,-4 2 8-16,2 0 16 0,-2-1 28 0,0-1 29 15,0 2 19-15,0-2 9 0,0 1 1 16,0-1-6-16,4 0-1 0,-4 0-5 16,0 0-6-16,0-1-2 0,0-1-2 15,-4 2-6-15,4 0-18 0,0-1-19 0,0-1-19 16,-2 2-10-16,2 0-8 0,-4 0-1 15,-1 0-4-15,5 0-2 0,-2 0-1 16,-2 2-2-16,4-2 0 0,-2 1 0 16,2-1 0-16,-4 0 0 0,4 0-1 0,-4 0-3 15,4 0 0-15,0 0 1 0,0 0-2 16,-2 0 3-16,2 0 1 0,0 0-2 0,0 0 3 16,0 0 1-16,0 0 1 15,0 0-1-15,0 0-1 0,0 0 0 0,-4 0-2 16,4 0 1-16,0 0 0 0,0 0-1 15,0 0-2-15,0 0 1 0,0 0 3 0,4 0 3 16,-4 0-1-16,0 0-2 0,2 0-16 16,-2-1-95-16,4 1-177 0,0 0-207 15,-2 0-42-15,-2 1 95 0</inkml:trace>
  <inkml:trace contextRef="#ctx0" brushRef="#br2" timeOffset="-1620.1899">15111 5093 15 0,'2'-4'47'0,"8"0"-2"0,0-2 0 15,3-2 5-15,-3 1 6 16,7-3 8-16,-1 0 5 0,1-2 4 0,3 0 2 15,1-1-3-15,-2-2-8 0,1 0 3 16,1-2 2-16,2-1 1 0,-1 0-10 0,3 2-8 16,-6-2-10-16,6 0-2 0,-3-2-2 15,1 2 1-15,0 2-9 0,2-2-3 16,-7 0-8-16,7 1-1 0,-6 1 6 16,1-1 8-16,3 2 8 0,-6 0 2 0,7 2-5 15,-7-1-8-15,0 4-3 0,-5-1-2 16,4 2-2-16,-1 0 0 0,-3 0-12 15,3 3 0-15,-5-1-5 0,-4 1 6 16,5 1-7-16,-5 1 1 0,0-2-3 0,0 3 2 16,1-1-3-16,-3 0 2 0,0 1 0 15,-2 2-2-15,6-2-1 0,-8 1 0 16,6 1 1-16,-6-3-20 0,2 3-89 0,3 0-169 16,-5-2-139-16,0 1-6 0,-5 2 109 15</inkml:trace>
  <inkml:trace contextRef="#ctx0" brushRef="#br2" timeOffset="29.81">15834 4558 23 0,'0'0'40'0,"-4"0"-12"16,4-1-1-16,-4 1-1 0,4 0 8 15,0-2 0-15,0 1-1 0,0-1-7 0,-2 0-3 16,2 1 0-16,0-2 3 0,-4 0-6 15,4 0-4-15,-4-1-4 0,4 0-3 16,0-1-1-16,0-1-1 0,0 0-1 0,0-2-4 16,0 1 2-16,0-1-2 0,0-1-1 15,4 0-2-15,-4 2 0 0,4-3 1 16,-2 2 1-16,-2-3-2 0,8 2 1 0,-8 0 0 16,6-1 0-16,-6 0 0 0,2 2 1 15,7-3 2-15,-7 2-3 0,2 0 0 16,2 0 0-16,-2 0-3 0,2 0 2 15,1 0 1-15,-3 0 4 0,2 0-2 0,0 0-1 16,0 0-2-16,5-1 0 0,-5 1 0 16,4 0-1-16,-2-2 4 0,1 2-1 15,1 0 0-15,0-1 0 0,1 2 2 16,1-1-1-16,-2 0 2 0,1 0-3 0,1 2 2 16,-1-1 3-16,3 2-4 0,-4-1 1 15,-1 2 0-15,1-1-1 0,4 0 1 16,-3 2-2-16,-3-1 2 0,0 1 0 0,1 1-1 15,1-2-2-15,0 2 0 0,1 0 0 16,-1 2 1-16,0-1 4 0,-1 2-1 16,1-1-1-16,0 1-5 0,1 0 5 15,-1 1-3-15,2-1 3 0,-1 2 0 0,-1-1-2 16,0 0-1-16,1 1-1 0,-3 1 1 16,2 0 0-16,5 0 1 0,-5 2-1 15,-2 1 0-15,3 0 2 0,3 0-4 16,-4 1 1-16,-1 1 2 0,1 0 4 0,4 2 1 15,-7 0-4-15,3 1 2 0,0 1 0 16,-3 0 3-16,3 0-1 0,-4 0 2 0,0 1-5 16,1 1-1-16,1-2-1 0,-2 0 0 15,-4 0 3-15,6-2-2 0,-6 2-1 16,5 0 4-16,-3 0-2 0,0 0-1 16,-2-1-4-16,6 2 2 0,-8-2 4 0,2-1-2 15,2 1 2-15,-4-1 0 0,0 1 2 16,-4-1-1-16,2 1 1 0,2-1 16 0,-8-1 14 15,6 2 11-15,-2-1-4 0,0-1-8 16,-3 0-3-16,5 0-7 0,-6 0-3 16,2 0-3-16,-4-1-7 0,7 1-3 15,-5-2-4-15,2 1 1 0,-4-1-3 0,3 1-2 16,5-1-2-16,-6 1-1 0,2-3 1 16,0 3 4-16,2-2-1 0,-3 2-2 15,1-2 0-15,0 0 0 0,-2 1 2 0,1-1 2 16,1 0-3-16,0 0-1 0,-2-1 1 15,6 1 2-15,-4-2-1 0,-3 1 3 16,3-1-3-16,4 1 4 0,-6-2-2 16,6-1 0-16,-5 2-3 0,-1-1-1 0,6-2 0 15,-2 1 1-15,-2 1 1 0,2-2-1 16,2-1-1-16,-7 3 0 0,7-2-3 16,-4 1 2-16,2 1 1 0,-2-1 1 15,2 1-2-15,-3 0-6 0,1-2-25 0,2 2-53 16,-2 0-92-16,2-3-83 0,2 2-10 15</inkml:trace>
  <inkml:trace contextRef="#ctx0" brushRef="#br2" timeOffset="2059.81">16033 4800 6 0,'-3'0'10'0,"-1"0"-2"0,-2 1-11 16,2-1 0-16,2 2 0 0,-6-2 12 16,6 0-1-16,-3 1-3 0,3 1-4 15,-2-2-2-15,0 1 1 0,2 2-2 0,2 0 0 16,-8 0 2-16,6 0 0 0,-2 2 2 15,2-2 0-15,-3 1 2 0,1 2 1 0,-2 0 7 16,4 0 8-16,-2-1 0 0,-2 2 4 16,-1-1 2-16,3 2 8 0,-2-1-4 15,-2 1-3-15,2-1-5 0,-5 2-4 16,5-1-3-16,-4 1-5 0,8 0-2 0,-9 0 0 16,5-2 0-16,-2 2 0 0,2 0-5 15,-5-1 1-15,9-1 10 0,-8 2 12 16,4 0 14-16,-2 0 3 0,1 0 1 15,-3-1-2-15,4 1 0 0,0 0-6 0,-1-2-6 16,1 2-6-16,-4-1-6 0,2-1-6 16,1 1-4-16,-3-1-2 0,4 1 0 0,-5-1-4 15,9 0 4-15,-8 1-3 16,4 0 0-16,-4-1-6 0,3 1 4 0,-3-1 1 16,4-1-1-16,-5 2-1 0,3-1 2 15,0 1-1-15,0-1 1 0,-1 1 0 0,1 1-1 16,0-2 2-16,-2 1 1 0,-1-1 1 15,5 1 6-15,-4-1 12 0,-1 2 6 16,5-1 0-16,-8-1-9 0,7-1-7 16,-3 2-2-16,4-1 1 0,0-1-3 0,-5 0-3 15,5 0-2-15,-2 0 2 0,2 0 4 16,4-2 3-16,-7 1-1 0,3 0-1 16,4-2 1-16,-6 1-4 0,6-1 0 15,-2 0-4-15,-3 0-1 0,3 0 1 0,2 0-2 16,-6-1 1-16,6 0-3 0,-2 2-1 15,2-1-1-15,-7 0 2 0,7 0 0 16,-4 0 0-16,2 0 0 0,0 1 0 0,2-2 3 16,-2 1-3-16,0 0 0 0,1-2 0 15,-1 1 1-15,2 1 0 0,2-2 0 16,-4 0-1-16,0 1 0 0,2 1-1 16,2-1 1-16,0-1 0 0,-4 1 1 0,2-1-1 15,2 1 1-15,0-2-1 0,-4 1 3 16,4-1 0-16,-5 2-2 0,5-2-1 15,0 0-1-15,0 1-1 0,0-1 1 16,0 0-1-16,0 0 2 0,0 1 2 0,0-1 2 16,0 2-4-16,0-2 3 0,0 0-1 15,-2 0 0-15,2 0-2 0,0 0-2 0,0 0-3 16,0 2 5-16,0-2-3 16,0 0 2-16,0 0-3 0,0 0 4 0,0 1-2 15,0-1 2-15,0 2 0 0,0-1 0 16,2 1 0-16,-2 1 0 0,0-2 2 0,0 2-2 15,0 0 2-15,5 0 0 0,-5 2-2 16,4-2 0-16,-4 1 1 0,0 2 2 16,2-1-3-16,-2 1 0 0,4 1 0 15,-4-1 0-15,0 2 0 0,2 1 3 0,-2 0 1 16,0 0-3-16,4 0 2 0,-4 0-3 16,4 0 0-16,-4 0-1 0,0 1-1 15,0-1 2-15,0 2 3 0,0-1 0 0,0 1-2 16,0 1 0-16,0-2-1 0,-4 1 2 15,4-1-2-15,-4 1 0 0,4-2 3 16,-2 0-3-16,2 0 2 0,-4 0-1 16,2-2-1-16,2 2 0 0,-9 0 0 0,9 0 2 15,-2 0 0-15,-4-1 2 0,2 0-1 16,0 2 0-16,2-3-1 0,-6 2-1 16,6-1 1-16,-3-1-2 0,-1 1 0 15,2-1-2-15,-2 1 4 0,0-1 0 0,2-1 2 16,-3 2-3-16,1-1 1 0,0-1-4 15,-2 0 1-15,1 0 1 0,5 2 0 16,-6-2 6-16,2 0-6 0,-4-2 2 0,8 2-4 16,-9-1 2-16,5 0 0 0,-2 0 0 15,-1 0 4-15,1-1 0 0,-2 1-4 16,2-1 1-16,-1-1 32 0,1 0 35 16,-2 0 18-16,-5 0-23 0,5-1-23 0,2-1-14 15,-3 0-9-15,-3 1 2 0,-3-2-8 16,7 2-4-16,-2-1-12 0,-1-1 7 0,-1-1 0 15,1 1 7-15,-3-2 8 0,1 0 6 16,3 0-7-16,-5-1-3 0,3 0-3 16,1-2-3-16,-3 0 0 0,1 0 1 15,3-1 9-15,-5-2-6 0,3 1-3 0,2-4-14 16,-5 1 3-16,3-1 3 0,1-1 1 16,-1 0-1-16,1-2-1 0,-1 1-1 15,6-2-1-15,-7 0 0 0,5-1 1 0,2-1 1 16,-3-1-2-16,-3 0 0 0,8 0 0 15,-5-1 1-15,1-2 2 0,8 1-1 16,-9-1 3-16,5-1-2 0,-2 1 0 16,6 0-1-16,-4-2-1 0,2 2-1 15,-1 0-2-15,5 0 2 0,0 0 3 0,0 0-1 16,0 0-2-16,0 2 2 0,5-1-1 16,-1-1 0-16,-2 3 1 0,2 0-2 15,-2 0-1-15,6 2 3 0,-6 1-2 0,2-2 2 16,3 4-1-16,-3-1-1 0,-2 2 1 15,6-1 1-15,-2 1 0 0,1 0-2 16,-1 1 0-16,0 1 2 0,2-1 0 0,-2 1-1 16,5-1 2-16,-1 2 0 0,-4 2-1 15,5-1-1-15,-5-1 2 0,4 3 0 16,0-1 2-16,-1-1-4 0,-1 2 2 16,0 0-1-16,3 3 1 0,-5-1-1 15,4 1 1-15,5 0 0 0,-5 1 1 0,-2 1-1 16,3 1 1-16,3-2 1 0,-4 2-1 15,-1 2-4-15,5-2 3 0,-1 1 3 0,1 1-2 16,-4-2 0-16,3 3-1 0,1-2 2 16,-6 2 0-16,7-2-4 0,-5 3 1 15,3-1 1-15,1 1-1 0,-6 1 1 16,3-1 0-16,3 2 0 0,-6-1 0 0,3 1 1 16,-1 0 0-16,0-2-2 0,1 2 1 15,-1 0 3-15,0-1 1 0,-1 1-1 16,-1-1 1-16,0 0-4 0,3 1 3 0,-5-1-21 15,4-1-91-15,-2 1-187 0,-1-2-123 16,3 0 0-16,-8-2 133 0</inkml:trace>
  <inkml:trace contextRef="#ctx0" brushRef="#br2" timeOffset="4109.81">15586 4933 28 0,'0'0'116'0,"0"2"27"0,0-2 17 16,4 0 6-16,-4 0 2 0,0 1 2 16,0-1-23-16,0-1-36 0,0 1-41 15,2-2-29-15,-2 1-17 0,0-2-7 16,0 1-9-16,4-1-6 0,-4 2-2 0,5-1 0 15,-5 1-3-15,2 1 1 0,-2-2 1 16,4 4 1-16,0-2 1 0,-2 3 4 16,2-2 1-16,-4 4 2 0,0-2-2 0,2 1 0 15,-2 1-1-15,0-1-1 0,0 1 4 16,0-1 7-16,0 1 19 0,-2-3 33 16,2 2 54-16,0-3 71 0,0-1 40 15,0 0-17-15,0 0-63 0,0 0-59 0,0-3-37 16,-4 0-22-16,4 0-16 0,0 0-7 15,0 0-5-15,4 0-5 0,-4 0-4 16,0 0-3-16,0 0 0 0,0 3 3 0,2-1 3 16,-2 2 4-16,0 2 2 0,4 0-6 15,-4 2-114-15,0 2-205 0,-4 2-273 16,2-1-60-16,2 1 99 0,-4-2 217 16</inkml:trace>
  <inkml:trace contextRef="#ctx0" brushRef="#br2" timeOffset="5039.8">15627 4948 15 0,'9'-3'43'0,"1"0"-1"0,0 0-3 16,5 3-4-16,1 0-5 0,1 0-7 0,-1 4-5 15,1 1-2-15,-1 3 1 0,1 2-4 16,0 1-2-16,-5 2-5 0,5 1-2 16,-7 2-1-16,4 0-1 0,-3 1 3 15,-3 0-2-15,2-1 5 0,5 1-3 0,-5-1 0 16,-2-1 0-16,3 1 1 0,3 0 1 15,-4-1 0-15,7-2 25 0,-5 2 21 0,5-3 8 16,-3 2-19-16,3-1-15 0,2-1-8 16,-3-1 9-16,1 1 13 0,-1-2 19 15,-1-1-4-15,1 2 14 0,-3-4 7 16,5 1 23-16,-1-1 11 0,-5-2-5 0,1-1-21 16,5-1-29-16,-1-1-18 0,-1-1-14 15,1-2-9-15,-1-2-4 0,-3 0-1 16,3-2-51-16,1-1-149 0,-1 0-180 0,-5 0-64 15,-1 0 86-15</inkml:trace>
  <inkml:trace contextRef="#ctx0" brushRef="#br2" timeOffset="5749.81">16516 5370 16 0,'0'-3'32'0,"0"0"-51"0</inkml:trace>
  <inkml:trace contextRef="#ctx0" brushRef="#br2" timeOffset="6509.81">16514 5361 7 0,'0'-2'53'0,"0"1"16"16,0-1 5-16,0 0-19 0,-4 1-19 0,4 1-19 15,0 0-6-15,0 0-3 16,-4 0-2-16,4 1 1 0,0 3 7 0,0-1 3 16,0 1 0-16,0 2-5 0,-2 0-2 15,2 2-2-15,0-1 0 0,0 1-2 0,0 2 3 16,0 1-3-16,0-1-1 0,2 1-1 16,-2-1-1-16,0 2-1 0,0-1 4 15,0 0 0-15,4 0-5 0,0 0 2 16,-4-1-1-16,0-1 7 0,2-1 7 0,-2 0 17 15,4-1 32-15,-4 0 32 0,0-1 40 16,0-1 40-16,0-1 13 0,0-1-22 16,0-1-52-16,0-1-45 0,0-2-25 0,0-1-20 15,0-2-8-15,0-1-6 0,0-1-5 16,0-1-2-16,2-3-1 0,-2 0 0 16,0-2-2-16,0 0-1 0,5-1-4 15,-1-1 1-15,-4-1 0 0,2 3-2 0,2 0 2 16,-2 0-3-16,-2 2 3 0,0-1 0 15,4 4 0-15,0-3-2 0,-4 3-3 16,2 1 2-16,-2 0 1 0,4 2 0 0,-4 1 3 16,3 0 1-16,-3 1 0 0,4 2 1 15,0 2 1-15,-4-1 0 0,2 2-2 16,-2 2-1-16,0-1-3 0,4 2 4 0,0 0 0 16,-4 0 0-16,2 2 0 0,2 0 6 15,-4 2-3-15,2-2 2 0,-2 2-5 16,5-3 0-16,-5 1 2 0,4-1 2 15,-4-1 0-15,0 0 2 0,2-1 14 0,-2-1 14 16,4-1 11-16,-4 0 1 0,2-3-10 16,-2-2 4-16,8 0 4 0,-8-3 5 15,2-1-8-15,2-1-14 0,-2-1-10 0,3-1-6 16,-1 0-6-16,-2 0-3 0,2 2-3 16,0-2-1-16,-2 1-2 0,2 1-2 15,-2 2-3-15,-2-1 0 0,4 2-1 0,1-1 4 16,-5 2 3-16,2 3 3 0,2 0 1 15,-2 0 4-15,-2 3 0 0,4 2 3 16,0-1-1-16,-4 4-3 0,2-2 1 16,-2 1-4-16,4 1 0 0,-4-1 1 0,4-1 2 15,-4 0-2-15,3 0 3 0,1-1 18 16,-4-1 38-16,2-2 38 0,6-1 15 0,-6-1-9 16,4-3-22-16,3 0-21 0,-3-3-19 15,0 0-17-15,0 0-11 0,5-1-4 16,-5-2-6-16,2 1-3 0,-2 1-6 15,0-1-2-15,1 2-2 0,1 0-3 0,-2 3 5 16,-4-1 7-16,6 2 9 0,-8 2 4 16,7 3 7-16,-5 2-2 0,-2 1-1 15,4 1-7-15,0 1 0 0,-4 2-3 0,0-1 0 16,2 1 0-16,2 0 0 0,-2 0-95 16,2-1-232-16,0 0-303 0,-1-1-92 15,-3-1 117-15,4-3 232 0</inkml:trace>
  <inkml:trace contextRef="#ctx0" brushRef="#br2" timeOffset="9919.81">14338 4860 12 0,'0'-3'83'0,"0"1"-18"15,0 1-23-15,2-1-15 0,-2-1-12 16,0 3-10-16,4-1-5 0,-4-1 1 0,0 2 1 15,2 2-1-15,-2-1-1 0,8 2-2 16,-8-1 0-16,6 1 2 0,-4 1 3 0,7-1 1 16,-7 1-2-16,8 1-2 0,-4 0 3 15,2 1 0-15,-1 0 3 0,3 0-3 16,-2 1 3-16,3 1-5 0,-1 1 4 16,0-2-3-16,1 2 1 0,-1 0-2 0,2 2 4 15,-1-1 1-15,1 1 0 0,-2-2-3 16,1 3 1-16,1 0 0 0,-2-2-1 15,5 2-3-15,-5-1 1 0,3 2 4 16,1-1-2-16,-6 0 2 0,7 0-1 0,-3 0 1 16,3 0 2-16,-3 0-1 0,3 0-3 15,1 0-1-15,-3 0 4 0,1-1 0 16,3-1 2-16,-9 2-1 0,10-1-3 16,-5-1 0-16,-1 1 1 0,-1-2 5 0,5 1 0 15,-6 1 1-15,5-2-1 0,-7 0 1 16,3 0 1-16,3 0 1 0,-4-2-1 15,-1 1 1-15,-1-2-2 0,0 1-2 16,0-2 1-16,3 1 7 0,-5-2 9 0,-4 1 1 16,6-2-4-16,-6 1-7 0,5-1-7 15,-3 0-2-15,0 0-1 0,-2 0-2 16,6-1-2-16,-8 1 1 0,6 0-1 0,-4-2-3 16,-2 1 4-16,9-1 1 0,-9-1 3 15,2 2-1-15,4-1 4 0,-2-2-2 16,0 1-1-16,-2-2-18 0,2 2-57 15,-1-1-108-15,1-1-69 0</inkml:trace>
  <inkml:trace contextRef="#ctx0" brushRef="#br2" timeOffset="10369.81">15020 5406 91 0,'0'0'70'0,"0"0"-26"16,0-2-16-16,0 2-9 0,0-1-8 0,0-1-2 15,0 1-1-15,4-1 3 0,-4-1-4 16,2 1-3-16,2 1 0 0,0-2 5 15,2 0 1-15,-4 0 7 0,7 0 1 16,-3-1 8-16,4-1 9 0,-2 1 10 0,3-2 3 16,3-2 3-16,-3 2-5 0,1-1-5 15,5-2-7-15,-1-2 0 0,1 1-3 16,-1-1 0-16,5-1-2 0,0 0 1 16,-3 0-2-16,3-1-1 0,2-1-7 0,-3 1-6 15,1 1-3-15,-3 1-6 0,3 1 1 16,0-2-2-16,-5 2 0 0,-3 2-3 15,3-3 0-15,1 4-1 0,-3-2 1 16,-1 1 1-16,-3 1 0 0,5-1 1 0,-7 2-3 16,2 0 1-16,-4 0 0 0,5 2 1 15,-5-1 0-15,2 1 2 0,-6 0 2 16,2 0-1-16,0 3-10 0,-1-2-51 0,1 3-99 16,-4 0-118-16,-7-2-30 0</inkml:trace>
  <inkml:trace contextRef="#ctx0" brushRef="#br2" timeOffset="11479.8">15086 5439 5 0,'0'-5'70'16,"0"0"-1"-16,0 3-5 0,0-1-11 16,0 0-13-16,0 0-18 0,0 1-8 15,0 1-6-15,0-1 3 0,0 2-2 0,0 0-2 16,0 2-1-16,-2 1 6 0,2 3-2 15,-4-1 3-15,-1 3 1 0,5 3 10 16,-6 1 2-16,6 1-1 0,-2 2-7 16,-6 3-3-16,6-1-1 0,-4 3-5 0,2 2-2 15,-1 0 2-15,-1 1 0 0,4 1 0 16,-6 1-1-16,6 1-2 0,-6 0 1 16,1 2 10-16,5 0 20 0,-6 2 18 15,2 0 6-15,4-1-4 0,-7 2-11 0,7-1-15 16,-4 0-7-16,-2-3-11 0,6 0-2 15,2-3-3-15,-8-3-1 0,8-1-4 16,-2-1 0-16,-3-1-1 0,5-1 10 16,-2-2 23-16,2 0 32 0,-4-2 22 0,0-1 12 15,4-1-5-15,0-1-10 0,-2-1-16 16,2 0-16-16,0 0-17 0,-4-1-11 16,2-1-8-16,2 1-8 0,0-1-2 15,0-1-3-15,-4-1 1 0,4 1-2 0,-4-2-2 16,4 1 5-16,0-2 12 0,0 0 37 15,0 0 43-15,0-2 16 0,0 1-24 0,0-2-33 16,-3 0-25-16,3 0-10 0,0-2-11 16,0 2-4-16,0-1-6 0,3 1-9 15,-3-2-74-15,0 1-116 0,0 1-157 16,4-3-133-16,0-2-7 0,-4 0 82 0</inkml:trace>
  <inkml:trace contextRef="#ctx0" brushRef="#br2" timeOffset="18839.8">14964 5425 18 0,'0'0'69'0,"0"2"-8"0,0-2-6 15,0 0-13-15,2 0 0 0,-2 0-4 0,0 0 7 16,0 0-2-16,0 0-2 0,0 0-5 16,4-3-2-16,0 1-6 0,-4-1-6 15,6 2-4-15,-6-2-5 0,2-2 0 16,3 2-2-16,-1-1-4 0,-2-1-2 0,4 2-3 15,2-3 1-15,-6 2 1 0,5-2 2 16,3-2-2-16,-2 2 0 0,0 0 8 16,1-1 13-16,-1-2 13 0,2 1 4 15,1-1-4-15,-1 0-8 0,0 2-13 0,1-4-3 16,-3 2-5-16,0 0-4 0,2 2 0 16,-1-1-3-16,-1 1-2 0,-2-1-2 15,5 0 2-15,-9 3 4 0,8-3-2 0,-4 2 3 16,2 0-3-16,-1 0-2 0,-1 0 0 15,0 2 0-15,0-2 0 0,5 0 0 16,-3 0 0-16,-2 0 2 0,0 0 0 16,0-2-1-16,1 2-2 0,3 0-1 15,-4-1 2-15,2 1 0 0,-1 0 0 0,-1 0 0 16,0 0-2-16,2 1 4 0,-1-1 1 16,-5 2-8-16,6-2 3 0,-2 1 2 15,-2 1 4-15,2-1-2 0,-4 1-2 0,7 1 0 16,-3-2 1-16,-4 1-1 0,6-1 0 15,-6 1 0-15,2 1 0 0,-1-2 0 16,5 2 0-16,-6 0 0 0,-2-1 2 16,8 1-3-16,-6-1-3 0,2 0-2 0,-2 1 3 15,7 0 8-15,-9-1-1 0,2-1-2 16,4 1-1-16,-2 1-1 0,0-3 0 0,-2 1 0 16,4 1 1-16,3-1 0 0,-7-1-1 15,2 3-1-15,0-1 0 0,-2-1 0 16,2 1 1-16,-2 1 1 0,7-2-1 15,-9 1 0-15,2 1-1 0,4-2-1 0,-2 2 2 16,0-1 2-16,-2-1-2 0,2 2 0 16,1-1-2-16,1-1 2 0,-4 1-2 15,6-2 0-15,-6 1 2 0,4 1 0 16,-2-1 0-16,1 1 2 0,-3 1-4 0,4-2 2 16,-2 2 0-16,0 0 0 0,-2 2 0 15,-2-2 2-15,8 0 0 0,-8 1-2 16,3 1-2-16,1-1 2 0,-4-1 2 0,2 3-2 15,-2-1-2-15,0-1 2 0,0 1 2 16,4 1 0-16,-4-2-1 0,4 2 0 16,-4 0-1-16,0-1-1 0,0 1 1 15,0 0 0-15,0 0 4 0,0-2-4 0,0 2-2 16,2 0 0-16,-2 0 1 0,0 0 2 16,0 0-1-16,0 0 0 0,0 2 0 15,0-2 5-15,-2 1 1 0,2 1-2 16,0-1 0-16,0 2-2 0,0 0-2 0,0 2 3 15,-4-2-2-15,0 1 2 0,4 2 1 16,0-1-1-16,-2 1-2 0,2 1 0 16,-4-2 1-16,1 2-2 0,3-1 1 15,-4 2-1-15,0-2 0 0,4 1 0 0,-2 1 0 16,2-2 5-16,0 1-2 0,-4 1-5 16,4-3-3-16,-4 2 1 0,4-1 7 0,0-2-1 15,-2 2-1-15,2-3 2 0,0 2-1 16,0-1-2-16,-4-1 2 0,4-2 3 15,0 3 0-15,0-3 2 0,0 1 3 0,0-1 4 16,0 1 5-16,0-2 7 0,0 0 4 16,0 0-4-16,0-2-8 0,0 1-8 15,4-2-2-15,-4-2-4 0,2 1 1 16,-2-1-3-16,4-1 2 0,0 0-2 0,-4 0-1 16,2-1-1-16,-2-1 1 0,4 1 0 15,0-1 1-15,-4 1-2 0,3-1-2 16,1 2 4-16,-4 0 1 0,0 2 4 15,2-1 1-15,-2 1 8 0,0 1 14 0,0 0 20 16,0 0 15-16,0 0 10 0,4 1-2 16,-4-1-13-16,-4 2-22 0,4-1-12 15,0 2-7-15,0-1-7 0,-2 1-3 0,2 0 18 16,-4-2 18-16,1 2 25 0,3 0 4 16,-8 0-4-16,8 0-12 0,-2 0-14 15,2 0-8-15,-4 0-11 0,0 0-11 16,4 0-3-16,-2 0-5 0,-2 0-3 0,4 0-3 15,0 0-5-15,-2 0-1 0,2 0 2 16,0 0 4-16,0 2 1 0,0-2 3 16,0 1-75-16,0-1-143 0,0 0-218 15,0 2-95-15,0-1 43 0,-5 2 156 0</inkml:trace>
  <inkml:trace contextRef="#ctx0" brushRef="#br2" timeOffset="19669.8">15282 4465 112 0,'0'-3'112'15,"0"2"-17"-15,0-3-23 0,0 3-19 16,0-2-20-16,0 2-13 0,-2-1-10 16,-2 2-4-16,2 2-5 0,-2-1 3 15,0 3-2-15,-5 0 0 0,1 2 0 0,2 0 3 16,-4 0-3-16,8 0 1 0,-9 1-7 15,5 1 0-15,-2-1 2 0,6 1-1 0,-5-1 3 16,-1 1 1-16,6-1 2 0,-6 1-2 16,8-1 4-16,-2 1-3 0,-2-1 4 15,4-1 1-15,4 0 1 0,-2 0 1 16,2-1-1-16,0-2-2 0,2 0 1 0,1 0-1 16,-1-2-1-16,4-1-4 0,0 0 3 15,-3 0-2-15,7-1 4 0,-4 1-3 16,-3-2 2-16,3 1-1 0,-2 1-20 15,0-3-55-15,-1 3-104 0,3-2-52 0</inkml:trace>
  <inkml:trace contextRef="#ctx0" brushRef="#br2" timeOffset="20459.8">15421 4524 65 0,'0'1'83'0,"0"-1"-10"0,0 0-19 15,2-1-14-15,-2-1-13 0,0 1-10 16,4-2-5-16,-4-2-5 0,2 1-2 0,-2-2-4 16,4 0 1-16,0 0-2 0,-2-2 2 15,-2 0-3-15,6 1-2 0,-1-2 1 16,-1 0 0-16,-2 2 5 0,2 0-2 0,0 2-2 16,-2-1-4-16,2 1 1 0,-4 2 1 15,2 0-3-15,-2 2 2 0,4 1 4 16,1 0 7-16,-5 0-1 0,0 1-2 15,0 2-2-15,0 0 1 0,2 0-3 0,-2 0 1 16,0 2-1-16,0-2 0 0,4 1 0 16,-4-1 2-16,0 2-2 0,2-2 1 15,-2 0 1-15,0 1 3 0,4-3 4 0,-4 1 1 16,4 0-2-16,-4-2-2 0,2-2 0 16,2 0-1-16,1 1-1 0,1-3-1 15,-4-1-1-15,2-1 2 0,0-1-3 16,2-1-1-16,-4-1-1 0,7 0 1 15,-7 0 0-15,4 2 2 0,-2-1-1 0,0 2-2 16,-2 0 0-16,-2 2 0 0,8-1 1 0,-8 2 0 16,3 3 1-16,1 1 2 15,-4 4 1-15,0 0-1 0,0 1-1 0,0 1-2 16,0-1 2-16,0 2-1 0,0-1 2 16,0 2 2-16,0 0 0 0,0-1-1 15,2-1 1-15,-2 1-3 0,0-1 3 0,0-1-2 16,0 0 2-16,4-1 2 0,-4 0 0 15,4-1 1-15,-4-1-3 0,2 0 1 16,2 0-3-16,-2-2 3 0,2 1 1 0,1-1-1 16,-3 2-45-16,2-3-90 0,0 3-77 15</inkml:trace>
  <inkml:trace contextRef="#ctx0" brushRef="#br2" timeOffset="22509.8">15590 4981 82 0,'-4'2'86'0,"2"1"-9"0,2-2-18 0,-4 1-20 16,0-2-13-16,2-2-12 0,2 1-6 16,-4-2-3-16,4-1-3 0,-3 0 0 15,3 0-3-15,0-1 0 0,0 2-3 0,0-1 0 16,0-1 0-16,0 2 2 0,3 0 2 15,1 0 4-15,-4 1-4 0,2 1 1 16,-2 0-6-16,4 1 4 0,0 1 0 0,-4 0 2 16,2 1 0-16,-2 1 4 0,4 2 0 15,-2-2 4-15,-2 1-3 0,0 1 2 16,0-1-2-16,0 1 3 0,-2-1 3 16,-2 1 15-16,4-2 22 0,-2 1 31 0,-2-1 9 15,0-1-8-15,2-1-26 0,-2-1-19 16,1 0-14-16,-1-3-11 0,0 0-4 15,4-3-7-15,-2 0 0 0,2-1-2 0,0-1 1 16,2 1 0-16,-2-2 0 0,0 1-3 16,4 1 1-16,0-1 2 0,-1 2-3 15,1 0 0-15,-2 2 1 0,2-1 3 0,0 2 2 16,-2 2 0-16,2-1-2 0,-2 2-2 16,2 2 2-16,1-1 2 0,-3 1 6 15,-2 1-1-15,0 1 1 0,4-1 0 16,-4 2-1-16,0-2 2 0,-4 1-2 0,4-1-2 15,0 2 20-15,-2-2 31 0,2 0 29 16,-5-2 0-16,1 1-18 0,4-1-20 16,-2-1-16-16,-2-3-13 0,4 2-8 0,-2-2-5 15,2 0-3-15,0-2-2 0,0 2 0 16,0-1 1-16,0 1-2 0,0 0 0 16,0 0-2-16,0 1-5 0,2 2-87 15,-2 0-196-15,0 2-117 0,-2-1 17 0</inkml:trace>
  <inkml:trace contextRef="#ctx0" brushRef="#br2" timeOffset="27269.8">15241 4555 11 0,'12'9'27'15,"-1"-1"-8"-15,1 1-6 0,-2-2 1 16,5 2 31-16,-7-1 22 0,2-1 12 15,5 1-26-15,-3-1-13 0,3 1-6 16,-7-1-2-16,6 1-2 0,-1-1-1 0,1 1-2 16,-3-1-5-16,1 1-8 0,-2-2-6 15,3 3-2-15,-3-2-1 0,0 1 4 16,1-1-3-16,-1 1-2 0,1-1-3 16,-3 1 0-16,0-1 5 0,0 1-3 0,3-1 1 15,-5 1-1-15,4-3 3 0,-2 2-1 16,1-1 0-16,-1-1-4 0,0 2 0 0,1-1-1 15,1-1 3-15,-4 2-3 0,4-1 4 16,-1 0 6-16,-1 0-1 0,0 1-5 16,0-1-6-16,3 0 2 0,-5 0 0 15,0 0 2-15,0 2 0 0,1-2-1 0,3-1 0 16,-4 2-1-16,2-1 0 0,-6 0 2 16,7-2 2-16,-3 2-2 0,-4-1 2 15,6-1-1-15,-6-1 2 0,5 2-4 16,-3-2 2-16,0 0 19 0,-2 0 25 0,6-1 21 15,-8 2-4-15,2-3-13 0,2 1-5 16,-2 1 8-16,-2-2 24 0,0 1 23 16,0-1 24-16,5-1 3 0,-5 2-11 15,4-2-33-15,-4-2-29 0,0 2-15 0,0-1-15 16,0-1-6-16,0 1-10 0,0-2 1 16,0 1-4-16,0-1-17 0,0-1-85 15,0-1-175-15,0 1-177 0,-4-1-32 0,-1-1 102 16</inkml:trace>
  <inkml:trace contextRef="#ctx0" brushRef="#br2" timeOffset="28169.81">15660 4942 52 0,'0'-1'60'0,"0"-1"-18"0,0 1-14 16,0-1-14-16,0 1-5 0,0 1-4 16,0 0 2-16,-4 0-10 0,4 3 4 0,-4 0 5 15,4 1 10-15,0 1 0 0,-2 1-5 16,2 1-3-16,-4 1 0 0,4-1 2 16,-2 4-2-16,2-2-2 0,0 3-2 15,-4-2 2-15,4 2-3 0,-4 2 2 0,4-1 1 16,0 2 6-16,0 0 2 0,-2 2 8 15,2 1 5-15,-5-2 2 0,5 4-7 16,0 1-5-16,0-2-3 0,-2 4-2 0,2-1-5 16,0 1 0-16,0 1 2 0,-4 0 20 15,4 1 24-15,-4 1 12 0,4-1-10 16,0 2-15-16,-2-1-11 0,2-1 5 16,-4 1 4-16,4-2 3 0,-2-2-12 0,2-1-9 15,0-3-6-15,-4 2-4 0,4-3-1 16,-4 0-5-16,4 0-1 0,0-2 2 15,0 0 18-15,-2-2 15 0,2-1 10 16,0 0-7-16,0-2-3 0,0 0 12 0,0-2 18 16,0 0 5-16,-5 0-6 0,5-3-17 15,0 2-13-15,0-1-14 0,-4-2-3 0,4-1-8 16,0 2-6-16,0-2-6 0,0 0 0 16,0 0 0-16,0-2 1 0,0 2 2 15,0-1 3-15,0-1-1 0,0-1 0 0,4-1-1 16,1-4-52-16,-5 2-110 0,2-4-188 15,6-1-84-15,-8-2 31 0</inkml:trace>
  <inkml:trace contextRef="#ctx0" brushRef="#br2" timeOffset="28779.81">15694 4983 7 0,'12'-4'95'0,"-2"0"-10"0,5 0-9 15,1-2-11-15,1-2-15 0,1 2-4 0,3-2-2 16,2 1 2-16,2 0 0 0,-3-1-4 16,5 1-1-16,0-1 9 0,2-1 13 15,2 0 21-15,-2-1-7 0,4 0-10 16,-2 0-17-16,2 0 2 0,0-1 10 0,0-1 7 15,0 2 2-15,3-2-1 0,-3 1-7 16,0-1-12-16,-6 2-13 0,-1-1-11 0,-3 2-8 16,-2 2-3-16,-3-1-2 0,-1 2 27 15,0 0 49-15,-3 0 38 0,-4 2-6 16,-1-1-34-16,-1 2-32 0,-6 0-19 16,2 0-13-16,-4 2-5 0,-4-1-6 0,4 2-49 15,-6 2-109-15,-5-1-152 0,1 0-154 16,2 1-49-16,-11 1 58 0,3-1 141 15</inkml:trace>
  <inkml:trace contextRef="#ctx0" brushRef="#br2" timeOffset="29719.81">14863 4071 14 0,'0'0'49'0,"0"0"-15"0,0 0-9 16,0 0-8-16,0 0-4 0,0 0-3 15,0 0-4-15,0 0-2 0,0 0-1 0,0 0 4 16,0 0-2-16,0 0 0 0,4 0-1 15,0 0 4-15,-4 0 3 0,2-2 3 16,2 2 0-16,-2-1-1 0,6-1 2 16,-1 1-1-16,-1-1-3 0,0-1 1 0,0 2-3 15,5-2-2-15,-3 0-3 0,0 0 4 16,2 0-4-16,-3-1-1 0,3 2-1 0,-2-1-1 16,0 0-1-16,1 0-1 0,-1 0 1 15,0 1 1-15,1-1 1 0,-1 2-2 16,-6-1 0-16,8 1 4 0,-4-2 0 15,3 3-1-15,-7-2-1 0,4 1 0 0,-2 1 1 16,2-2 3-16,-2 2 1 16,-2 0 3-16,3 0-1 0,-1 0 2 0,-2 0 2 15,-2 2-3-15,0-1-28 0,0 1-68 16,0 1-81-16</inkml:trace>
  <inkml:trace contextRef="#ctx0" brushRef="#br2" timeOffset="30419.81">14949 4387 65 0,'0'0'66'16,"0"-1"-7"-16,5 1-6 0,-3-4-11 15,6 3-10-15,-6-3-10 0,6 1-7 16,-2-2-3-16,5 1 0 0,-5-2-4 0,4 1-3 15,-4-1-2-15,5 1 1 0,-5 1-3 16,4 0 3-16,-3-1-2 0,-1 0-1 16,4 1 1-16,-4 1 2 0,5-1 0 0,-5 1 0 15,2-1-1-15,-2 2 2 0,-4-1 4 16,7 0 4-16,-7 1 3 0,4 1-2 16,-2-2-4-16,0 1-3 0,-2-1 0 0,2 1-2 15,0 1-3-15,-1-2 3 0,1 2-3 16,-2 1 6-16,-2-2 3 0,0 2-7 15,0 0-70-15,0 2-107 0,-2-2-54 16</inkml:trace>
  <inkml:trace contextRef="#ctx0" brushRef="#br2" timeOffset="31299.8">15007 4192 16 0,'0'12'50'0,"0"0"-16"15,2 2-7-15,-2-2-8 0,0 0-3 16,0 1-5-16,4-1-3 0,-1 2-2 0,-3-2-3 16,0 0 0-16,4-2 0 0,0-1 3 15,-4 2-1-15,0-2-2 0,2-2-1 16,-2 1 0-16,0-1-1 0,4 1 2 0,-4-2 24 15,4 0 29-15,-4-2 30 0,0 1 6 16,0 1-4-16,0-3-8 0,0 1-17 16,2-1-17-16,-2 0-15 0,0 0-11 0,0-1-4 15,0 1-7-15,0-2-2 0,0 0-6 16,0 1 1-16,0 0-2 0,0-1 3 16,4 1-1-16,-4-2 1 0,0 1 1 15,0 1 2-15,0-2 0 0,0 0 2 0,0 0-1 16,2-2 1-16,-2 1-1 0,5-1-46 15,-1 1-96-15,-4-1-121 0,0-1-32 16</inkml:trace>
  <inkml:trace contextRef="#ctx0" brushRef="#br2" timeOffset="32479.81">14949 4468 35 0,'0'-1'41'0,"5"-1"3"16,-3 1 7-16,6-2 2 0,-6-1-1 16,8 2-6-16,-4-3-7 0,5 1-11 15,3-1-8-15,-5-1-5 0,1-1-5 0,6 1-4 16,-1-2-1-16,-3 2 1 0,3 0 2 16,-3-1-4-16,3 1-3 0,-7 1-3 15,6-1 2-15,-1 2 4 0,-3-1-2 0,0 2 3 16,1-2-5-16,-1 1 2 0,0 1 2 15,-3 0-1-15,-1 0 1 0,0 0 0 16,0 0 8-16,-2 0 11 0,3 2 8 0,-7-1-1 16,8 1-7-16,-8-2-4 0,6 1-5 15,-6 1 0-15,0-1-12 0,0 0-60 16,0 1-125-16,0 1-69 0</inkml:trace>
  <inkml:trace contextRef="#ctx0" brushRef="#br2" timeOffset="33419.81">14966 4113 1 0,'0'15'9'0,"0"0"-1"16,4 1-5-16,0 0 4 0,-4 1 1 15,2-2 3-15,2 2-2 0,-2-1-3 0,3-1 0 16,-1 0 0-16,-2-1 1 0,-2-1-1 16,4-1 1-16,-2-1-3 0,2-2 3 15,0 0 23-15,-4-2 38 0,2 1 55 16,-2-2 48-16,4 0 34 0,-4-2-8 15,3 1-45-15,-3-4-50 0,0-1-40 0,4-1-20 16,-4-1-16-16,4-1-8 0,-4-3-9 16,0 0-1-16,2-1-5 0,-2-2-1 0,0-2 1 15,4 1 1-15,-4-4-1 0,4 1-3 16,-4-1 3-16,0-1-3 0,0-1-3 16,2-1 0-16,-2 4-1 0,0-2 2 0,4 1 1 15,-4 0 1-15,0 3-3 0,0 0 1 16,0 2 0-16,0 0-4 0,0 2 1 15,0-1-3-15,0 2 1 0,2 2 5 16,-2-1 1-16,0 2-2 0,0 1 0 0,5 2-2 16,-5 2 5-16,4 0 0 0,-4 2 4 15,0 1-5-15,2 2 1 0,-2 2 1 16,4 0 2-16,-2 3 2 0,-2 0-1 16,4 1 2-16,-4 1-2 0,4 0 2 0,-2-1-5 15,-2 1 0-15,4 1 1 0,-2-3-1 16,-2 1 2-16,5-1-1 0,-1 2-1 0,-2-4 1 15,-2 1 0-15,4-3-1 0,0 0 5 16,-4-2 25-16,0 2 58 0,2-5 83 16,2 1 29-16,-4-2-22 0,0-2-60 15,0 0-42-15,2-3-32 0,-2 0-16 0,0-2-9 16,0-2-9-16,0 1-3 0,0-2-3 16,0 1 1-16,0-1-1 0,0 1-1 15,0 1-4-15,0 1-28 0,0-1-84 16,0 3-95-16,-2 0-103 0,2 0-81 0,0 2-67 15,-4-1 31-15,2-1 100 0</inkml:trace>
  <inkml:trace contextRef="#ctx0" brushRef="#br2" timeOffset="33919.81">14894 4104 21 0,'10'-2'35'16,"-4"0"9"-16,4 0 7 0,1-1 7 16,-3 1 8-16,2-1-1 0,1-1-5 15,-1 2-13-15,2-1-14 0,-1 0-11 0,-1-1-6 16,3 1-7-16,-3-2-1 0,4 2 2 16,-3-3-2-16,1 3-1 0,-2-1-2 15,1 1-3-15,-1-1 6 0,-2 2 4 0,3-1 1 16,-1 1-17-16,-4 1-72 0,2 1-111 15,1 0-51-15</inkml:trace>
  <inkml:trace contextRef="#ctx0" brushRef="#br2" timeOffset="34359.81">14982 4539 28 0,'5'0'49'0,"-1"-2"-10"0,2 1-5 16,0-1-6-16,0-1-5 0,1 0-8 0,1 0-1 16,2 2-5-16,-4-2-3 0,5 0-5 15,-5 0 5-15,4-1 0 0,-2 2-1 0,3-1 2 16,-3 0 11-16,0 0 14 0,1 0 5 15,-1-1-8-15,0 0-7 0,2 3-4 16,-3-4-7-16,-1 2-4 0,0 0-3 16,0 0 2-16,-2 2-3 0,3-1 0 0,-3 1-1 15,-2-1 2-15,2 1 10 0,0 1-17 16,-2-2-108-16,-2 2-84 0</inkml:trace>
  <inkml:trace contextRef="#ctx0" brushRef="#br2" timeOffset="45609.81">15220 5100 23 0,'-4'6'35'0,"4"-2"-6"16,-2 2-3-16,-2-1-6 0,0 1-2 15,2-2 5-15,-5 1 11 0,3-1 14 0,0 1 4 16,-2-1-3-16,0-1-10 0,2 0-8 16,-3 2-11-16,1-2-8 0,0 0-1 0,-2-1 6 15,2 2 10-15,-1-3 8 0,1 1-1 16,-2 1-1-16,2-2-3 0,4 1 3 15,-7-1 2-15,3-1-1 0,4 2 1 16,-6-1 1-16,6-1-1 0,-7 1-9 0,7 1-7 16,-2-2-6-16,2 0 2 0,-2 2-4 15,0-2-3-15,2 1-1 0,-2-1-1 16,4 0-4-16,-2-1-1 0,2 1-1 16,0 0 0-16,-4-2 3 0,4 2-1 0,-5 0-2 15,5 0 2-15,0 0-1 0,0 0-2 16,0 0-3-16,0-2 1 0,0 2 2 15,0 0-1-15,0 0 0 0,0 0-2 16,0 0 3-16,0 0 2 0,0 0-1 0,5 0 0 16,-1 0-1-16,-4 0 1 0,2 0 1 15,-2 0 3-15,6 0-2 0,-6 0-1 16,4 0 0-16,0-1 3 0,-2 1-2 0,2-1 1 16,-2-1-3-16,7 2 2 0,-7-1-1 15,6-2-1-15,-6 1-1 0,4-1 0 16,3 2 3-16,-7-3-1 0,4 2-1 0,2 0-4 15,-2-1 1-15,1 2 3 0,-1-1 2 16,2 1-2-16,-6-2 2 0,4 1-1 16,-2 0 3-16,3 1 6 0,-3-2 7 0,-2 2-2 15,6-2-4-15,-6 1-5 0,2-2 2 16,0 2-4-16,3-3 2 0,-5 3-2 16,2-1 3-16,0-3-4 0,-2 3 1 15,2-3 1-15,-2 1-3 0,2-1-2 0,1 1-1 16,-5 0 1-16,2 0-1 0,-2 1 1 15,4-2 0-15,0 0 0 0,-4 0-1 16,0 1 1-16,2-1-1 0,2 2 2 16,-4-1 1-16,0 0-1 0,0 3-1 0,2-1-1 15,-2 0-2-15,0 0 3 0,0 1 1 16,0-1 1-16,0 1 0 0,0 1-1 16,4 0 0-16,-4-1-3 0,0 2 1 15,0 0 1-15,0 0 0 0,-4 0 0 0,4 2-2 16,0-1-3-16,0 2 5 0,0 0-1 15,0-1 2-15,0 1 1 0,0 0 2 16,-2 1-4-16,2 1 1 0,0-2-1 0,0 3 1 16,2-3-2-16,-2 1 1 0,0 1 0 15,0-1 0-15,0 1 0 0,0-2 0 16,0-1 0-16,0 2 2 0,0 0 0 0,0-1 0 16,0 0 0-16,0 1 5 0,0 0-2 15,-2-1-3-15,2 1-7 0,-4 1 2 16,2-1 3-16,-2 1 3 0,0-2-3 0,2 0 3 15,-3 0-3-15,1 1 2 0,-2-1-2 16,4 0 0-16,-6 0 0 0,2 2 2 16,-1-2 2-16,1-1 1 0,-2 2-2 15,2-1 0-15,-5 0-3 0,5 0 0 0,0-2 12 16,0 1 21-16,-1-1 11 0,-1-1 1 16,2 1-14-16,0-1-9 0,0 0-9 15,-3-1-7-15,7 1-6 0,-4 0 0 16,2 0 1-16,0-1 5 0,2-1-3 0,-7 2 0 15,7-1 1-15,-2-1-2 0,4 1-2 16,-2 1-1-16,2 0 1 0,-4-2-1 0,0 1 1 16,4 1-1-16,0 0 1 0,-2-2-1 15,2 2-1-15,0-1 0 0,-4-1-2 16,4 2 2-16,0-2-2 0,0 2 1 16,0 0 0-16,0-1 0 0,0 1 0 0,4 0 1 15,-4-1 2-15,2-1 2 0,-2 2 1 16,4 2-2-16,0-1-1 0,-4-1 0 15,2 1 0-15,2-1-1 0,-2 0 2 0,3 0 0 16,-1 2-2-16,-2-2-2 0,-2 0 3 16,4 0 5-16,0 0 0 0,-2 0-2 15,2 0 1-15,-2 0-2 0,2 0 0 16,1-2 0-16,-3 1-2 0,2 0 2 0,-2-1-2 16,2-1 0-16,0 0-2 0,-2-1 2 15,6 1 0-15,-1-2 3 0,-5 1-6 16,2-1 3-16,0 1 0 0,2-2 0 15,-4 1 3-15,7 1-1 0,-9-1 1 0,2 1 0 16,2 1-3-16,-2-2 0 0,-2 2 3 16,4 0 1-16,-4-1-1 0,4 2-2 15,-4-1 2-15,0 2-1 0,0-2-2 0,0 1-4 16,-4 1 0-16,4 1 3 0,0 0 1 16,-4-2-2-16,4 2 2 0,0 0-2 15,0 2 2-15,-2-2 0 0,2 0-3 0,0 1 2 16,-4 1 1-16,4-2 2 0,0 1-3 15,0 1 1-15,0-1 0 0,0 1 0 16,0-1 1-16,0 1 0 0,0-1 0 16,0 2-2-16,0-1 2 0,0 1-1 0,0 0 2 15,0 0-2-15,0-2 0 0,0 2 0 16,0 0-2-16,0-1 2 0,0-1 0 16,0 1 0-16,0 1 0 0,0-2 0 0,0 1-1 15,0-2 1-15,4 1 1 0,-4-1 1 16,2 0 1-16,-2 0 0 0,4 0-2 15,-4-1-1-15,4-1 0 0,-4 1-1 16,2 1 1-16,-2-3-3 0,4 3 3 0,0-2 0 16,-4 1 4-16,0-1-2 0,3 2 0 15,1-2-2-15,-4 2 0 0,0-1 2 16,0 1 0-16,2-1-2 0,-2-1 0 16,0 2 2-16,0-1 0 0,0 1-2 0,0-2 0 15,0 1 0-15,4 1 0 0,-4-2 0 16,0 2-5-16,0-1 3 0,0 1-3 15,0 0 1-15,0 1 3 0,0 1 1 0,-4-1 0 16,4 2 1-16,0 0-4 0,-2 2 5 16,2-2-1-16,-7 3 2 0,7-3-2 15,-8 3 1-15,6-3-2 0,-2 1 3 0,-2-1-2 16,2 1 2-16,-3 0-1 0,1-1-1 16,2 0-1-16,-2-2 3 0,2 1 2 15,-2-1-4-15,-1 1-1 0,3-2-1 16,2 0 3-16,-6 0-1 0,6 0-1 0,-2 0-1 15,2-3-1-15,2 1 1 0,-9-1-1 16,9 0 0-16,0 0-1 0,-2 0 3 16,2 2 0-16,0-2-1 0,0 0-2 0,0 0-1 15,-4 1-1-15,4 1 1 0,0-1 0 16,4 0 3-16,-4 1-1 0,0 1-1 16,2 0 3-16,-2 0 0 0,4 0 0 15,1 0 0-15,-5 1 0 0,2 1 0 0,-2-2 0 16,4 2 0-16,-2-1 0 0,2 1-2 15,0-2 4-15,-2 1 0 0,-2-1 2 16,4 2-2-16,0-2 0 0,3-2-1 16,-5 2 2-16,2-1-2 0,0-2-1 0,2 1 2 15,-4-2 1-15,7 1-51 0,-1 0-134 16,0-2-165-16,-6 0-49 0,6 1 73 0</inkml:trace>
  <inkml:trace contextRef="#ctx0" brushRef="#br2" timeOffset="48069.81">15464 5323 42 0,'0'-3'27'0,"0"1"-12"16,-4 1-4-16,0 1-8 0,2 0 1 0,-2 1-4 15,-1 3 3-15,-1 0-3 0,4 2 0 16,-6 0 0-16,2 2 3 0,0-1-3 15,-1 1 0-15,1 1-3 0,-2 0 1 16,2 1 4-16,-5-1 12 0,9 3 2 0,-8-1 0 16,4 2 0-16,-3-2-8 0,3 2-1 15,0 1-8-15,0-1-2 0,2 1 3 16,0-2-2-16,-3 0 4 0,7 0 1 16,-2-2 2-16,2 2-2 0,0-1 1 0,-4-2-1 15,4 0 1-15,4-2 0 0,-4 1 6 16,0-2 12-16,0 0 33 0,0-1 41 0,0 0 28 15,2-2-2-15,-2-1-27 0,0-1-35 16,5-1-19-16,-3-1-16 0,-2-4-7 16,4-1-9-16,0 0-3 0,-4-1-2 15,2-1-1-15,2-1 1 0,0 0-1 0,-4-1-1 16,2 1 3-16,2 0-3 0,-4 0 2 16,2 0-6-16,-2 1 0 0,5-1-2 15,-1 2 1-15,-4-1 1 0,0 1 0 16,2 2 0-16,-2-1 1 0,4 2-1 0,-4-1-3 15,0 0 5-15,0 1-2 0,2 1-2 16,-2 0-2-16,0 0 0 0,0 2 0 0,4-1 2 16,0 1 4-16,-4 1 0 15,0 0 0-15,0 0 3 0,2 0 0 0,-2 1 2 16,0-1-4-16,0 2 1 0,4-2 4 16,-4 1-1-16,0-1 0 0,0 2 2 0,0-2-1 15,3 1-1-15,-3 1-4 0,0-2 5 16,0 0 1-16,0 1 10 0,0-1 17 15,0-1 14-15,0 1 1 0,0-3-20 16,0 0-10-16,4-3-6 0,0 0-5 0,-4-2-3 16,2-1-3-16,2 0-1 0,0 0-1 15,-2 0 0-15,2 0-2 0,-2 2 2 16,-2 1 0-16,5 0-2 0,-1 0-2 0,-4 1 0 16,2 0 1-16,-2 3 5 0,0 0 0 15,0 1 1-15,0 2-3 0,0 1 2 16,-2 0 1-16,2 2-2 0,0 0-1 15,-4 2 1-15,-1-1-1 0,5 1 0 0,-2 1-1 16,-2-1 1-16,2 2 0 0,2-1 0 16,-4 1 0-16,0-1 0 0,4 0 0 0,0 3 1 15,0-3-2-15,-2 1 0 0,2-1 2 16,0 0 1-16,0 1-1 0,0-2-1 16,-4 0 0-16,4 0 0 0,0-1 1 15,0-1 1-15,0 1 0 0,0-2 0 0,0 0 9 16,0 0-3-16,4-3-1 0,-4 0-7 15,0 0 2-15,2-5 0 0,-2 2-2 16,4-3 1-16,0 0 1 0,-2-1 0 16,2-2-2-16,-2 1 0 0,-2-1-2 0,9 0 2 15,-9 2 0-15,2-1 0 0,-2 1 2 16,4 1-4-16,-2 0-1 0,-2 1-1 16,0-1 1-16,0 3 3 0,4 2 1 15,-4 1-2-15,-4 1 0 0,4 1 1 0,0 0 2 16,-2 3 0-16,-2 0-5 0,4 1 3 15,-2 0 3-15,2 0 1 0,-4 1-1 16,-1-1-1-16,5 2-2 0,-2-4 0 0,2 2 0 16,-4-1 0-16,2-1 2 0,2-1 1 15,0 1 0-15,0-2 2 0,0 1 2 16,-4-3-1-16,4 0-2 0,4-1-2 16,-4-3-2-16,0 2 0 0,0-3 0 0,2 1 0 15,2-1-2-15,-4-1 2 0,0 2-2 16,2 1 0-16,-2-2-2 0,0 2 2 15,5 0 0-15,-1 2 2 0,-4-1-36 16,2 2-124-16,2 0-152 0,-2 2-56 0,2-2 67 16</inkml:trace>
  <inkml:trace contextRef="#ctx0" brushRef="#br3" timeOffset="65049.81">15421 5056 111 0,'0'0'107'0,"0"0"-3"16,0-2-5-16,0 2-9 0,0-1-3 15,0 1-9-15,0 0-3 0,0 0-5 0,0 0 0 16,0 0-4-16,0 0-8 0,0 0-14 16,0 0-11-16,0 0-11 0,0 0-7 15,0 0-10-15,0 0-5 0,2 0-1 16,-2 0 1-16,0 0 1 0,0 0-1 0,0 0 2 16,4 0-2-16,-4 0 1 0,2 0 2 15,-2 0-3-15,4 1 2 0,0-1-2 16,-4 2 0-16,0-2 0 0,2 0 0 15,-2 2 4-15,0-2-1 0,4 1 3 0,-4 1 2 16,0 1-2-16,0-2 0 0,0 2 1 16,-4-1 14-16,4 1 11 0,0-2 14 0,0 2 7 15,-2-1 10-15,2-1 12 0,0 1 21 16,-4-2 19-16,4 1 4 0,-4-1-18 16,4-1-27-16,0 1-24 0,-2-2-19 15,2 1-12-15,0-3-11 0,0 2-8 0,0-1 2 16,0 0-6-16,0-2 0 0,0 2-2 15,2 0 4-15,-2 0 1 0,0 0-3 16,4 2 0-16,0-2-3 0,-2 0 2 16,-2 1 4-16,4 2 1 0,-2-1 0 0,3 1 1 15,-1 0 6-15,-4 0 0 0,2 1 5 16,-2 1 0-16,0 1 0 0,0-2-2 16,0 2-1-16,0 0 1 0,0 2 2 0,-2-2 16 15,2 0 26-15,-4 0 40 0,-1 0 27 16,5-2 10-16,-6 1-25 0,6-1-31 15,-2-2-33-15,2-1-15 0,-4 1-12 16,0-2-6-16,4-2-4 0,0 1-6 0,0-1-2 16,0 1-1-16,0-2 0 0,0 1-1 15,4-1-3-15,-4 2 3 0,4 1 0 16,-4 0-1-16,2-2-1 0,-2 4-1 16,4-2 4-16,-2 3 1 0,3-2 3 0,-1 2 6 15,-4 2 6-15,2-2-1 0,-2 3-4 16,0-2-1-16,0 4 0 0,0-2 0 15,0 1 3-15,0 2-1 0,-2-3 3 0,2 2-2 16,-4-1-1-16,-1-1 10 0,5 0 15 16,-2 0 5-16,-2-1-9 0,2-2-17 15,2-2-7-15,0-1-2 0,-4 0-4 16,0-1 1-16,4-2 4 0,0 1-2 0,0-1-4 16,4 2-8-16,-4-1 2 0,4-1 0 15,-4 3-3-15,0-1 0 0,0 1 2 16,2 1 5-16,-2 0 2 0,0 2 1 0,4 0 3 15,-2 2 8-15,-2 0 3 0,0 1 1 16,0 0-12-16,0 1 0 0,0 0 2 16,-2 3 2-16,-2-1-1 0,4-2 2 0,0 1 0 15,-2-1 13-15,2 1 19 0,-4-2 10 16,0-2-5-16,4 2-14 0,0-3-12 16,-2 0-10-16,2-3-4 0,0 0-2 15,0 0-4-15,2 0-2 0,-2 0 0 0,0 0-23 16,4 1-134-16,-4 1-232 0,0 2-302 15,0 3-62-15,-4 0 117 0,2 2 249 16</inkml:trace>
  <inkml:trace contextRef="#ctx0" brushRef="#br3" timeOffset="77619.81">9839 8536 14 0,'0'-1'46'16,"0"-1"-3"-16,-2 1-1 0,2 1 0 15,0-2-5-15,0 1 0 0,0-1 0 0,0 2 1 16,0-1-5-16,0 1-8 0,0-2-6 16,0 2-8-16,0-1-5 0,0-1-2 15,2 2-1-15,-2-1-2 0,5-1 1 16,-3 2 2-16,2-1-1 0,0 1-3 15,-2 0 1-15,4 0 2 0,-2 0-1 0,0 0-2 16,-1 1-6-16,5 1 6 0,-6-1 7 16,2 2 20-16,-2-1 23 0,-2 1 27 15,4-2 17-15,-4 4 2 0,0-2-9 0,-4-1-7 16,4 3 3-16,-2 0 4 0,-2-2-1 16,2 0-13-16,-2 1-19 0,-3-2-17 15,3-1-12-15,0 1-8 0,-2-1-4 16,4-2-5-16,-2 1-4 0,0-2-1 0,-3-1-3 15,7 1-1-15,-2 0-1 0,2-1-2 16,-4 0 2-16,4 0-1 0,0 0-1 16,0-1 1-16,4 2-1 0,-4-1 2 0,2 3-1 15,3-2 2-15,-3 1 1 0,2 2 1 16,0 1 2-16,-2-2 2 0,2 3 0 16,-2-1 1-16,2 2 0 0,0 0-1 0,-4 1 1 15,0 0 1-15,3 0 1 0,-6 0-2 16,3 1-1-16,0-2-1 0,-4 1 13 15,0-2 21-15,4 0 13 0,-6 0-4 16,4 0-17-16,2-2-12 0,-8-1-7 0,6-1-2 16,-3-1-6-16,3-1-1 0,2 0-4 15,-4-1 0-15,0-1 1 0,4 1-4 0,0 1 1 16,0-2 0-16,0 2-1 0,4-2-1 16,0 3 3-16,-2-1-1 0,-2 1 3 15,7 1 2-15,-3-1-1 0,0 2 0 0,-2 0-2 16,4 2 4-16,-2-1 2 0,0 1 3 15,-1 1 2-15,-3-1 2 0,4 3 2 16,-4 0-4-16,0-1-2 0,0 0 0 16,-4 3-2-16,4-3 0 0,-3 1 1 0,-1-1 0 15,0 1-1-15,-2-2 2 0,4 0-2 16,-2-2-2-16,0-1 1 0,-3 0-2 16,5-1-4-16,-2-1 5 0,0-2-4 15,2 1-1-15,2 0-3 0,-4-3-2 0,4 3 0 16,0-2 2-16,0 0-2 0,4 1 1 15,-4 1 0-15,2 0 2 0,-2 0 1 16,8 2 0-16,-6-1 4 0,3 2 1 16,-3 0 1-16,6 2-1 0,-8 1 4 0,2 0 0 15,4 0 3-15,-6 1-1 0,0 2 4 16,0-1-3-16,0-1 2 0,0 2-5 0,0-1-1 16,-2 1 19-16,-2-3 29 15,4 1 28-15,-2-1 2 0,-2-1-18 0,0-1-23 16,2-1-17-16,-3 0-11 0,3-3-6 15,2 1-2-15,-4-3-3 0,0 0-3 0,4-1-3 16,0-1-2-16,0 1-1 0,0-2 1 16,0 4-2-16,4-2-3 0,0 1 2 15,-2 0 0-15,-2 1 2 0,7 3 4 16,-3-2 0-16,0 3 4 0,-2 0 2 0,4 1 5 16,-6 1 1-16,8 2-2 0,-8-1 0 15,3 2 3-15,-3-1-1 0,0 1 4 0,0-1-2 16,0 1-2-16,0-1-2 0,0-1 2 15,0 2 18-15,-3-4 9 0,3 2 5 16,-8-1-12-16,8-2-6 0,-2 0-11 16,-2-2-4-16,2-1-6 0,2-1 0 0,0-1-8 15,-4-1 3-15,4 1-5 0,0 0 3 16,0-1-4-16,0 1 0 0,4-1-5 16,-4 3 5-16,0 0 2 0,2 0 2 15,2 2 0-15,-2 1 3 0,2 0 2 0,0 1 4 16,-4 4 0-16,3-2 3 0,1 2 1 15,0 2 2-15,-4-1-1 0,2 1-3 0,-2-1 2 16,0 0 1-16,0 0 0 0,0 0 1 16,-2 0 28-16,2-1 35 0,0-3 23 15,-4 2-15-15,0-3-28 0,4-1-27 16,-3-1-12-16,3-1-4 0,-4-4-1 0,0 0 0 16,4-1-6-16,0-2-12 0,0 0 1 15,0 0 1-15,4 0 6 0,-4 1-3 16,4 1-1-16,-4 0-1 0,0 2 2 0,3-1 1 15,-3 1 2-15,4 2 3 0,0 0 6 16,-4 2 2-16,2 1 0 0,-2 0-2 16,0 1 0-16,0 1 0 0,0 2 0 15,0-1-1-15,0 0-9 0,0 2-130 0,-2-1-247 16,-2-1-291-16,0-3-54 0,4 0 140 16,-3 0 227-16</inkml:trace>
  <inkml:trace contextRef="#ctx0" brushRef="#br3" timeOffset="80689.81">20041 12268 12 0,'0'0'71'16,"0"0"-6"-16,0 0 1 0,0 0-1 0,0-2 6 15,0 2-1-15,0-1-4 0,0 1-7 16,0-1-9-16,2 1-6 0,-2-2 5 0,0 1 4 16,0-1 9-16,4 2 4 0,-4-3 7 15,0 3 1-15,0-1-3 0,0-1-6 0,0 1-14 16,0 1-8-16,0-2-15 0,0 2-8 0,0-2-12 16,2 2-1-16,-2 0-6 0,0 0 2 15,0 0 1-15,0 0 3 0,0 0 2 0,4 0 6 16,0 0 1-16,-4 0 2 0,2 2 4 15,-2-2 6-15,4 0 7 0,-1 2 0 0,-3-2 10 16,4 1-1-16,0 1 14 0,-2-1-2 0,2 2-1 16,0 0-14-16,-2-1-9 0,2 0 6 0,-2 3 6 15,3-2 6-15,-1 0-4 0,-2 2 1 16,4-2-4-16,-2 1-8 0,0-1-12 0,-2 2 7 16,7-1 10-16,-7-1 12 0,2 2-6 15,-2-2-10-15,6 1-11 0,-6 1-5 0,2-3-5 16,-2 3-5-16,2-2 0 0,1 0-4 0,-3 0 0 15,4 0-3-15,-6 0 2 0,8 0-1 16,-6 0 0-16,-2 0-2 0,8 0-116 16,-8-1-57-16,3 1-23 0,1-2 108 0,-2 1 62 15,-2 1 34-15,4-3 15 0,0 1 3 16,-4 1-1-16,0-2-7 0,2 1-8 16,-2-1-2-16,4 2-5 0,-4-1-3 0,0-1-2 15,0 0 2-15,2 0 2 0,-2 2-2 16,0-2 1-16,0 0 2 0,0 0-20 15,0 0-78-15,0-2-124 0,0 1-153 16,0-4-94-16,0 2 17 0,0-3 107 0</inkml:trace>
  <inkml:trace contextRef="#ctx0" brushRef="#br3" timeOffset="81059.81">20204 12207 38 0,'0'-2'95'16,"0"2"7"-16,2-1-7 0,-2 1-12 15,0-2-17-15,0 2-18 0,0 0-4 16,0 0-5-16,-2 2 4 0,2-1 6 15,-4 2 8-15,0 0 4 0,2 2 0 0,-5-1-4 16,3 2 1-16,-2 0 7 0,-2 2 8 16,2-2 5-16,-1 3-2 0,1-2-3 0,0 2-4 15,-4 0 2-15,4-1-4 0,-3-1-11 16,-1 1-14-16,4 1-12 0,4-2-12 16,-7-1-6-16,3 0-5 0,0 2-5 15,0-4-2-15,2 2 0 0,0-1 0 0,1-1 0 16,-1 1 0-16,2-2 1 0,2-2 0 15,0 2-17-15,0-3-79 0,0 0-146 16,2-1-170-16,-2-2-41 0,0 0 76 16</inkml:trace>
  <inkml:trace contextRef="#ctx0" brushRef="#br3" timeOffset="117269.8">19869 6109 42 0,'0'-3'53'0,"0"1"2"15,0 1 3-15,0-2 6 0,0 2 9 16,4-2 5-16,-4 1 3 0,0 1-83 15,0-1-60-15,0 1-47 0,0-1 42 0,0 0 27 16,0 1 15-16,0 1 11 0,0 0 4 16,0-1 6-16,0 1 0 0,0 0 0 15,0 1 6-15,-4 0 1 0,4 1 2 16,0 1-2-16,-2-1 2 0,2 2-2 0,0-1 3 16,-4 3 2-16,2-1 3 0,-2 1 0 15,0-1 0-15,4 2 3 0,-2 0-3 16,-7 1 5-16,9-1 3 0,-6 2-2 0,4 0-5 15,-6 0-1-15,6 0 0 0,-2 1-3 16,-3 1 0-16,1 0 0 0,2-1 0 16,-2 2-2-16,2-1 7 0,-3-1 3 15,1 2 4-15,2 0-4 0,-2 0 2 0,0 1-2 16,0 1 2-16,-3 0-2 0,7 1-4 16,-8-2-2-16,4 2 1 0,-3 2-5 15,3-2 2-15,-4 3-4 0,4 0 3 0,-5-2 0 16,5 2 13-16,0 0 14 0,-4 2 17 15,3-1 1-15,-3 2-3 0,0 3-2 16,-1 0-9-16,1 2-8 0,2-2 1 0,-1 0 0 16,1 1-6-16,-2 1-3 0,0-2-7 15,-5 1 5-15,7-1-8 0,-3 0-1 16,-3 0-3-16,4 0-3 0,1 2-1 16,-1-3-3-16,-4 3 1 0,3-2 1 0,3 0 0 15,-6 2 0-15,3-1-3 0,1 0 2 16,2 1-1-16,-3 0 1 0,-3-1 13 15,5 2 18-15,-1 2 10 0,-4-2-1 16,3-2-5-16,3 2-5 0,-2-1-4 0,1-1-6 16,1-2-3-16,-2 1 0 0,-5-2-4 15,9 0-3-15,-4 1-2 0,0 0-2 16,3-1-5-16,-3 1 1 0,2-1-2 0,-1 2-2 16,1-1 0-16,0 1-6 0,-2-2 5 15,3 1 1-15,-3 1 6 0,8-2-1 16,-8 1-1-16,3-1-1 0,-3 2-2 0,4 0 2 15,-4 0 22-15,3 0 17 0,-1 0 13 16,0-1-6-16,0-1-14 0,-3 0-11 16,5 1-5-16,-4 0-8 0,3-2-5 0,-3 0 1 15,4 0-2-15,-4 0 0 0,3-1-5 16,1 2 0-16,-4-1 0 0,4 0 0 16,-5 0 0-16,5 0 1 0,-4 1 2 15,-1-1-2-15,5 0 1 0,-4 0 0 0,4 0-2 16,-5 0 0-16,1 0 0 0,0 0 4 15,4 0-4-15,-1 1 0 0,-3 0 2 16,4-1-1-16,-5 1 1 0,5 1 1 16,-4-1-3-16,0 0 0 0,3 1 0 0,-3 0 3 15,4-2-3-15,-9 1 2 0,9 0-2 16,0-2 1-16,-4 3-1 0,3-4 2 16,-7 2-2-16,8 0-2 0,0-3 1 15,-5 3 2-15,5-3 1 0,-8 2-1 0,7-2 1 16,-3 0-1-16,4-2-1 0,-5 2 0 15,1 0 2-15,4-1-2 0,-4 1 3 0,-1 0-1 16,5-1 0-16,-4 1-1 0,1 0 1 16,-1 0 4-16,0 2-1 0,4-1-4 15,-5 1-7-15,1 0 4 0,0-1 2 16,-1 2 1-16,1-1 3 0,4-1-2 0,-5 1-1 16,3-1-4-16,0-1 3 0,-3 0 0 15,3 0 0-15,0 0 2 0,0-1-2 16,-1 1 1-16,1-2-1 0,-2 1 0 15,2-1 0-15,1-1 1 0,-3 0-1 0,4 0 0 16,0 1 0-16,-1 0 1 0,-1-1 2 16,0 0-1-16,0 0-4 0,1-1 2 15,-3 2 0-15,4-1 0 0,0 1-3 0,-1-1 1 16,-1 0 2-16,0 0-3 0,0 0-1 16,1 0 1-16,1 2 7 0,0-1 1 15,0-1-3-15,-4 1 4 0,1 1-3 16,3 0-1-16,-4-1-2 0,8 1 1 0,-9-1 0 15,5 1-1-15,-2-1 0 0,0 0-1 16,-1 0 2-16,3-1-1 0,0 1 2 16,0-1-2-16,-1-2 0 0,-1 3 3 15,2-1-2-15,-4-2-1 0,8 2 1 0,-7 0 0 16,3-1-1-16,-4 1 0 0,8-2 2 16,-7 2-2-16,1-1 0 0,0 1-3 15,2-2 2-15,0 4 0 0,-1-4 2 0,1 2 0 16,-4 0 0-16,2 0 1 0,1 0-2 15,1 2 10-15,0-2-5 0,0 0 0 16,-3 0-13-16,3 0 5 0,-4 0 0 0,8 0 0 16,-6 1 3-16,-1 1 3 0,1-1 0 15,6-1 0-15,-4 1-6 0,-2 2 0 16,1-1 1-16,1 0 8 0,0 1-2 0,-2-2-3 16,1 1-1-16,1-1 4 0,0-1-2 15,0 1 0-15,-2 0-4 0,6-1 2 16,-7 1 6-16,1-1-1 0,0 0-4 15,6 0-6-15,-5 0 1 0,-1 0 4 0,6-1 0 16,-6-1 0-16,2 1 3 0,4-1-6 16,-7 1 3-16,7-2 0 0,-4 1 4 15,2-1 0-15,0 0-4 0,2 0 0 0,-5 0-1 16,3 0 1-16,-2 0 1 0,6 2 2 16,-8-4-1-16,6 2-1 0,-2 0 2 15,2-1-2-15,-3 1-1 0,1-2-1 0,2 1 1 16,-2-2 3-16,2 1-2 0,-2 1-1 15,0-2-2-15,4 0 1 0,-2 0 1 16,2 0 17-16,-4 1 20 0,2-1 25 16,-3 2 14-16,5-2 3 0,-4 1-3 0,2 0-17 15,2 0-10-15,-4 0-2 0,0-1 7 16,4 0 13-16,-2 0 5 0,-2 1-5 16,2 0-9-16,2 0-14 0,-4-1-10 0,-1 0-6 15,5 2 0-15,-2-3 1 0,2 2 7 16,-4-2 2-16,2 0 5 0,2 1 0 15,-4-3-7-15,0 2-4 0,4-3-4 16,0 2 0-16,-2-3 1 0,2 1-4 0,0-1 0 16,0-1-5-16,-4 0-2 0,4 0 2 15,0-1-2-15,0-2-2 0,0 0-2 16,4 0-5-16,-4-2 1 0,0-1 9 16,2 0-7-16,-2-1-5 0,8-2-17 0,-6 0 6 15,2-3-2-15,-2 1 4 0,7 0 1 16,-3-2 2-16,0 0-1 0,0-1 2 0,3 1 1 15,-1-2 1-15,0 0-1 0,0 0-1 16,3-2-2-16,-5 2 1 0,4-1-1 16,-2 1 0-16,1 0-1 0,1 0 2 15,-4 1-1-15,3 2 3 0,-3-1-1 0,0 2 2 16,-2 1-6-16,-2 1 2 0,6 0 6 16,-6 1 12-16,3-1 7 0,-5 5-3 15,2-3-9-15,-2 4 8 0,0 0 15 0,-2 0 28 16,2 2 8-16,-7 0 3 0,7-1 7 15,-8 2 10-15,6-1 15 0,-2-1 10 16,0 1-9-16,-2-2-20 0,4-2-28 16,2 1-24-16,-9-4-23 0,9-1-6 0,-2-3-7 15,2-3-3-15,0-2-3 0,2 0-5 16,2-3-5-16,3 1 1 0,-3-2-7 16,6-2-62-16,-8 2-118 0,6 0-267 0,-1-1-320 15,-5-1-167-15,2 1 108 0,-4-1 280 16,-4 1 223-16</inkml:trace>
  <inkml:trace contextRef="#ctx0" brushRef="#br3" timeOffset="119299.8">19890 6040 18 0,'0'-4'98'0,"0"-3"-12"15,0 3 3-15,0 0 7 0,-4-1 3 16,4 0 1-16,0 1-1 0,0 0 6 0,-2-1-84 16,2 0-51-16,-7 1-38 0,7 0 52 15,-8 1 29-15,6 0 25 0,-2-2 23 16,2 2 17-16,-6 0 12 0,1 0 4 0,1 0 4 16,0 0 6-16,-2 2 13 0,2-3 7 15,-5 2 8-15,5-1 6 0,-4 1 15 16,-1-1 9-16,5 0 6 0,-4 0 2 15,2 0-4-15,-3 0-16 0,1-1-31 0,-1 1-21 16,1 0-18-16,-2-2-14 0,-3 1-19 16,5-2-12-16,-7 1-11 0,9 0-6 15,-10 1-9-15,1 0 6 0,5-1 3 0,-1-1 4 16,-5 2-11-16,-1-1-4 0,-2 1-4 16,1-1 10-16,-3 1 4 0,0 1 5 15,0 0 0-15,-3-2 4 0,-1 2-4 0,0 0-5 16,0 2-12-16,-4-2 3 0,6 0-6 15,-6 0 4-15,2 1-6 0,-6-1 2 16,2 0 8-16,-2 0 4 0,0 2 5 16,0-4-6-16,-7 2-2 0,3 0-4 0,-9 0-5 15,5 0 2-15,-3 0 0 0,-1 0 1 16,1 0-3-16,-3-2-1 0,-3 3 4 16,7-1-5-16,-5-2 0 0,-2 2 0 0,3 0 0 15,-5-1 0-15,-2 1 0 0,0-2 4 16,-4 1 2-16,-2-1 4 0,3 1-8 15,-3-1 9-15,2 1 2 0,0-1 6 16,0 1-7-16,0-2-6 0,-4 1-1 0,0-1-2 16,2 2 3-16,-5-2 3 0,-1 1 1 15,6-1-7-15,-6 2-3 0,6-1 0 16,-4 2-1-16,-4-3 3 0,1 3-1 16,1-1-4-16,-2-1 1 0,-5 0 6 0,5 1 16 15,-2 0-1-15,1-1 3 0,-1-1-8 16,2 2-7-16,-5-2-7 0,5 1-1 0,-6-1-2 15,3 2 12-15,-3-2 1 0,1 0 1 16,3 0-7-16,-2 0-3 0,3-2-1 16,5 1 2-16,-4-1 4 0,0-1 5 0,1 0-4 15,-1 0 4-15,-4-1 0 0,8 1 6 16,-1-2-11-16,-1 1-2 0,2-1-5 16,4-1-2-16,-6 2 0 0,6-1-1 15,-2 1 0-15,0-1 2 0,-2 1 4 0,4-2 4 16,-7 1 1-16,7 1-5 0,2 1 1 15,0-2 0-15,3 1-6 0,1 1 0 16,-4-2-2-16,2 1 4 0,-2-2-4 0,4 1 4 16,-2-1 5-16,-2 0 4 0,4 2-5 15,1-4-1-15,-3 2-5 0,4-1 0 0,-2-1-2 16,2 0 3-16,1 0-1 0,1-1-1 16,-2 0 0-16,-4-2 0 0,7 1 6 15,-7-1 0-15,4 0 2 0,2 1-4 16,1-2 0-16,1 2-2 0,5-1-1 0,-7-1-3 15,7 0 2-15,-3 0 1 0,5 0 3 16,-3-1 3-16,3 2-3 0,1-1 0 16,-1 0 1-16,0 0-2 0,-1 0 1 15,3 2 1-15,-3-1 5 0,1 1 0 0,0-1-4 16,-1 1 8-16,3 1 3 0,2 1 0 16,-1-1-2-16,3 0-6 0,-2 2-1 15,2-1-6-15,3 1 4 0,-3-2 3 16,0 3 1-16,8-2-3 0,-4 1-12 0,-2-1 2 15,2 2 5-15,0-1 6 0,6 1 3 16,-2 0 0-16,2 0 1 0,0 1-1 16,4 2-3-16,-1-1-1 0,5 2-1 0,3-1 3 15,-1 2-3-15,0 0 2 0,-1 2-4 16,5-3 3-16,1 3-3 0,2 0 2 16,-1 0-4-16,1 1 2 0,0-1-2 0,4 2-4 15,-1 0-2-15,1-1-6 0,2 1-8 16,0-2-60-16,2 1-164 0,-6 1-280 15,5-3-294-15,-1 1-50 0,2-1 156 0,-2 2 280 16</inkml:trace>
  <inkml:trace contextRef="#ctx0" brushRef="#br3" timeOffset="121289.8">11669 3792 45 0,'-2'4'57'0,"-2"4"10"16,4 1 1-16,-2 0 9 0,-3 1 2 15,1 4 9-15,2-1-9 0,-2 2-16 16,2 3-20-16,-6-1-11 0,6 2-3 0,-2 2-4 16,2 0 0-16,-7 2 1 0,7 2 3 15,-2 2 9-15,0 0 9 0,-2 1 9 0,4 1 3 16,-2 1 4-16,-1 0 0 0,3 0 5 15,-2-1-4-15,2-2-7 0,-2 1-15 16,0-2-12-16,2 2-11 0,2-1-8 16,-4 0-4-16,0 0 0 0,1-1-3 0,-1 2 1 15,4-1-1-15,-2 0-2 0,2 2 0 16,-4-1 2-16,0 1-1 0,4-1 1 16,-2 1 1-16,-2-2-3 0,4 0 3 15,-2-2-3-15,2-2 3 0,-4-1 9 0,-1-2 9 16,5-1 7-16,-2-1-8 0,2 0-7 15,0-3-4-15,0 0-4 0,0-1-1 16,-4-3 22-16,4 0 39 0,0-2 72 0,0-1 84 16,-2-1 77-16,2 1 28 0,0-4-32 15,0 1-68-15,0-2-71 0,-4-2-51 16,0 0-32-16,4 1-20 0,-2-2-13 16,2 0-14-16,-8 0-10 0,5 0-7 0,-1 0 0 15,-2 0-5-15,0 0 1 0,0 0-1 16,-3 0 7-16,7 0 10 0,-8 0 7 0,0 0-4 15,-1 0-5-15,1-2-5 0,2 2-5 16,-3-1-3-16,-5 0-3 0,-1-1 1 16,1 1-4-16,-3-1-1 0,-3 1-2 15,1-1 3-15,-2 1 0 0,0-1-1 0,-8 1 2 16,4-1 0-16,-8 1 3 0,2-1-2 16,0-1 0-16,-8 0-2 0,4 0 1 15,2-1-4-15,-3 1 0 0,1-2-1 16,0 1 1-16,2-2 2 0,-7-1-2 0,7 0-1 15,-6 0 2-15,6 1-2 0,-7-2 6 16,3 1-3-16,-2-1 5 0,2 1 1 16,1-1 1-16,-1 1-4 0,0-1-5 15,-3-1 0-15,7 2 3 0,-6-2-1 0,6 1 0 16,-7 1-3-16,3-1-1 0,-2 1-1 16,6-1 0-16,-9 2 3 0,3 0 3 0,2 0-1 15,-1 0 0-15,-7 0-1 0,3 2 3 16,1-1 1-16,4 1-1 0,-1 1-3 15,-1 0 4-15,2 0-3 0,-2 0 4 16,5 1-4-16,3 1-1 0,-2-1-2 0,2 1 1 16,0 1 2-16,4 0 2 0,2-2-2 15,0 2 0-15,5-1 0 0,-5 1 0 16,2 0-2-16,6 0-1 0,-1-2 1 0,-1 2 5 16,4-1-1-16,-1-1-2 0,1 0 0 15,3 1 0-15,1 0 6 0,-1-1-3 16,4 1-1-16,-3-2-2 0,3 1-2 15,4 1-4-15,-1-1-2 0,-1 1 1 0,2-1 1 16,4-1 4-16,-2 2 2 0,0-1-1 16,4 1-1-16,-2-2 4 0,2 0 1 15,2 0 2-15,-2-1-1 0,0 0 0 16,8 0-1-16,-8-2-2 0,2 0-2 0,4-2 2 16,-2 1-2-16,0-2 0 0,-1 0-1 15,5-2 4-15,-6-1-4 0,2 0 2 16,2-1-1-16,-2-4-2 0,-2 1 0 0,5-1-1 15,1-4 2-15,-6 0 3 0,2-1 0 16,-2-4-3-16,2-1 2 0,0-1 0 16,-1-1 1-16,-3-1-4 0,4 2-1 0,0-3 2 15,-4 2 2-15,2 2 2 0,-2 0-1 16,4-1-2-16,-2 2-2 0,2-1-2 16,0 1-2-16,-2 2 0 0,5-1 2 15,-7 1 3-15,8 0 0 0,-6 0 0 0,2 1-1 16,0 1 6-16,-2 1-1 0,4 1-2 15,-6 2-2-15,5 2-1 0,-1-1 3 16,-2 1-1-16,-2 2 1 0,0 1 1 0,4-1 4 16,-2 2-3-16,-2 2-13 0,0 1 0 15,4 0-3-15,-4 1 7 0,4 2 4 16,-4 0 0-16,0 3 3 0,2 0-2 16,2 2 2-16,-1 1 0 0,5 0 3 0,-6 1 1 15,6 1-4-15,0-1 0 0,1 2-2 16,-1-1 2-16,2-1 0 0,1 0 0 15,-1 1 3-15,2 0-3 0,3-1 1 16,-3 1-2-16,5-1 1 0,-1-1-1 0,9 2-1 16,-6-2 15-16,1 1-4 0,1 1-2 15,2-2-14-15,0 1-1 0,1 1 4 0,-1-1 3 16,0 2 3-16,4-1-2 0,-5 1 0 16,5 0 2-16,0 0 2 0,0 0 1 15,0 0-3-15,0-2-5 0,0 2 0 16,0-1 2-16,1 1 1 0,3-2-1 0,-2 1-1 15,4 1 1-15,1-2 2 0,3 2-3 16,4 0 4-16,-6-1 2 0,7 1 7 16,-7 0-7-16,6 0-2 0,-6 0 0 0,2-1-1 15,1 2 4-15,-1-3-8 0,-2 1 3 16,2-1 0-16,5 1 8 0,-7-2-4 16,6 0-4-16,2-2-5 0,1 1 1 15,-3-2 4-15,3 1 0 0,3 0 1 0,-3 1 1 16,-1-2-2-16,-4 3 0 0,3 0-2 15,-7 0 2-15,2 0 0 0,0 0 2 16,0 0-2-16,-4 2-7 0,-4-1 3 16,4 0 2-16,-2-1 8 0,-2 2-6 0,7-2 0 15,-12 2 0-15,3-2 4 0,0 0-3 16,0 0-2-16,0 0 6 0,0 0-1 16,-5 0-2-16,5 0-6 0,-4 0 4 15,4 0 2-15,-2 1 0 0,-7-1-2 0,7 2 2 16,-6-2-2-16,-3 1 0 0,5 1-2 15,0-2 1-15,-5 0 2 0,-3 1 3 16,3 1-1-16,1-2 2 0,-3 1 4 0,-2-1 5 16,5 0 5-16,-3 0-2 0,-3 0-3 15,1 0-1-15,-1 0 4 0,-1 0-1 16,-2-1-3-16,2 1-4 0,-1 0 0 16,-3-2 0-16,0 1-2 0,0 1-2 0,-1-3-12 15,-3 0-95-15,-2-1-282 0,0 0-428 16,-9 0-168-16,-1-2 117 0,-5 1 338 15,3 2 205-15</inkml:trace>
  <inkml:trace contextRef="#ctx0" brushRef="#br3" timeOffset="122069.8">9686 4042 21 0,'-4'-3'93'0,"4"0"-9"16,-2 2-19-16,-2-2-20 0,4 1-17 0,0 1-7 15,-2 1-3-15,2 1-2 0,0 2-1 16,-4 0 0-16,4 2 4 0,0 1 15 15,0 1 18-15,0 2 9 0,0 2 12 16,4 1 2-16,-4 1 0 0,0 2-13 0,2 3-18 16,2 0 5-16,-2 2 2 0,-2-1 9 15,9 1-18-15,-9-1 1 0,2 1 19 16,2-1 28-16,-2-1 9 0,-2 0-6 16,4-1-2-16,-4-1-2 0,4-1-12 0,-4 0-20 15,0 0-2-15,0-1 1 0,-4-2-2 16,4-1-17-16,-4 0-12 0,4 0-7 15,-2-2-3-15,-2-2-9 0,2-2-71 0,-3-1-122 16,1-1-176-16,-2-1-123 0,0-4 7 16,0-1 110-16</inkml:trace>
  <inkml:trace contextRef="#ctx0" brushRef="#br3" timeOffset="122329.8">9587 4325 160 0,'0'-1'151'0,"2"0"-17"0,-2-1-19 0,4 1-17 16,-1-2-19-16,5 0-13 0,-6 1-17 16,2 1-14-16,2-3-12 0,0 3-7 15,3-2-2-15,-1 0-6 0,0 2 1 0,0-1-5 16,3 1 0-16,-1-2-2 0,0 3-2 15,1-2 3-15,-1 1 0 0,0 1 4 16,-1-2-1-16,1 2-10 0,5 0-51 16,-9 2-97-16,4-1-118 0,-4-1-29 0</inkml:trace>
  <inkml:trace contextRef="#ctx0" brushRef="#br3" timeOffset="122679.8">9887 4329 120 0,'2'6'136'0,"2"0"-8"16,0 1-7-16,-4-1-11 0,2 1-8 0,-2 1-8 16,5 0 1-16,-5-1-1 0,2 2-3 15,-2-2-13-15,0 0-1 0,4-1 16 16,-4-1 42-16,4 0 74 0,-4-2 89 0,0 0 60 15,0-1 0-15,2-2-67 0,-2 0-78 16,0-3-64-16,4 0-42 0,-4-2-29 16,2-1-21-16,-2-1-14 0,4-1-9 15,0 1-9-15,-4-1-7 0,2-1-2 0,3 2-3 16,-1-2-2-16,-4 1-3 0,2 0-5 16,2 3-1-16,-2-3-1 0,2 2-1 15,0 2 0-15,-2-1-4 0,2 1-3 0,-1 2 0 16,1 0-20-16,0 1-95 0,-2 0-204 15,-2 2-229-15,4-1-206 0,-4 0 7 16,4 1 131-16,-4 1 225 0</inkml:trace>
  <inkml:trace contextRef="#ctx0" brushRef="#br3" timeOffset="123349.8">10063 4320 36 0,'0'-5'133'0,"0"2"-23"0,4 0-20 16,-4 0 12-16,2 3 41 0,-2 0 38 15,0 3 7-15,4 0-16 0,-4 2-20 0,4-1-22 16,-4 4-26-16,0-1-27 0,0 0-27 15,0 1-18-15,0 0-14 0,2 1-8 16,-2-2-2-16,4 0-2 0,-4 0 1 16,5 0-1-16,-3-1-31 0,2-1-81 0,-4-1-127 15,2-2-133-15,6-2-54 0,-6-3 45 16</inkml:trace>
  <inkml:trace contextRef="#ctx0" brushRef="#br3" timeOffset="123599.8">10170 4270 20 0,'2'-3'15'16,"2"2"-4"-16,1 1-1 0,-3 0-3 15,-2 0 0-15,8 1-9 0</inkml:trace>
  <inkml:trace contextRef="#ctx0" brushRef="#br3" timeOffset="123849.81">10300 4309 60 0,'0'2'158'0,"2"1"20"0,-2 0 12 15,-2 1 5-15,2 0-3 0,-4 1-10 0,0 0-18 16,2 2-20-16,-2-1-30 0,2 2-34 16,-2-1-29-16,0-1-17 0,2 2-13 15,2-1-7-15,0 1-4 0,0 0-2 0,2-1-4 16,2 0 3-16,0-1-4 0,2 2 1 15,0-4-2-15,0 2 2 0,3-1-2 16,-1-1 1-16,0-1-14 0,1 0-56 0,-1 0-98 16,2-2-122-16,-4-2-106 0,5 0-18 15,-5-4 62-15</inkml:trace>
  <inkml:trace contextRef="#ctx0" brushRef="#br3" timeOffset="124099.8">10460 4110 75 0,'4'-8'134'15,"-4"1"-8"-15,0 2 21 0,0 1 43 16,0 2 43-16,0 0 31 0,0 2 26 0,0 4 22 16,0-1-12-16,2 3-40 0,-2 1-71 15,0 2-58-15,0 3-36 0,0 2-13 16,0 1-9-16,0 0-18 0,4 3-20 0,-4 0-15 15,4 0-7-15,-2 1-2 0,2-1-4 16,-2 0-1-16,7 2-4 0,-7-5 4 16,4 1-3-16,2-1 0 0,-2-1 0 0,1-2 1 15,-1 0 1-15,2-2 0 0,-6-1 1 16,8-1-2-16,-3-2 3 0,-1-1-1 16,2-1 0-16,-2-1-6 0,0-3 2 15,1-2-41-15,-3-1-114 0,0 0-162 0,-4-1-139 16,0-2-82-16,0-2-31 0,-8-2 60 15,6-1 126-15</inkml:trace>
  <inkml:trace contextRef="#ctx0" brushRef="#br3" timeOffset="124339.8">10354 4263 26 0,'-4'-2'180'0,"0"1"33"0,4-2 23 15,0 1 3-15,4 1-2 0,-4 1-10 16,4-2-11-16,-2-1-18 0,2 2-22 0,-2-2-27 16,7 1-28-16,-3-1-36 0,0 2-29 15,0-2-20-15,1 1-11 0,1 2-9 16,2-2-5-16,-4 1-3 0,5 1-2 16,-5 0 2-16,4 0-6 0,-4 0-2 0,5 1 0 15,-5 1 0-15,0-2 3 0,0 2-6 16,3 1-39-16,-3-2-78 0,-4 2-93 0,6-1-75 15,-6-1-60-15,6-1-69 0,-8 0-17 16,3 2 55-16</inkml:trace>
  <inkml:trace contextRef="#ctx0" brushRef="#br3" timeOffset="125059.8">10379 4255 102 0,'0'-1'229'0,"0"1"24"16,0-2 8-16,0 0-3 0,0 1 7 0,4-2 24 16,0 2 49-16,-2-2 26 0,2 0-14 15,-1-2-55-15,5 2-55 0,-2 0-43 16,0-1-41-16,5-1-41 0,-5 2-35 16,8-2-31-16,-3 1-18 0,-3 1-11 0,2 0-7 15,-4-1-7-15,5 2-4 0,3-1-4 16,-8-1-51-16,5 2-132 0,-1-1-257 15,-4 2-255-15,0 1-141 0,-1-2 91 16,1 4 204-16,0-2 214 0</inkml:trace>
  <inkml:trace contextRef="#ctx0" brushRef="#br3" timeOffset="125379.8">10714 4407 87 0,'0'3'87'0,"0"0"15"16,2 0 10-16,-2 1-1 0,0 1-15 16,0 1-27-16,4-2-25 0,-4 2-15 15,4 0-10-15,-4 0-8 0,0 0-2 0,2-1-3 16,2 1-1-16,-4-2-1 0,2 1 0 16,3-2-40-16,-1 0-121 0,-4 0-102 15,2-2-21-15</inkml:trace>
  <inkml:trace contextRef="#ctx0" brushRef="#br3" timeOffset="125839.8">10741 4315 221 0,'0'-4'221'0,"0"-1"-26"0,0 2-45 0,0 0-43 16,0 0-41-16,0 0-23 0,0 0-18 15,2 2-10-15,2-3-3 0,-2 3-6 0,6-2 0 16,-6 3-6-16,5-1-27 16,-3 1-48-16,2 0-53 0,2 1-24 0,-6-1 13 15,4 3 30-15,3-2 35 0,-1 3 30 16,0-1 10-16,-6 0 12 0,9 0 4 0,-5 0 8 16,2 1 1-16,-2-1 10 15,5 0 21-15,-5 2 25 0,4-2 40 0,0 1 44 16,-3 1 45-16,3 1 23 0,-8 0 22 15,8 0 28-15,-3 1 45 0,-1-1 23 0,2 2 14 16,-6-1-13-16,2 2-28 0,0-1-47 16,-1-1-41-16,-3 1-28 0,4-2-7 0,-4-1-4 15,0 0-5-15,-4 0-24 0,4-2-42 16,0 0-30-16,-3-2-22 0,-1-2-9 16,0-1-12-16,4-1-10 0,-2-1-6 15,2-3-5-15,-4 2 0 0,0-4-4 0,4 1 5 16,0-1-5-16,0 2-4 0,0 1-6 15,4-2 5-15,0 2-3 0,-4 0-6 16,2 2-46-16,2-1-80 0,0 1-129 16,-4 1-174-16,3 3-154 0,-3 0-139 0,0 0 5 15,0 0 109-15,0 1 195 0</inkml:trace>
  <inkml:trace contextRef="#ctx0" brushRef="#br3" timeOffset="126139.8">11009 4378 91 0,'7'0'210'0,"1"2"24"0,-6-2 44 0,4 1 73 16,2-1 98-16,-5 3 57 0,1-1-16 15,0 1-86-15,-2 1-89 0,-2 1-77 16,6-1-66-16,-6 1-56 0,4 1-39 0,0-2-25 16,-2 1-13-16,-2-1-10 0,7-1 0 15,1 0 19-15,-6 0 19 0,6 0 15 16,0-3-11-16,1 0-15 0,-1 0-18 0,2 0-11 15,-3 0-9-15,3-2-5 0,-2 1 1 16,0 1 14-16,1 0 39 0,-1 0 40 16,0 1 15-16,0 1-19 0,1 1-31 15,1-1-25-15,-4 2-19 0,5-1-13 0,-5 0-10 16,4 0-13-16,1-3-129 0,-3 0-261 16,2-1-445-16,5-4-261 0,-7 2 25 15,2-1 306-15,-2-1 303 0,-1-1 184 16</inkml:trace>
  <inkml:trace contextRef="#ctx0" brushRef="#br3" timeOffset="138129.79">11102 4665 60 0,'5'0'91'0,"-5"-2"-3"0,0 2-2 15,0 0-3-15,4 0-5 0,-4-2-11 0,0 2-9 16,0-1-14-16,0 1-13 0,0 0-9 15,0 0-8-15,0 0-4 0,0 0-7 16,0 0-3-16,0 0-1 0,0 0 0 16,0 0 1-16,0 1 1 0,0 1 0 0,0-2-1 15,0 2 0-15,0-1 0 0,0 2 0 16,0-1 0-16,0 1 0 0,0 1 1 0,0-1 3 16,0 2-2-16,0 1-2 0,0-2 0 15,0 2 4-15,-4 0-2 0,4 0 4 16,-5 0-4-16,5 2-1 0,0-2 2 15,0 0-1-15,-2 0 2 0,2 0 0 0,0 0-3 16,0 0 2-16,0 0-2 0,0-2-2 16,0 1 1-16,0-1 2 0,0-1 9 15,0 0 1-15,0 1 3 0,-4 0 3 16,4-1 3-16,0-2 1 0,0 1 2 0,-2 1 7 16,2-3 6-16,0 1 8 0,0 1 9 15,0-1 13-15,0 0 17 0,0 1 17 16,0-2 13-16,0 0-7 0,-4 0-25 0,4 0-29 15,0 0-22-15,0-3-10 0,-4 2-7 16,4-1-5-16,0-1-5 0,0 0-4 16,0-1 4-16,0 0 1 0,0-1-4 15,0 0-1-15,4 1-1 0,-4-2-1 0,0 1 1 16,0 1 1-16,4-1-1 0,-4-1 0 16,0 3-1-16,0-1 4 0,0-1-2 15,2 0 0-15,-2 1-2 0,4 1 0 16,-4-1 2-16,0 1 2 0,2-2 0 0,-2 1-2 15,0 1-4-15,5 0 2 0,-5 0 2 16,4-1 0-16,-4 2-1 0,0-1 1 16,0 1 0-16,2-1 1 0,-2 2-2 15,0-2-2-15,0 1-1 0,4 1 3 0,-2-1-1 16,-2 1 4-16,0-1 2 0,0 2-4 16,4-3-4-16,0 3-3 0,-4-1 4 0,0 1-2 15,2 0 4-15,-2 0-2 0,4 0 1 16,-1 0 1-16,-3 0 2 0,4 0 3 15,0 1-1-15,-4 1-1 0,2-1 1 0,2 2-2 16,0 0 2-16,-4-1-1 0,0 1-1 16,2 0 1-16,-2 1-2 0,4-1 1 15,-2 0 2-15,-2 2-2 0,5-2 2 16,-1 0-3-16,-4 0 0 0,2-1 0 0,-2 2-1 16,4-1 2-16,-2-2-1 0,-2 2 0 15,0-1 0-15,4-1 0 0,0 2 1 16,-4-2 3-16,0 1-1 0,2 0 2 15,-2-2 3-15,4 1-2 0,-2-1-2 0,-2 0 2 16,5 0-1-16,-1 0-4 0,-4-1 2 16,2 1 0-16,2-2-2 0,0 0 0 15,-4 1 0-15,2-2 3 0,-2 2 1 16,4-2 19-16,-2 0 25 0,2 0 16 0,1-2-9 16,-5 1-18-16,2 1-14 0,2-3-8 15,-2 1-8-15,2-1-3 0,0 2-4 16,-4-2-1-16,2 1 0 0,2 1 0 0,1-2-4 15,-3 1 2-15,2 1 0 0,-2-1 4 16,-2 1-2-16,4 1 2 0,0-1-4 16,-4 2 2-16,0-1-2 0,2 1 3 15,-2-1-1-15,0 2 1 0,4-1-1 0,-4 1 0 16,2-1-3-16,-2 0 0 0,0 1 0 16,0 0 0-16,0 1 8 0,4-2-4 15,-4 2-1-15,5-1-3 0,-5 1-2 16,0 0-1-16,0-2 1 0,2 2 2 0,-2 0 3 15,0-1 1-15,0 1-2 0,0 0 1 16,4 0 1-16,-4 1 3 0,2-1-1 0,-2 2 2 16,0-1-2-16,0 1 2 15,4-1-1-15,-4 0-2 0,4 3 1 0,-4-1 1 16,0 0 0-16,0 1-2 0,0 0-2 16,2 1 2-16,-2 0 0 0,0-2 0 0,4 1-2 15,-4 2 0-15,4-1 0 0,-4-1 0 16,3 1-1-16,-3-1 3 0,0 2-1 15,4-1 1-15,-4-1-2 0,2 1 3 0,-2 1 0 16,4-3-6-16,-4 1 0 0,4-1 3 16,-4 0 10-16,0 0-2 0,2 0-1 15,-2-1 1-15,0-1 2 0,0 2-1 16,0-3-2-16,4 0-2 0,-4 0-7 0,2-3-102 16,-2 2-232-16,0-1-206 0,0-1-27 15,0 2 154-15</inkml:trace>
  <inkml:trace contextRef="#ctx0" brushRef="#br3" timeOffset="141899.79">9441 8521 6 0,'0'0'27'15,"0"-1"-4"-15,0 1-5 0,0 0-7 16,0 0-3-16,0 1-4 0,2-1 4 16,-2 3 4-16,0 0 2 0,0 0-2 0,0 2-1 15,0-1 9-15,0 1 6 0,0 1 1 16,0 0-3-16,0 1-4 0,0-1 0 16,4 1 9-16,-4 1-6 0,0 0-6 0,4-1-14 15,-4 1 0-15,0 0 2 0,2-1-2 16,-2 0 1-16,0-1-2 0,0 0 2 15,4 0 1-15,-4-2-1 0,2 1 1 16,-2-2 11-16,0 2 4 0,0-2 10 0,0 0 3 16,4 0 16-16,-4-2 18 0,0 2 22 15,4-3 12-15,-4 2-1 0,0-2-14 16,0 0-14-16,2-2-14 0,-2 1-12 16,0-2-12-16,0 1-10 0,0-1-8 0,0 0-4 15,5-1-6-15,-5-1-4 0,0 0 3 16,2 0-2-16,-2-3 4 0,0 2-1 15,0-1-4-15,4-1 4 0,-4 1 7 16,4-1 5-16,-4 1 3 0,0-1-3 0,2 2-5 16,-2-1 1-16,4-1-2 0,-4 2 2 15,2-1-1-15,-2-1 1 0,0 2-4 16,4-1-1-16,-4 1-3 0,4-2 1 0,-4 2-3 16,0 0 2-16,3 1-1 0,-3 0 1 15,4 0 1-15,-4 1 0 0,4-1 4 16,-4 2-2-16,0-1 0 0,0 2-3 15,2-1 1-15,-2 0-7 0,0 1 0 0,0 1 0 16,0 0 1-16,0-1 0 0,0 1 6 16,4 1-2-16,-4 0 2 0,2 1-6 0,-2 1 2 15,0 0-2-15,0 0-1 16,4 1 1-16,0 0-1 0,-4 2 1 0,2-1 4 16,-2 1-3-16,5-1 4 0,-3 1-5 15,-2-1-1-15,8 1-1 0,-8-1 1 0,2 1 1 16,-2-2 6-16,4 0-4 0,0 1 1 15,-2-1-8-15,2 0-2 0,-2-1 5 16,-2 1 5-16,5-2 13 0,-1 1 16 16,-2-2 26-16,2 0 16 0,-2 0 6 0,6-3-5 15,-8 1-8-15,2-1-10 0,5 0-10 16,-3-1-8-16,0-1-10 0,-2 1-4 16,2-2-7-16,0-1-4 0,-2 2-3 15,2-1-4-15,-2-1-4 0,3 2-2 0,-1-1-2 16,-2-1 0-16,-2 2 0 0,4-1-3 15,-2 1 0-15,-2 1 4 0,4-2 2 16,0 3-3-16,-4 0-4 0,0-2 0 16,2 3 1-16,-2 0 3 0,4 0 2 0,-4 2 3 15,2 0 0-15,-2 0-1 0,0 2 1 16,5-1-1-16,-1 0-2 0,-4 3 2 16,2 0 0-16,-2-1-2 0,4 2 2 0,-4 1-2 15,4 0 2-15,-4 0-2 0,2-1-2 16,-2 3 0-16,6 0 2 0,-6-1 2 15,4 1-2-15,1 1 1 0,-5 0 0 0,2-2 0 16,2 2 0-16,-2 0 3 0,-2 0 0 16,4-1-2-16,0-1-5 0,-4-1-2 15,0 1 3-15,2-2 0 0,-2 1 2 16,0-1-1-16,0-1 1 0,4-1 1 0,-4 0 0 16,0 0-20-16,0-1-82 0,0-1-123 15,0-1-151-15,-4-1-131 0,4-2-4 16,-2 0 93-16</inkml:trace>
  <inkml:trace contextRef="#ctx0" brushRef="#br3" timeOffset="142929.79">9283 8436 60 0,'2'-6'93'16,"3"0"-5"-16,-1-2-15 0,-2 2-16 0,-2 0-15 16,8 0-10-16,-6 0-9 0,2 0-7 15,-2 0-7-15,7 0-3 0,-7 2-1 16,2-1-4-16,2-1 2 0,-2 3 0 0,2-2 0 16,1 1 8-16,-1 1 9 0,2-1 7 15,-2 1-3-15,0-1 1 0,1 0 0 16,-1 1 3-16,4 0-2 0,-2 0-6 15,1 0-6-15,-1 0-3 0,0 0-4 0,1 0 0 16,1 2-2-16,-2-1 0 0,2 1-1 16,-3-1-2-16,3 1 1 0,4 1 3 15,-3 0 3-15,-3 0 3 0,2 0-6 16,5 0 4-16,-5 1-5 0,-2-1 1 0,3 3 4 16,3-3 1-16,-8 2 6 0,5 1 9 15,-1 0 6-15,-2-1 5 0,1 0-2 16,-3 3 0-16,4-2 1 0,-4 1-9 0,1 0-1 15,-1 1-6-15,2 1-2 0,-6 0-5 16,4 0-3-16,3 0-6 0,-3 0-2 16,-4 0 0-16,6 0-1 0,-2 2 3 15,-2-1 0-15,3 1-3 0,-5-1 0 0,6 1 1 16,-6 0 1-16,4 0 0 0,-2 1 8 16,1 0 15-16,-3 2 19 0,2-2 5 15,-2 1 0-15,2 2-10 0,0-1-2 0,-4 1-3 16,2 0 2-16,-2-1-6 0,0 2-4 15,0-1-2-15,0-1 11 0,0 2 19 16,0 0 14-16,0-1-1 0,-2 0-13 0,2 0 0 16,-8 1 4-16,8-2 13 0,-6 1 3 15,4 0-5-15,-3 0 0 0,1-2 10 16,-2 1 19-16,4 1 24 0,-6-3 19 16,-1 0 8-16,1 2-11 0,-2-4-26 0,2 1-35 15,-3-1-17-15,1-1-14 0,-5-1-5 16,-1-1-8-16,4 0-3 0,-1 0-2 0,-5-3 5 15,1 1 6-15,0-1 1 0,5-1-5 16,-4-1-6-16,1-1-9 0,-1 1-4 16,-1-3-3-16,7 0-4 0,-7-2-2 15,5 0 0-15,-3 0 1 0,3-1 3 0,-1-1 0 16,3-1-3-16,-4 0 0 0,3 2-5 16,3-4-4-16,-2 4-3 0,-1-4 0 15,5 1 3-15,-2-2-1 0,0 0-3 16,3 0 0-16,-1-3-42 0,2-1-120 0,2 2-238 15,-6-3-252-15,6-1-156 0,-2 0 76 16,-1 0 191-16,3-3 213 0</inkml:trace>
  <inkml:trace contextRef="#ctx0" brushRef="#br3" timeOffset="144519.81">10912 4686 6 0,'4'-3'60'0,"-4"-2"0"16,5 1-4-16,-5-2 5 0,0 1 2 15,2-1 10-15,-2 2 3 0,0-2-4 16,4 1-12-16,-2 1-11 0,-2-1-11 15,4-1-5-15,0 3-7 0,-2-1-8 0,-2-1-7 16,8 1 0-16,-5 1-10 0,3-2 1 16,2 1-1-16,-6 1 9 0,8-2-4 15,-3 2-1-15,3 0-2 0,-4-1 1 0,4 1 0 16,1 0 0-16,-1 1 8 0,0-1 5 16,1 0 7-16,-3 0-9 0,2 2-3 15,1-2-4-15,-1 0 1 0,0 0-3 0,3 1 5 16,-3-1 11-16,0 0 10 0,3 2 3 15,-3-2 0-15,5 1 3 0,-7-1 7 16,2 2 3-16,5-3-9 0,-3 0-13 16,3 1-6-16,-7 2-8 0,6-2-4 0,-3 0-5 15,1 1 0-15,-2 1-2 0,1-1 1 16,-1 2 2-16,0 0-2 0,-1 0 3 16,1 0-2-16,0 2 2 0,-3-1-3 15,3 2 1-15,-4 0 0 0,4 0 0 0,-3 2 1 16,3-1-2-16,-4 1 0 0,5 1 0 15,-3-2-2-15,0 1 2 0,0 1 1 16,-1 0-2-16,-1 0 1 0,0 0 4 0,0 1-1 16,2-1 19-16,-6 2 21 0,7-1 14 15,-7 2-9-15,2 0-15 0,-2 0-11 16,2 0-5-16,0 2-6 0,-4-1-5 16,2 1-3-16,-2-1 3 0,0 2-2 0,0 2-3 15,0-2 1-15,0 0 34 0,-2 1 40 16,2-1 43-16,-4 0 16 0,0 2 5 0,-2-2 1 15,4 0-5-15,-7 1-2 0,3-1-4 16,0 0-8-16,-4 0-16 0,-1-2-15 16,1 1-9-16,2-2-11 0,-7-1-14 15,3-1-10-15,-3 1-2 0,3-2 2 0,-2-2 2 16,-3-1-6-16,5 0-16 0,-3 0-6 16,-1-1 3-16,3-1 6 0,-1 1 2 15,1-2-2-15,-1 0-9 0,1 0 2 16,1-2 0-16,2 1 11 0,-5-2-4 0,5-1-6 15,-2 0-3-15,1 0-6 0,1-2 1 16,0-2-4-16,1 1-4 0,-5-1 1 16,8-1-5-16,-1 0-2 0,-3-1-6 0,4-1 0 15,-2 1-2-15,1 1 1 0,5-2-4 16,-2 2-2-16,0 0 0 0,4 0-21 16,-2 2-87-16,-2-1-237 0,4 1-289 0,0 1-216 15,0 1 54-15,-2 1 202 0,-2-1 235 16</inkml:trace>
  <inkml:trace contextRef="#ctx0" brushRef="#br3" timeOffset="151449.79">9147 6343 24 0,'2'-3'70'15,"-2"2"14"-15,0-2 21 0,0 1 25 0,0 1 22 16,0-1 15-16,0 0 0 0,0 1-12 16,0 1-20-16,0-1-27 0,0-1-21 15,-2 1-19-15,-2-1-17 0,4 1-10 0,-2-1-13 16,2 2-7-16,-4-1-6 0,0 1-7 15,1 0-2-15,-1 0-2 0,0 1-2 16,2-1 0-16,-2 2-2 0,2-1 7 16,-6 1 12-16,6-1 6 0,-3 1 2 0,3-1-3 15,-6 0-6-15,6 1-6 0,-2 1-6 16,2-1-2-16,-2-1-1 0,0 2-1 16,1 0-2-16,-5 0-2 0,8-2 2 15,-6 3 0-15,6-1-1 0,-2-2 1 0,-2 2 0 16,0 0 3-16,4 0-3 0,0 0 0 15,-2 0 0-15,2 0 3 0,-5 2-1 16,5-2 0-16,0 0-1 0,0 1 3 0,5-1-4 16,-5 0 3-16,2 2-2 0,-2-2 2 15,4 1 0-15,0-1 0 0,-4 2-1 16,2-2 0-16,4 1-1 0,-2 1-1 0,0-1 0 16,-1 1 2-16,5-1 2 0,-6 1-4 15,4 1 0-15,2-2 0 0,-6 1 4 16,5 1-2-16,1-2-2 0,-6 1 5 0,2-1 3 15,-2 1 5-15,2-1 37 0,0 1 61 16,-1-1 74-16,-3 1 35 0,0-1 9 16,0 1-13-16,0-2-16 0,0 1-22 15,-3 1-30-15,3-1-34 0,-8-1-31 0,6 2-19 16,-4-4-13-16,-2 2-12 0,1-1-9 16,5-1-8-16,-6 1-9 0,2-2-3 15,0 0-4-15,-1 0-3 0,-1 0-11 16,2 0 0-16,4 0 0 0,-2 0 8 0,0 0-2 15,-3 0-10-15,7 0-52 0,0-2-158 16,-2 2-252-16,2-3-270 0,0 1-73 16,0 1 114-16,0 0 236 0,0-1 185 15</inkml:trace>
  <inkml:trace contextRef="#ctx0" brushRef="#br3" timeOffset="152539.79">8820 6319 60 0,'2'-3'91'16,"-2"0"3"-16,9 0-2 0,-7-1-21 15,4-1-15-15,-2 1-16 0,0-1-5 16,2 1-5-16,1-2-3 0,-1 0-5 0,2 0-7 15,0 0-4-15,1 1-4 0,-3-2 0 16,4 2-5-16,-4-1 2 0,1 0-1 16,3 2 1-16,-4-2-3 0,9 0 2 15,-9 1-1-15,4-1 1 0,-4 2 0 0,1-3-2 16,7 3 10-16,-8 0 8 0,5-1 6 16,-5 0-7-16,4 3-4 0,-4-3-5 15,0 1-2-15,5 2-3 0,-5-1-2 0,4 1 0 16,-3 1 2-16,3 0-3 0,-4 1 2 15,2 0-1-15,1 0-1 0,-1 1-1 16,-2 2 0-16,4-1 1 0,-3-1-1 16,-1 1 2-16,4 1-2 0,-4 0 2 0,5 0 0 15,-5-1 0-15,4 3 1 0,-4 0 0 16,3-1 1-16,-1 2 0 0,0-1 2 0,-6 2-1 16,5-1-5-16,1 2 0 0,-6-1 16 15,6 1 12-15,-6-1 6 0,4 2-8 16,3-1-11-16,-7 0-3 0,2 2-3 15,-2-1-3-15,6 0-1 0,-6 0-3 0,2 0 2 16,-2 0-1-16,7 1 18 0,-9 2 19 16,2 0 17-16,2 0-2 0,-4 0-11 15,4-1-7-15,-4 2-5 0,0-1 0 16,-4 2 11-16,0-1 13 0,4 0 18 0,-2 1 15 16,-2 0 10-16,-1-1 3 0,-1-1-5 15,4 2-3-15,-6-1 5 0,0-1 11 16,-1-1 2-16,3 1-16 0,-4 0-24 15,0-2-20-15,1-1-18 0,-1 0-7 0,-5 0 10 16,7 0 20-16,-2-1 26 0,-5-3 13 16,5 3-5-16,-2-2-8 0,-3-2-12 15,3 1-9-15,-1-2-7 0,-1 0-7 0,1-1-8 16,-3-1-6-16,1 1-10 0,-1-2-13 16,4-3-3-16,-5 1-2 0,0-1 8 0,-1 0-6 15,5-3-2-15,-3 0-3 16,4-1 0-16,-7-1 6 0,7-1 1 0,-1 0 10 15,3-1 18-15,-7-1-2 0,7-1-6 16,-5 0-21-16,7-1-8 0,0 0-9 0,-2 0 5 16,1 0 0-16,1-1 6 0,2 1 0 15,4-1 1-15,-7 1-1 0,7-1-4 16,2 2 0-16,-4-1 0 0,4-1-3 16,-4 2 3-16,8-1-1 0,0 1-20 0,-4 0-79 15,2 0-169-15,-2 1-182 0,0 2-155 16,5 0-76-16,-1-1 59 0,-4-1 142 15,2 4 188-15</inkml:trace>
  <inkml:trace contextRef="#ctx0" brushRef="#br3" timeOffset="169819.81">3574 12028 26 0,'0'0'71'15,"0"0"-7"-15,0 0-7 0,0-1-4 0,0 1-5 16,2-4-4-16,-2 4 5 0,0-2-2 15,0 0-2-15,0 1-5 0,0-1-5 16,0-1-2-16,0 0 1 0,0-2-1 16,0 3-2-16,0-3-9 0,-2 2-2 0,2-3 6 15,0 0 7-15,0 0 6 0,-4 0 3 16,0-1 4-16,4-1 2 0,-2 0-1 16,-2 1 3-16,4 0 7 0,-3-2 7 15,-1-2 1-15,0 2-11 0,2-1-11 0,-2-1-7 16,0 0-1-16,2 0 2 0,-2-1 2 15,2-1 2-15,-7 0-3 0,7 1-4 0,-2-3-4 16,-2 2-11-16,2-2-1 0,-2 0-8 16,4-2 2-16,-7 1-6 0,7-2-1 15,-6 0-1-15,2 0-1 0,4-2-1 16,-7 1 0-16,3 1 7 0,4-3 14 0,-6 3 10 16,2-2 6-16,2-1 1 0,-3 2 3 15,5-1 3-15,-6-1 1 0,6 2-1 16,-2-2-9-16,2 0-11 0,-2-1-8 0,-1 2-6 15,3-3-5-15,-2-1-1 0,2 2 0 16,2-3 0-16,-4 0 1 0,0 1-2 16,4-2 0-16,-2 1-3 0,2 0 1 0,-4 0-3 15,0 0 0-15,2 1 0 0,-3-2 0 16,3 1 0-16,-2 0-2 0,0-1 4 16,2 1-4-16,-2-1 2 0,2 1-5 0,-7-2 1 15,7 1 1-15,-2-1 0 0,0-2 0 16,2 1 1-16,-2-2-2 0,2-1 1 15,-6 1 3-15,8-1 3 0,-7 0 0 16,7 3-3-16,-2-2 0 0,-6 1-2 0,6-1 1 16,-2 3-1-16,2-1-1 0,-6 1 0 15,5 0-3-15,-1-2 6 0,-2 2 0 16,2-1 0-16,-2-2 0 0,0-2-1 16,-1 1 2-16,3 1-1 0,-2-2-2 0,-2 2-3 15,2-1 0-15,4 2 5 0,-7-1 2 16,3 2 0-16,0 1-6 0,2-2 2 0,-2 4 1 15,3-1 2-15,-1 1-1 0,-2-1 0 16,2 1-2-16,0 1 2 0,2 0-2 16,-2-1 3-16,2 3-3 0,-3-2-1 15,1 0 3-15,2 1-2 0,-2 0-1 0,2-3 3 16,2 2 0-16,-4-1 0 0,0-1 0 16,2-1 0-16,-2-1-1 0,4-2 1 15,-2 1 1-15,2-2 1 0,-5 2-2 16,1-1 0-16,4 2 1 0,0-1 1 0,-2 2-4 15,2 2-1-15,0 2 2 0,0 1 1 16,-4-1 0-16,4 2-3 0,-4 0 3 16,4 2 0-16,0-2-1 0,0 3-1 0,0-2 0 15,0 2 1-15,0-1 1 0,0 1 0 16,0 0-2-16,0 1-1 0,0-2-1 16,0 1 4-16,4 0 0 0,-4 0 4 0,4 0-4 15,-4-1 0-15,2 3 0 0,-2-2-2 16,4 2 0-16,1-2 4 0,-5 1 0 15,0 2 0-15,2 2 0 0,-2-1-1 16,4 1 0-16,-2 1 4 0,-2 0-4 0,0 1 2 16,0 2-3-16,4 0 0 0,-4 0 0 15,0 2-1-15,0-1 1 0,0 2 0 16,4-1-2-16,-4 1 1 0,0-1-4 0,2 0 4 16,-2 1 1-16,0-1 0 0,4 1 0 15,-2 0 0-15,-2 0 0 0,9-2-3 16,-9 2 1-16,2 2 2 0,-2-1 0 15,4 1-2-15,-4-1-1 0,2 2 0 0,-2 0-1 16,4 0 2-16,-4 0 2 0,4 2 0 16,-2-1-1-16,-2-1-1 0,8 2 1 15,-5-1-1-15,1 2 2 0,-2-2 0 16,6 1 2-16,0 0-2 0,3-1 0 0,-1 1-3 16,4-2 3-16,-1 1 0 0,3-1 4 15,1 0-1-15,-1 1-2 0,7-2-1 0,-4 1-2 16,-1 0 0-16,7 0 2 0,-6 0 2 15,1 0-1-15,1 2 0 0,-2-2-1 16,6 0 1-16,-7 1-1 0,5-1 1 16,-2 2 0-16,1-2 1 0,3-1-2 0,-2 2 3 15,0 0 2-15,3-1-5 0,-3 0 3 16,4 2-3-16,4-1 0 0,2-1 3 16,-2 1 1-16,2 0 1 0,0-1-2 15,4 0-3-15,-3 1 0 0,-5-1 2 0,2 2-2 16,-3-1 3-16,3 0-6 0,-2 0 3 15,2 0 2-15,-2 1 4 0,-2-1-2 16,4 1-1-16,-4 1 0 0,2-2-2 0,2 1 2 16,-6-1 1-16,2 1 1 0,0 1 0 15,-1-2-1-15,5 2 1 0,-4-2 0 16,2 1 0-16,2 0 2 0,-4-1-1 16,-2 1-2-16,2-1 0 0,4 1-1 0,-4-1 1 15,0 1-1-15,-1-1 0 0,-7-1 0 16,4 2-1-16,2-1 1 0,-3 0-1 15,-1 1-2-15,-2 0 1 0,1-1 1 0,-3 1 1 16,4-1-3-16,-5 1 0 0,5 1 0 16,-5-2 3-16,-3 2-2 0,3-1 1 15,1-1-1-15,-1 2 0 0,-1-1 1 16,-3-1 1-16,3 2-3 0,-7 0 0 0,6 0-2 16,-3-2 2-16,-1 2 0 0,-2 0 0 15,3 0 0-15,-5 0 0 0,2 0-1 16,2 0 1-16,-3 0 0 0,-1 0 3 15,0 0-1-15,4 0 1 0,-3 0 0 0,3 0-3 16,-4 0 2-16,4 0-2 0,1 0 1 16,-5 0 0-16,4 0-1 0,5 0 3 0,-9 0-2 15,4 0 1-15,-1-1-2 0,-1 1 0 16,2 0 2-16,-8-1 0 0,4 1 0 16,3 0 0-16,-3 0-1 0,-4 0 3 15,6 0 2-15,-6 0 1 0,-2 0-1 0,7 0 0 16,-7 0-2-16,4 0 0 0,0 0 4 15,-4 0-2-15,2-2-2 0,-2 2-36 16,0 0-130-16,-2-1-239 0,-2 1-172 16,0 0 5-16,-5 0 161 0</inkml:trace>
  <inkml:trace contextRef="#ctx0" brushRef="#br3" timeOffset="170579.8">4907 8271 66 0,'2'-2'51'0,"-2"2"-15"0,0-1-8 0,5 1-6 16,-3-2-1-16,2 2 3 0,0 0 0 16,-2 0 5-16,-2 0-4 0,8 2 1 15,-6-1-4-15,2-1 6 0,3 2 4 0,-3-1 2 16,2 1-5-16,0-1 4 0,0 0 4 16,1 1 5-16,1 1 4 0,-2 0-1 15,0-1-3-15,0 1-10 0,5 0-9 16,-1 0 4-16,-4-1 13 0,5 3 6 0,-1-2-3 15,0 2-15-15,1-2-9 0,-3 1-8 16,2 1-4-16,5-2-2 0,-5 3 1 16,-2-2-1-16,3 1 5 0,-1-1 24 15,-4 1 16-15,4-1 8 0,-3-1-5 0,3 3-4 16,-4-3-5-16,3 2-9 0,-3-1-5 16,0-1-1-16,-2 0 1 0,2 0 5 15,-2 2 7-15,-2-3 9 0,5 2 14 0,-3-1 21 16,0 0 35-16,-2 0 60 0,-2 1 61 15,4 1 41-15,-4-1-14 0,0 2-56 16,-4 0-58-16,4 0-48 0,-2 2-26 0,-6-1-23 16,1 1-14-16,5 0-13 0,-8 0-2 15,4 1 0-15,-4-1 6 0,-5-1-2 16,9 1-6-16,-7-1-5 0,3 1-5 16,0-2-2-16,-1 0-5 0,-1 0-1 0,2 0-4 15,3-2 6-15,-3 1-7 0,0 0-3 16,4-1-6-16,-3-1 2 0,3 1-2 0,4-2-1 15,-6 1-3-15,2-1 1 16,6 0-50-16,-5 0-178 0,3-1-256 0,-2 1-297 16,2-2-31-16,2 0 128 0,-4-2 269 15</inkml:trace>
  <inkml:trace contextRef="#ctx0" brushRef="#br3" timeOffset="172709.8">4126 7461 56 0,'-2'1'86'0,"2"1"-20"0,0-1-10 15,0 1-14-15,0-2-2 0,0 1 0 0,0-1 16 16,0 2 16-16,0-2 16 0,0 1 3 16,0-1-7-16,0 0-12 0,0 0-15 15,0-1-9-15,0-2 1 0,0 1-2 16,2-2 5-16,-2-3-4 0,4 0 0 0,-2-2-7 15,2-1-7-15,0-1-5 0,3-1-3 16,-3-3-7-16,2 0-7 0,0 0-4 0,-2-1 2 16,2-1-5-16,1-1 3 0,-1 0-2 15,-2 2 2-15,0-1 2 0,2 1 5 16,-4 2 11-16,3-1 13 0,-1 3 14 16,-2 0-2-16,-2 3-5 0,4-1-14 0,-2 2-9 15,-2 0-11-15,4 3-2 0,0-1-5 16,-4 0-3-16,0 1-4 0,0 1 1 15,2 2-1-15,-2 1 2 0,0 1-2 16,0 1 2-16,0 2 0 0,0 2 2 0,4-1-1 16,-4 2 1-16,2 2-2 0,-2-1-1 15,0 4-1-15,0-1 3 0,5 4 1 16,-5 1 0-16,0 1 3 0,4 1 4 0,-2 2 0 16,-2 2-3-16,0-1-10 0,4 0 2 15,0 3 2-15,-4 0 2 0,0-2 0 16,0 0-2-16,0-2 2 0,0 1 1 15,0-1 2-15,0-2-1 0,0-1-2 0,0-1-2 16,0 0 3-16,-4-1 0 0,0-4 2 16,4 0 0-16,-2 0 3 0,-2-2-3 15,-1-1-1-15,-1-3-4 0,4-1 0 16,-6 0 0-16,2-3 2 0,4-1-2 0,-7-1 0 16,3-1 0-16,-4-3 0 0,4 1 0 15,-5-2-2-15,9 1 2 0,-6-1-4 16,2-1 0-16,0 0 0 0,-1 1 4 0,3 1 0 15,0-1 0-15,-2-1-3 0,4 2 1 16,-2 0 4-16,0 0 1 0,4 0 0 16,-2 3-2-16,-3-1-2 0,5-1-2 15,0 2 2-15,0 0 2 0,0-2 2 0,0 3 1 16,0 0 1-16,7-1 4 0,-7 2 9 16,8-2 1-16,-6 1-1 0,2 1-3 15,-2-1-3-15,6 2-2 0,-1-2 0 16,-3 1-4-16,2 1-2 0,0 0-3 0,0 0 1 15,-2-1 1-15,3 1 2 0,-3 0 0 16,2 0 0-16,-2-2-9 0,-2 2-85 0,4-1-178 16,-6-1-200-16,9-1-40 0,-9-1 98 15</inkml:trace>
  <inkml:trace contextRef="#ctx0" brushRef="#br3" timeOffset="174049.81">4190 7932 70 0,'0'0'194'15,"0"0"4"-15,-4 0-18 0,4 0-22 0,0 0-24 16,0 0-34-16,0 0-36 0,0 0-22 16,0-2-17-16,0-1-8 0,0-2 1 15,0 1-1-15,4-2 5 0,0 0-2 16,-4-1-5-16,2-1-3 0,-2-1-4 0,4 0 2 15,-2 1-4-15,3-2-3 0,-1 1 0 16,-4 0-1-16,2-1-2 0,-2 1 0 16,4 1-1-16,-2 1 0 0,-2-1 1 0,4 3-4 15,-4 0 1-15,4 0-1 0,-4 2 4 16,2 0 3-16,-2 3 2 0,4 0 0 16,-2 3 0-16,-2 0-2 0,5 3 1 15,-5 2-4-15,4 1 2 0,-2 0 0 0,-2 3 2 16,4 0 0-16,0-1-2 0,-4 5 0 15,2-3 2-15,-2 2-2 0,0 0 1 16,4 0-3-16,-2 0 2 0,-2-1-2 0,0-1 1 16,4-1 0-16,-4 0 5 0,0-2 0 15,0 1 1-15,0-2 20 0,0 0 20 16,-4-2 7-16,4 0-16 0,-6-1-14 0,6-3-14 16,-2-1-3-16,-6 0-2 0,2-2 1 15,-1 0-2-15,1-3-2 0,-2-1-4 16,2-1 1-16,-5-1-2 0,5-1 5 15,-4-1-1-15,8 2 3 0,-6-1-3 0,1 1-1 16,1 0 0-16,2 0 7 0,-2 1 3 16,4 1 1-16,-2-1-6 0,-1 1-5 0,3 1-4 15,-2 0 4-15,4 0 4 0,0 1-1 16,0 0 2-16,4 0-1 0,-2 2 3 16,7-3 3-16,-7 1 9 0,2 1 1 15,2-1-2-15,0-2-2 0,5 0-6 0,-5 0-4 16,4 0-3-16,1-2 1 0,-5 1-31 15,4 1-109-15,-4-1-235 0,0-2-115 16,-1 1 26-16</inkml:trace>
  <inkml:trace contextRef="#ctx0" brushRef="#br3" timeOffset="174729.8">4316 7441 83 0,'0'-3'112'0,"0"0"-13"0,0 1-13 0,0 0-18 16,0 0-19-16,0 1-20 0,4-1-13 15,-4 1-11-15,0 1 0 0,0 0-1 16,2 1 0-16,-2 1 1 0,0 1-3 0,0-2-2 15,0 2-4-15,0 2 4 0,0-2 2 16,0 1 8-16,0 2 1 0,0-1-1 16,4-1-1-16,-4 1-2 0,0-1-3 15,0 2-2-15,5-1 0 0,-5-2 1 0,0 1-2 16,0-1 0-16,2 2-1 0,-2-2 1 16,0-2 2-16,0 2 0 0,0-1 2 15,0-1 1-15,0 0-1 0,0 1 0 16,4-2-1-16,-4 2-3 0,0-2-1 0,0 0 2 15,2 0 2-15,-2-2-4 0,0 2-1 16,0 0-4-16,0 0 5 0,0-2-2 0,0 2 3 16,0 0 4-16,0 0-3 0,4 0-2 15,-4 0-21-15,0-1-31 0,0 1-49 16,0 0-56-16,0 0-43 0</inkml:trace>
  <inkml:trace contextRef="#ctx0" brushRef="#br3" timeOffset="175689.81">4337 7464 60 0,'0'-3'196'0,"-4"0"2"0,4 1-22 15,0 2-39-15,0-2-37 0,0 2-37 16,0-1-21-16,0 1-9 0,0 1 5 0,0 1 8 16,0 0 5-16,0 1-4 0,0 0-9 15,0 1-11-15,0 2-9 0,0 0-5 16,0 0-4-16,4 0-5 0,-4 2 2 15,2-1-6-15,-2-1 3 0,0 2-3 0,4-2 0 16,-4 1 3-16,0-2-1 0,4-1 1 16,-4-1 1-16,2 2 2 0,-2-2 3 15,0 0 0-15,0-2-3 0,0 1-4 16,0-2-1-16,0 0 1 0,0-2-2 0,0-1 0 16,-2 0 0-16,2-2-2 0,0 1 2 15,-4-2-4-15,4 0 0 0,0 2 0 16,0-2 2-16,4 1-2 0,-4 1 2 0,2-2-4 15,2 3 5-15,0 0 1 0,-1-2 0 16,1 4 0-16,-2-3 3 0,6 3 3 16,-6 1 6-16,4 0 7 0,3 0 3 15,-3 3 12-15,-2 0 17 0,2 2 30 0,-4-2 25 16,6 2 50-16,-8 2 62 0,2-1 54 16,-2 0-1-16,0 0-54 0,0 0-70 15,-2 0-54-15,2 0-33 0,-8 0-24 16,8-2-13-16,-6 0-10 0,4 1-6 0,2-3-45 15,-8 1-160-15,6-2-229 0,-3 1-261 16,1-4-29-16,2 1 115 0,-2 1 235 16</inkml:trace>
  <inkml:trace contextRef="#ctx0" brushRef="#br3" timeOffset="176359.81">4463 7914 7 0,'4'0'154'0,"-2"0"-47"0,-2 0-25 16,0 0-8-16,4 0-2 0,-4 1 3 0,4 1 0 16,-4-1-7-16,0 1-4 0,0 2 0 15,2-1-2-15,-2 3-17 0,0 0-6 16,0 0-6-16,5 2-1 0,-5-1-10 0,2-1-9 15,-2 2-3-15,0-1-5 0,0 1-1 16,4-2 0-16,-4 1-2 0,4-1-2 16,-4-1 0-16,0-1 1 0,2 1 3 15,-2-1 1-15,0 1 1 0,0-3 13 0,0 0 15 16,4 0 15-16,-4-1 7 0,2-1-5 16,-2-1-7-16,0-1-9 0,0 0-8 15,0 0-8-15,0-3-8 0,0 2-3 16,0-3-5-16,4 2-3 0,-4-1-1 0,0 1-1 15,0-1-2-15,4 2 3 0,-2-1 0 16,-2 1-1-16,9 0 0 0,-9 0 0 0,2 0 2 16,4 1 2-16,-2 2 0 0,0 0 7 15,-2 0 4-15,5 2 11 0,-3-1 12 16,0 2 24-16,-2 0 41 0,2 2 27 16,0-2 24-16,-2 1 20 0,2-1 38 0,-2 3 32 15,-2-1 1-15,0 1-32 0,0 0-49 16,0 0-47-16,0-2-41 0,-2 2-21 15,-2-1-19-15,2-2-15 0,-2 1-7 16,0-1-4-16,-2 0 3 0,-1-1-7 0,3-1-5 16,-2-1-4-16,0 0-28 0,0-3-85 15,-3 3-185-15,3-3-192 0,-4 2-157 16,4-3-32-16,-5 0 82 0,5-2 167 0</inkml:trace>
  <inkml:trace contextRef="#ctx0" brushRef="#br3" timeOffset="176669.8">4173 7684 187 0,'3'-3'257'0,"-3"0"27"0,0 0 55 16,0 2 64-16,0-2 26 0,0 1-27 16,0 1-78-16,0-1-93 0,0-1-83 15,4 3-58-15,-4-1-38 0,0-1-21 0,0 0-24 16,0 2-153-16,0 0-259 0,-4-1-307 15,4 0-48-15,-3 1 136 0,3 0 242 16</inkml:trace>
  <inkml:trace contextRef="#ctx0" brushRef="#br3" timeOffset="177819.81">4300 8743 37 0,'-2'6'202'0,"2"-1"55"0,-5-2 50 16,1 0 42-16,4 0 37 0,0-1 12 16,-2 0-45-16,2 0-87 0,0-2-98 15,0-2-64-15,0-2-42 0,0-2-26 0,0 0-13 16,0-2-8-16,2-1-3 0,-2-3-2 15,4-2-2-15,1 1-3 0,-5-2-1 0,2 0 1 16,-2-1-2-16,4-2-3 0,-2 1 0 16,-2-1 0-16,4 3-1 0,0-1-4 15,-4 1 3-15,2 1-4 0,-2 2-2 16,4 2-3-16,-2-1 4 0,-2 4 3 0,4-1 4 16,1 3 4-16,-3 3 4 0,-2 0 0 15,6 4-2-15,-2 0-1 0,0 6 0 16,-2 0-3-16,2 4 3 0,0 0-1 0,-1 1 2 15,3 2-3-15,-2 2-1 0,2 1 1 16,-6 0 1-16,6 0-2 0,-2 0-2 16,1 0 3-16,-3-2-1 0,2 2 0 15,0-2-1-15,-4 0 2 0,2-3 1 0,-2 2 1 16,0-3-2-16,0 0 1 0,0-1-4 16,0-2 2-16,0 0 0 0,-2-2 2 15,-2-1 0-15,0 0-3 0,2-3-5 16,-7-1 0-16,3-2 4 0,4-2 0 0,-6 1 3 15,-1-4-3-15,1 2 0 0,2-3 1 16,-4 0-3-16,8 0 0 0,-7 0 1 16,3-1 0-16,0 1-4 0,2 0-2 0,-2 1 0 15,4 0 5-15,-3 0-1 0,1 0-1 16,4 2 2-16,0-1 2 0,0 1 0 16,0-2 0-16,4 2 2 0,1 0 1 15,-3 0 1-15,2 0 1 0,2 0 1 0,-2 0 0 16,2 0-2-16,0 0-11 0,1 0 2 15,-1 0 4-15,-2 0 7 0,2 0-77 16,2 2-200-16,-8-1-300 0,3-1-158 16,1 0 55-16,-4 0 213 0</inkml:trace>
  <inkml:trace contextRef="#ctx0" brushRef="#br3" timeOffset="178209.81">4262 8346 7 0,'0'-5'245'0,"-2"2"29"0,2-2 42 15,0 3 59-15,-4-1 59 0,4 0 8 0,0 0-32 16,0 0-74-16,0 1-67 0,0-1-67 16,0 2-61-16,0-2-54 0,0 1-36 15,0 1-21-15,0 1-9 0,0-2-8 16,0 1-4-16,0-1-3 0,4 2-1 0,-2 0-1 15,-2 0-3-15,0 0-1 0,4 0 1 16,1 0-5-16,-5 0-62 0,2 0-205 16,-2 0-288-16,-2 2-255 0,2-1 12 15,0-1 178-15,0 0 241 0</inkml:trace>
  <inkml:trace contextRef="#ctx0" brushRef="#br3" timeOffset="179699.81">4357 8220 126 0,'3'-2'250'15,"-3"1"36"-15,0-2 52 0,0 3 68 16,0-2 57-16,0 1 8 0,0-1-41 0,0 1-65 16,0 1-55-16,0-2-61 0,4 2-58 15,-4-1-55-15,0 1-41 0,0-2-38 16,0 2-20-16,0 0-18 0,0 0-12 15,0-2-8-15,2 2-6 0,-2 0-81 0,0 0-208 16,4 0-330-16,-4 2-277 0,4 1-13 16,-4 2 197-16,2-1 284 0</inkml:trace>
  <inkml:trace contextRef="#ctx0" brushRef="#br3" timeOffset="182099.8">4597 8730 178 0,'0'-2'176'0,"0"0"-22"16,0 0-36-16,0 2-38 0,0-2-31 16,0 1-20-16,0-1-10 0,0 2-7 15,0-1-8-15,0-1-24 0,0 2-72 0,0 0-125 16,0 0-58-16</inkml:trace>
  <inkml:trace contextRef="#ctx0" brushRef="#br3" timeOffset="182899.8">4659 8752 153 0,'0'0'219'0,"0"-1"9"16,0 1-7-16,0-2-10 0,-2 2-20 15,2-1-35-15,-4 1-37 0,0 0-37 0,2 0-24 16,-2 0-21-16,2 0-18 0,-7 1-11 16,7-1-3-16,-2 3-4 0,2-1-1 15,-6 1 0-15,2-2 0 0,2 2 0 16,1 0 0-16,-1 0-7 0,2 0 2 16,-2 2 1-16,0-2 4 0,4 0 0 0,-2-1 0 15,-2 3-2-15,4-2 1 0,0 0-1 16,0 0 2-16,0 1 0 0,4-2 0 15,-2 1 5-15,2 0-3 0,0-1 4 0,-2 1-3 16,2-2 2-16,-1 1-1 0,1-2-2 16,0 0 1-16,-2 0 1 0,6 0 5 15,-6 0-2-15,2-2 0 0,-2 1-2 0,3-1 1 16,-1-1-1-16,-2 0 1 0,2 0-6 16,-2-1 0-16,-2-1 2 0,4 1-2 15,0-1-2-15,-4-1 1 0,2 2 2 16,-2-2 1-16,0 0-2 0,0 0-2 15,0 0 1-15,4 0-1 0,-4 0 5 0,5 0-3 16,-5-1 8-16,0 2-5 0,0 0 0 16,0-1-11-16,0 2 7 0,0-2-2 15,0 1 3-15,0 0-2 0,0 3 1 0,0-3-22 16,0 2-30-16,0 0-28 0,0 0-8 16,0-1 10-16,0 1 18 0,0 1 20 0,0-1 15 15,0 0 10-15,0 0 6 16,0 0 4-16,0 1 1 0,0-2 2 0,-5 1-2 15,5 0 5-15,0-1 3 0,0 0 1 16,0 0-3-16,-4 0-2 0,4 1-1 0,0-2 0 16,0 1-1-16,0-1 5 0,-2 1 4 15,2-1 7-15,0 1 15 0,0-1 17 16,0 2 15-16,0 0 3 0,-4 0-10 16,4 0-17-16,0 0-14 0,0 2-12 0,0 1-3 15,0 0-3-15,0 1 0 0,0 2 1 16,0 2 5-16,0-1 6 0,4 2 1 15,-4 2 0-15,0-1-6 0,2 0 0 16,-2 3-4-16,4-2 3 0,1 2-1 0,-5-2-2 16,2 2 2-16,2-1-3 0,-2 0 2 15,6 0-5-15,-8 0 2 0,2 0-2 0,4-2 0 16,-2 1 0-16,1-1-2 0,-3 1-1 16,4-2 1-16,-2 0-5 0,0-2-53 15,-2 2-104-15,6-3-160 0,-8-1-108 16,3-1 2-16,-3-1 107 0</inkml:trace>
  <inkml:trace contextRef="#ctx0" brushRef="#br3" timeOffset="189049.8">3307 8494 84 0,'-4'-1'106'0,"4"-1"-43"16,0-1-20-16,0 0-11 0,0 1 0 0,-4 0 1 16,4-1 7-16,0-2 8 0,0 1 10 0,0-1 3 15,4-1-75-15,-4 0-42 0,0-1-26 16,0-1 67-16,0 1 33 0,0-2 24 15,-4 0 17-15,4 0 16 0,0-4 0 16,-2 3-6-16,-2-3-15 0,2-3-15 16,-2 2-7-16,0-3-5 0,-3-1 1 0,3-3 2 15,-2-2 4-15,0-5 22 0,-5-2 7 16,5-5 12-16,0-2-8 0,-2-3 1 16,0-5-6-16,-3-1-2 0,5-1-5 0,-4-1-3 15,3-2-13-15,-7-1-3 0,8-4-6 16,-5-4 4-16,1-6-4 0,4 3-6 15,0-4-10-15,0 0-7 0,-3 0 2 0,3-2 14 16,2-1 12-16,-2-2 1 0,6 0 6 16,-2 0 6-16,2 4-1 0,0-1-12 15,0 5-10-15,0 3-7 0,0 5-6 16,0 1-4-16,-4-2-4 0,-1 3-2 0,5 1-1 16,-6 1 2-16,6 2 1 0,-6 1 1 15,2 4-3-15,-2-1-2 0,2 5-5 16,-3-1 2-16,5 1-2 0,-2-1 1 0,0 2 1 15,-2 0 0-15,6 0-1 0,-2-1 0 16,2-1 0-16,0-1 0 0,0-1 2 16,0-1 4-16,0 4 0 0,0-1 2 15,0 2 2-15,0 3-4 0,0 2-2 0,0-1-5 16,0 2 6-16,0 0-1 0,0 2 0 16,-4 1-4-16,4-2 2 0,-5 1 0 15,5 1 0-15,0-2 1 0,0 1 0 0,0-1-1 16,0-1 0-16,0-2 0 0,0 1 2 15,0 0 0-15,0-1 1 0,0 1 0 16,0 2 3-16,0 1-2 0,0 2-2 0,0 1 0 16,-2 3-2-16,2 2 2 0,-4 2 2 15,4-2 1-15,-2 4-2 0,2-2-1 16,-4 1-1-16,0 4-2 0,4-2 1 16,-2 1 1-16,-2 1 1 0,4 1-3 0,0-1 3 15,-4 3-2-15,4 0 0 0,0-1-1 16,0 4 2-16,-3-2 1 0,3 1 0 15,-4 2 1-15,4 0 2 0,0 0 0 16,0 2 0-16,0 1-1 0,0 0 0 0,0 0-1 16,0 1-1-16,0 1-1 0,-2 1-3 15,2 0 1-15,0-2-3 0,0 2-3 0,0 1 3 16,0 0 0-16,0 0 4 0,2 1 1 16,-2-1 1-16,0 1-1 0,4 1 1 15,-1-2 0-15,1 2 0 0,0 0-1 16,-2 0 1-16,6 0 1 0,-6 0 0 0,9 0 0 15,-5 0 3-15,4 0 0 0,0 0-2 16,3-1-2-16,1 1 1 0,-1 0-1 16,3-3-3-16,5 3 0 0,0-2 0 15,-3 0 9-15,7 1-2 0,-2 0 2 0,-1-1-2 16,5 1-4-16,-4-1 1 0,4 1 1 16,0 1 2-16,4-2-3 0,-4 2 2 15,-2-1-1-15,6 1 0 0,0 0 0 0,-3-2-1 16,3 1 1-16,5-1-2 0,1 0 0 15,0-2 0-15,-2 1 0 0,7 2 4 16,-3-2 2-16,2-2-3 0,0 2-3 16,1 0 0-16,1 0 0 0,3-1 1 0,1-1 1 15,1 0 1-15,1 1 0 0,-3 0-3 16,8-2 0-16,-5 0-2 0,5 0 4 0,4-2 2 16,2 1 4-16,-9-2 0 15,7 1-6-15,-4-1-2 0,-2 0-2 0,2 0 1 16,-5 1-2-16,-5 1 3 0,5 0-2 15,-5-1 2-15,3 2 0 0,1 0 0 0,-3 0 0 16,5-1 5-16,1 1 2 0,1 0-1 16,0 0-4-16,-1 1-2 0,1 0 2 15,-6 1 0-15,3 0 0 0,5-1 0 16,-4 2-1-16,-1-1 2 0,3-1-1 0,0 1-2 16,-1 1 4-16,1-2 0 0,2 1-2 15,-5 1-2-15,3-2 5 0,-2 1-5 16,-5 2 1-16,7-1-5 0,-9-1 0 0,3 2 4 15,-3-1-2-15,5 0 1 0,-5 2-1 16,0-3 2-16,3 3 1 0,-3 0 3 16,7-1 0-16,-1 1 1 0,-1-2-2 0,2 0-2 15,-1 0-1-15,-1 1 0 0,1-2 2 16,-1-1-2-16,-3 1 0 0,7-2-2 16,-6 0 1-16,1 0-1 0,-1 0-1 15,3 0 3-15,-5 0 3 0,-1 1 0 0,0 0 3 16,-1 1-6-16,-3 1 0 0,0 0 2 15,-1 2-2-15,1-2 0 0,-2 1 0 16,4-1 1-16,-6 2 0 0,7-1-5 0,-7-1 2 16,2 2 0-16,5-2 0 0,-7 1 2 15,6-1-1-15,2 0 1 0,-3 0 1 16,3 2 3-16,-4-2 0 0,5 0-3 0,-1 0-1 16,-4 1 0-16,5-1 0 0,-7 1 0 15,4 1-1-15,-5-2 1 0,5 2 2 16,-8-1-2-16,2 1-2 0,0-1-2 0,-2 2 3 15,0-1 1-15,0 1-1 0,1 0-1 16,-1 0 1-16,0-2 2 0,2 2 4 16,0-1-1-16,2 1-2 0,0 0 1 15,-4-2-2-15,5 0-1 0,-5 1 0 0,-4 1-1 16,2-1 0-16,-4-1 1 0,-1 2 0 16,-1 0 0-16,-4-1 0 0,0 1-2 15,-3 0 2-15,1 1 0 0,-3-1 2 0,1 0 0 16,-9 0-1-16,3 2 5 0,3-2 2 15,-4 0 4-15,-3 0 1 0,3 0 35 16,-8 0 40-16,6 0 39 0,-2 0-3 16,1 0-19-16,-3 0-21 0,-2 0-24 15,4 0-21-15,-2 0-12 0,0 0-11 0,-4 0-5 16,2 0-1-16,2 0 14 0,-4 0 19 16,3 0 15-16,-3 0-2 0,0 0-10 15,0 0-17-15,0 0-13 0,0 0-7 0,0-2-57 16,-3 2-183-16,-1-1-256 0,2-2-242 15,-6 0-1-15,2 0 147 0,0-1 229 16</inkml:trace>
  <inkml:trace contextRef="#ctx0" brushRef="#br3" timeOffset="189969.81">8907 3895 162 0,'0'2'166'0,"-4"-2"-14"16,0 0-23-16,4 0-24 0,0 0-24 16,-2 0-26-16,2 1-20 0,-4-1-17 15,4 0-5-15,4 2-1 0,-4-2 2 0,2 3 3 16,2-2-3-16,0 1-3 0,2 1-1 16,1 0-1-16,-1 0 0 0,2 1 0 15,0 1-1-15,3-1 2 0,3 0 0 16,-4 3 10-16,-1-3 4 0,1 2 4 0,5 0-9 15,-3 0-4-15,2 0-7 0,-5 0-2 16,1 2 23-16,4-2 12 0,-3 0 10 16,-3 0-15-16,2 1-10 0,1-2-7 0,-5 1-8 15,4 0 19-15,-3-2 13 0,1 2 12 16,-2-1 2-16,4-1 0 0,-8 1 16 16,5-2 19-16,1 1 40 0,-6-1 44 15,2-1 46-15,0 1 33 0,-2-2 1 0,-2 2-13 16,4-1-25-16,-2-1-36 0,-2 1-48 15,0 1-51-15,-2-2-33 0,-2 2-17 16,2-1-15-16,-2 0-6 0,-2 2-2 16,-2 0-4-16,6 1-4 0,-5-1-1 0,-1 1-1 15,0-1 0-15,0 1 0 0,-3-1 0 16,3 1 3-16,0 1-1 0,-1-2-4 0,-5 2 0 16,4-1 1-16,-1-1 2 15,3 1 1-15,-7-1 0 0,5 1 0 0,4-2 2 16,-4 0 1-16,3 0 1 0,1-2-2 15,0 2-4-15,-2-2 2 0,6 1-2 0,-2 0 0 16,1-2-2-16,-5 1 0 0,8 1 0 16,-2-2 1-16,2 0 1 0,-4 0 1 15,0 0 1-15,4 0-2 0,0-2 2 0,0 1 1 16,0-1 0-16,0 0 0 0,0 1 1 16,4-2-2-16,-4-1 4 0,4 1-4 15,-4-2-2-15,0-1-2 0,2 2 0 16,-2-4 4-16,4 2 0 0,-4-1-2 0,0-1 1 15,4 1 0-15,-4-2-3 0,0 0 0 16,0 0-1-16,-4 1 6 0,4-1-3 16,-4 0 0-16,4 2 2 0,-2-3-1 15,-2 2-2-15,0 0-3 0,2-1 2 0,-2 2 2 16,2-1 0-16,-3 1-3 0,1-1 2 16,4 2-2-16,-2 0 2 0,-2 2 0 15,4-1-1-15,-2 1-1 0,2-1-2 0,-4 2-3 16,4 0 3-16,-4 0 0 0,4 0-6 15,0 2 2-15,0-1 2 0,-2 2 11 16,2 0 2-16,0 0-3 0,0 2-3 16,2-2-51-16,-2 1-217 0,0-1-367 0,0 2-259 15,0-2 37-15,0 0 253 0,0-2 235 16</inkml:trace>
  <inkml:trace contextRef="#ctx0" brushRef="#br3" timeOffset="208389.81">2057 11593 20 0,'0'0'28'15,"0"0"-6"-15,-4-1-8 0,4 1-3 16,0-3-4-16,0 1 0 0,0 1 1 0,0-1 4 15,0-1 5-15,0 2 4 0,0-2 1 16,0-1 1-16,0 2 6 0,0-1 5 16,4-2 8-16,-4 2 4 0,2 0 5 15,-2-1-6-15,0 1-5 0,0 0-10 0,4-2-7 16,-4 0-6-16,4 3-3 0,-2-3-2 16,-2 1-5-16,4 1 0 0,0-3-2 15,-2 1-1-15,3-1-1 0,-3 2-1 16,6-2-1-16,-6 0 1 0,2 0 1 0,-2 1-2 15,2 1 2-15,3-2-3 0,-3 1 0 16,2 1-1-16,-2-1-1 0,2 1 1 16,-2-1 2-16,-2 1-1 0,5-1 2 0,1 2-1 15,-6-1 3-15,4-1 0 0,2 1-1 16,-1-1-1-16,-3 1 2 0,2-1-3 16,0 1-1-16,0 1 0 0,1-2 2 15,-3 2-2-15,2-2 0 0,2 3-2 0,-6-3 3 16,4 2 0-16,3 0 4 0,-3 0-5 15,0 0 0-15,0 0 2 0,1 2 1 16,-3-2-2-16,2 0-1 0,2 1 0 16,0-1 0-16,1 2 0 0,-7-1 0 0,4 0 0 15,4 1 3-15,-4 0 1 0,-1-2-1 16,5 1-1-16,-4-1 1 0,0 2-3 16,3-1 0-16,-1 1-2 0,-4 1 2 15,6-2-2-15,-3 2 3 0,3 0 2 0,-4-2 2 16,0 2-4-16,3-1-2 0,-1 1 2 15,-4 0-1-15,6 0 1 0,-3 0-1 16,-1 0 3-16,2 0-2 0,-2 0 2 0,0 1-6 16,1 1 3-16,3 0-1 0,-4-2 2 15,2 1 1-15,1 1-1 0,-1-1 2 16,0 1-3-16,3 1 1 0,-3-2 2 16,0 2-2-16,2 0 0 0,1 0 2 0,-5 0-1 15,4 0-1-15,1 0 1 0,-1 0 0 16,0 0-2-16,-4 0 1 0,1 0-1 15,3 0 2-15,-4 0-2 0,5 0 2 0,-5 0-1 16,0 0 2-16,2 0 2 0,0 2-3 16,1-2-2-16,-3 0 0 0,0 1 1 15,0-1 2-15,5 0-3 0,-5 2-3 0,4-1 2 16,-1 1 1-16,-3-2 3 0,4 1 1 16,-8 1-4-16,4-1 2 0,5 1-4 15,-5-1 2-15,2-1 0 0,-2 2 1 16,1 1 0-16,-1-2 2 0,2 1-2 0,-6 0 0 15,4 0 3-15,3 1-2 0,-3-1-2 16,0-1 0-16,0 1 0 0,2-1 0 16,-6 1 0-16,5 1 0 0,1-2 0 0,-6 2 0 15,4 0 0-15,2-1 0 0,-1 1-2 16,-3 0 4-16,2 0-2 0,0 1 3 16,0-1-3-16,1 2 1 0,1-1-1 15,-6 1 2-15,4-1-4 0,2 1 5 0,-1-1-2 16,-1 1 2-16,-2 1-1 0,2-3-2 15,-2 1 0-15,2 1 0 0,-3-2 0 16,5 1 1-16,-6 1-1 0,6-1 3 0,-6 1-2 16,4-1 3-16,-1 2-3 0,1 0 2 15,-2 2-2-15,-2-2-1 0,6 0 0 16,-6 1 1-16,5 2 3 0,-3-1-2 0,2 1-1 16,2-2-1-16,-6 2 0 0,4-1 3 15,-1 1 1-15,1-2-1 0,0 0 15 16,-2 1 27-16,2-2 20 0,-2 2 0 15,3-2-8-15,-3 1 6 0,2 1 3 0,-2-1-7 16,-2 1-14-16,4-2-9 0,-2 1-12 16,1 0-2-16,-3 1-8 0,4-1-1 15,-6 1-1-15,4 1-3 0,2-1 0 16,-6 1-3-16,8 0-3 0,-5 0 2 0,-3 0 1 16,6-1-1-16,-2 3-3 0,0-2-2 15,-2 2 2-15,-2-1 0 0,6 1 2 16,-6-2 16-16,4 1 17 0,1 1 10 0,-5-1-9 15,2 1-8-15,-2-1-8 0,0 1-6 16,0-1-3-16,0 0 4 0,0 3 12 16,0-3 9-16,-2 1 5 0,2-2-1 0,0 1 0 15,-5 1-1-15,1-2 6 0,4 1 6 16,-6-1 12-16,6-1 0 0,-2 2-7 16,-2-2 4-16,0 1 11 0,-2-2 23 15,3 1 7-15,-1-1-6 0,0 0-18 0,-2 1-19 16,2-2-18-16,-2 0-14 0,4 2-10 15,-7-2-5-15,3-1-2 0,0 0-2 16,0 1-2-16,0 0 0 0,-3-1 1 16,7 1 13-16,-6-2 12 0,2 1 16 0,-5-1 10 15,5-1 0-15,0 2-8 0,-4-1-16 16,-1 0-14-16,5 0 2 0,-4 0 3 16,-1-3-1-16,3 4-4 0,-2-2-8 0,-5-2-5 15,5 3-3-15,2-1-3 0,-7-2 1 16,3 0-1-16,-3 3 1 0,5-3-4 15,-6-1 2-15,5 1-1 0,-5 0 0 16,3-3 0-16,1 2 4 0,-7-1-2 0,7-1 2 16,-5-1-3-16,3 2 2 0,-3-2-3 15,1 0 3-15,-1 0-1 0,5 0 4 16,-3 0-2-16,-1 0 0 0,-1-2-3 0,5 2-11 16,-3-1 3-16,3-1 5 0,-2 1 8 15,-3-1-1-15,9 1-3 0,-9-3 1 16,7 2-5-16,-7 0 1 0,3-2-1 15,1-1 4-15,-1 0-4 0,2 1 2 0,-3-2-1 16,-1 0 1-16,5 0-1 0,-5 0 1 16,3-1-3-16,-1 1 1 0,6-2 0 0,-7 0 4 15,3 3-2-15,-3-4 2 0,5 1-2 16,2 1 0-16,-7-3 0 0,5 3-2 16,-3-2 0-16,3 0-4 0,0-2 5 15,-3 1 2-15,3 0 0 0,-4-2 4 16,5 1-5-16,-5-3-3 0,3 3 0 0,3-1 2 15,-2-2 0-15,-5 1-2 0,5-1 2 16,2-1 4-16,-7 1-3 0,5 1 0 16,4 0 2-16,-5-1 1 0,1 2-2 0,2-1-2 15,0 1-2-15,-3 0 1 0,5 0 0 16,0 0 0-16,-5 0-2 0,9-2-1 16,-8 2 2-16,2 0 3 0,2-1 3 0,4-1-3 15,-7 1 2-15,3-1-4 0,4 1 2 16,-6-1 0-16,6 1 0 0,-2-1 0 15,1-1-2-15,-5 1 2 0,6 3-1 16,-2-3 0-16,0 2-1 0,4-1 0 0,-2 1 2 16,-2-2 2-16,2 1-2 0,2-1 0 15,-5 1 0-15,5-3 3 0,-4 3-2 16,4-2-2-16,0 2-2 0,0-2 3 16,0 1 1-16,0 2 1 0,0-1-2 0,0 1-3 15,0 1 1-15,0-1 2 0,0 2 0 16,0-1 0-16,0 1 0 0,0-1 0 0,0 1 0 15,4-1 0-15,-4-1 0 0,5 2 2 16,-5-2-1-16,0 1 0 0,2-1 0 16,-2 1-1-16,4 1 0 0,-2 1 0 15,-2 0 0-15,4 0 8 0,-4 2-5 0,4-1-3 16,-2 1-33-16,6 2-126 0,-8 1-216 16,3-1-245-16,1 1-111 0,-2 2 68 15,2-1 178-15,0 3 187 0</inkml:trace>
  <inkml:trace contextRef="#ctx0" brushRef="#br4" timeOffset="-209886.9199">2869 16663 55 0,'0'0'50'0,"0"-1"1"0,0-1 2 16,0 1 1-16,0-1-7 0,0-1-5 0,0 2-7 16,0-3-9-16,0 2-7 0,0-1 1 15,0-2 4-15,-2-1 2 0,-2 2-2 0,4-2-4 16,0-2-1-16,-2 1-3 0,2 1-1 15,0-3-2-15,-4 1-2 0,0-1-1 16,4 0-3-16,-2 0 2 0,2 0-3 0,-5 0-5 16,1-1 1-16,4-1-1 0,-2 1 1 15,-2-1 0-15,4-1 0 0,-2 0 0 0,2-1-2 16,-4-1 3-16,0 1-3 0,2-1 2 16,-2-1-2-16,1 2 1 0,-1-2 5 0,0 0 11 15,2 1 4-15,-2-1 1 0,0 0 1 16,2 0-2-16,-2 0 0 0,2 0-6 15,-7 0-6-15,9 2-3 0,-6-2-4 0,6-2 2 16,-2 4-2-16,-6-2-1 0,8 0 1 16,-6 0 1-16,6 0-1 0,-2 0 1 0,2 1 1 15,-5-1-2-15,1 0 1 0,2 0-1 16,-2 2-2-16,4-1 0 0,-4 1 0 16,4-1 8-16,-6 4 8 0,6-2 2 15,-2 1-5-15,2 1-6 0,-5 1 0 0,1 0-1 16,4 1-4-16,0 1-2 0,-2-1 2 15,2 2 0-15,-4-1 0 0,4 1-1 16,0-1-1-16,0 3 4 0,-2-2-4 16,2 2 0-16,0-3 0 0,-4 3 0 0,4 0 2 15,-4 1-11-15,4-2-61 0,0 2-128 16,0 0-94-16,-2 0 0 0</inkml:trace>
  <inkml:trace contextRef="#ctx0" brushRef="#br4" timeOffset="-208996.93">2799 15787 8 0,'8'-9'15'0,"2"-1"-5"15,-1-1-2-15,1 2-4 0,5-1-1 0,-5-1 0 16,-4 1-2-16,4-1 1 0,-1 0-2 15,1 1 0-15,0 0-2 0,1 1 2 16,-1 1 2-16,0-1 0 0,-3 0-2 0,3 2 0 16,-4-1 1-16,0 1 0 0,5-1-1 15,-5 0-1-15,4 0-1 0,-4-1 3 16,5 1 0-16,-5-2 2 0,4 1 0 16,-4-2-3-16,5 1 2 0,-5-2-2 0,4 0 0 15,1 1 0-15,-5-1 5 0,4 2 6 16,1-2 2-16,-1 0-2 0,0 0-5 15,3 0 0-15,-3 0 2 0,0 0 0 0,3-2-2 16,-3 2 6-16,4-1 8 0,-1-1 10 16,-1 1 5-16,-1 1-1 0,3-2-5 15,-2 2-6-15,3-1-6 0,-3-1-2 0,-1 4-1 16,1-2-3-16,-2 1-1 0,1-1-3 16,-1 3-1-16,0-1-3 0,1 1 1 15,-5 0 1-15,4 1 9 0,-3 1 13 16,-1-1 10-16,0 1 6 0,2 1-3 0,-2-2-1 15,1 2-6-15,-1 0-5 0,-2 0-8 16,2 0-5-16,0 0-4 0,1 0-1 16,-3-1-2-16,2 1-5 0,2-1 1 0,-6 2-2 15,4 0-2-15,3 1 3 0,-7-1-2 16,2 2-1-16,-2-1 3 0,2 1-14 16,0 0-85-16,-4 1-118 0,-4 2-61 15</inkml:trace>
  <inkml:trace contextRef="#ctx0" brushRef="#br4" timeOffset="-208226.93">3386 15172 18 0,'10'2'17'16,"5"1"17"-16,-7 0 11 0,2 1 6 0,5 0-17 15,-3 3-7-15,3-1-7 0,1 0-3 16,-3 0 16-16,3 1 17 0,1 0 9 15,-1 1-19-15,1 0 14 0,-1-1 10 16,5 2 3-16,-5-1-25 0,5 1-13 0,0 0 22 16,-3 0 15-16,3 1 5 0,0-1-22 15,-3 2-20-15,-1-1-6 0,8 1-7 0,-7-1-4 16,-1 4 24-16,8-2 10 0,-9 2 9 16,3 0-13-16,-3 0-11 0,1-4-6 15,1 1-6-15,-5-1-3 0,-1 1 6 16,3-1-2-16,-3-1 8 0,-1-1 6 0,3 1 8 15,-6-2-6-15,3 1-8 0,-3-1-7 16,0-1-2-16,0 0-6 0,1 0-3 16,-1 0-3-16,-6-1-6 0,4-1 3 0,-2-1-2 15,3 0 1-15,-3 2-1 0,0-2-1 16,-2 0 0-16,2-2 3 0,-2 1 1 16,2-1-7-16,0-1-87 0,-4-1-202 15,2-2-144-15,-2-2-8 0,5 2 144 0</inkml:trace>
  <inkml:trace contextRef="#ctx0" brushRef="#br4" timeOffset="-207096.93">4343 15385 3 0,'0'0'162'15,"4"-1"-4"-15,-4 1-8 0,2 0-12 0,-2 0-8 16,0 0-2-16,0 0 3 0,0 0 11 16,4 0-6-16,-4 0-26 0,0 0-35 15,-4 0-25-15,4-2-16 0,0 1-9 16,-2 1-8-16,-2-2-2 0,4-1 2 0,-4 2-5 15,-2-1-2-15,4 1-4 0,-7-1-3 16,7 1-1-16,-4-2 1 0,-2 1-2 16,2 1 1-16,-1-1 0 0,1 1 0 0,-4-1-2 15,4 1-1-15,-5-1-1 0,5 1 2 16,-4-1 0-16,1 1 1 0,3 1-1 16,-4-2 1-16,4 1 1 0,-5 1-1 15,5-2 3-15,0 1 13 0,0 1 8 0,-2-2 5 16,1 2-1-16,5-1-5 0,-6 1-6 15,2-2-4-15,4 0-2 0,-2 2 4 16,-1-1 1-16,-1 1 6 0,2-1-3 16,4-1-4-16,-6 2-6 0,6 0-4 0,-2-1 0 15,2 1 0-15,-4-2-4 0,0 2 1 16,4 0-2-16,0 0-1 0,-2-1-2 16,-3 1-1-16,5 0-2 0,0 0 3 0,0 0 1 15,-2 1-2-15,2-1 1 0,0 3 2 16,0-1 0-16,0-1 1 0,0 2-2 15,0-1 1-15,0 1 0 0,0 0 2 16,-4 0 1-16,4 0-2 0,0 1 3 0,0-1-1 16,-4 2-2-16,4-1 1 0,0 2-1 15,0 0 0-15,-2 0 0 0,-2 1-1 16,4 1 3-16,0 0-3 0,-2 1 0 16,2 1 0-16,-4 1 0 0,0-1 0 0,4 1 3 15,-3-1-1-15,-1 1 0 0,4 1 2 16,-4-2-5-16,2 2-1 0,-2 0 2 0,2-1 4 15,-2 1 1-15,0-2 0 0,-3 1-4 16,5 1-1-16,-6-2 0 0,6 1 0 16,-4-1 0-16,2 1-1 0,0-1 1 15,-3 1 0-15,3-1 0 0,-2-1 0 0,4 0 0 16,-2-1 0-16,0 1 3 0,2-3-2 16,-2 1 3-16,1-1-1 0,3 0 0 15,-4-1 0-15,0-1-3 0,4 0 2 16,-2 0-2-16,-2 0-2 0,4-1 0 0,-4 0-2 15,4 0 2-15,0 0-3 0,0-2-1 16,-2 1 0-16,2 1 2 0,0-1 0 0,0 1 3 16,0-2-3-16,0 1 4 15,2 1 2-15,-2-2 0 0,0 2 0 0,4-1 3 16,0 1-5-16,-2-2 4 0,2 2-2 16,0 0 2-16,3 0-3 0,-1-2 2 0,0 3 2 15,0-1-3-15,3 0 0 0,1 0 0 16,-4 0 0-16,4 1 4 0,-3-2-4 15,3 1-1-15,-2 0-2 0,0 1 1 16,3-1 2-16,-5 0 3 0,4 0-3 0,-3-1 7 16,-1 1 0-16,0 0 1 0,0-2-5 15,2 2-1-15,-6-1 2 0,7-1-3 16,-7 0 3-16,4 1-2 0,-2 0-1 0,0-2 1 16,-2 1-1-16,2-1-7 0,-1 0-94 15,1 0-170-15,0-1-218 0,-4-1-45 16,2-1 85-16</inkml:trace>
  <inkml:trace contextRef="#ctx0" brushRef="#br4" timeOffset="-205426.9199">4457 16613 51 0,'-4'0'82'0,"4"-1"11"0,0 1 9 15,0-3 8-15,-3 3 4 0,3-1 1 0,-4-1-6 16,0 1-12-16,4-1-21 0,-6 1-16 16,6-2-16-16,-2 1-14 0,-6-1-13 15,6 0-4-15,-3 0-5 0,3-1-2 0,-6-1-5 16,2 0 2-16,4 0 3 0,-6-3 3 15,6 1 1-15,-7-1 7 0,3-1-1 0,4-1 3 16,-6-1-10-16,2 1-1 0,-1-1-3 16,1 2 0-16,-2-3-1 0,2 0-4 0,4 2 0 15,-7-1 3-15,3-1-1 0,4 0 0 16,-6 0 2-16,2 0-2 0,4 0-2 16,-7-1 1-16,3 1 0 0,0 0-1 0,2-1-1 15,-3 2-1-15,3-1 1 0,-2-2-5 16,4 1 1-16,-6 1 1 0,6-1 8 0,-2 0-3 15,-1 1 2-15,3-3-2 0,-2 2-1 16,2-2 2-16,-6 0-2 0,8 0 0 16,-6-2 1-16,4 2-1 0,2-1 2 0,-9 1-4 15,7-2 1-15,-2 2 1 0,2 0-2 16,2 0 2-16,-4 2 0 0,0-2 0 16,4 1-2-16,-2 0 2 0,2 1-3 15,-4 0 4-15,0 0-2 0,4 0 1 0,0 1-2 16,-3 0 2-16,3-1-1 0,-4 1 1 15,4-1 0-15,0 2 0 0,0-3-1 16,0 2 1-16,0 0-4 0,0 0 1 0,0 0 1 16,0 0 2-16,0 0 5 0,0 2-5 15,0-1-1-15,4 1-4 0,-1 1 3 16,-3-2 1-16,4 1-2 0,0 0 1 16,-2 0 2-16,2 1 2 0,0-1 2 0,2 0-2 15,-4 2-2-15,7-3 1 0,-7 2 1 16,4-1 1-16,2 1-1 0,-2-2 1 15,1 2 0-15,-1 0-3 0,2-1 4 16,-6-1 0-16,4 1 3 0,3 1-3 0,-3 0-3 16,0-2 1-16,0 2-1 0,3 0-1 15,-1 0 2-15,0 0-1 0,0 0 1 0,3 0 3 16,-1-1-3-16,0 2 3 0,1-1-3 16,-1 0 3-16,2 0 1 0,3 0 6 15,-7 2 3-15,7-3 8 0,-3 2-1 16,5 0 6-16,-3-1 10 0,-2-1 9 0,5 1-3 15,-1 0-13-15,1 0-10 0,0 0-12 16,1 1-1-16,-1 1-2 0,-1-1-2 0,1 1 0 16,-1 1-1-16,3 0-2 0,0 0 2 15,-3 1-1-15,1 1 1 0,-1-2-3 16,3 1 2-16,-3 1 2 0,1 1 20 16,3-2 30-16,-3 1 30 0,8-1 15 0,-9 1 7 15,3-2 10-15,-2 1 19 0,3-1 23 16,1 1 4-16,-5 0-21 0,3 0-32 15,-2-1-35-15,3 0-25 0,-3 0-19 16,3 2-10-16,-3-1-6 0,4-1-4 0,-5 2-3 16,1-1-2-16,1 0 0 0,-1 1-3 15,1 0 1-15,-1-1 0 0,0 0 1 16,-1 1-4-16,1 1 0 0,-1-1 2 0,1 1-1 16,-1-2 1-16,-3 1 0 0,5 1 4 15,-1-2 1-15,-9 1-3 0,9-1 0 16,-3-1-3-16,-2 2 2 0,-1-4 1 0,5 2 0 15,-5-1 2-15,3-1-1 0,-2 1-4 16,1-4 3-16,-3 2 0 0,1-1 0 16,3-2 2-16,-6 1-4 0,3-1 0 15,-1-1-2-15,0 1 0 0,-3-2 0 0,3 2 5 16,-4-1 1-16,0-1-2 0,3 1-1 16,-7 1-3-16,6-2 6 0,-6 0 22 15,4 1 11-15,4 0 5 0,1-2-16 0,-1 3-8 16,0 0-4-16,-7 1-7 0,5-1-6 15,-2 3-20-15,0-1-123 0,-2 2-233 16,-4-1-325-16,2 1-91 0,-4 1 109 16,-2 3 265-16</inkml:trace>
  <inkml:trace contextRef="#ctx0" brushRef="#br4" timeOffset="-204066.93">2574 16704 91 0,'-7'-5'91'0,"-7"2"-2"0,8-1-8 0,-5 0-4 16,5 2-6-16,0-1-4 0,-2-2-2 15,1 2-13-15,5 0-8 0,-6 0-13 0,2 0-13 16,4 0-8-16,-2 0-6 0,0-1-2 16,4 1-2-16,-2-2 0 0,2 2-2 15,0-1 2-15,0-1 0 0,2 0 0 0,2 1 4 16,0 0-2-16,-2-2-1 0,4 1-4 0,2 1 3 15,1-1 0-15,-1-1 3 0,0 2-2 16,3-2 1-16,3 1 2 0,-2-1 2 16,3 0 1-16,-3 2-2 0,5-2 0 0,-3 0-2 15,3 0-1-15,-1 1 0 0,3-1-1 16,-3 2 1-16,3-1-1 0,0 2 0 0,-3 0-1 16,1 0 0-16,-1 0 1 0,1 2 0 15,1-1 0-15,-5 2 1 0,-1-1-5 16,7 1 1-16,-7 0 2 0,1 0 3 0,-3 0 1 15,0 1-1-15,5 1 1 0,-7-1 3 16,2 2-1-16,-3 0 1 0,1 2-4 0,0-1 4 16,-4 2-2-16,2-1 2 0,3 2 0 15,-9 0 7-15,2 1 4 0,-2 1 1 16,0 2-3-16,0-2-5 0,-2 3-3 0,-2-2-1 16,-3 2-3-16,-1 2-1 0,0-1-1 15,-7-1 1-15,5 2-2 0,-6-1 18 0,-1 0 20 16,0 0 15-16,-1-3-11 0,-7 1-18 15,6-2-11-15,-7 0-4 0,1-2-1 16,-2-1-3-16,4 0-3 0,0-3-1 0,1 0-2 16,1-1 0-16,0-1-2 0,5-1 2 15,-1 0 0-15,5 0-3 0,-3-1 0 0,5-1 1 16,-2 2-2-16,1-2 2 0,1 1 2 16,4-2-2-16,0 2 2 0,-1-2-2 15,-1 1 0-15,6 1-6 0,-2-2-31 0,2-1-46 16,-6 3-49-16,8-3-30 0,-7 2-7 15,7-1 8-15,-4 2 17 0,4-1 27 0,-2 1 28 16,-2-1 29-16</inkml:trace>
  <inkml:trace contextRef="#ctx0" brushRef="#br4" timeOffset="-203496.9199">2464 16719 15 0,'0'-2'11'0,"0"1"-5"0,0-1-3 16,2 1 0-16,-2 1 7 0,0 1 7 15,0 1 2-15,4 1-1 0,-2 0-6 16,-2 1 1-16,0 2 3 0,4 0 2 0,-4 3 2 16,0-1-5-16,5 0-3 0,-3 2-5 15,-2 0-1-15,4 2-1 0,0-1-1 0,-4 1 2 16,2 0 1-16,-2 0 0 0,6 0-1 16,-6 0 2-16,8 0-1 0,-6 0-5 15,-2 0 1-15,7-2 1 0,-3 1 1 0,0-3-3 16,-2 2 2-16,4-2-1 0,-2-1 4 15,3 0-6-15,1-1 1 0,-6 0 0 0,4-1 0 16,4-1 1-16,-3-1 1 0,1 0 0 16,2 0-1-16,-4-1-3 0,5 1 2 0,-3-2 0 15,2 1 0-15,1-1 0 0,-1-1-4 16,0 3 2-16,1-3 0 0,-3 1 2 16,6 1-1-16,-3 1 4 0,1-1-2 0,-2-1 1 15,1 1-4-15,1-1 2 0,-1 1 16 16,3-1 15-16,-6 2 5 0,7-2-15 0,-5 1-6 15,3-2-6-15,1 3 15 0,-2-3 7 16,3 2 4-16,-7-2-9 0,9 0-10 16,-7 0-5-16,7-2-1 0,-7 1-6 0,6-1 0 15,-1-1-6-15,-7 2 5 0,11-2 8 16,-11-2 12-16,9 1 9 0,-7-1-6 0,4-1-10 16,-1-1-5-16,1 1-4 0,-1 0-5 15,1-2-1-15,-6 1 0 0,7 1-3 16,-3-2 1-16,-1 2-1 0,3 0 4 0,-6-2-3 15,3 3 2-15,-1-4-1 0,0 1 0 16,-3 1 4-16,3-2-1 0,-4 0 1 0,0-1-1 16,3 2 0-16,-7-3 0 0,4 2 1 15,-6-1-3-15,4-1-3 0,0 1 0 16,-2-1-3-16,-2 1-20 0,0-1-41 0,4 1-40 16,-4 0-33-16,0 2-11 0,0-2-5 0,0 2 3 15</inkml:trace>
  <inkml:trace contextRef="#ctx0" brushRef="#br4" timeOffset="-203186.9199">3177 16533 14 0,'0'-9'121'0,"-4"1"9"16,4 2 1-16,-4 0-9 0,4 1-24 0,0 1-29 15,-2 0-20-15,2 1-22 0,-4 0-8 16,4 1-1-16,0 2-3 0,0 0-3 0,0 3-1 15,0 2 0-15,0-1 2 0,4 4 4 16,-2-1 5-16,-2 2 7 0,0 2 4 0,4 1 6 16,-4 1 4-16,4 1-2 0,-4-1-6 15,2 2-7-15,2 0-8 0,0 2-5 16,-4-4-6-16,3 1 0 0,-3-1-5 0,6 1 1 16,-6-2-3-16,8-2-2 0,-8 1 1 15,2-1 0-15,2 1 1 0,-2-3 0 0,2 2 3 16,1-3-4-16,-3-1 1 0,-2 2 3 15,6-4-4-15,-6 2-43 0,4-1-93 16,0-4-153-16,-2-1-62 0,2 0 25 0</inkml:trace>
  <inkml:trace contextRef="#ctx0" brushRef="#br4" timeOffset="-201566.93">4273 16248 44 0,'0'1'95'0,"0"1"-10"0,0-2-15 0,0 0-16 15,0 0-19-15,0 0-13 0,0 0-11 16,0-2-4-16,0 1-1 0,0-2-1 0,0 0 1 15,4-1 5-15,-2 0 4 0,-2 0 3 16,4-2 0-16,0 1-2 0,-2-1-1 16,2-1-2-16,1 1-5 0,-3 0-8 0,4-2-1 15,2 2 0-15,-6 0 7 0,8 0-3 0,-3 1 1 16,-1 1-4-16,2 1 2 0,2 2-2 16,-3-2 3-16,3 3 1 0,-2 0 0 15,3 1 1-15,-1 2 5 0,4 0 2 0,-1 3 1 16,-1 0-1-16,-1 0-3 0,3 3-1 15,-2 0 0-15,3 2-1 0,-3 1-2 0,5 1 0 16,-1 1-2-16,1 1 1 0,-1-2-3 16,5 2 4-16,-4 0 8 0,3 0 17 15,-1-2 8-15,2 3-1 0,1-1-5 0,-1-2 17 16,2 0 25-16,2 1 26 0,-7 0 5 16,7-1-4-16,-2 1-6 0,-1-1 4 0,-1-1 7 15,0 1 15-15,-3 0-4 0,7-1 5 16,-8 1 2-16,1-2 3 0,-1 1-13 0,4 0-30 15,-1-2-21-15,-3 0-14 0,-1 0 3 16,3-1 2-16,-1-2-2 0,-1 1-12 16,0-3-3-16,-5 2 6 0,9-1 7 0,-9-3-1 15,5 1-6-15,-1-1-13 0,1 0-10 16,-7 0-7-16,7-1-3 0,-7-1 0 0,4 2-2 16,-5-3-2-16,1 1-3 0,0-1 2 15,5-1-4-15,-9 1 3 0,0-3 0 16,0 0 2-16,1-1-4 0,1-1-80 0,-6 1-168 15,6-2-247-15,-8 0-183 0,0-2 14 16,0 2 151-16,2 0 198 0</inkml:trace>
  <inkml:trace contextRef="#ctx0" brushRef="#br4" timeOffset="-200426.93">4235 16200 44 0,'0'1'106'16,"5"1"12"-16,-5 1 14 0,4 0 18 0,-2 1 25 16,-2-1 18-16,0 1 8 0,0 0 1 15,0-1-5-15,0 0 4 0,0 0-5 16,0-2-23-16,-2 1-43 0,-2-2-46 0,4 0-34 15,-5-2-21-15,3-1-12 0,-2 0-7 16,2-1-4-16,-2-1-3 0,0-1-2 16,4 2-2-16,-2-1 0 0,-2-1-2 0,4 2-2 15,-2 1-8-15,2 0 3 0,0-2 4 0,0 3 10 16,2 1 0-16,-2 0-1 0,4-1 2 16,-2 2 3-16,-2 2 5 0,4-1 4 15,0 2 11-15,-4 0 14 0,2-1 13 0,-2 2-4 16,0-1-11-16,4 2-14 0,-4-1-7 15,-4-1-1-15,4 2-7 0,0-4-44 0,0 2-154 16,-2-3-195-16,-2 0-223 0,0-3-14 16,-2-1 98-16,4-1 203 0</inkml:trace>
  <inkml:trace contextRef="#ctx0" brushRef="#br4" timeOffset="-199966.9199">4169 15956 29 0,'0'-1'117'0,"0"1"-26"16,0-1-24-16,0 1-26 0,0 0-16 15,0 0-13-15,0 1-3 0,0 2-1 0,0-1 1 16,4 1 0-16,-4-2 4 0,0 1 11 16,3 1 19-16,-3-2 17 0,0 1 13 15,0-1 19-15,0-1 18 0,0 2 4 16,0-2-25-16,0-2-35 0,-3 1-20 0,3-2-13 15,-4-2-9-15,4 1 2 0,0-2 5 16,0 1 7-16,0 1 5 0,0-3 5 16,0 3-8-16,0 0-10 0,0 1-10 15,0 0-2-15,0-1-1 0,0 2 0 0,0 0 2 16,0 2 0-16,4-1-2 0,-1 2 3 16,-3-1-5-16,0 2 4 0,4-1-1 15,-4 2-1-15,4-3-65 0,-2 2-169 0,-2-6-151 16,0 0-29-16,4 0 113 0</inkml:trace>
  <inkml:trace contextRef="#ctx0" brushRef="#br4" timeOffset="-198986.9199">4521 15204 40 0,'0'0'62'15,"0"0"-20"-15,0 1-17 0,0 1-7 16,0-1-2-16,0 0-1 0,0 3 3 16,-4-1-8-16,4 0-1 0,-5-2-3 0,5 2-2 15,0-1 2-15,0-1 6 0,0 2 11 16,0-1 11-16,-2-1 4 0,2 1 4 16,0-2 0-16,0 1-7 0,0-1-10 15,0 2-10-15,0-2-7 0,0 1-7 0,0-1-1 16,0 2-2-16,0-1 2 0,0 1 2 15,2-1 1-15,-2 2 0 0,0-1-2 16,5-1 2-16,-1 1-3 0,-4 1 0 0,0-2-4 16,2 1 4-16,-2-1 0 0,0 1 2 15,4-1 4-15,-2 0-5 0,-2 1-1 16,0-2 2-16,4 2 0 0,-4-2 0 0,4 1 0 16,-4-1 3-16,0 0 2 0,0 0 1 15,2 0-2-15,-2-1 12 0,0 1 16 16,0-2 23-16,0 2 9 0,4-2 4 15,-4 1-14-15,0 1-16 0,0 0-15 0,0 0-12 16,0-1-5-16,0 1-4 0,3 0-4 16,-3 1 3-16,0-1-1 0,0 1 0 15,0 1-1-15,0 0 1 0,4-1-4 0,-4 1 2 16,4-2 2-16,-4 1 2 0,0-1 4 16,0 2 13-16,0-2 24 0,0 0 33 15,0 1 13-15,0-1 2 0,0 0-14 16,0-1-9-16,0 1-18 0,-4 0-15 0,4-2-6 15,-4 1-3-15,4 1-5 0,0 0-12 16,0-2-5-16,0 2-9 0,0 0 0 16,0 0 2-16,0 0-3 0,0 0 0 15,0 2 4-15,0-2 0 0,0 1 0 0,0-1 2 16,0 0 2-16,0 2-1 0,0-2 4 16,0 0-2-16,0 0 2 0,0 0 1 15,0 0 1-15,0 0-3 0,0-2-6 16,0 1 0-16,0-2-1 0,0 1 1 0,0-2 1 15,0 1-2-15,0 0 1 0,0-2-3 16,0 2 0-16,0 0-3 0,0 0-4 0,0 2 0 16,4-1 7-16,-4 2 5 15,4 0 4-15,-4 2 0 0,2-1-1 0,-2 2-1 16,4 0 1-16,0 2-1 0,-4-1-1 16,2 1 1-16,2 1-100 0,-4-3-245 0,2 1-147 15,-2-1 9-15,0 2 189 0</inkml:trace>
  <inkml:trace contextRef="#ctx0" brushRef="#br4" timeOffset="-197826.9199">5536 16570 18 0,'0'-1'109'0,"0"-1"0"0,0-1-3 16,0 2-5-16,0-1-2 0,0-1 3 0,0 1 10 15,0 0 2-15,0 0 5 0,0 1-3 16,-2-1-10-16,2 1-16 0,0-1-20 0,0 1-17 16,-4 1-15-16,4-2-10 0,0 2-8 15,0-1-4-15,0 1 1 0,0 0 7 16,0 1 7-16,0 1 4 0,0-2 5 0,4 1 2 15,-4 1 6-15,0-1 2 0,0 2-5 0,2 0-4 16,-2 0-10-16,0 0-6 0,0 0 1 16,4 2 7-16,0-1 2 0,-4 2-2 15,0 0-8-15,2 0-6 0,-2 2-7 0,4-1-1 16,-2 0-2-16,2 1-1 0,1 0-1 16,-5 1 1-16,2-2 1 0,2 1-3 0,0 1-1 15,-2-2 3-15,4 2 3 0,-6 0 10 16,8-1 5-16,-6-1 7 0,3 2-2 15,-3-1-3-15,2-1-2 0,0 1-8 0,-2-2-4 16,-2-1-6-16,4 2-4 0,-2-3 0 16,-2 2 0-16,4-3 1 0,0 2 0 0,-4-2-1 15,3 1 0-15,-3-1 2 0,0-2 4 16,0 3-3-16,4-3 0 0,-4 1-4 0,0-1 0 16,0 1-3-16,0-2 0 0,0 1-6 15,0-2-3-15,0 1-46 0,-4 0-95 16,4-2-111-16,0 1-83 0,0-2-34 0,-3-1-29 15,3 0 16-15,0 0 62 0</inkml:trace>
  <inkml:trace contextRef="#ctx0" brushRef="#br4" timeOffset="-196106.9199">5623 16372 74 0,'0'0'108'0,"0"0"18"0,0 0 10 15,0-2 6-15,4 2 5 0,-4-1 1 0,0 1 3 16,0 0-19-16,-4 0-26 0,4-1-34 15,0 1-25-15,0 0-21 0,-3-2-10 0,3 2-5 16,-4 0-4-16,0 0 0 0,2 0-4 16,-2 0 0-16,2 0-2 0,-6 2 0 15,1-2 1-15,5 0-2 0,-6 1-2 0,2-1 1 16,0 1 1-16,0 1 0 0,-3 0 1 16,3-2 1-16,0 1-1 0,0 1-1 0,-1-1-4 15,3-1 0-15,0 2 1 0,-2-2 2 16,2 1-2-16,2 1 1 0,-2-2 0 0,2 0 6 15,2 1-1-15,-5-1 1 0,1 0-3 16,4 0 2-16,-2 2-7 0,-2-2 3 16,4 0-1-16,0 1-2 0,0-1 2 0,-2 0 1 15,2 1 6-15,0 1-3 0,0 0 0 16,0 1-2-16,0-2 1 0,0 3 3 0,2 0-1 16,-2 0-2-16,0 1 2 0,0-1-3 15,4 2 0-15,-4 0 2 0,2 0 0 16,2 2 1-16,1-1-3 0,-5 1 0 0,2-1 0 15,2 2 1-15,-2 0 1 0,2 0 1 16,2 0 1-16,-2 2 2 0,0-1-1 0,3 1-2 16,-5-1-2-16,6 1 3 0,-6 1 2 0,4 0-2 15,3 0 1-15,-3 1 0 0,0 1-1 16,0-1-2-16,2 1 0 0,-6-2 1 16,5 2-1-16,1 0-2 0,-2 1 2 0,0-1 1 15,1 1-2-15,1-2 1 0,-6 2-1 16,4-1 1-16,2-1-1 0,-1 1 0 0,-1-1-1 15,0 1 0-15,0-2 2 0,-2 0-2 16,2-2 2-16,3 1-2 0,-3-1 1 16,-4 1 1-16,6-4-1 0,-6 2 2 0,5-2-1 15,1 0 1-15,-6 0-3 0,2-1 0 16,0-1 4-16,-2 1-1 0,2-2 3 0,-2 2 5 16,7-1 2-16,-7-2 3 0,2 0-2 15,-2 0-1-15,2 0 3 0,0-2 6 16,-2 2 4-16,2-1 4 0,-2-1-1 0,3 1-8 15,1-1-2-15,-2 1-4 0,0-2-3 16,-2 1-3-16,4-1-1 0,3 0-3 0,-7 2-2 16,2-2-1-16,2 1 1 0,-2-1 2 15,2 1-3-15,-1 1 3 0,1-2-3 0,0 2 0 16,-2-2 2-16,2 0 26 0,-4 0 24 16,7 1 16-16,-7-1-11 0,4 2-17 15,2-2-13-15,-6 0-8 0,2 0-2 0,0 1-2 16,3-1 4-16,-5 0 4 0,6 0 0 15,-6 0-3-15,2 0-2 0,2 2-5 16,-1-2-5-16,-3 0-4 0,6 0 0 0,-6 0-1 16,4 0-2-16,2 0 1 0,-6 0-2 15,3 0 3-15,-3 0-2 0,6 0 1 0,-8-2 1 16,2 1-4-16,4-2 2 0,-2 1 3 16,0-1-54-16,-4 0-126 0,3 0-166 0,-3 0-153 15,0-1-40-15,0-1 66 0,0 1 154 16</inkml:trace>
  <inkml:trace contextRef="#ctx0" brushRef="#br4" timeOffset="-194866.93">6336 16275 69 0,'4'1'76'0,"-4"-1"-7"0,0 2-11 16,0-1-15-16,4-1-8 0,-4 0-6 0,0 2 6 16,2-2 4-16,-2 0 5 0,4 0 5 15,-2 0 0-15,2-2-7 0,0 2-4 0,-1 0-5 16,5 0-4-16,-6 0-5 0,4-1-7 16,-2-1-4-16,0 2-6 0,3-1 2 15,-5 1 0-15,6-2-2 0,-6 2 3 0,4 0 10 16,-2-1 2-16,0 1-6 0,-1 0-4 15,5-2-5-15,-8 2-3 0,2 0-1 0,4 0-3 16,-2 0 11-16,0 0 6 0,-2 2 5 16,3-2-6-16,-3 1-6 0,6-1 0 0,-6 2-3 15,-2-1-2-15,8 2-2 0,-6-1 0 16,2 1-1-16,-2 1-2 0,7-1 2 0,-7 1 2 16,2 3 0-16,-2-3-2 0,2 2 13 15,0 0 21-15,-2 2 16 0,5-1 3 0,-7 1-9 16,8 1-1-16,-6 0-2 0,-2 1 1 15,8-1-7-15,-8 3-7 0,2-1-5 16,4 1-8-16,-6-1-6 0,9 3-2 0,-7 0-4 16,2-1 0-16,-2 1-3 0,6 1-2 15,-6 0 0-15,2 0 1 0,-2-1 3 0,7 2 0 16,-7-1 1-16,6 0-1 0,-6 0-2 16,4 1-2-16,-2-1 1 0,1 0 0 15,1 2 3-15,-4-1-3 0,6-1 1 0,-6 0 1 16,2 0-2-16,0 0 1 0,-1-1-2 15,3-3 0-15,-6 2-3 0,8-1-1 0,-6-2 3 16,-2 1 6-16,6-2-1 0,-6 0-2 16,4 0 2-16,1-3-2 0,-5 1 6 15,2-1 39-15,-2 0 67 0,4-1 92 0,-4-1 46 16,0-1-14-16,0 0-63 0,0 0-65 16,-4-1-38-16,4-1-27 0,-2 1-12 0,2-2-6 15,-9 1-5-15,7-1-4 0,-4 0 4 16,2 0 6-16,0 0 1 0,-2 0-7 15,3 2-8-15,-5-2-5 0,6 0-5 0,-6 0 1 16,6 1-10-16,-2-1 5 0,2 2-1 16,-7-2 9-16,7 0-7 0,-2 0-1 0,2 0 0 15,-2 0 0-15,0 0-6 0,4 0-39 16,-2 0-119-16,-2 0-175 0,-1-2-177 0,5 1-116 16,-2-1 36-16,-2 1 128 0,2-2 182 15</inkml:trace>
  <inkml:trace contextRef="#ctx0" brushRef="#br4" timeOffset="-193966.9199">5284 16801 48 0,'0'0'46'15,"-5"-2"-14"-15,5 2-12 0,0 0-1 16,0 0 1-16,0 0 7 0,0 0 6 0,5 0 13 16,-3 0 20-16,-2-1 17 0,4 1 14 15,0 0 3-15,-4 0 4 0,2-1-3 16,2 1-9-16,0-2-14 0,-2 2-10 0,4-1-10 15,3-1-10-15,-3 1-13 0,0-1-13 16,0 1-8-16,1-1-6 0,1-1-3 0,2 1 0 16,-8 1 0-16,9-2-2 0,-5 2 2 0,0-1 0 15,2 1-4-15,-6-1 1 0,4 1-1 16,-1 1 4-16,1-2-5 0,2 2 0 16,-8-1 3-16,2 1 4 0,2-2 0 0,-2 0-24 15,2 1-68-15,-4-2-100 0,0 2-113 16,0-2-43-16,0 0 38 0</inkml:trace>
  <inkml:trace contextRef="#ctx0" brushRef="#br4" timeOffset="-193666.9199">5416 16842 24 0,'4'6'47'16,"0"0"0"-16,-2-2-11 0,-2 1-5 0,4-1-13 15,-2 1-5-15,2-3-2 0,-4 2-2 16,5-1-3-16,-5-2-3 0,2 1 4 0,-2-1-1 15,4 1 7-15,-4-2-1 0,2 0-8 16,-2 0-52-16,0-2-77 0</inkml:trace>
  <inkml:trace contextRef="#ctx0" brushRef="#br4" timeOffset="-191996.93">5794 16788 55 0,'0'1'86'0,"0"-1"-6"16,0 0-16-16,0 2-16 0,0-2-18 15,0 0-4-15,0 0 2 0,0 0 10 0,0 0 9 16,2 0 3-16,-2 1 9 0,4-1 7 16,-2 0 14-16,7 2 10 0,-9-2 7 0,2 0-1 15,4 0-2-15,2 0-6 0,-6 0-16 16,7-2-14-16,-7 1-16 0,4-1-12 0,2 1-8 16,0-1-6-16,1-1-6 0,-1 0-2 15,0 2-1-15,2-2-3 0,-1 0-2 16,1 0 1-16,0 1-1 0,1-1 1 0,-1 1-3 15,0 0 1-15,3 0 0 0,-3-1-3 16,3 2 4-16,-3-2 1 0,4 0 30 0,-5-1 27 16,5 0 30-16,-2 1 5 0,-1-1-11 15,3-1-21-15,-5 0-25 0,5 3-16 0,-2-3-8 16,-1 2-4-16,3 0-2 0,-5 0-4 16,1 0-1-16,4 0-3 0,-3 0 0 0,-3 2 0 15,2-2 2-15,1 1 1 0,3 1-3 16,-8 1-1-16,5-2 2 0,-3 2 1 0,0 0 1 15,2 0 0-15,-3 0 2 0,3 0-4 16,-4 0 0-16,0-2-1 0,1 2 3 16,-1 0-1-16,4-1 3 0,-2 1-2 0,-6-1-2 15,5 1-3-15,1-2 0 0,-6 2 0 16,4-1 2-16,2 1 0 0,-5 0 0 0,1 0 6 16,0 0 1-16,-2 0 1 0,2 0-11 15,-2 0 0-15,2 1 3 0,0-1 0 16,-4 0 0-16,2 0-2 0,-2 2 2 0,5-2 2 15,-3 0 1-15,-2 1-2 0,4-1-1 16,0 0 2-16,-4 0-2 0,0 0 2 0,0 0-1 16,2 0 2-16,-2 0 0 0,0 0 0 15,0 0-1-15,0 0 4 0,0 0-26 16,0 0-83-16,0-1-118 0,0-1-135 0,-2 1-98 16,2-2 0-16,-8 0 92 0</inkml:trace>
  <inkml:trace contextRef="#ctx0" brushRef="#br4" timeOffset="-190866.93">6224 16323 16 0,'2'1'47'16,"-2"1"0"-16,0 1-6 0,4-1-10 0,-2 3-7 16,-2-2 0-16,4 2 4 0,1-1 10 15,-5 1-3-15,2-1 0 0,2 2-5 0,-2 0-4 16,2 0-8-16,0 0-4 0,-2 0 3 16,2 2 6-16,0-2 4 0,3 1 1 15,-5-1 3-15,6 2 0 0,-6-1-1 0,2-1-7 16,-2 2 1-16,7-1-5 0,-7 1-4 15,4 1 4-15,-2 0 1 0,0-2 2 16,2 2 4-16,-2 0-5 0,-2 0 3 0,5 0-1 16,1 0 5-16,-6 1-1 0,2 0-7 15,-2 0-7-15,6 1-4 0,-5-1-3 0,1 1-2 16,0 1 3-16,2-2-4 0,-4 4 1 16,6-2-2-16,-6-1 1 0,3 2 17 0,-3-1 11 15,6 1 7-15,-6-1-15 0,2 0-7 16,-2 0-5-16,6 0 0 0,-5 0-1 15,5-1 6-15,-6 1 6 0,2-2 2 0,-2 1-3 16,2-1 0-16,0-1 6 0,-2 0 5 16,5 0 0-16,-3 0-8 0,0-1-6 15,-2 1-1-15,-2-2-7 0,8 1 1 0,-8-1-2 16,2-1-4-16,-2 2 0 0,4-4-2 16,-2 2 0-16,-2 0 0 0,5-1 3 0,-1-1 5 15,-4 1 4-15,2-1 1 0,-2 1 2 16,4-3-2-16,-4 3 5 0,2-3 6 0,-2 1 10 15,0 0 6-15,0-2 12 0,4 2 1 16,-4-2-4-16,4 1-14 0,-4 0-18 0,0-1-5 16,0 1-2-16,0-2-2 0,0 1-3 15,0 1-5-15,0-2 3 0,0-2-2 16,2 1-1-16,-2-2-13 0,-2-1-56 0,2 0-90 16,0 0-114-16,0-2-91 0,-4-2-56 15,0-1 37-15,2 0 92 0</inkml:trace>
  <inkml:trace contextRef="#ctx0" brushRef="#br4" timeOffset="-188346.9199">5796 16455 44 0,'0'0'41'0,"0"0"-3"15,0 0-6-15,0 0-5 0,0 0-6 16,0 0-7-16,0 0-4 0,0 0 5 0,0 0 0 15,4 0 4-15,-4 0-4 0,2-2-4 16,-2 1-1-16,0 1-2 0,5-2 0 0,-1 1-1 16,-4-1-3-16,2 0 0 0,-2 1 1 15,4 1-1-15,-2-1 3 0,2-1-3 16,0 1-1-16,-2-1 1 0,-2 1-2 0,9-1 9 16,-7 1 4-16,2-1 3 0,-2 1-5 15,6 1 0-15,-6-2 0 0,2-1 3 0,-2 1 3 16,7 1-1-16,-7 0-5 0,4-1-1 15,2 1-3-15,-6-1-1 0,6 1-4 0,-5-1 0 16,3 1-2-16,2-1-1 0,-6 2 3 16,2-1-2-16,2-1-2 0,1 2 2 0,-3-2 0 15,2 1-1-15,-2 1-1 0,2-1 1 16,-2-1-1-16,3 1 1 0,-1 1-1 16,0-1 0-16,-2-1 0 0,2 0-2 0,1 1 3 15,1-1-1-15,-6 1 1 0,4-1 0 16,2 2 1-16,-1-2-1 0,-1 1-1 0,0 1 1 15,0-1 0-15,-2-1 0 0,2 2-1 16,3-1 0-16,-3 1 3 0,0 0 0 0,0 0 1 16,1-2 3-16,1 2-1 0,-6 0 0 15,6 0 0-15,0 0-1 0,1 0 4 16,-7 2-6-16,4-2 4 0,2 0-3 0,-6 0 5 16,9 1-2-16,-5-1-3 0,2 2-4 15,-6-1 0-15,4-1 0 0,3 1 0 0,-7 1 3 16,4 0 0-16,2-1-2 0,-2 1 0 15,-1-1-1-15,1 3 2 0,0-3 0 16,-2 2 1-16,2-1-3 0,-4 2 16 0,7-1 11 16,-7 0 15-16,4 0-5 0,-2 1-6 15,0 1-7-15,-2-1-7 0,6 1-5 0,-8-1-3 16,3 0-4-16,1 3 0 0,-2-3-1 16,2 1 0-16,0-1 1 0,-4 1-4 15,0 1 2-15,2-2-1 0,-2 2 3 0,0-1 0 16,0 1 7-16,0 0 10 0,0 0 2 15,0-2 1-15,0 2-2 0,0 2 4 0,0-2 2 16,0-1 3-16,0 2 2 0,-2-1-4 16,2-1-4-16,-4 2-4 0,0-1-6 0,4-1-6 15,-2 2-1-15,-2-1-4 0,1-2-2 16,3 2 2-16,-8-1-2 0,6-1 1 16,-6 2-4-16,2-1 0 0,4-1 2 0,-7 1-1 15,3-2 2-15,-4 1-1 0,4 1-2 0,-5-2 0 16,5 1-2-16,-4 0 0 0,4 1 4 15,-5 0-1-15,1-1-4 0,0 1 1 16,1-1 0-16,-5 1 2 0,3-2 2 0,3 1 0 16,-6-1 1-16,3 0-2 0,-1 0-1 15,2 0 0-15,-1-1 0 0,-1-1 0 0,2 1 2 16,-1-1-2-16,1 2-2 0,0-2 1 16,-3 1-2-16,3 0 2 0,-1-1 4 15,1 1-1-15,2-2-2 0,-2 1 0 0,-1-1-4 16,5 0 2-16,-8 0 2 0,3 0 0 15,5-1 2-15,-4-1-3 0,-1 2 1 0,3-1-1 16,-2-1 1-16,-1-1-2 0,1 2 2 16,0-1-2-16,-1 1 3 0,5-1-1 0,-4 1 0 15,-1-2-1-15,5 1 1 0,-4-1-2 16,4 1 2-16,-5 0-2 0,5-1 2 16,0-2-5-16,0 1 3 0,-2-1-3 0,5-1 4 15,-3 0-1-15,2 0 3 0,0 0-1 16,2 0 1-16,-2-2-2 0,2 3 0 0,-2-3-2 15,-1 1 0-15,5-1 3 0,-2 0 0 16,-2 1 0-16,4 0 2 0,0-1-4 16,-4 2-1-16,4-1 1 0,0-1 2 0,0 2 0 15,0-2 0-15,0 3-1 0,0-3-1 16,0 2 1-16,0 0 1 0,0-1 0 0,4 0 0 16,-4 2 0-16,4-1 1 0,-2 1-1 15,3-1-20-15,-1 2-58 0,-4-2-103 16,2 1-120-16,2 2-38 0,-2-1 44 0</inkml:trace>
  <inkml:trace contextRef="#ctx0" brushRef="#br4" timeOffset="-187396.9199">5957 16483 37 0,'2'0'85'0,"-2"2"1"16,0-1 0-16,0 2-11 0,0-1-10 0,0 1-14 15,5 1-6-15,-5-1-10 0,2 2-1 16,-2-1-3-16,4 1 2 0,0-1-3 16,-4 2-2-16,2-1-1 0,-2 2 1 0,0-2 1 15,4 2-3-15,-2-1-7 0,-2 0-6 16,4-1-4-16,0 1-6 0,-4-2 1 0,3 1-2 15,-3-1-2-15,4 1 2 0,0-1 0 16,-4-1 0-16,0 2 0 0,2-2 1 16,-2-2 1-16,0 2 3 0,4-3 0 0,-4 2-12 15,0-4-30-15,0 2-58 0,-4-1-63 16,4-2-60-16,0 1-21 0</inkml:trace>
  <inkml:trace contextRef="#ctx0" brushRef="#br4" timeOffset="-186956.9199">5957 16494 70 0,'0'-5'89'0,"2"-1"8"0,3 0-2 16,-3 0-12-16,6 2-15 0,-6-2-18 0,2 1-16 15,2 1-14-15,-2-1-5 0,-1 2-4 16,5 2-1-16,-6-2 4 0,4 1 6 15,2 2 11-15,-6 0 4 0,3 0 4 0,-3 3 13 16,6-1 11-16,-6 0 2 0,2 0-3 16,-2 3-1-16,-2-2-8 0,0 0-8 0,4 0-12 15,-4 1-9-15,0-1-6 0,0 2-2 16,0-1-5-16,0-1-2 0,-4 0-5 0,4 2 1 16,0-2-3-16,-2 0 2 0,-2-2-3 15,4 2 0-15,0 0-2 0,0-1 0 16,-2 1-2-16,2-2 0 0,0 1 1 0,0-1-1 15,0 1 4-15,0-1-1 0,0 2 4 16,0-1 1-16,2-1 0 0,-2 0 2 0,0 1 0 16,6 0 0-16,-6-1 4 0,4 1 8 15,0-2-1-15,-2 1 1 0,3 1-5 16,-1-2 2-16,-2 1-2 0,4-1-3 0,2 2-7 16,-6-2 0-16,2 0 0 0,-1 0-1 15,5 1-3-15,-6-1 2 0,2 0 3 0,0 0-38 16,-2 2-96-16,4-4-190 0,3 2-87 15,-7-3 19-15</inkml:trace>
  <inkml:trace contextRef="#ctx0" brushRef="#br4" timeOffset="-185966.9199">6412 16431 58 0,'0'0'69'0,"0"-2"-9"0,0 2-8 16,0 0-12-16,0 0-8 0,0-1-8 0,0 1-2 16,0 0-1-16,0 1 3 0,4-1 3 15,-4 2 10-15,4-2 15 0,-4 3 23 0,0-2 6 16,3 2-13-16,-3 0-19 0,0 0-1 16,4 0 0-16,0 0-1 0,-4 2-12 0,2-2-11 15,-2 1-7-15,4-1-7 0,-2 2-8 16,-2-1 3-16,8 1-3 0,-8-1 4 15,2 1-4-15,-2-1 3 0,5-1-4 0,-3 3 2 16,2-3-1-16,0 2 0 0,-4-1-2 16,2-1 0-16,-2 0 1 0,4 2 2 0,0-2 0 15,-4-2-1-15,0 2 0 0,2 0 0 16,-2-1-1-16,0-1-1 0,0 0 3 16,0 1 1-16,0-2-1 0,4 2 1 0,-4-2-21 15,-4 0-44-15,4-2-62 0,0 2-70 16,0-3-57-16,-2 2-16 0</inkml:trace>
  <inkml:trace contextRef="#ctx0" brushRef="#br4" timeOffset="-185506.9199">6427 16432 7 0,'0'-3'41'0,"4"2"5"0,-4-3-3 0,0 3-2 15,2-2-7-15,-2 2-5 0,0-1-6 16,4 1-4-16,-2-2-3 0,-2 3-4 0,4-2 0 16,0 1-2-16,-4 1-3 0,2-2-1 15,-2 2 0-15,5 0 5 0,-3-2 6 0,2 2 3 16,0 0-1-16,-4 0-6 0,2 0-2 15,-2 0-1-15,8 2-3 0,-8-2 8 0,2 0 6 16,-2 2 8-16,4-2 2 0,-2 1 7 16,-2 1 5-16,5-1 10 0,-1 1-1 0,-4 1-11 15,2 0-4-15,-2-2-10 0,0 2-5 16,0 0-5-16,0 0 0 0,0-1 2 16,0 1 11-16,0 0 11 0,0 0 9 0,0-2 10 15,-2 2 6-15,2 0 0 0,-4-1-11 16,-1 1-14-16,3-2-13 0,-2 1-8 0,2-1-8 15,2 1-4-15,-4-1-3 0,0-1-3 16,4 1 0-16,-2 1 1 0,2-2-3 0,0 2-4 16,-4-2 1-16,4 0-2 0,0 1 3 15,0-1 0-15,0 0 4 0,0 2-28 16,0-2-99-16,0 0-168 0,0-2-97 0,0 2 22 16</inkml:trace>
  <inkml:trace contextRef="#ctx0" brushRef="#br4" timeOffset="-183346.9199">3570 16534 24 0,'0'-4'70'0,"0"1"-2"0,0 1-6 0,0-1-11 16,-4 1-14-16,4 1-13 0,0-2-10 15,0 3-6-15,0-1-3 0,0 1 8 16,4 1 1-16,-4 2 2 0,0 2 0 0,4-1-4 16,-4 2 6-16,0 2 5 0,2 1 1 15,-2 1 2-15,0 2-5 0,4 0-3 0,-2 2-1 16,-2 0 0-16,4 3 1 0,1 0-1 15,-3 1 2-15,2 0-5 0,-2 0-5 16,2 0-2-16,0-2-4 0,-2 1 2 0,2-2-2 16,0-1-3-16,-2 2 1 0,-2-3 1 15,5-1 0-15,-3-1 1 0,-2-1-2 0,4-1-1 16,0 0 0-16,-4-1 0 0,2-1 3 16,-2-1 0-16,0-1 1 0,0 1-1 0,0-2 3 15,0-1 1-15,0-1-29 0,0-1-68 16,0 1-103-16,0-2-52 0</inkml:trace>
  <inkml:trace contextRef="#ctx0" brushRef="#br4" timeOffset="-182926.93">3634 16899 63 0,'2'0'64'0,"-2"0"-9"0,6 0-13 15,2-2-2-15,-5 2 4 0,5 0-1 0,0 0 8 16,0 0 2-16,1 0 0 0,1 0-9 16,0 0-4-16,1 0-11 0,1 0 5 0,-2 2 6 15,5-2 10-15,-3 0 3 0,3 0 2 16,-3 1 0-16,1 1-1 0,-3-2-6 15,6 1-8-15,-5 1-1 0,5-2 1 0,-1 1 3 16,-3-1 0-16,5 2 1 0,-1-2-1 16,-1 1-11-16,-3-1-8 0,5 0-6 0,-1 0-2 15,-1 0 4-15,-3 0 6 0,5 0-1 16,-3-1 3-16,-2 1 7 0,3 0 4 16,-7 0 0-16,7-2-6 0,-5 2-12 0,0 0-5 15,-3 0-3-15,3 0-2 0,-8 0-1 16,4-1 3-16,-2 1 1 0,2 0 1 0,-1 0-3 15,-1-2-3-15,-4 1-12 0,0 1-54 16,0-2-94-16,0 1-121 0,-4-1-115 0,-1 2-24 16,-1 0 62-16</inkml:trace>
  <inkml:trace contextRef="#ctx0" brushRef="#br4" timeOffset="-182306.9199">3729 16933 41 0,'0'-2'133'0,"0"1"-1"0,0 1-8 16,0-1 4-16,0 1-1 0,0-2 7 0,0 2-5 16,0 0-6-16,0 0-10 0,0 0-17 15,0 2-15-15,0-1-12 0,-2 2-1 16,-2 3-9-16,4-1-5 0,-2 2-12 0,2 2-8 16,-8 0 3-16,5 2 10 0,-1 1 15 15,0 1 8-15,-2 2-1 0,0 0-13 0,0 2-13 16,-1 1-7-16,-1 1-10 0,0 2-5 15,0-1-6-15,-3 1 14 0,5-2 14 0,0 1 19 16,-5-4 1-16,5 1-1 0,-4-2-13 16,6 0-12-16,-2-2 1 0,-5 1 9 0,5-2 18 15,4-2 8-15,-6 1-3 0,2-2-10 0,3-2-12 16,3 1-11-16,-8-3-12 0,6 0-13 16,-2 1-3-16,4-1-5 0,-4-2-2 0,4-1-2 15,0 0 0-15,0 0 0 0,-2-4 0 16,2 2-2-16,2-2-1 0,-2 0-59 0,0 0-136 15,0-1-156-15,0 0-132 0,4-3-66 16,-4 0 3-16,4-1 96 0,-4 1 148 0</inkml:trace>
  <inkml:trace contextRef="#ctx0" brushRef="#br4" timeOffset="-180126.93">3700 16909 8 0,'0'2'12'0,"2"-2"-1"0,-2 0 2 0,0 0 3 16,0 0 2-16,0-2 1 0,0 2 3 16,4-1-5-16,-4 1 6 0,4-2 2 0,-4 1 6 15,3-1 6-15,-3 1-2 0,4-2 0 16,0 0-5-16,-2 1-3 0,-2-1-1 15,4-1-1-15,-2 1-2 0,-2 0-3 0,8-2-3 16,-8 1-3-16,2 1-1 0,3-3-4 16,-3 1 0-16,2 1-3 0,0-2-2 0,-2 1-2 15,2-1 3-15,0 2-1 0,-2-4-1 16,2 2-3-16,-2 0-2 0,7 0-2 0,-7 0 3 16,-2 0 1-16,6-1 0 0,2 0 1 15,-6 2-4-15,2-3 5 0,-1 2 7 16,1-1 14-16,2-1 5 0,-2 1-3 0,2-1-2 15,-2-1-4-15,-2 2-5 0,7-3-5 16,-7 2 2-16,4-2-2 0,2 2 4 0,-2-2 0 16,1 2-5-16,-1-3-2 0,2 2-2 15,-2-2 0-15,0 3-1 0,1-3-1 0,3 4-3 16,-4-4 2-16,5 4 1 0,-5-2 3 16,4 1-1-16,-4-1-3 0,5 0 2 0,-5 2-2 15,2-1 1-15,-2-1 0 0,1 1-2 16,-1 0 2-16,2 0-6 0,-2-1 4 15,0 2-2-15,1-1 6 0,1 1-2 0,-6-1-2 16,4 1-2-16,2-2 2 0,-1 3-4 16,-1-2 1-16,0 2 2 0,0-1 4 0,2 1-2 15,-1 0-1-15,-1 0 2 0,0 0 0 16,-2 0-2-16,2 1 0 0,-1 1 2 0,-3-2-1 16,6 1 2-16,-6 1-1 0,2-1 0 15,-2 1-4-15,2-1-1 0,2 1 1 16,-1-1 1-16,-1 1 1 0,-2 1 3 0,2-2-2 15,-2 1 1-15,6-1-6 0,-6 1 3 16,2 1 0-16,-1-2 1 0,5 2 1 0,-6-1 0 16,-2 1 0-16,8-2-1 0,-6 2 0 15,2 0 0-15,-2-1 0 0,3 1 1 16,-1 0 1-16,-2-2 8 0,-2 2 2 0,4 0 4 16,-2 0-8-16,2 0-3 0,0 0-2 15,-4 0-3-15,2 1-1 0,-2 1 1 0,4-2 1 16,-2 2 2-16,-2-1-3 0,0 1 0 15,5-1 0-15,-5 1-1 0,4-1 1 16,-4 1 1-16,2-1 0 0,-2 2 3 0,4-3-2 16,-4 3 2-16,4-3-3 0,-4 3-1 15,0-1 0-15,2-1-1 0,-2 1-1 0,0-1 0 16,4 1 1-16,-4 1 1 0,2-2 0 16,-2 2 0-16,0 0-1 0,0-1 1 0,0 1-6 15,0 0 1-15,0 0 4 0,0-2 4 16,0 2 0-16,4 0-1 0,-4 0 1 15,0 0-1-15,0 0-1 0,0 0-1 0,5 0 5 16,-5 2-2-16,0-2 1 0,0 1-2 16,0 1-2-16,0-1 5 0,2 1-2 15,-2 1 4-15,0-2 2 0,0 2 0 0,4 0 4 16,-4 0 2-16,2 2 4 0,-2-2 3 16,0 1 1-16,0 1-4 0,0 1 6 0,0-2 5 15,0 2 9-15,0 2 6 0,0-2 6 16,0 1 4-16,0-1-2 0,0 0-7 0,0 2-11 15,0-2-10-15,0-2-7 0,0 2-6 16,0-1-2-16,0-1-2 0,0-1-1 16,0 2 15-16,0-2 26 0,0 0 35 0,0-2 33 15,0 1 31-15,0 1 16 0,0-3-7 0,0 1-29 16,0-1-30-16,0-1-27 0,0-1-21 16,-2 1-15-16,-2-2-12 0,4 0-9 15,0 0-5-15,-2-2-4 0,2 1-2 0,-5-1-1 16,1-1-1-16,2 2 0 0,-2-4 0 15,4 2 0-15,-2-1-1 0,-2-1-1 0,0 2 2 16,4-1 0-16,-2 1 0 0,-2 0 0 16,-1 0 14-16,5 1 23 0,0 0 32 0,-2 1 18 15,-2 1 10-15,4 0-11 0,-2 0-15 16,2 2-25-16,-4-1-18 0,0 2-11 16,4 0-5-16,-6 0 1 0,4 2 2 0,-2-1 7 15,-1 2 7-15,-1-1-4 0,4 1-7 16,-6-2-2-16,6 3-6 0,-6-2 2 0,1 1-5 15,5 0-3-15,-6-1-2 0,2 1-4 16,4-2 1-16,-9 2 4 0,7-3-3 16,-2 2 0-16,0-1 0 0,-2 1 0 0,6-1 2 15,-5-1 1-15,3 0 0 0,0 0-1 16,2 2-2-16,-2-2-1 0,2 0 1 0,-2 0 0 16,0 0-1-16,4 0 0 0,-3 0-2 15,-1 0-1-15,4 0 1 0,0 0 0 16,-4 1-4-16,4-1 4 0,0 0-1 0,0 2 4 15,0-2 1-15,4 0 1 0,-4 1-2 16,0 1-2-16,4-1 1 0,-1 1 2 0,1-1 1 16,0 2-1-16,-2-2-4 0,2 3 2 15,2-1 1-15,-2 0 0 0,-2 0 0 16,5-2 0-16,1 2-3 0,-6 2 4 0,4-2-1 16,-2 0 2-16,2 0 0 0,3 0 2 15,-7-1-2-15,4 3 1 0,-2-3-6 0,2 1 1 16,-6-2 2-16,7 2 1 0,-3-1 6 15,0-1-5-15,-2 2-2 0,-2-1-4 16,4-1 4-16,0-1 2 0,-4 2-4 0,0-2 2 16,2 1 0-16,-2 1 0 0,0-2 0 15,4 0 0-15,-4 1 2 0,2-1-2 0,-2 2-2 16,0-2 1-16,0 0 2 0,0 0 1 16,0 1 1-16,0-1-5 0,5 0 1 0,-5 0 1 15,0 0 3-15,0 0 0 0,0 0-1 16,0 0 3-16,0 0-4 0,0 0-4 15,0 0 0-15,0 0 1 0,0 0 2 0,0 0 2 16,0 0 1-16,0 0-4 0,0 0 1 0,0 0-2 16,0 0 0-16,0 0-2 0,0 0 0 15,0 0 3-15,4 0 4 0,-4 0-1 16,0 0-1-16,0 0 0 0,0 0 1 0,0 0-2 16,0 0 2-16,0 0 1 0,2-1 0 15,-2 1-3-15,0-3 0 0,0 3-3 0,0-2 3 16,0 1 0-16,0-1 3 0,0-1-3 15,0 2 2-15,0-1-3 0,0-1 2 0,0 2-1 16,0-2 0-16,0 1 1 0,0-1-1 16,0 2 0-16,-2-1-9 0,2-1-22 15,0 3-45-15,0-1-46 0,0-1-63 0,0 2-77 16,0 0-91-16,-4 0-85 0,4 0-106 16,0 0-6-16,0 0 77 0,0 0 167 15</inkml:trace>
  <inkml:trace contextRef="#ctx0" brushRef="#br4" timeOffset="-175806.9199">4194 16293 48 0,'0'-3'83'0,"0"0"-5"0,-4 1-8 0,4-1-14 15,0 0-13-15,0 0-12 0,0 0-7 16,0 2-13-16,0-2-2 0,4 1-5 0,-4 1 5 16,2-1 4-16,2 2 7 0,-2 2 12 15,3-1 18-15,-1 2 33 0,-2 0 40 16,-2 2 48-16,0-1 41 0,4 1 48 0,-4-1 27 16,2 0 6-16,-2 3-18 0,-2-4-30 15,2 1-38-15,-4-1-43 0,4 0-44 0,-2-1-41 16,-2-1-27-16,-1-2-22 0,-1-1-14 15,4-2-9-15,-2-1-2 0,0-1-1 16,2 0-1-16,-6-1-6 0,8-1 1 0,-3 2-5 16,-1-1 5-16,4 1-2 0,0-2 0 15,0 4 0-15,0-1 4 0,0 2 4 0,0 0 0 16,4 3 2-16,-1 0 1 0,1 1 1 16,0 3 0-16,-4-1-1 0,2 1 3 15,-2 1-6-15,4 1 2 0,-4-2 11 0,0 1 16 16,0-1 20-16,0 1 6 0,0-2-4 15,0 0-14-15,-4 0-10 0,4-2-16 0,-2-1-6 16,2 0-4-16,-4-1 0 0,0-2-4 16,4-2-1-16,-7-1-2 0,7 2-2 0,0-2 1 15,-2-1-1-15,2 2 1 0,2-1-1 16,-2-1 1-16,0 3 2 0,4-2-2 16,-1 3 0-16,5 0 1 0,-6 1 5 0,2 1 2 15,0 2 3-15,2 1-3 0,-4 1 2 0,7 2-4 16,-7-1 1-16,-2 0 0 0,6 1 5 15,-6 0-3-15,4-1-1 0,0 2 1 16,-4-1 1-16,0-2 7 0,0 1 5 0,0-1 4 16,-4-1-8-16,0-1-7 0,4-1-6 15,-2 0-2-15,-2-3-1 0,4 0-1 0,-2-1 0 16,2-1-2-16,-4 0 0 0,4 0-2 16,0 0 3-16,0 1-2 0,0-1 1 0,0 1 1 15,4 1-1-15,-4 0 4 0,2 0 0 16,-2 3 4-16,6-2-2 0,-6 4 1 15,8-2-1-15,-8 3 3 0,2 0 1 0,-2 0 3 16,4 1-2-16,-2-1-1 0,-2 2 0 16,0-2 0-16,0 0 0 0,0-2 1 15,0 2-3-15,0-2-1 0,0 1-2 0,0-2-2 16,0-3-2-16,-2 0 0 0,2 0 1 16,-4-1 2-16,4-4-2 0,0 2-2 0,0 0-3 15,0-1 2-15,0 1 0 0,0 0 1 16,4 0-2-16,-2 1 2 0,-2 1 2 0,5 1 3 15,-5 1 1-15,6 1-2 0,-6 1 2 16,8 1 1-16,-8 1 3 0,2-1-2 16,2 2-4-16,-2 0 6 0,-2 2-2 0,4-1 4 15,-4-1-2-15,5 2 0 0,-5-1 0 16,0-1-3-16,0 2-2 0,-5-2 2 16,1 0 2-16,4-2-3 0,-6 1-2 0,6-2-2 15,-2 0-1-15,-6-3 0 0,6 1-3 16,-2-1-1-16,-1 0 4 0,5-1 0 0,-2 1 0 15,-2 0-4-15,4-2 0 0,0 2 1 16,0 0 1-16,0 0 4 0,0 2 1 0,4-1 0 16,-2 2 0-16,3 0-3 0,-5 0 3 15,6 3 0-15,-2 0 6 0,0 0 2 16,-2 2-3-16,-2-1 3 0,4 1-2 0,-2 1 2 16,-2-2 0-16,0 2 3 0,4-2-3 15,-4 3-2-15,-4-3-2 0,4 1-2 0,0-1 3 16,-2-1-1-16,-2-1 0 0,2-1-4 15,2 1 0-15,-8-2-1 0,6-3 0 0,-2 1-3 16,-1-1-1-16,3-1 5 0,-2-1-1 16,4 1 1-16,-2-1-7 0,2-1 1 15,0 2 0-15,0 1 2 0,0-2 1 0,2 2 0 16,-2 0 3-16,6 2 0 0,-6-1 2 16,5 2 2-16,1 0-1 0,-2 2 2 0,0-1 2 15,-2 1-1-15,2-1 0 0,-2 0-3 16,2 1-1-16,1 0 1 0,-5-1-3 0,0 1 0 15,2-2-55-15,-2 0-186 0,0 0-290 16,-2-3-288-16,-3-2-26 0,1-1 166 0,-2 2 264 16</inkml:trace>
  <inkml:trace contextRef="#ctx0" brushRef="#br4" timeOffset="-174596.93">4190 16204 4 0,'0'0'90'16,"4"0"12"-16,-4 0 17 0,0 0 13 0,0 0 17 15,0 0 17-15,0 0 4 0,0 0-10 16,0 0-19-16,0 0-9 0,0-1-1 0,0-1 8 15,-4 1 0-15,0-1-5 0,4-1-3 16,-2 0 4-16,-2 0-2 0,0 0-5 16,-3-2-22-16,1 1-19 0,0 0-17 0,0-1-11 15,-5-1-11-15,1-1-14 0,-4-1-11 16,5 1-5-16,-7-1-10 0,1-1-7 0,-1 0-1 16,-1 0 0-16,1-1 2 0,-5-1-2 15,2 1 0-15,-1-1-5 0,-1-1 3 16,2 0-1-16,-5 2 2 0,1-2 1 15,2 1-2-15,-1 0 0 0,-5 0-1 0,6 0-1 16,-4 1 3-16,0-1-1 0,-1 1-2 16,-1 1-1-16,2-2 2 0,-2 1 0 15,-4 0 2-15,4 3-1 0,0 0 4 16,-2-1 2-16,2 1 1 0,1 1-2 0,-5 1-5 16,6 2 1-16,-2 2-1 0,0-2 4 15,2 3-2-15,0 0 0 0,-2 3-3 0,1-2 0 16,1 5 0-16,2-1 1 0,-4 1-1 15,9 1 3-15,-7 2-2 0,2 0 1 16,2-1 1-16,-1 2 0 0,1-1 8 16,-2 1-2-16,3 0 0 0,-3-3-11 0,2 2 4 15,3-1-1-15,-5-1 1 0,2-1 1 16,-2 0-2-16,-1 0 2 0,-3-1 0 16,4-2 3-16,-4-2-1 0,0 1 1 15,4-2 3-15,-3-2-4 0,-1 1-7 0,0-4-4 16,0 0 1-16,2 0 5 0,-2-3-1 15,0-1 0-15,3 0-2 0,-1-1 3 16,0-2-1-16,-2 0 0 0,9-2-2 0,-7-1 0 16,2 0-2-16,2-1 2 0,-1-2 1 15,9-2 3-15,-7-2-3 0,3-4-3 16,3-1 2-16,1-1-2 0,1-6 1 16,1 0 3-16,5-3 3 0,-2-2-6 0,6 1 0 15,-2-1 12-15,4 0 3 0,0 2-3 16,0 0-12-16,4 5 1 0,-4 0 1 15,0 5 1-15,2 2 3 0,-2 2 1 0,0 4-1 16,4 1 1-16,0 0 0 0,-4 1 0 16,0 2 0-16,0 2 0 0,0 1 1 15,2-2-4-15,-2 2 3 0,0 2 0 16,0-1 0-16,4 1 0 0,-4-1 0 0,2 4-1 16,-2-3-15-16,0 5-85 0,5 0-121 15,-1 1-129-15,-4 2-104 0,0 2-74 0,0 0 26 16,0 2 119-16</inkml:trace>
  <inkml:trace contextRef="#ctx0" brushRef="#br4" timeOffset="-171256.9199">1958 14371 14 0,'0'0'70'15,"0"0"-2"-15,0 0-4 0,0 0-4 0,-5 0-8 16,5 0-10-16,0 0-18 0,0 0-5 16,0 0-9-16,0 0 5 0,0 0-8 15,0 0 2-15,0 0-1 0,5 0 1 0,-5 0 2 16,0 0-1-16,2 0 3 0,2 0 2 16,-2 0 5-16,2 0 0 0,0 2 7 15,-2-2 9-15,4 0 5 0,3 0-3 16,-7 0-5-16,4 0-7 0,2-2-9 0,-2 2 0 15,-2 0-5-15,3-1-1 0,-5 1-5 16,6 0-2-16,-6 0-2 0,4-2-6 16,-2 2 3-16,1-2 4 0,-3 2 5 0,-2 0-2 15,6-1 1-15,-6 1 1 0,0 0-4 16,4 0-27-16,-4-1-74 0,0 1-124 16,-4 1-60-16</inkml:trace>
  <inkml:trace contextRef="#ctx0" brushRef="#br4" timeOffset="-170906.9199">1986 14422 18 0,'5'6'33'0,"-5"2"3"0,0-1-1 0,2 1-4 16,-2-2-6-16,4 1-10 0,-2-1-1 15,-2 1-5-15,4 0-1 0,0 0-5 16,-2-1 0-16,-2 0 0 0,4 0-1 0,0 0-1 15,-4-1 0-15,3 1-1 0,-3-2 4 16,4 0 0-16,-2 3 0 0,-2-3-1 16,4 1 3-16,0-1 3 0,-4 1-23 15,0 1-65-15,0-2-63 0</inkml:trace>
  <inkml:trace contextRef="#ctx0" brushRef="#br4" timeOffset="-170606.9199">1982 14619 56 0,'0'-3'118'0,"9"1"7"15,-7 1 0-15,4-3-2 0,2 2-4 0,-2-1-15 16,1 0-15-16,-1 0-26 0,4 0-20 15,-4 0-15-15,3 0-10 0,-3 0-4 16,0 0-4-16,0 0-1 0,2 0-2 16,-6 0-3-16,5 1 2 0,-3-1-1 0,0 2 0 15,-2-1-1-15,-2 1-2 0,4-1-1 16,-2 2-8-16,-2-1-66 0,4 1-137 0,-4 0-107 16,0 0-8-16</inkml:trace>
  <inkml:trace contextRef="#ctx0" brushRef="#br4" timeOffset="-170116.93">2170 14388 65 0,'-4'-4'198'16,"4"3"-6"-16,0-2-29 0,-4 3-36 0,4-3-40 15,0 3-30-15,0 0-14 0,0 0-12 16,0 0 8-16,0 3 5 0,0 0 12 16,0 0 4-16,0 2-5 0,0-2-2 0,4 1 3 15,-4 2 17-15,4-1 6 0,-1 2 7 16,-3-1 10-16,4 2 26 0,0-1 27 16,-4 1 13-16,2-1 12 0,2 0-3 15,-2 3-13-15,2-2-31 0,0 2-37 0,-2-3-28 16,-2 2-21-16,7 0-16 0,-7-1-8 15,4 1-6-15,0-2-7 0,-2 2 0 16,2-2-3-16,0 1 1 0,-4 0-2 16,2-2 0-16,2 1 2 0,-2-1-2 0,-2-1 0 15,5 1 1-15,-1-2-2 0,-2 1-1 16,-2-1-30-16,4-1-117 0,-4 0-195 16,2 0-208-16,-2-3-96 0,0 0 60 0,0 0 157 15</inkml:trace>
  <inkml:trace contextRef="#ctx0" brushRef="#br4" timeOffset="-169616.9199">2317 14395 189 0,'0'-3'200'0,"0"2"-22"16,2-2-39-16,-2 1-47 0,0 2-33 15,0 0-22-15,0 0-12 0,0 2-8 16,0 1-5-16,-2 0-2 0,2-2 5 0,-4 4 3 15,0-1 2-15,2 1-4 0,-2 1 1 16,2-1 3-16,-2 2 2 0,-1-1-6 16,-1 0-5-16,6-2-5 0,-2 2-1 0,-2 0-5 15,0-2 3-15,4 3-3 0,-2-3 1 16,2 1 3-16,0-1 0 0,0 1 2 16,0-1 0-16,2 1 2 0,-2-1 3 15,4 1 6-15,0-2 8 0,-2 1 5 0,4-1 7 16,-1 0 5-16,-1 0 6 0,2-1-3 15,-4 1-2-15,6 0-6 0,-2-2-10 16,1 1-7-16,-1-1-7 0,-2 1-7 16,2-1 0-16,0 0-1 0,3 3 1 0,-7-3-2 15,4 1-1-15,-2-1 2 0,0 1 4 16,-2-1-1-16,6-1-1 0,-5 2-1 16,1-2-42-16,-2 1-129 0,-2-2-203 0,4 1-84 15,-4 0 48-15</inkml:trace>
  <inkml:trace contextRef="#ctx0" brushRef="#br4" timeOffset="-167906.9199">1699 14184 48 0,'0'-2'57'16,"0"1"-1"-16,0 1-1 0,0-2 2 15,0 0 1-15,0 2-3 0,4-1-7 16,0 0-12-16,-2-1-9 0,3-1-11 0,1 2-3 16,-2-1-2-16,4 1-1 0,0-2-1 15,3 1-4-15,-5 0-1 0,4 1 1 16,-1-2 0-16,5 2 7 0,-2-1 9 0,5 1 4 16,-3-2 5-16,3 1-1 0,-5-1 13 15,9 1 7-15,-4 1 0 0,-1-2-15 16,5 0-11-16,0 0-7 0,-5 2-7 15,3-2 0-15,1 0-2 0,1-1 1 0,-2 0-1 16,5 1-4-16,-5-1 1 0,6-1-2 16,-7-1 5-16,5 2-3 0,-2-4 11 15,2 2 8-15,-3 0 8 0,-3 0-8 16,-1 2-7-16,1-1-6 0,-1 1-1 0,1-1-3 16,-7 2-2-16,5 0-4 0,-3 0-2 15,3 0 2-15,-7 2 0 0,2-1 2 0,1 2-2 16,-5-1 4-16,4 2-1 0,-4 1 3 15,5-1-2-15,-5 2 1 0,4 0-2 16,-2 2-1-16,-1 1 1 0,-1-2-1 16,0 2 1-16,0 0-2 0,-2 0 1 0,3 1 0 15,1 3 1-15,-6-2 3 0,2 2-1 16,-2-2 6-16,6 3-5 0,-8-1 5 16,2 1-2-16,5 1-2 0,-7 0-4 15,8 2 3-15,-6 1-3 0,-2 0 0 0,6-1-1 16,-2 2 0-16,0 0-2 0,-1-1 2 15,5 2-1-15,-6-2-1 0,4 1 1 0,-2 0-1 16,2 1 0-16,-1 0 0 0,1-1 2 16,0 1-2-16,2-1 3 0,-6 1 0 15,9-1 2-15,-5 0 16 0,0 2 15 0,2-1 7 16,-6 1-8-16,5-1-14 0,1-1-5 16,-2 1-3-16,-2 1-4 0,2-2-4 15,1 1-2-15,-1 1-1 0,-2 1 3 0,-2-1-1 16,6-2 2-16,-6 1-2 0,4-2 3 15,-6 2 18-15,5-5 35 0,-1 1 50 16,-2-2 35-16,-2-1 25 0,4-1 41 16,0 0 49-16,-4-1 27 0,0-1-14 0,0-1-59 15,0 0-63-15,0-1-58 0,-4 0-33 16,0 0-22-16,4 0-17 0,-6-1-6 16,6-1-8-16,-5 2-1 0,-1-1-2 0,4-1-1 15,-2 2-1-15,0-1 0 0,-2-1 0 16,4 2 3-16,-7-2 3 0,1 0-2 15,0 1-3-15,2-1 9 0,-5 0 4 16,1 0 8-16,4 0-9 0,-7-1-4 16,3-1-9-16,-4 2-4 0,5-2 0 0,-5 1 0 15,-3 0 0-15,5 1 0 0,-3-3-3 16,-1 1 2-16,4 1-2 0,-5-1 1 16,0 1 2-16,-1-1 0 0,1-1 1 0,1 2-3 15,-1-1 3-15,1-1 0 0,-1 1 2 16,1 1-1-16,-5-2-1 0,4 2-1 15,1-2 1-15,-1 1 2 0,1 1-1 0,-1-1-1 16,5 1-4-16,-5-1 2 0,1 1 1 16,-3-1 4-16,7 1-2 0,-1-1-1 15,-1 0-1-15,-3 1 2 0,7-2 3 16,-7 0 0-16,5 0-1 0,-2 0-1 0,1 0 2 16,-1-2-1-16,1 1-4 0,-1 0 1 15,6-1-4-15,-7-1 5 0,3 2-2 16,1-2 2-16,-3 1-3 0,6 1 0 15,-3-3 3-15,1 3-1 0,0-2 0 0,3 2-1 16,1-2 2-16,-4 1 0 0,4-1-1 16,-3 2-1-16,1-4 3 0,0 2 0 0,2 0 1 15,-1-1-4-15,1 1 2 16,-2-2-2-16,2 2 3 0,0-1-2 0,-1 1 1 16,-1-2-1-16,2 2 1 0,4 0-2 15,-6 0 2-15,6 0 0 0,-3 2 0 0,3-1-1 16,-2 1 1-16,0-1 1 0,2 1-1 15,-2-1-2-15,4 0-2 0,-2 1 0 16,2 1 2-16,-4-1-2 0,4-1 4 16,-4 2 0-16,4-1 4 0,0 1-3 0,-3-1-4 15,3 1 1-15,0-2 2 0,-4 0 0 16,4 1 10-16,0-2-6 0,0-1-2 16,0 2-8-16,0-3-8 0,0 2 5 0,0-1 2 15,-4-1 14-15,4-1-3 0,0 0 2 16,0 0-3-16,0-1-3 0,0-2 0 15,0 1 2-15,0-2 1 0,-2-1-3 16,2-1-1-16,-4 0 1 0,4-3 2 0,-2 0 3 16,-2 0 5-16,0-3-5 0,2 0-2 15,-3-2-8-15,-1 0 0 0,2-3 1 0,-2 2 1 16,2-1-2-16,-2-1 3 16,4 4-3-16,-3-1 4 0,1 2-2 0,2 2 3 15,-2 1-2-15,4 1 1 0,-2 0-1 16,-2 3-1-16,0 0 2 0,4 1-3 0,0 1 4 15,-2 0-3-15,2 1 2 0,-4 2-6 16,4 0 3-16,0 0 1 0,0 0-66 16,0 3-202-16,0-1-272 0,0 4-247 15,0-2 13-15,-3 2 152 0,3 2 243 0</inkml:trace>
  <inkml:trace contextRef="#ctx0" brushRef="#br4" timeOffset="-164916.9199">2007 14058 37 0,'0'0'50'0,"0"-2"4"0,-4 2 0 16,4-1-4-16,0 1-1 0,0-2 2 0,0 1 0 15,0 1-13-15,-4-2-4 0,4 1 5 16,-2 1 6-16,-2-2 2 0,4 1-9 15,-2-1-3-15,-3 1-3 0,1-1 4 0,-2 1 2 16,4-1-5-16,-6 1-13 0,2-1-8 16,-1 1-2-16,1-2-6 0,-2-1 6 15,2 3 4-15,0-2 8 0,-5 0 3 0,5-1 8 16,-4 1 3-16,3-2-2 0,1 1-8 16,-4-1-7-16,0 1-4 0,-1-1-1 15,5-1 2-15,-4 2 11 0,-1-2 3 16,1 1 0-16,4 1-12 0,-5-2-4 0,5-1-4 15,-4 3-3-15,0-2 11 0,1 0 7 16,-1-1 1-16,0-1-2 0,-1 2 0 16,1-3 2-16,0 2-2 0,1-1-11 15,-5 1-4-15,4-2-6 0,-1 0 2 0,3 1-3 16,-2 1-1-16,-1-1-1 0,1 1 1 16,4-1 0-16,-5 2-1 0,1-1 1 15,0-1-1-15,4 2 2 0,-5-1-1 0,1-1 0 16,4-1 4-16,-5 2 9 0,3-1 8 15,-2-1 3-15,1 0-8 0,1 0-10 16,-2 0-1-16,4 2-2 0,-9-3 0 16,9 2-3-16,-4-2 2 0,3 2-3 0,1-2-1 15,-4 0 3-15,4 1-1 0,-5 0 3 16,3-2-5-16,2 1-1 0,-4 1 2 0,3-1-2 16,1 1-3-16,0-2 2 0,0 1 5 15,-2-1-1-15,1-1-1 0,1 1 0 16,0 1 0-16,-2 0 1 0,1 1-2 15,5-2 1-15,-6 1 0 0,2-1 0 0,4 1 0 16,-6-1 0-16,1 0 0 0,3 1 3 16,-2 1-3-16,4-1-2 0,-6 0 1 0,6 0 1 15,-2 0-1-15,-3 1 1 16,3-2-2-16,-2 1 4 0,2-1-1 0,2 2-1 16,-2-1-1-16,2 1-2 0,-7-2 0 15,9 0 2-15,-6 1 1 0,6 1-4 0,-2-1 4 16,2 0 0-16,-4 2 0 0,0-2 0 15,4 0-2-15,-2 1 2 0,2-1-3 16,-4 1 1-16,4-2 2 0,0 2 0 16,0-1 0-16,0-1 2 0,0 2 1 0,0 0-1 15,0-1-2-15,0 1-2 0,0 0 2 16,0 1 0-16,0-1 2 0,0 0-2 16,0 0-2-16,0-1-1 0,0 1 0 15,0 0-1-15,0 0 4 0,0-1 0 0,4 2 0 16,-4-2 0-16,0 2 0 0,2 0 0 15,-2-1 0-15,0 3 1 0,0-1-1 16,0-1 2-16,4 1-1 0,0-1-1 0,-4 2 1 16,0-2-1-16,0 3 3 0,0-1-1 15,2-1-2-15,-2 2 0 0,0-1 0 16,0 1-2-16,0 1 2 0,4-2-1 16,-4 0 0-16,2-1-1 0,-2 3 3 0,0-2-1 15,0-2 1-15,4 4-2 0,-4-3 1 16,5 0-2-16,-5 3 0 0,0-3 1 15,2 0 0-15,-2 2-1 0,4-1 1 0,-2 0 1 16,-2 0-1-16,4 1 2 0,0-1 0 16,-2 0 1-16,-2 0-4 0,4 2 2 15,0-3-1-15,-1 2 1 0,1-1 0 0,-2-1 1 16,2 3-1-16,0-2 0 0,-2 0 3 16,2 0-2-16,-2 0 1 0,2 2-2 15,1-4-2-15,-3 2 2 0,2 0 0 16,0 0 2-16,-2 0-2 0,4 2 0 0,-6-3 0 15,8 2 0-15,-6-1-3 0,3 1-1 16,-3-1 3-16,2 2-1 0,0-1 4 16,-2-1-2-16,2 2 1 0,-2-2-1 0,2 1 0 15,3-1 1-15,-3 0 2 0,0 2-3 16,-2-3 0-16,4 3-1 0,-2-2-2 16,2 2 2-16,-1-3 1 0,-3 2-1 15,6-1 0-15,-6-1 2 0,4 3 0 0,-2-2 0 16,2 0-1-16,3 0-1 0,-7 0 1 15,4 2 0-15,2-2 1 0,-6 0 2 16,5 0-2-16,-3 0 0 0,2 1-2 16,-2-1 1-16,2 2 0 0,-2-1 0 0,-2-1-1 15,7 2 1-15,-7-3-2 0,4 5 2 16,2-3-1-16,-6 1 5 0,4-1-1 0,-1 1-3 16,1 1-3-16,2-2 3 15,-6 1-1-15,4-1-2 0,3 2 3 0,-3-1 0 16,0-1 1-16,0 2-1 0,3-2 0 15,-7 1 2-15,4 0-2 0,2-1 0 0,-2 0-3 16,0 1 3-16,1 1 0 0,-1-1 3 16,2 1-3-16,-2-2-3 0,1 2 2 15,-1 0 1-15,2 0 1 0,-2 0-2 16,0 0 1-16,1 2-3 0,-1-2 1 0,2 0 2 16,-2 1 3-16,0-1-1 0,1 0 0 15,1 2 4-15,0-2-5 0,-4-1-1 16,7 2 0-16,-5-1 0 0,0 0-1 0,2 0-2 15,1 0 3-15,-1-2 3 0,0 4-2 16,-4-2 0-16,7 0-1 0,-5 0 3 16,0 1-4-16,4 1 0 0,-3-3-1 15,1 3 1-15,-2 0-1 0,0-1 1 0,0 2 0 16,3-1-1-16,-3-1 2 0,0 2 2 16,0-1-4-16,1-1 5 0,-3 2-3 15,2-1 4-15,2-1-2 0,-2 2-1 0,1 0-1 16,-1-1 1-16,0 1 1 0,2 0 0 15,-6-2-2-15,7 2 0 0,-7-1 0 16,4 1-2-16,2 0 2 0,-6 0-2 0,4 0 4 16,3 0-2-16,-3 0 0 0,-4 0 0 15,6 0-2-15,-2 0 0 0,-2 0 4 16,3 0 0-16,-1 0-2 0,0 1 2 16,0-1-4-16,3 2 4 0,-7-2-2 0,4 0 0 15,-2 0-2-15,2 0 2 0,2 0 0 16,-6 0 0-16,3 0 0 0,-3 0 2 15,2 0 2-15,0 0 1 0,-2 0-2 16,-2 0 3-16,4 0-7 0,-4 0-60 0,0 0-133 16,0 0-182-16,-4-2-56 0,4 1 61 15</inkml:trace>
  <inkml:trace contextRef="#ctx0" brushRef="#br4" timeOffset="-163856.9199">1811 12248 4 0,'0'0'2'0,"2"2"-1"0,-2 0 4 16,0-1 3-16,4 1 0 0,-2-1 1 15,-2 1-4-15,4-1 1 0,0 1 1 16,-4-1-2-16,2 2-2 0,2-2 3 16,-1 3 2-16,1-3-1 0,2 1-1 0,-2 1 1 15,2-2-2-15,-2 2 1 0,3 0-2 16,-1 0 2-16,0 0-2 0,2 0 1 15,-2 0 1-15,1 2 0 0,-1-2 3 16,4-1-4-16,-4 3 2 0,5-2-3 0,-5 2 0 16,2-2-3-16,3 1 2 0,-5 1-3 15,4-2 2-15,-4 1-2 0,5-1 4 16,-5 2 0-16,0-2-1 0,0 1-1 0,2-1 13 16,-1 0 18-16,-5-1 15 0,6 1 0 15,-6 0 0-15,4-2 11 0,-2 1 21 0,1-1 20 16,-3 2 17-16,2 0 21 15,-2-1 24-15,-2-1 22 0,0 0 14 0,0-1-3 16,4 2-30-16,-4 0-46 0,-4-1-45 16,4 1-27-16,0-1-18 0,-2 2-11 15,-2 0-5-15,2 0-6 0,-7 2-3 16,3-1-1-16,4 1-1 0,-6-1 1 0,-1 2 0 16,1-1-1-16,-2 1 2 0,4-2-1 15,-5 2 2-15,3-1 23 0,0-1 29 0,0-1 26 16,-3 2-1-16,3-2-20 0,2 0-20 15,0 0-16-15,-1-2-7 0,1 2-9 16,2-2 1-16,-2 3 8 0,2-3 18 16,0 1 20-16,1-2 17 0,-1 1 9 0,2-1 5 15,2 2-4-15,-4-1-10 0,0-1-15 16,4 0-27-16,-2 0-13 0,-2 0-6 16,4 2 4-16,0-2-10 0,-2 0-4 15,2-2 1-15,0 2 0 0,0 0-4 0,0-1-2 16,0-1-1-16,0 1 3 0,0-1 1 15,0-1 1-15,0 1 0 0,0 0 3 16,0 0-3-16,0-1-1 0,0 0 3 0,-4-1-3 16,4 0 3-16,0 0-2 0,0 1-2 15,-5-1-4-15,5-1 2 0,0-1 2 16,0 2 2-16,0-2 1 0,0-1-2 16,-2 3-1-16,2-2 0 0,-4 0-1 0,4 2-2 15,0-2 1-15,0 1 2 0,-2-1 1 16,2 2-1-16,0-1-1 0,0 1-4 15,-4 1 5-15,4-2 2 0,-4 2-1 16,4 0 1-16,0 0-1 0,0 2 0 0,0-2-3 16,0 1 2-16,0 0 0 0,-2 1-1 15,2 0-3-15,0-1 1 0,0 1-2 16,0-1 0-16,0 2 1 0,0 0-1 0,0 0-18 16,2 0-183-16,-2 2-283 0,0 1-260 15,0-2 13-15,0 0 179 0,0 1 217 16</inkml:trace>
  <inkml:trace contextRef="#ctx0" brushRef="#br4" timeOffset="-161536.9199">1970 13549 4 0,'0'0'66'0,"0"0"5"0,0 0 2 0,0 0 0 15,0 0 0-15,0-1 5 0,0 1 4 16,4 0 6-16,-4 0-4 0,0-2-6 16,0 1-15-16,0 1-15 0,0-2-17 15,0-1-13-15,0 0-8 0,2-1-5 0,-2-1 2 16,0-1-3-16,4 0-2 0,-2 0-3 15,-2-2 3-15,4 1 0 0,1 0 0 16,-5-1 0-16,2 1-2 0,-2-2 2 16,4 1-2-16,-4-1 4 0,2 0-4 0,-2 2 2 15,0-1-1-15,4 1-1 0,-4 0 3 16,0 0-4-16,4 3 1 0,-4-3-4 0,2 3 1 16,-2 0-1-16,0-1-1 15,0 2 1-15,0 0 2 0,4 0 2 0,-4 2 3 16,4-2-6-16,-4 1 2 0,3 1 0 15,-3 1 0-15,6-2-1 0,-6 2 2 0,4 0 7 16,0 0-4-16,-2 0-1 0,2 0-6 16,-2 2 0-16,2-1 5 0,1 1 4 15,-3-1-1-15,4 2-2 0,-6 0 0 16,4 2-2-16,2-2 2 0,-2 1 0 0,0 2-1 16,-2 2-1-16,5-2-1 0,-3 1-1 15,0 1 0-15,-2 0 4 0,4 3-1 16,-2-1-9-16,3 3 5 0,-3-1 3 0,0 1 8 15,-2-1-2-15,4 2-3 0,-2-1-2 16,0-1-2-16,-2 0 1 0,-2 0 1 16,5-1 4-16,-3 1-1 0,-2-2 0 15,4-1-1-15,-4 0 4 0,0 0-4 0,0-1 2 16,0-1-2-16,0 1 1 0,-4-2-3 16,4 0-1-16,-2 0 5 0,-3-2-5 15,3 1 4-15,-6-3-4 0,6 2 0 0,-4-1 0 16,2-2-3-16,-3-1 2 0,-1 0-2 15,2-1 1-15,4 1 1 0,-8-3 1 16,3-1 0-16,-1 2 0 0,2-1 1 0,2 0 3 16,-2 0-3-16,-1-2 0 0,1 2-2 15,0 0 1-15,-2-1 0 0,6 1 0 16,-2 0 0-16,1 0 0 0,-5 1 0 16,6-1 0-16,-2 2 0 0,0-1 1 0,4-1-1 15,-6 2-1-15,6-1 0 0,-2 1-1 16,2 1 0-16,0-2 1 0,-5 1-4 15,5-1-3-15,-4 0-1 0,4 2 7 16,0 0 2-16,4 0 2 0,1 0 1 0,-5 0 1 16,2 0-1-16,2-1-1 0,-2 1-2 15,2 0-2-15,2 0 2 0,-2 0 0 16,3 0 4-16,-3-1 0 0,-2 1 0 0,6-2 1 16,-6 2-4-16,4-1 3 0,3-1-2 15,-7 1 0-15,4-1 1 0,-2 2 0 16,0-1-3-16,-2-1 4 0,2 1-3 15,0 1 2-15,-2 0-3 0,3-2 0 0,-3 0 0 16,2 2 1-16,0-1 3 0,-2 1-1 16,-2-3-46-16,6 0-146 0,-6 2-121 15,4-1-27-15</inkml:trace>
  <inkml:trace contextRef="#ctx0" brushRef="#br4" timeOffset="-159356.9199">2286 13572 14 0,'0'-2'71'0,"0"1"-3"15,0-1-13-15,0 1-10 0,0-1-8 16,0 2-5-16,0-1-6 0,0-1-4 0,0 2-8 16,0-2-7-16,0 2-2 0,0 0-3 15,0-1-2-15,0 1 0 0,0 0 0 0,0 0 2 16,0 1 3-16,0-1-2 0,4 2-2 16,-4 0-2-16,0-1 4 0,2 1-2 15,-2-1-29-15,0 1-77 0,0-1-72 16</inkml:trace>
  <inkml:trace contextRef="#ctx0" brushRef="#br4" timeOffset="-158186.93">2297 13548 6 0,'4'0'23'0,"-4"1"2"0,0-1-4 0,0 2-2 16,0-1-4-16,0-1-4 0,0 3 0 15,0-1 1-15,2 0-2 0,-2 2 4 16,0-1 0-16,0 0 1 0,0 1 4 15,4 0-3-15,-4 1 1 0,2 0-5 0,-2-1 1 16,0 2 2-16,4-1-1 0,0-1 6 16,-4 2 0-16,0-2 4 0,0 1-1 15,2 0-3-15,-2-1-2 0,0 0-5 16,0 0 0-16,4 0-9 0,-4-1 1 0,2 0-4 16,-2 1 3-16,0-2-3 0,0 1 2 15,0-1-3-15,0 1 2 0,5-2-4 16,-5 1 5-16,0-1-1 0,0 1-1 0,0-2 3 15,0 0 1-15,0 0-7 0,4-2-54 16,-4 1-101-16,0-2-51 0</inkml:trace>
  <inkml:trace contextRef="#ctx0" brushRef="#br4" timeOffset="-157366.9199">2284 13587 20 0,'0'-3'50'0,"0"-2"3"16,2 2-2-16,-2-1-11 0,4 1-9 15,-2-2-8-15,-2 2-1 0,5 0-8 16,-1 0-4-16,-2 0-9 0,2 0-1 15,-2-1 1-15,-2 0 0 0,8 3 2 0,-8-2-1 16,2 2-2-16,4-1 1 0,-1 1-1 16,-5-1-1-16,6 2 2 0,2 0 1 15,-6 0 1-15,2 0-3 0,2 2 2 16,-1-2-2-16,1 1 0 0,-4-1 0 0,6 2 0 16,-6-1 5-16,6 1 3 0,-5-1 7 15,1-1 6-15,-2 1 5 0,6 1 11 16,-8 0 11-16,2 1 7 0,2-2-1 0,-2 1-7 15,-2 1-7-15,0 0-9 0,4-1-9 16,1 2-7-16,-5 0-3 0,0-1-7 16,0 3 1-16,2-3-1 0,-2 2-4 0,0-1 2 15,0 1 11-15,0-1 18 0,0 1 25 16,0 1 13-16,0-2 5 0,0 0-11 16,0 1-8-16,0-2-10 0,0 0-7 15,0 2-2-15,0-3-3 0,0 2-2 0,0-1-3 16,-2-2-1-16,2 2-8 0,0-1-5 15,0-1-4-15,0 2 0 0,0-2 7 16,0-1 6-16,0 2 16 0,0 0 4 0,-5-1 4 16,5 1-5-16,0-2-1 0,0 1 0 15,-4 1-3-15,4-2-4 0,0 0-5 16,0 0-4-16,0 1-10 0,0-1-1 16,-2 0-5-16,2 0-1 0,-4 2-4 0,4-2 0 15,0 0 1-15,0 1-2 0,-2-1 8 16,2 0 16-16,0 2 6 0,-4-2-1 15,4 0-6-15,-4 1 9 0,4-1 17 16,-2 0 16-16,-2 0 5 0,4 2-4 0,-3-2-4 16,3 0 2-16,-4 1 2 0,0-1-4 15,4 0-19-15,-2 0-19 0,-2 1-11 16,0-1-9-16,4 0-14 0,0 0-28 0,-2 0-158 16,-2-1-301-16,4-2-195 0,0 0 24 15,0 0 226-15</inkml:trace>
  <inkml:trace contextRef="#ctx0" brushRef="#br0" timeOffset="-121006.92">1606 9510 94 0,'-2'3'122'0,"2"-2"5"0,0 1 9 15,0-1 6-15,-4 1 12 0,0-1 9 16,4-1 14-16,0 2 15 0,0-2 21 15,0 1 18-15,0-1-8 0,-2 0-34 0,2 0-56 16,0-1-45-16,0-1-30 0,2 1-15 16,-2-2-6-16,0-2-2 0,4-1 3 15,0 0 5-15,-4-1 8 0,2-2 4 16,2 0 1-16,-2 0-8 0,7-2 1 0,-9-1-5 16,2 0 2-16,4 1-4 0,-2 0-8 15,0-1-8-15,-2-1-7 0,6 3-7 0,-5-2-4 16,-3 2-2-16,6 1 0 0,-6 0-3 15,8 1-2-15,-8 1-2 0,2 1-1 16,-2 0 0-16,4 1 0 0,-2 2 2 16,-2 0 0-16,4 2 4 0,1 2 2 0,-3 1 0 15,-2 2-2-15,6 3-3 0,-2 3-2 16,-4 0 2-16,6 1 3 0,-2 2 1 16,0 2-2-16,-2 0 1 0,-2 2 0 15,5-2-4-15,-3 3 7 0,2-2-3 0,0 2-2 16,-4-1-5-16,0-1-1 0,2 2-1 15,-2-2 8-15,0 0 0 0,0-1 1 16,4-2-2-16,-4 2 2 0,0-3 0 0,0 0-2 16,-4 0 2-16,4-1 3 0,0-2 1 15,-2 0-8-15,2-2 2 0,-8-1-7 16,8 0 7-16,-7-1-2 0,5-4 6 16,-6 0-2-16,2-1-2 0,-4-1-4 0,3 0-1 15,-3-2 0-15,4-2 1 0,-4-1 1 16,-1 0 2-16,5 0-2 0,-4 0-1 15,3 0-1-15,1 0 0 0,0-1 2 0,-2 1-3 16,2 1 2-16,4-1 0 0,-7 0-2 16,3 2 0-16,2-1 0 0,4-1 2 15,-6 3 2-15,6-1-3 0,-2-1 2 16,2 2-1-16,0 0 2 0,0-2-1 0,0 3 1 16,0-1-3-16,0 0 2 0,0 0-1 15,0 0 0-15,2 1 5 0,-2-1-4 16,4 2 1-16,-2-2 0 0,2 1 1 15,0 1 0-15,-2-1-1 0,7 2 1 0,-7-1 3 16,4-1-2-16,2 2 2 0,-2-1-2 16,0-1-2-16,1 2 2 0,-1-2 0 0,2 2 1 15,2-1-30-15,-7 0-165 0,7-1-256 16,-6 1-272-16,2 1-15 0,-4 0 144 16,7-2 231-16</inkml:trace>
  <inkml:trace contextRef="#ctx0" brushRef="#br0" timeOffset="-119566.92">1697 9991 56 0,'0'2'104'0,"-4"-1"6"16,4 1-1-16,0-2-3 0,0 1-8 15,0 1-2-15,0-1 1 0,-4 0 7 16,4 1 0-16,0-2-9 0,0 0-22 0,0 0-27 16,0 0-16-16,-2-2-11 0,2 1-7 15,0-2-1-15,0 0-5 0,0-1-2 16,2-2-3-16,-2 0 1 0,0 0-2 16,4-2 1-16,-4 1 1 0,0-2 0 0,6 1-2 15,-6 1 0-15,4-1 2 0,0 1 2 16,-4-1-1-16,2 1 2 0,3 2-2 15,-3-1-4-15,-2 1 1 0,4 1 1 0,0 1 3 16,-2 2 3-16,-2 2 0 0,4 1 0 16,-2 2-6-16,2 2 0 0,0 3 3 15,-1 2 2-15,1-1 1 0,0 2-2 0,-4 2-1 16,2-2-1-16,2 1-1 0,-2 2 0 16,-2 0 0-16,4-1 0 0,-4 1 0 15,4 0-1-15,-4-2 1 0,0 2-2 16,2-3 2-16,-2 0 0 0,0 0 0 0,0-1 0 15,0-2 4-15,0 0 2 0,0-2 1 16,-2-1-3-16,2 0 0 0,0-1 4 16,-8-2-6-16,8-1-1 0,-6 0-10 15,6-2 6-15,-6 0-1 0,2-2 2 0,-3 0 0 16,3-1 0-16,-2 0-1 0,0 0-1 16,0-2 0-16,-1 2 0 0,-1-1 0 15,2-1 2-15,2 2 2 0,-2-1-2 0,4 1-2 16,-7-2-1-16,3 2 2 0,4 0 0 15,-2 0-2-15,0-2 0 0,2 4 2 16,-2-2-3-16,4 0 4 0,0 2 0 16,0-2 0-16,0 1 0 0,0-1 0 0,0 1 3 15,0 0-1-15,4 0 1 0,-2 1 1 16,2-1 0-16,0 1 2 0,-2-1-1 16,4-1-1-16,3 2 1 0,-7-1-2 15,4 0 1-15,-2 1 0 0,2 0-2 0,2-1 2 16,-6 1-4-16,5-1 3 0,1 1-28 15,-6-1-88-15,4-1-183 0,-2 0-107 16,-4 0 11-16</inkml:trace>
  <inkml:trace contextRef="#ctx0" brushRef="#br0" timeOffset="-119196.92">1656 9778 1 0,'0'-2'185'16,"0"0"8"-16,0 0-8 0,0 1-28 15,4-1-33-15,-4 1-31 0,0-1-22 0,0 2-4 16,0-1-5-16,0 1 6 0,0-2 13 16,4 2 24-16,-4 0 4 0,0 0-14 15,0 0-35-15,0 2-22 0,2-2-11 0,-2 0-11 16,0 1-3-16,4-1-3 0,-2 0-69 15,-2 2-165-15,0-2-202 0,0 1-56 16,0 1 88-16</inkml:trace>
  <inkml:trace contextRef="#ctx0" brushRef="#br0" timeOffset="-118276.92">1697 10503 91 0,'0'0'104'15,"0"0"-26"-15,0 0-23 0,0-2-15 0,0 1-5 16,0-1 4-16,0-1 3 0,0 0 13 15,2-2 17-15,-2 1 25 0,0-2 14 16,4 2 3-16,0-4-7 0,-4-1-5 16,2-1-5-16,3-1-3 0,-3-2 0 0,6-1-2 15,-6 0-12-15,4 1-22 0,-2 0-21 16,0 0-12-16,3 3-11 0,-3 0-5 16,-2 2-5-16,4-1-1 0,2 3 1 15,-6 0 6-15,5 5 2 0,1-1 0 0,-6 4 3 16,4 2 0-16,-2 1-3 0,0 4-3 15,-2 1 0-15,3 4-1 0,-1-1-2 16,-4 3-2-16,2 1 3 0,-2 0-4 16,0-1 4-16,0 1-5 0,0-1 2 0,0-2 0 15,0 0 0-15,0 0 1 0,0-2-3 0,0-1 3 16,0-1-1-16,-2 0 2 16,2-2 1-16,0 0-1 0,-4-2-2 0,-1 0-2 15,3-2-2-15,-2 0-2 0,0 0-2 16,4-1 7-16,-6-2 0 0,4 1-1 15,-2-1 1-15,0-2-1 0,-3 1 0 16,5-2-4-16,-2-1 0 0,-2-2 2 0,2 3 2 16,2-3 0-16,-6-1-2 0,1 1 3 15,3 0 5-15,2-1 7 0,-4-1 8 0,6 2 12 16,-8 0 11-16,8 1 2 0,-7-1-9 16,7 1-14-16,-2 1-13 0,2 0-9 15,-4 0-2-15,4 1-1 0,0 1 3 16,0-1 2-16,0 0-2 0,4 2 1 0,-4 0-3 15,2 0 5-15,-2-1-2 0,7 1 0 16,-7-1-1-16,8 1 0 0,-6 0-2 16,4-2-1-16,-2 2-64 0,3-1-132 15,-3-1-190-15,2 2-135 0,-2-1 10 0,-2-1 121 16</inkml:trace>
  <inkml:trace contextRef="#ctx0" brushRef="#br0" timeOffset="-116546.92">1689 10240 16 0,'0'0'200'0,"0"-1"11"15,0 1 2-15,0 0-4 0,0 0-1 0,0 0-6 16,0 0-2-16,0 0-8 0,4-2-14 16,-4 2-26-16,0 0-28 0,0 0-33 15,0 0-26-15,0 0-23 0,0 0-12 16,4 0-11-16,-4 0-2 0,2 0-7 0,-2 0-2 15,0 0-2-15,4 0 2 0,-4 0-64 16,4 0-133-16,-4 2-180 0,0-2-166 0,0 0-9 16,0 0 97-16</inkml:trace>
  <inkml:trace contextRef="#ctx0" brushRef="#br0" timeOffset="-116226.93">1769 10257 21 0,'7'0'130'0,"-7"0"-3"0,0 0 0 15,4 0 14-15,0 0 15 0,-4 0 9 16,2 0-5-16,-2 0-17 0,4 0-21 0,-2 0-30 16,-2 0-28-16,4 0-23 0,-4 1-16 15,4-1-7-15,-2 0-7 0,-2 0-2 16,5 0-4-16,-5 0-45 0,4 0-128 15,-4-1-197-15,2-1-72 0,-2 2 53 0</inkml:trace>
  <inkml:trace contextRef="#ctx0" brushRef="#br0" timeOffset="-115106.92">1817 9169 35 0,'2'0'48'0,"-2"-3"-2"16,0 3 1-16,0-1-3 0,0-1-9 0,0 1-5 15,0 1-5-15,0-2 1 0,4 2-5 16,0-2-2-16,-4 2-5 0,0-1-2 16,2 0-5-16,-2 1-1 0,4 0-4 0,-1 0 0 15,-3 0 1-15,4 0 3 0,-4 1 0 16,6 0 7-16,-6 1 17 0,4 1 15 16,0 0 3-16,-2 2-13 0,2-1 4 0,-2 2 9 15,3 2 6-15,-1 1-7 0,-2 0-5 16,-2 0 0-16,4 3 8 0,-2-2 5 15,-2 2 9-15,0 2 4 0,4-1 7 16,0 1-7-16,-4-1-7 0,0 2-5 0,0 0 0 16,2 0-2-16,-2 2-2 0,0-2-6 15,4 3-1-15,-4 0-7 0,3 3-7 16,-3-2-6-16,4 2-6 0,0 0-2 16,-2 2-6-16,2 1-2 0,0-1-2 0,2 2-2 15,-4-1 1-15,7 0-2 0,-3-2 1 16,4 1 4-16,-8-1 1 0,9-1-4 0,-5-3-3 15,4 0-3-15,-4-3 0 16,5-2 3-16,-5 1 5 0,2-2-3 0,-2-1 2 16,1-1 1-16,-1-2 28 0,2-1 52 15,-6-1 57-15,4-3 19 0,-2 0-24 0,1-2-41 16,-5-1-35-16,0-1-22 0,0 0-12 16,0-1-7-16,0 1-11 0,0-1-6 15,-5 1-6-15,1 1-1 0,4 1-3 16,0 1 1-16,-2 3 0 0,-2 2 2 0,4-1 2 15,0 4 2-15,-2 1 2 0,4 2 1 16,-2 1 2-16,0 0 0 0,0 2 0 16,6 2 1-16,-6 0 0 0,4 0-3 0,1 1 1 15,-3 1-3-15,2-1 2 0,-2 2-1 16,2 0-2-16,0 0 0 0,-2 2-2 16,2-1 1-16,0 1 1 0,-2 0 0 15,3 3 0-15,-3-2 2 0,-2 0 4 0,4 0 0 16,0-3-8-16,-4 2 5 0,0-2-4 15,0 1 5-15,0-3-1 0,-4 2 0 16,0-3-1-16,2-1 17 0,-3 0 31 16,3-4 31-16,-6 1 0 0,2-4-20 0,0-1-23 15,0 0-14-15,-3-1-14 0,1-4-3 16,0 2-6-16,2-3-3 0,-1-2-9 16,1 3-55-16,-2-4-142 0,2 0-204 0,4 0-193 15,-7-4-79-15,3 2 73 0,-4-4 170 16</inkml:trace>
  <inkml:trace contextRef="#ctx0" brushRef="#br0" timeOffset="-114096.93">1397 9244 55 0,'0'-3'65'0,"0"2"-10"15,-4-1-9-15,4 1-11 0,-4-1-9 16,4 2-2-16,-2 0-8 0,-2 0-8 15,4 2-2-15,-2 1 0 0,-2 0-2 0,0 0 1 16,1 1-3-16,-1 1 2 0,0 1-2 16,4 0 0-16,-2 1 0 0,-2 1 9 0,4 1 3 15,-2 0-3-15,2-1-1 16,-4 3 1-16,0 1-2 0,4-1 2 0,0 1-11 16,0 1 3-16,0 1 1 0,0 1 5 15,0 1 5-15,4 1 5 0,0 1 3 0,-4 1 12 16,2 2 7-16,4 3 6 0,-2-2-1 15,-4 4 6-15,7 0 22 0,-3-1 20 16,0 4 22-16,-4-1 9 0,2 1 2 16,-2-1 2-16,0 1-1 0,-2-1-6 0,-2-2-5 15,0-1-13-15,-3-2-16 0,3-1-19 16,2-4-18-16,-4 0 1 0,2-3 12 16,0-1 9-16,-3-2-14 0,1-2-21 0,2-1-14 15,-2-1-11-15,4-4-8 0,-2 2-6 16,0-1-3-16,2-2-3 0,2-1 0 15,0 3 1-15,0-2 1 0,2 2 1 16,2-1 10-16,0 2 0 0,-2 0 0 0,4 1-9 16,4 3 2-16,-3 0 3 0,1 2 4 15,-2 0-1-15,0 1 2 0,1 3-2 0,1 2-2 16,-6-2 3-16,4 4 0 0,-6-2 0 16,8 3 20-16,-8 1 15 0,0 2 17 15,0 3 6-15,0-2 1 0,0 3 1 16,-4 0-14-16,0-1-6 0,4 1-12 0,-2-2-10 15,-2 1-9-15,4-1-4 0,0-1-2 16,0-2-2-16,4 2-3 0,-2-2 0 16,-2-1-5-16,4 1 2 0,2-2 2 15,-1 0 7-15,1-1-3 0,0-2-3 0,0 0-2 16,4-2-2-16,-1-1 1 0,-1-3-1 16,2-2 0-16,1-1-7 0,3-1-126 15,-6-4-232-15,3-1-299 0,-1-3-54 16,-4-2 120-16,5 1 232 0</inkml:trace>
  <inkml:trace contextRef="#ctx0" brushRef="#br0" timeOffset="-113256.92">2309 10615 56 0,'0'-3'174'0,"4"2"19"0,-4-2 10 0,4 1 7 16,-4-1 13-16,0 1 23 0,0 0 31 15,2 0 27-15,-2-1 6 0,0 2-19 16,0-1-36-16,0 1-46 0,0-1-46 0,0 1-46 16,0-1-34-16,0 2-30 0,0 0-18 15,0 0-12-15,0 3-6 0,0-1-6 16,0 2-4-16,0 1-2 0,0 1 1 16,0 0 2-16,0 0-1 0,0 1 0 0,0-1-5 15,4 1-6-15,-4 1-2 0,0 0 6 16,2-2 0-16,-2 0 4 0,0 0 1 15,5-2 1-15,-5 2-4 0,4-3-2 16,-2 0 2-16,6 0-1 0,-6-1 0 0,2-1 0 16,-2-1 0-16,7 0-4 0,-7-1-38 15,2-2-112-15,-2 1-189 0,2-1-168 16,-4-1-108-16,4-2-20 0,-4 0 76 16,0-2 141-16</inkml:trace>
  <inkml:trace contextRef="#ctx0" brushRef="#br0" timeOffset="-112946.92">2303 10399 41 0,'0'-7'189'0,"0"1"15"0,0 0 6 16,0 0-4-16,0 1-12 0,0 1-19 15,0-1-23-15,0 2 1 0,0 0 21 16,0 0 34-16,0 2 35 0,4-2 1 0,-4 1-26 15,2 1-54-15,-2-1-49 0,0 1-37 16,0-1-22-16,4 0-17 0,-4 2-13 16,4-1-8-16,-4 0-9 0,0 1-1 0,0-3-7 15,0 1-150-15,0 2-322 0,0 0-279 16,0 0-19-16,0 0 212 0,0 2 219 16</inkml:trace>
  <inkml:trace contextRef="#ctx0" brushRef="#br0" timeOffset="-107706.92">2013 9205 7 0,'-4'2'86'0,"4"-2"-12"0,0 1-15 16,0-1-14-16,0 2-16 0,0-2-14 15,0 1-5-15,0-1 1 0,4 0 1 0,-4 0 3 16,4-1 6-16,-4 1 8 0,0-2 10 0,3 1-65 16,-3-2-43-16,4 0-30 0,-2 0 59 15,-2-1 37-15,8 2 19 0,-8-3 11 16,2 2 3-16,2-3 1 0,-2 3 2 15,7-1-1-15,-9-2 4 0,6 1-9 16,-4-1-3-16,2 0-5 0,2 0-7 0,2 0-3 16,-1 0-4-16,-1 0 0 0,0 0-1 15,0 0-2-15,-2-1 0 0,3 1-1 16,1-2 0-16,-2 2 2 0,0 0 9 0,0-1 9 16,1 0 4-16,1 0-5 0,0 0-7 15,0-1-2-15,-1 1-4 0,-1-3-2 16,4 3 0-16,1 0-1 0,-1-2-3 15,-4 1 1-15,0 1 2 0,5-1-1 0,-5 1 2 16,4-2 8-16,-4 1 19 0,5 1 20 16,-5-1 10-16,2-1 6 0,0 2 5 15,1-1-9-15,-3-1-7 0,0 2-6 0,0-2-8 16,0 1-7-16,3 0-7 0,-3 3-11 16,0-3-5-16,0 1-6 0,3 1-1 15,-7 0 0-15,4 0-3 0,-2 0 0 16,2 3-3-16,2-2 1 0,-5 0 0 15,-3 3 1-15,6-1 2 0,-6-2-2 0,4 4 6 16,0-2 5-16,-4 1 0 0,2 0 0 16,-2 1-6-16,4 0 1 0,-4-2-3 15,2 1 0-15,-2 1-3 0,0-1 0 0,4 2 1 16,1-3 0-16,-5 3 0 0,0-1-3 16,2-1-3-16,-2 0 5 0,0 2-2 0,4-1 2 15,-4 1 0-15,2-1 3 16,-2 1-1-16,0-2 2 0,0 2 4 0,0 2 1 15,0-2-5-15,0 0 0 0,0 0-1 16,0 1 3-16,0 0-3 0,0 3-1 0,-2-1-2 16,2 0-2-16,-4 1 4 0,4 0-4 15,0 1 1-15,-2 3-4 0,2-3 5 16,-5 3 1-16,1 0 17 0,4-1 14 16,-6 1 11-16,6 0-1 0,-2 0-10 0,-2 1-9 15,0-1-11-15,4-1-1 0,-2-1 6 16,-2 0 11-16,4-1 9 0,-3-1 7 15,3 0 6-15,0 0 1 0,0-1-9 16,-4-2-12-16,4 1-11 0,0-2-7 0,0-2 1 16,4 1-5-16,-4-1-4 0,0-1-4 15,0 1 1-15,0-2-2 0,0 0-1 16,0-1 5-16,3 1-4 0,-3-2 0 0,0 0-4 16,0-2 2-16,0 1 0 0,0-1 3 15,0-1 0-15,0 2 1 0,0-2 0 16,0 1 5-16,0-1 0 0,0 3 2 15,0 0 8-15,0 0 16 0,-3 0 12 0,3 2-2 16,-4-1-8-16,0 2-12 0,2 1 3 16,-2 0 20-16,0 2 29 0,-2 0 36 15,4 0 22-15,-7 1 7 0,3 0-15 16,4-1-22-16,-6 2-27 0,6 0-25 0,-7-1-19 16,7-1-17-16,-2 0-6 0,2 0-5 15,-2 0-2-15,0-1-100 0,4-3-245 16,-6 2-354-16,4-1-118 0,2-2 115 15,-4 1 272-15</inkml:trace>
  <inkml:trace contextRef="#ctx0" brushRef="#br0" timeOffset="-105376.92">2450 8446 55 0,'6'5'74'0,"-6"-1"3"0,8 2-5 15,-6 0-7-15,-2 2-10 0,6 0-6 16,-6 3-11-16,4 0-5 0,1 2-5 0,-3 2 0 16,2 2 3-16,0 1 5 0,-2 0-1 15,2 1-1-15,-2 2 21 0,6-1 27 16,-6 1 23-16,5 0-15 0,1-1-22 0,0 3-11 16,0-2-2-16,3 0-10 0,-3 2-10 15,2-4-14-15,5-1-3 0,-5 0-2 16,-2-1-2-16,3-4-3 0,-1 0-1 15,0 0-5-15,1-3 0 0,-1 1 0 0,-4-2 18 16,1-2 41-16,-1 0 55 0,0-2 36 16,2-2-8-16,-6 2-38 0,-2-4-39 15,4 1-23-15,-4-2-17 0,-4 1-10 0,4 0-8 16,-2 1-6-16,2 1-6 0,-4 0-1 16,0 2 1-16,2 1 1 0,-2 3 0 0,4 0 1 15,-2 3 8-15,2 1 8 16,0 0 22-16,2 4 6 0,-2 3 7 0,6 0-17 15,-2 3-13-15,0 1-6 0,2 0-5 16,-4 2-1-16,7-1-4 0,-3 1-3 0,0 1 0 16,0-2 0-16,3 0 1 0,-7 3-1 15,4-3-2-15,-2 1 2 0,2-2-2 16,-2 1 0-16,1-1 2 0,-5 0-2 16,2 0 6-16,-2 0-1 0,0-1 30 0,-2-1 36 15,2 1 27-15,0-2-16 0,-9 0-25 16,9 0-21-16,-6-3-10 0,6-2-5 15,-4-1-9-15,2-1-3 0,-2-2-5 16,2 1-2-16,-7-2 0 0,7-1 0 0,-2-1-1 16,2 0-1-16,-6 0-3 0,6-3-1 15,-7 0 2-15,7-2-5 0,-2 1-44 16,-2-3-136-16,0-1-179 0,0 1-186 0,-3-4-85 16,3-1 55-16,-4-2 153 0</inkml:trace>
  <inkml:trace contextRef="#ctx0" brushRef="#br0" timeOffset="-104286.92">2063 8529 33 0,'0'3'76'15,"0"0"-3"-15,0-2 1 0,0 2-10 16,0 0-8-16,0 0-14 0,0 0-9 16,0-1-8-16,-4 1-8 0,4 1-8 0,0 1-3 15,0-1-3-15,0 2 4 0,0 2-5 16,0 1 2-16,0 0-2 0,0 3 3 15,0 0 11-15,0 1 4 0,0 1 7 16,0 1-1-16,0 0 7 0,0 0 8 0,4 1 13 16,-4 0 14-16,0 1 12 0,0 0-2 15,-4 1-9-15,4 0-9 0,0 1-5 16,0 1-4-16,-2-1-1 0,-2 2-11 0,4-2-1 16,-2 0-4-16,2-1-1 0,-5-2-9 15,1 1-4-15,4-4-8 0,-2 0-2 16,-2 0-3-16,4-3 1 0,0 1 13 0,0-4 5 15,-2 1 3-15,2-3-15 0,0 0-4 16,0-2-8-16,0-1-4 0,2-1-1 16,-2-1 2-16,4-1 1 0,-2-1-3 0,7 1 0 15,-3-1 2-15,0 2 2 0,4 0 2 16,1 0 2-16,1 2 8 0,-2 2 2 16,5 4 7-16,1 2 8 0,-3 5 5 15,-1 3 1-15,7 6-4 0,-11 2-8 0,7 4-7 16,-5 0-8-16,0 0-3 0,-2 1-1 15,1 0 1-15,-7 3-1 0,4-3 0 16,-6 2 19-16,8-1 35 0,-8-1 39 16,2-1 6-16,-2 0-9 0,7 0-26 0,-7 2-18 15,4-4-14-15,-4 1-8 0,6-2-9 16,-6-2-5-16,8 1-9 0,-6-2-2 0,2 0-2 16,-2-4 2-16,3 2-2 0,-1-5 1 15,-2 1-3-15,4-1 0 0,-2-2 0 16,0-1 0-16,-2-1 1 0,2-2 3 15,-2-1-2-15,-2-2 0 0,5-3 1 0,-1 2-1 16,-2-3-22-16,-2-2-100 0,0 1-161 16,0-3-201-16,0-2-82 0,0-1 46 15,-2-1 154-15</inkml:trace>
  <inkml:trace contextRef="#ctx0" brushRef="#br0" timeOffset="-103406.92">1466 8914 8 0,'0'1'47'16,"0"-1"8"-16,0 2 13 0,0-2 18 16,4 0 11-16,-4 0 2 0,0 0-5 0,0-2-9 15,4 2-7-15,-2 0-7 0,-2-2-2 16,4 2-9-16,0-3 2 0,-2 1-2 16,2-1 10-16,-2 0 8 0,7 0 11 15,-7-2-6-15,4 1-10 0,2-2-14 0,0 0-7 16,1 0-7-16,1-1-5 0,-2-1 7 15,3 1 15-15,-1-3 14 0,5 2 6 16,-7-3-1-16,2 2 3 0,5-3 10 0,-3 0 9 16,2 2 13-16,-1-4-1 0,-1 1-10 15,3-1-23-15,-3 1-26 0,5-1-21 16,-7 1-13-16,4 1-7 0,-3 1-5 0,-3 1-4 16,2 1-2-16,5 0 0 0,-9 1-4 15,0 1 8-15,0-1-1 0,3 2-1 16,-7 2-10-16,4-1 4 0,2 1 4 15,-6-1-1-15,-2 2 0 0,7 0-3 0,-7 0 2 16,4 2-2-16,-4-2 1 0,4 1-28 16,-4 2-105-16,0 0-171 0,0 0-189 15,-4 0-121-15,4 0 31 0,-4 0 135 0</inkml:trace>
  <inkml:trace contextRef="#ctx0" brushRef="#br0" timeOffset="-103026.92">1757 8508 38 0,'0'-2'49'0,"2"2"-9"0,-2 0-6 0,0-1-2 16,4 1-4-16,0 0 0 0,-2 0-4 15,5 0-1-15,-3 0-5 0,0 1-4 16,2-1-2-16,0 0 2 0,0 2 4 16,3-1 4-16,-7 2 2 0,4-1-4 0,2-1 10 15,-2 2 7-15,1 0 10 0,-1 0-6 16,2 0 3-16,-2 0 11 0,1 2 19 0,-1 0 17 16,-2 0 11-16,-2 3 0 0,2-1 7 15,0 2 9-15,-4-2 5 0,2 4-6 16,-2-2-15-16,-2 2-18 0,2 1-14 15,0 0-19-15,-4 0-17 0,0-2-13 0,2 2-8 16,-2 0-6-16,2-1 0 0,-7-2-5 16,7 0-4-16,-2 0-77 0,2-2-157 15,-6 1-211-15,2-4-57 0,-5 1 79 16</inkml:trace>
  <inkml:trace contextRef="#ctx0" brushRef="#br0" timeOffset="-101946.92">1463 8167 38 0,'0'-3'45'0,"3"0"-2"0,-3 0-6 15,4 0-4-15,0 0-8 0,-2 0-5 0,6-1-8 16,-6 1-2-16,4 0 2 0,3 1-2 16,-3 1-1-16,0-1-2 0,0 2-4 15,0 0 1-15,3 3 7 0,-3-1 7 16,0 1 6-16,0 0 11 0,3 1 14 0,-7 2 13 16,4-1 12-16,-2 2 8 0,0-1 12 15,-2 2 6-15,2-1-1 0,-4 1-9 16,0-1-18-16,0 2-17 0,-4-1-15 0,4 1 0 15,-2 0 7-15,-2-2 24 0,0 1 21 16,-2-3 13-16,4 2-11 0,-7-1-16 16,3-3-12-16,4 1-8 0,-6-2-7 15,2-1-9-15,-5-1-10 0,9-1-5 0,-6-3-3 16,0 2 6-16,-1-3 4 0,3-1 10 16,4 0 4-16,-6-1 9 0,2-1 1 15,2 1 0-15,1-2-4 0,-1 0-2 0,2-2 4 16,2-1-2-16,0 1 2 0,0-2-3 15,0-2 0-15,2 0 7 0,-2 0 1 16,7 0 9-16,-3-1 1 0,2 1-1 0,2-2 1 16,0 1-9-16,1 1-10 0,-3-1-12 15,0 0-13-15,0 3-9 0,0 1-12 16,-1 0-1-16,1 1-4 0,2 0-2 16,-6 3-1-16,4 0-1 0,-1 1 2 0,-1-1 1 15,-2 4 1-15,2-1 1 0,-2 2-1 16,2 0-16-16,0 0-123 0,-2 3-237 0,2-3-326 15,1 2-92-15,-3-1 110 16,2 2 256-16</inkml:trace>
  <inkml:trace contextRef="#ctx0" brushRef="#br0" timeOffset="-96776.92">7187 11198 77 0,'0'0'88'0,"0"0"3"0,0 0-5 16,0-1-7-16,0 1-8 0,0-1 1 15,0 1-3-15,2 0-1 0,-2 0-3 16,0 0 0-16,0 0-2 0,0 1 2 16,0-1-3-16,0 1-5 0,0-1-11 0,0 0-8 15,0 0-11-15,0 2-7 0,0-2-6 16,0 0-7-16,0 0-4 0,-2 2-1 15,2-1 0-15,0 1 0 0,0-1-1 16,0 2 3-16,0 0-4 0,0 2 2 0,0-1-2 16,2 1 0-16,-2 1 5 0,0 1-1 15,0-1 3-15,0 2-2 0,0-2-2 16,0 1 0-16,0 0-2 0,5 0 1 0,-5 0 0 16,0-1 0-16,0 0-1 0,0 2 0 15,2-3-1-15,-2 0 1 0,0 0 4 16,0-1-1-16,0-1 0 0,0 0-3 15,0 0 4-15,0 0 0 0,0 0 1 0,0-3 0 16,0 2-1-16,0-2-3 0,0 0-2 16,0-2-3-16,0 1-24 0,0-2-94 15,0 0-180-15,-2 1-88 0,2-1 29 16</inkml:trace>
  <inkml:trace contextRef="#ctx0" brushRef="#br0" timeOffset="-95106.92">7276 11175 57 0,'6'0'74'0,"5"0"-18"15,-5 0-17-15,4 0-12 0,5 0 5 16,-5 0 7-16,-2 0 7 0,3 0-13 15,-1 0-7-15,5 0-8 0,-7 0-3 0,6 0-2 16,-1 1-2-16,1-1 2 0,-4 0-1 16,7 2 2-16,-9-2-2 0,7 0 11 15,-3 1 13-15,3-1 16 0,-3 1 2 0,2-1-8 16,-3 0-6-16,1 0-10 0,1 0-8 16,1-1 1-16,-2 1 2 0,-1-1-1 15,3-1-6-15,-1 2-4 0,1-3-6 0,-6 2-3 16,3-1-1-16,3 1-2 0,-5-1 0 15,1 1 0-15,4 1-2 0,-3-2 0 16,-3 2 0-16,2-2 9 0,1 2-5 16,-1-1 2-16,-4 0-8 0,9 1 26 0,-9-2 25 15,4 1 15-15,0-1-5 0,-1 1-14 16,1-1-15-16,0-1-9 0,1-2-7 16,-1 3-6-16,0-1-4 0,-1 0-1 0,5 0-3 15,-4 0 2-15,3 1-7 0,-3-1 3 16,1 1 2-16,-1 1 4 0,-2 0-3 15,3 1 1-15,3-2-4 0,-4 2 2 16,-1 0 0-16,1-1 5 0,0 1 0 0,-4 0-2 16,5-2-1-16,-1 2 1 0,0 0-2 15,1-1-1-15,-5-1-1 0,4 2 1 16,1-1 0-16,-3-1 1 0,0 2-1 0,0-1 0 16,3-1 2-16,-1 0 2 0,-4 0-4 15,5 0 0-15,-5 2-4 0,4-1 2 16,-2-1 2-16,-1 1 4 0,3-1-2 15,-8 2-2-15,4-1 0 0,3-1 2 0,-3 2-1 16,0 0-1-16,0 0-3 0,-2-1 3 16,0 1 2-16,-1 0 0 0,3 0 0 15,-2-2-2-15,0 2 0 0,-2-2 2 0,4 2 0 16,-2-1-2-16,1 0 0 0,-3 1 0 16,6-2 0-16,-6 1 0 0,4-1-4 15,2 1 4-15,-6-1-4 0,5 2 5 16,-3-1-3-16,0 1 2 0,-2-2 2 0,2 2 3 15,-2 0-1-15,2 2 2 0,0-2 1 16,-4 1-1-16,3 1-2 0,-3-1-4 16,0 2 5-16,0 0-1 0,0 0-2 15,0 0-1-15,0 2-1 0,0-1 0 0,0 0 0 16,0 1-1-16,0 1 1 0,0-1 2 16,-3 1-1-16,3-2 0 0,0 2-2 15,0 1 1-15,0 0 0 0,0 0 3 0,0 1-1 16,0-1-1-16,0 0 1 0,0 3 0 15,0-2-1-15,0 3 1 0,3-2-3 16,-3 0 0-16,0 0-1 0,0 0 3 16,0 0 0-16,4 0 0 0,0 1 0 0,-4 1-1 15,2-1 0-15,-2 1-1 0,4 0 0 16,-2-1 0-16,-2 1 1 0,8 0 0 0,-8 0 1 16,2 1 1-16,-2 0-2 15,7 0 3-15,-7-2-1 0,4 4 0 0,0-2-1 16,-2 0-2-16,2 2 1 0,-2-1 0 15,2 1 0-15,0 2 0 0,-2-1 0 0,-2 2 0 16,9-2 0-16,-9 1 3 0,2 2-2 16,2-1-5-16,-2-1 2 0,2 0 0 15,0 2 7-15,-4-1 0 0,2 1-2 16,2-3 0-16,-1 3-2 0,-3-3 1 0,4 2-2 16,0-3 1-16,-4 0 1 0,2 1 0 15,-2-1-2-15,8 1 0 0,-8-2-2 16,2 1 2-16,-2-1 2 0,4 0-2 0,-2 3 2 15,3-3-2-15,-1 1 0 0,-2 0 3 16,-2 0-3-16,4-2 0 0,-2 2 0 16,-2-1 0-16,4-1 0 0,0-2 2 15,-4 3 2-15,2-3-2 0,-2 1-2 0,4-1-3 16,-4-1 1-16,2 0 2 0,-2 0 0 16,0 0 2-16,0-1-1 0,5 1 0 15,-5-2-2-15,4 0 1 0,-4 1 0 16,0 0 1-16,0-1-2 0,0 1 1 0,2-1-1 15,-2 1 2-15,0-1-1 0,0 1 0 16,0-1 0-16,0 0 1 0,0 0-2 16,0 0-2-16,0-1 2 0,4 0 2 15,-4-1 7-15,0-1 12 0,0-1 30 0,4 2 49 16,-4-2 50-16,0-2 15 0,0 1-17 16,0-1-20-16,0-1-7 0,-4 2-2 15,4-2-18-15,-4 1-27 0,4-1-26 0,-2 0-15 16,2 0-12-16,-9 2-7 0,7-2-5 15,-2 1-4-15,2 0 5 0,-6-1 2 16,6 0 14-16,-4 2 14 0,2-2 16 0,-3 0 2 16,1 0-10-16,-2 0-14 0,6 0-8 15,-6-2-8-15,1 2-5 0,5 0-6 16,-6-1-6-16,6 0-8 0,-2 1-2 0,2-2-35 16,-2 1-138-16,-1-1-214 0,3 1-262 15,2-2-37-15,-4 0 109 0,0-1 230 16</inkml:trace>
  <inkml:trace contextRef="#ctx0" brushRef="#br0" timeOffset="-94186.92">7423 10987 5 0,'0'-3'77'0,"4"-1"12"0,-4-1 16 15,0 1 17-15,2 1 11 0,-2-2 3 16,0 2-6-16,0 2-13 0,0-3-18 0,0 2-20 16,0 0-20-16,0 1-21 0,0-1-15 15,0 2-9-15,0 0-5 0,0 0-5 16,0 3 1-16,4 0-2 0,-4 2 2 15,4-1-2-15,-4 2-1 0,0-1 0 0,0 2-2 16,3 1 0-16,-3 1 0 0,0-2 2 16,0 4 1-16,4-2-2 0,-2 0-1 15,-2 1 0-15,4 1 2 0,0-2-2 0,-4 0 0 16,2 0 2-16,-2 0-1 0,4-2 1 16,-4-1 0-16,2 0-1 0,-2 0 0 15,4-1 1-15,1-3-2 0,-5 2 1 0,0-4 1 16,2 0 0-16,-2-2-3 0,4-1-42 15,-2-1-73-15,-2-2-95 0,0 1-64 16,0-2-26-16,0-1 35 0</inkml:trace>
  <inkml:trace contextRef="#ctx0" brushRef="#br0" timeOffset="-92996.92">7454 10951 12 0,'0'0'26'0,"2"0"-1"0,2 0-6 0,2 2 1 16,-1-2 4-16,1 0 5 0,0 0 9 16,0 1 6-16,2-1 2 0,1 0 6 15,-1 0 4-15,0 1 10 0,3-1-5 16,-1 0-7-16,4 0-6 0,-5 0 4 15,5 0 3-15,-2 0-6 0,-1 0-5 0,3 0-8 16,3 0-4-16,-7 0-3 0,7 0-5 16,-9 0-2-16,9 0-3 0,-3 0-3 15,-2 0 7-15,3 0 7 0,-3 0 5 0,5-1-12 16,-3 0-4-16,-1-1-5 0,3 2 0 16,-1-1-6-16,-3-1-5 0,3 1 0 15,1-1 0-15,-6 2-1 0,7-1 1 16,-9-1-3-16,11 2-1 0,-11-1 1 0,9 1 1 15,-3 0 3-15,-1 0-4 0,3-2 2 16,-1 2-1-16,-3 0 3 0,4-2 0 16,1 2 7-16,0-1 13 0,-3 0 13 0,-2 1 5 15,5-2-11-15,-3 1-10 0,-1-1-6 16,3 1-4-16,-1-1-2 0,-3 1-6 16,3-1-1-16,-3 1 2 0,3 1-2 0,-3-2-1 15,2 0 3-15,-5 2-3 0,5-1 0 16,-1 0-1-16,-3 1 2 0,4-2-1 15,-5 1 3-15,5 1 1 0,-4-2 1 16,3 2 1-16,-3-1 1 0,1-1-3 0,-1 1 1 16,-2-1-3-16,2 2-2 0,1-1 2 15,3 1-3-15,-8-2 0 0,5 2 0 16,-1 0 1-16,-4-1 2 0,5 1 0 16,-5 0-3-16,4 0 0 0,-4-2 2 0,1 1 2 15,-1 1-3-15,2-2 2 0,-2 1 0 16,0 1 1-16,1-2 0 0,-1 1 1 15,2-1-3-15,-6 2-2 0,7-1 2 0,-7-1-4 16,2 2 4-16,-2 0-1 0,2 0 7 16,0-1 14-16,-4 1 27 0,2 0 27 15,-2 1 11-15,4-1-4 0,-2 2-14 16,-2-1-18-16,0-1-18 0,0 2-12 0,0-1-10 16,4 1-4-16,-4-1-2 0,0 1-1 15,5 1-1-15,-5-2-2 0,0 2 0 16,0 0 2-16,0 2-3 0,0-1-3 0,0 2 2 15,0-1 1-15,0 2 3 0,0-1-2 16,0 3-1-16,0 0 2 0,0 2 0 16,0-2-3-16,0 0 1 0,0 3 1 0,0-1 2 15,2 0-2-15,-2 1 4 0,0 3-3 16,4-1 3-16,-4-1-5 0,2 2 3 16,-2 2-1-16,8-3 0 0,-8 2-2 0,2 0 0 15,-2-1 0-15,4 2 1 0,0-1-1 16,-1 0 1-16,-3 0 2 0,4 0 0 15,-2 2-2-15,-2-1 1 0,4 1 2 16,0-2-2-16,-4 2 1 0,2 0-3 0,-2 2 0 16,4-1 2-16,-2-1 1 0,-2 2-1 15,0-1-1-15,4-1-2 0,1 2 1 0,-5-1 2 16,2-1 0-16,2 0 2 0,0-1-1 16,-4 1 1-16,2-3-2 0,-2 0-1 15,4 1-1-15,-2-2 2 0,-2-1-1 16,4 1 2-16,0-1 3 0,-4-1 0 0,2 1-6 15,-2-2-4-15,0 1-1 0,5-1 4 16,-3 1 1-16,-2-2 2 0,4-1 2 16,-4 1 0-16,4 0-3 0,-4-2 0 15,0 2 1-15,0-3 1 0,0 2 0 0,0-3 3 16,0 1 16-16,0-2 50 0,0 1 74 16,0 0 56-16,0-1 3 0,0-2-27 15,-4 1-40-15,0-1-22 0,4-1-14 16,-2 0-5-16,-3 0-12 0,3 0-12 0,2-1-23 15,-8 1-14-15,8-1-17 0,-2-1-5 16,2 2-7-16,-4-1-5 0,2-1-3 16,2 2-1-16,-4-1-3 0,4-1-1 15,-4 0-6-15,4 0-34 0,0 0-122 0,-2 0-238 16,2 0-269-16,-9-3-132 0,7 2 91 16,-2-2 208-16,-2 0 200 0</inkml:trace>
  <inkml:trace contextRef="#ctx0" brushRef="#br0" timeOffset="-91076.92">7723 10774 1 0,'4'6'69'0,"-2"1"-1"0,-2 1-3 0,4 0-12 16,0-1-15-16,-4 2-10 0,0-1-8 16,2 1-5-16,-2-2-6 0,4-1-3 15,1 0-2-15,-5 0-1 0,0-1 1 16,2-1 2-16,-2 1-1 0,0-2 4 0,4-2 1 16,-2 0 0-16,-2-1 1 0,0 0-3 15,4-1-3-15,-4 0 0 0,4-4-2 16,-4 2 2-16,0-1-1 0,0-1 2 0,0 1 0 15,0-2 0-15,0-1-3 0,0 2 2 16,0-1-3-16,0 0 3 0,0 0-5 16,0-2 0-16,-4 2 3 0,4 0-1 15,-4 0-2-15,4 2-2 0,0-2 1 0,0 1-1 16,0 1 2-16,-2 1 0 0,2-2 0 16,0 2 0-16,0 0 0 0,-4 0 5 15,4 0 4-15,0 2-2 0,0-1 1 16,0 1-4-16,0-1-3 0,0 1-1 0,0 1 4 15,0 0-2-15,0 0 1 0,0 0 1 16,0 1-1-16,4 1 2 0,-4-2 1 0,2 1-3 16,-2 1 3-16,0-1 1 0,4 1-4 15,0-1 3-15,-2-1 4 0,4 2 6 16,-2-1 5-16,3-1 2 0,-3 0 0 16,2 0-4-16,0 0-4 0,2 0-4 0,1 0 3 15,-1 0-1-15,0 0 9 0,1 2-1 16,-1-2-1-16,2 0-7 0,0 0-5 15,5 0-1-15,-7 0-1 0,3 0-2 16,3 0 1-16,-4 0-5 0,3 0 0 0,-1 0-4 16,-1 0 3-16,3 0 1 0,-2 1 5 15,3-1-2-15,-3 0 11 0,3 2 9 16,-3-2 11-16,1 0-1 0,1 0-5 0,-2 0-5 16,3 0-2-16,-3 0-6 0,5-2-6 15,-3 2-2-15,-1 0 0 0,3 0 0 16,1 0-3-16,-3 0-2 0,3 0 2 15,-5 0 3-15,5 2-4 0,-1-2 2 0,3 0-2 16,-7 0 10-16,1 1 17 0,3-1 14 16,-1 0 2-16,-3 0-3 0,5-1-9 15,-3 1 2-15,-2 0 9 0,3-2 4 16,-3 1-4-16,3-1-8 0,-3-1-6 0,3 0-9 16,-3 2-4-16,0-2-4 0,3 0-2 15,-3 0-2-15,3 0-2 0,-3 0-5 16,3 0 2-16,-3 0-5 0,3 1 3 0,-3 0 0 15,2 0-2-15,-5 0 1 0,5 2-1 16,-3-3-1-16,1 3 1 0,-6 0 1 16,4-1 0-16,1 1-1 0,-5 0 2 15,4-2 0-15,-3 2-2 0,1 0 0 0,-6 0 0 16,4 0 1-16,2 0-2 0,-8 0 0 16,2 0-3-16,5 0 3 0,-7 0 0 15,4 0 1-15,0 0 2 0,-2 0-3 16,-2 0 4-16,4 2 3 0,-2-2 2 0,-2 1-1 15,0-1-1-15,4 3 0 0,0-3 0 16,-4 2-2-16,0 0-2 0,0 0 1 0,2 0-2 16,-2-1 2-16,0 2 1 0,0-1-1 15,0 1 1-15,5 0 1 0,-5 0 8 16,4 1 6-16,-4 1 6 0,0-1-5 16,0 1-8-16,0 1-6 0,2 0-2 0,-2 1-2 15,0 1 0-15,0-1 2 0,0 2-4 16,4 0 2-16,-2-1-2 0,-2 2-1 15,0-1 2-15,4 2-2 0,0-1 0 16,-4 1-2-16,2 1 4 0,-2 0 0 0,4 1 2 16,-4 1 1-16,3-1-1 0,-3 4 1 15,4-2-3-15,0 0 4 0,-4 1-5 16,2-1 1-16,-2 2-4 0,4-1 2 0,0 0-1 16,-2 0 1-16,-2 0 0 0,4-1 0 15,-2 0 1-15,3 0 1 0,-1 0 1 16,-2 0-2-16,2 0 0 0,-2-1 1 15,2 0 1-15,0 0-2 0,-2 0 4 0,-2-1-1 16,4 0 1-16,-1 1-4 0,1-2 2 16,0 1 0-16,-4 1-1 0,0-2-2 15,2-2 2-15,-2 3 1 0,4-3 1 0,0 1-2 16,-4-2 1-16,0 0 2 0,2 0 38 16,-2 0 51-16,0-2 49 0,4-1 5 15,-4 2-13-15,0-2-16 0,2-2-10 0,-2 2-9 16,0 0-7-16,-2-1-11 0,2-1-8 15,-4 2-10-15,4-2-3 0,-2 0-2 16,2 0 1-16,-8 1 3 0,8-2-5 16,-2 1-5-16,-6-1-15 0,5 0-11 0,-1-1-9 15,2-1-7-15,-6 1-5 0,6-1-4 16,-2-1-3-16,2 0 1 0,-2 0 0 16,-1 2 0-16,3-2-3 0,-2 0-1 15,2 0-9-15,2-2-39 0,-4 2-129 0,0 0-226 16,4-1-243-16,-2-1-122 0,2 2 78 15,-8-3 189-15,8 2 197 0</inkml:trace>
  <inkml:trace contextRef="#ctx0" brushRef="#br0" timeOffset="-89876.92">7960 10567 15 0,'0'-1'31'0,"0"1"-12"0,0 0-3 15,0 0-4-15,0 0 0 0,0 0-3 0,0 0-1 16,0 0-3-16,0 0-1 0,0 0 2 16,0 0-2-16,0 0 0 0,0 0-3 15,0 0 3-15,0 0-3 0,0 0-1 0,0 0 0 16,0 0-3-16,0 0 3 0,3 0 3 16,-3 0-9-16,0-4-76 0</inkml:trace>
  <inkml:trace contextRef="#ctx0" brushRef="#br0" timeOffset="-89286.92">8177 10686 29 0,'0'1'227'16,"0"1"28"-16,0 1 4 0,0-2-23 16,0-1-39-16,0 0-41 0,0 0-39 0,0-1-36 15,0 1-25-15,0 0-20 0,3-3-15 16,-3 1-8-16,4 1-4 0,-2-1-3 0,2 1-1 15,0-2 0-15,-2 0-1 0,4 1-2 16,3-1-4-16,-7 2-40 0,4-1-84 16,2-1-116-16,-2 0-93 0,-2 0-51 0,3 0 39 15</inkml:trace>
  <inkml:trace contextRef="#ctx0" brushRef="#br0" timeOffset="-88976.92">8289 10636 21 0,'4'0'49'0,"0"-1"-14"16,-2-1-15-16,-2 1-10 0,7-1-4 16,-3-1 3-16,0 0 6 0,-2 2 2 0,4-4-47 15,2 1-73-15</inkml:trace>
  <inkml:trace contextRef="#ctx0" brushRef="#br0" timeOffset="-88676.92">8500 10489 14 0,'4'-2'70'0,"-2"0"-11"16,-2 0-16-16,6-1-15 0,-2 2-11 15,1-1-3-15,-3-1-1 0,4 0 1 16,-2 0-43-16,0-1-85 0</inkml:trace>
  <inkml:trace contextRef="#ctx0" brushRef="#br0" timeOffset="-88656.92">8587 10429 120 0,'2'-1'237'0,"-2"-1"-3"16,4 2-12-16,-4-3-23 0,4 3-26 15,-4-1-35-15,0-1-40 0,2 1-37 0,-2-1-25 16,4 1-15-16,0-3-6 0,-4 2-31 15,3-1-145-15,-3 0-200 0,6-3-95 16,-6 1 67-16</inkml:trace>
  <inkml:trace contextRef="#ctx0" brushRef="#br0" timeOffset="-88106.92">8556 10507 196 0,'0'-2'303'16,"0"2"58"-16,4 0 51 0,0 0 31 15,-4-1-15-15,0 0-70 0,2 1-89 16,-2-2-75-16,4 1-59 0,-2-1-45 16,-2 1-32-16,9-2-23 0,-7 0-11 0,2-2-6 15,-2 1-4-15,6 1-7 0,-6-2-3 16,6 0-8-16,-5 3-2 0,3-1-71 0,-6 0-203 16,4 1-304-16,0-1-189 0,-4 2 45 15,-4-3 207-15,4 4 203 0</inkml:trace>
  <inkml:trace contextRef="#ctx0" brushRef="#br0" timeOffset="-87786.92">8653 10416 165 0,'4'-2'226'16,"-2"2"17"-16,-2-2 2 0,0 2-38 15,4 0-58-15,0-1-58 0,-4 0-38 16,2-1-24-16,-2 1-16 0,7-1-84 15,-7 1-181-15,4-1-140 0,0-1-20 0,-4 0 126 16</inkml:trace>
  <inkml:trace contextRef="#ctx0" brushRef="#br0" timeOffset="-87766.92">8744 10341 24 0,'0'-2'58'0,"2"0"-24"16,-2 1-15-16,4 1-6 0,-4-1-35 16,2 1-71-16</inkml:trace>
  <inkml:trace contextRef="#ctx0" brushRef="#br0" timeOffset="-85806.92">8320 10074 10 0,'0'9'10'15,"0"-2"-4"-15,2 1-4 0,-2-1-2 16,0 0 3-16,0 0-2 0,4 0 3 16,-4-2 0-16,4-1 1 0,-4 1-1 0,0-1 4 15,3-2 0-15,-3 1 2 0,4-3 2 16,0 0 3-16,-4 0 2 0,2-3-5 15,-2 1-1-15,4-1-5 0,-4-1-1 16,0-1-5-16,0-1 2 0,0 0-1 0,0 0-1 16,0 0 0-16,0 0 0 0,0-2 0 15,0 3-3-15,-4 0 0 0,4 1-1 16,0-1 6-16,0 2 1 0,0 0-1 0,4 0-2 16,-4 0 1-16,0 2 3 0,2-1-2 15,-2 2 1-15,0 0 7 0,4 0-1 16,0 2 2-16,-4-1-5 0,2-1 3 15,5 3 4-15,-3-1-3 0,2-1 9 0,0 2 1 16,2-1 10-16,-1-1 12 0,3 0 19 16,0 1 12-16,-1 1-7 0,1-1-16 15,0-1-16-15,5 1-10 0,-3-1-7 16,0 1-5-16,-1 1-3 0,-1-2-3 0,5 2 0 16,-3 0 0-16,3 0-2 0,-7 2 0 15,8-2-3-15,-5 1 4 0,3-1 1 0,-1 2 20 16,1-1 19-16,-2-1 14 0,3 0-10 15,-7 0-9-15,9 2-4 0,-7-2-1 16,4 0 2-16,-1 0-6 0,3-1 4 16,-1 0 11-16,-3 1 15 0,3 0 1 0,1-1-8 15,1-1-14-15,-5 1-15 0,3-1-2 16,1 1-5-16,1-2 1 0,-1 0-6 16,-3 1-2-16,3-1-4 0,1 0-3 15,-1 1 0-15,1-1 2 0,1 0-2 0,-1 0 1 16,0 0 42-16,-5 0 34 0,4-1 21 15,-1 1-24-15,1-1-24 0,-3 1-22 16,1-2-10-16,3 2-7 0,-9-1-6 0,7 1-4 16,-3 0-2-16,-2 0-2 0,5 0-1 15,-5 0-1-15,-2 0 4 0,3 1-1 16,3 1-2-16,-8-2 2 0,5 1 3 16,-5 0-2-16,0 1-1 0,5 0-2 0,-5-1 1 15,4-1 1-15,-4 2 3 0,0-2-4 16,3 1 1-16,-3-1 0 0,0 2 0 0,0-1 1 15,3-1-2-15,-3 0-1 0,4 2-1 16,-8-2 1-16,6 0 0 0,-1 0 1 16,-5 1-4-16,6 1 5 0,-2-2-2 15,-4 1 0-15,7 0 1 0,-7-1 0 0,2 4 3 16,-2-3 2-16,6 1-2 0,-8-1-1 16,2 2-3-16,6-1 1 0,-8 1 3 15,2 0-2-15,3 0 0 0,-3-2-2 16,-2 2 2-16,4 0-1 0,0 0 3 0,-4-1 0 15,2 1 13-15,-2-1 17 0,4 3 20 16,-4-2 10-16,2 0-4 0,-2 2-5 16,0-3-8-16,0 3-2 0,0 0-9 15,4-1-6-15,-4 0-1 0,5 1 12 0,-5 1 7 16,0 0 1-16,0 0-15 0,0 0-9 16,0 2 0-16,2-2 18 0,-2 1 16 15,0 0 5-15,0 3-15 0,4-2-13 0,-4 3 1 16,0 0 4-16,4-1 4 0,-4 1-11 15,0 1-6-15,0-2-5 0,0 0 2 16,2 3-10-16,-2-3-3 0,0 2-12 0,0 0 3 16,4-2 1-16,-2 3 14 0,-2-1 6 15,0-1 9-15,4 2-5 0,-4-1-5 16,4 0-6-16,-4 0-6 0,2 0-2 0,-2 0-1 16,5-2-3-16,-3 1-2 0,-2-1 1 15,0 2-2-15,4-1 3 0,0 1 0 16,-4-1-3-16,0 2-6 0,0-1 4 15,2-2 0-15,-2 2 3 0,0-2-8 0,0 1 5 16,4-2-1-16,-2 2 1 0,-2-2 0 16,0 0 1-16,0-1-1 0,4 0 6 15,-4 0 0-15,4-1-3 0,-4 2-5 0,0-1-3 16,3-1 3-16,-3 1 1 0,0-1 0 16,0 1-1-16,0-1 2 0,0 1 0 15,4-1 4-15,-4 1-4 0,0-1 3 16,0 1 0-16,0-2-2 0,0 0-1 0,0 0-1 15,0-2-3-15,0 2 1 0,4-1 0 16,-4-3 5-16,2 3-4 0,-2-2-1 16,4 0-22-16,-2 0-36 0,2-1-56 15,0 0-48-15,-4 2-23 0,0 0 15 0,2-1 43 16,-2 0 48-16,0 1 32 0,5 1 20 16,-5 1 9-16,0-1 10 0,0-1 3 15,0 1 1-15,0-1 4 0,0 1 1 16,0-2 0-16,2 1-4 0,-2-1-5 0,0 0-20 15,0 0-95-15,0 0-173 0,0-3-220 16,0-1-52-16,0-1 85 0,0 1 190 0</inkml:trace>
  <inkml:trace contextRef="#ctx0" brushRef="#br0" timeOffset="-83166.92">8893 10144 18 0,'0'0'44'16,"-2"0"-4"-16,2-1-5 0,0 1 1 16,0-2-6-16,2 1-3 0,-2-1 1 0,0-1 4 15,0 0 3-15,4 0 3 0,-2-1 2 16,-2-1-6-16,4 1-9 0,0-2-6 15,2-2-3-15,-1-1 4 0,3 0 2 0,0-3 0 16,-2 0 0-16,5 0-3 0,-5 0 3 16,4-1-2-16,-4 1-4 0,1 1-5 15,3 1-7-15,-4 1 0 0,0 3-1 0,3 0 5 16,-1 3 3-16,0 3 1 0,-6 0-4 16,6 3 2-16,-6 3-4 0,5 0 2 15,1 3-1-15,-6-2 2 0,4 2 0 16,-2-1-2-16,0-3 4 0,3 2 31 0,-1-1 66 15,0-2 102-15,2-3 65 0,1-1 10 16,1-1-49-16,4-3-59 0,-1-4-53 16,1-2-35-16,-1-3-22 0,1 0-15 15,-6 1-12-15,9-4-4 0,-7 0-1 0,5 0-3 16,-5-2-4-16,-2 0-11 0,1 0-6 16,-1 2-4-16,0-1 1 0,-6 4-2 15,4-1 0-15,3 2-2 0,-7 2 1 0,2-1-1 16,0 2-5-16,-2 0-1 0,2 3-1 15,-2 0 3-15,-2 3-1 0,0 0-3 16,0 2-49-16,0 1-143 0,0 0-214 16,0 1-197-16,-2-1-3 0,-2 2 125 0,4-1 189 15</inkml:trace>
  <inkml:trace contextRef="#ctx0" brushRef="#br0" timeOffset="-82256.92">9432 9712 138 0,'0'0'182'16,"-2"0"-2"-16,-2 0-23 0,4-1-40 16,-2-1-39-16,2 1-26 0,0-1-11 0,0-1-9 15,-4 1-9-15,4 0-7 0,4-1-5 16,-4 0-3-16,0 0 0 0,2-2 0 16,2 3-1-16,-2 0-2 0,2 0-2 15,1 1 1-15,-3 1-1 0,6 0 1 0,-6 1 0 16,4 1 1-16,2 0 2 0,-6 3 0 15,5 1-1-15,-3-1 1 0,0 2-2 16,-2-1 1-16,2 1 3 0,-2 1 5 0,-2 1 11 16,0 0 9-16,0 2 10 0,0-2 2 15,-2 0 6-15,-2 1 19 0,2-2 29 16,-2-1 27-16,-2 1 8 0,1-3-19 16,-1 0-28-16,0-2-20 0,0 0-8 0,-2-3-4 15,6 0-17-15,-7-1-14 0,1-2-9 16,0-2-4-16,6-1-6 0,-5 0-2 15,-1-3-5-15,6 0-2 0,-2 1 1 0,0 0 0 16,2-2 0-16,-2 2 2 0,4-1 0 16,0-2 1-16,0 4-2 0,0-4 2 15,0 2 1-15,4 0 9 0,-2 0 0 0,2 0 8 16,0 0 0-16,2 0 5 0,0 0 7 16,1 0 19-16,1 0 33 0,-6 2 32 15,8-2 19-15,-3 1 2 0,3 1-14 16,-4-1-14-16,2 1-23 0,-1 1-24 0,3 0-19 15,-8 0-5-15,4 1-14 0,2 1-10 16,-5-1-16-16,1 2-2 0,0-1 5 16,-2 2 0-16,-2-1 2 0,4 0-2 0,-2 2-5 15,-2-1-95-15,4 2-246 0,-4 0-358 16,-4 0-126-16,4 0 113 0,-2 0 282 16</inkml:trace>
  <inkml:trace contextRef="#ctx0" brushRef="#br0" timeOffset="-79066.92">11487 11157 33 0,'0'0'57'0,"2"0"1"16,-2-2 10-16,0 2 9 0,0-1 6 16,0 1 3-16,0 0-2 0,0 0-4 15,0 0-10-15,0 0-14 0,0 0-13 0,0 1-14 16,0-1-11-16,0 0-6 0,0 3-5 16,0-1-2-16,0 0 1 0,0 3-3 15,0 1-1-15,0-1 2 0,0 1-2 0,0 1 7 16,0 0 16-16,0 3 10 0,0-1 3 15,0 0-12-15,0 0-9 0,0 0-7 16,0 0-3-16,0 0 0 0,0-2-3 16,0 2-1-16,0-3-3 0,0 2 0 0,0-2 0 15,0 0 0-15,0 0 0 0,0-2 0 16,0-1 5-16,4 0-1 0,-4 0 1 16,4-1-2-16,-4-2 2 0,2 0 1 15,-2-2 0-15,0 1-4 0,0-1-7 0,0-1-29 16,0 0-45-16,0-1-42 0,0-1-30 15,0-1-9-15,0 0 6 0,-2 0 16 16,2-1 6-16</inkml:trace>
  <inkml:trace contextRef="#ctx0" brushRef="#br0" timeOffset="-77826.92">11470 11185 21 0,'-4'-3'76'0,"4"-1"-4"15,-4 1-14-15,4 0-20 0,0 0-16 16,0 1-10-16,0-1-3 0,0 1 3 15,0 1 1-15,0 0-1 0,4 1 1 16,-4 0 1-16,0-2 5 0,4 2 7 0,-4 0 7 16,2 2 14-16,-2-2 16 0,5 0 14 15,-1 1 1-15,-2 0-7 0,4-1-10 0,-2 2-9 16,2-2-6-16,1 2-5 0,1-2-4 16,-6 0 4-16,8 1 9 0,-4-1 9 15,5 2-4-15,-1-1-16 0,3 1-16 16,-3-1-4-16,0 1-9 0,5-1-2 0,-7 1-2 15,6 0 1-15,-1 2-1 0,-3-3-2 16,5 2 1-16,1 0 19 0,-6 0 37 16,3-1 46-16,-1-2 20 0,3 1 3 0,-3-1-11 15,3 0-14-15,-3-1-16 0,5 1-15 16,-3-2-15-16,-2 2-7 0,3-1-11 16,1-1-5-16,-3 1-2 0,1-1-4 15,3 1-3-15,-5-1-6 0,3 2-4 0,-3-1-3 16,1 1-1-16,5-2-4 0,-5 0 2 15,-1 1 8-15,2 0 16 0,-1-1 17 16,3-1 10-16,1 0 16 0,1 0 3 16,-5 0-14-16,3-1-20 0,1 1-19 0,-3 0-1 15,3-2 1-15,-1 2 1 0,1 0-9 16,2 0-6-16,-3 0-6 0,-1 0-3 16,1 2-1-16,-3-2 0 0,5 1 0 15,-5 1-2-15,-1-1-1 0,5 0 0 0,-7 2-1 16,4 0 1-16,-1 0-1 0,1 0 1 15,-6 0 0-15,3 0 1 0,-1 0-1 16,0 2 1-16,1-2 2 0,-1 0 2 0,0 0-2 16,-1 0 1-16,1 0 6 0,0 0 6 15,1-2 4-15,-1 2-4 0,0-1-8 16,-1 0-7-16,1 1 2 0,-4-2 2 16,3 1-3-16,1-1-2 0,-4 2 1 0,-4 0-2 15,6 0 1-15,-6-1 0 0,5 1 2 16,-3-2-2-16,0 2 0 0,-2 0 0 0,2 0-1 15,-2-1-2-15,6-1 6 16,-5 2-1-16,1-1 2 0,0 1-3 0,-2-2-1 16,2 0 1-16,-2 2 1 0,2-1-3 15,0 0-2-15,-2 1 1 0,-2-2 1 0,7 2 1 16,-7 0-2-16,0 0 1 0,4-1 1 16,0 1 2-16,-4 0-4 0,2-2 1 15,-2 2 0-15,0 0 3 0,4 0-3 16,-2-1 0-16,-2 1 0 0,4 0 0 0,0 0-1 15,-4 0 0-15,2 0 1 0,3 0 0 16,-1 0 2-16,-2 0 0 0,-2 0 1 16,6 0-3-16,-6 0-7 0,4 0 2 15,0 0 1-15,-2 0 8 0,-2 0 0 0,7 1-3 16,-7-1 2-16,4 0-4 0,0 2 0 16,-4-1 1-16,2-1 3 0,2 2-1 15,0-1-1-15,-4 0-1 0,2 3 4 0,2-3-4 16,-4 1-1-16,2-1 7 0,-2 2-1 15,5 0-1-15,-1 1-8 0,-4 0 4 16,0 0 0-16,2 2 0 0,-2 0 3 16,0 0-2-16,0 3 3 0,4-1-1 0,-4 2-11 15,2-1 4-15,-2 0 0 0,0 2 13 16,0 1-5-16,0-2 0 0,0 2-4 16,4 0 1-16,-4 2-1 0,-4-1 0 0,4 2 5 15,0 0-2-15,0 0 0 0,0 2-3 16,0-1 0-16,-2 2-1 0,2 0-1 15,-4 0 0-15,4 0-1 0,0 2 5 16,0-2-1-16,-2 1-4 0,2 1 3 0,0-1 2 16,-4 2 3-16,4-1 0 0,-5 1-2 15,5-2-3-15,0 2 1 0,-2-1-2 16,2 1 3-16,-4-1 0 0,2 0-1 16,2 0-2-16,0-1-1 0,-4 1 1 0,0-1 0 15,4 1 8-15,-2-1-2 0,2-1 1 16,-4 2-9-16,0-1-2 0,4-1 2 0,0-1 3 15,-3-1 0-15,3 0 0 16,-4 0-2-16,4-3-1 0,0 2-1 0,0-2 3 16,0 1 5-16,0-2-1 0,0 0-1 15,0-1-1-15,0-1-3 0,0-1 2 0,0 0-1 16,4 0-1-16,-4-2 1 16,3 1 1-16,-3-2 1 0,0 0 2 0,4-1-1 15,0-1-5-15,-4-1-46 0,2 0-152 16,-2-3-219-16,4 0-235 0,0-3-71 0,-4-1 89 15,0-2 199-15</inkml:trace>
  <inkml:trace contextRef="#ctx0" brushRef="#br0" timeOffset="-76166.9299">11729 10980 26 0,'0'-2'31'0,"0"-1"-39"15,4 0-20-15,-4 2 58 0,4-2 46 16,-4 1 34-16,0-1 19 0,0 2 5 0,2-1-6 16,-2 1-22-16,0-1-25 0,0 0-26 15,0 2-20-15,0 0-6 0,4 0-2 16,-4 2 12-16,0 0 11 0,0 1 13 0,0 1-1 15,4 2-7-15,-4 0-15 0,0 0-8 16,0 2-1-16,0 1 1 0,2 0-1 16,-2 0-6-16,0 0-8 0,5 0-6 15,-3 1-2-15,-2-1-4 0,4 2-1 0,0-2-1 16,-4 0-1-16,0 1 3 0,2-2-2 16,-2-1 0-16,4 1-2 0,-2-3-1 15,-2 2 0-15,0-3 1 0,4 1 5 0,0-2 1 16,-4-1 5-16,3 0-3 0,-3 0-2 15,4-4 0-15,0-1-3 0,-4-1-2 16,0-2 3-16,2 0-1 0,2-2-1 0,-4-1 0 16,0 0-1-16,0 0-1 0,0 0-2 15,2 0 1-15,-2 2-2 0,0-1 2 16,0 1-2-16,0 1-2 0,0 0-1 16,0 0-1-16,0 1 1 0,4 2 1 0,-4-1 2 15,4-1 0-15,-4 4 0 0,2-3 2 16,3 2 0-16,-3 0 2 0,6 1 0 15,-6-1 3-15,4 1 4 0,2 1 3 16,-1-2 0-16,-1 2-4 0,4 0 0 0,1 0-3 16,-1 0 1-16,2 2-1 0,-1-2 1 15,1 1 2-15,2 1 2 0,-1-1 5 16,1 1 4-16,-1-1 6 0,3 0 10 0,1 1 9 16,-1 0 6-16,5-1-7 0,-4 2-7 15,-1-3-8-15,5 3 6 0,-1-3 12 16,-1 2 12-16,6-1 8 0,-7-1-2 15,5 0-7-15,2 0-16 0,-2-1-11 0,-1-1-12 16,3 1-5-16,-6-1-5 0,2 1 1 16,1 1-5-16,-5 0-1 0,8 0-2 15,-9 1-1-15,3-1 2 0,-3 3-2 16,1-1 3-16,1 1-2 0,-1-1 2 0,0 2 0 16,-7-3 5-16,2 2 33 0,1 0 49 15,-3-1 45-15,4-1 7 0,-1-1-13 16,-3 2-27-16,3-2-31 0,-3-2-22 0,0 2-28 15,1-1-9-15,-1 1-6 0,0-2 8 16,-1 2-6-16,1-1-4 0,-2 1-3 16,0-2 2-16,1 2 1 0,-1 0-4 0,0 2-1 15,-2-2-2-15,1 0 5 0,-1 1-1 16,2-1 1-16,-6 0-7 0,4 0 5 16,3 2 0-16,-7-2 7 0,4 0-4 15,2 0-2-15,-6 0 1 0,2 1 1 0,1-1-1 16,-3 0-4-16,2 0 2 0,-4 0 3 15,2 2 0-15,-2-1 3 0,4 0-2 16,0 3 3-16,-4-1 1 0,0 0-1 0,2 1-1 16,-2-1-2-16,0 1-4 0,0 1-1 15,0 1 0-15,4 0 3 0,-4 0 1 16,2 0-1-16,-2 1 3 0,0 3-2 16,0-2 0-16,0 3-5 0,0 1 4 0,0 0 0 15,0 2-2-15,0-2 3 0,0 2-2 16,0 0-2-16,0 0-1 0,0 1 0 0,0-2 5 15,0 2-1-15,0-1 0 16,0 1-2-16,0-1 0 0,4 2-2 0,-4-1 0 16,0 1 2-16,5-1 4 0,-5 2-1 15,0-3 0-15,2 3-6 0,-2 0 3 0,0 1-3 16,4-2 1-16,-2 2 2 0,-2 0 2 16,4-1-2-16,0 2-2 0,-2-1 2 15,-2 0 5-15,4 0 0 0,0 0-1 16,-4 2 1-16,0-1 0 0,3 2-2 0,-3 0 0 15,-3 0-3-15,3 0 0 0,0-1 0 16,-4 0 0-16,0 0 10 0,4 0-13 16,-2-4 1-16,2 1-8 0,0-1 12 15,-4-1-2-15,0-1 0 0,4-1-3 0,0-1 3 16,-2 0 3-16,-2-3 2 0,4 2 9 16,0-2 15-16,0-2 23 0,-2-1 28 15,2 2 35-15,0-2 23 0,0-2-8 0,-5 1-34 16,5-2-31-16,0 1-27 0,-4-1-15 15,4-1-14-15,0 1-14 0,0-2-32 16,0 1-82-16,-2-1-261 0,2-1-401 16,-4-3-190-16,4 0 100 0,0 2 326 0,0-2 213 15</inkml:trace>
  <inkml:trace contextRef="#ctx0" brushRef="#br0" timeOffset="-74886.92">13527 10954 109 0,'0'-1'121'16,"2"1"-3"-16,-2 0-19 0,0 0-20 0,0-2-19 16,0 2-13-16,0 0-14 15,0 0-6-15,0 0-10 0,4 0-2 0,-4 0 1 16,0 0 5-16,0 2 10 0,2-1 5 15,-2 0 2-15,0 3 16 0,0-1 15 0,0 1 12 16,0 2-6-16,0 0-13 0,0 0-16 16,0 3-13-16,5 0-10 0,-5 0-3 15,0 2 2-15,4-1 3 0,-4 2 0 16,0 0-1-16,0 0-3 0,0 0 4 0,2 0 1 16,-2 1-5-16,4 0-7 0,-4-1-3 15,4 0-1-15,-4 0 1 0,0-2-5 16,2-1-3-16,-2 0 1 0,4-1-1 0,-4-2-2 15,0 1 3-15,2-1 1 0,-2-1 2 16,0-1 0-16,0-1 1 0,4-1 3 16,-4-1-5-16,5-2 1 0,-5-3-7 15,0 0-37-15,2 0-73 0,-2-4-106 0,0-1-97 16,4 0-62-16,-4-1 26 0</inkml:trace>
  <inkml:trace contextRef="#ctx0" brushRef="#br0" timeOffset="-72676.92">13573 10972 28 0,'0'-3'75'0,"0"2"-7"16,0-2-10-16,0 1-11 0,0-1-12 0,0 2-6 15,0 1-10-15,0-2-7 0,0 0-9 16,0 2 1-16,4-1 4 0,-4 1 4 15,0-1 7-15,2 1 4 0,-2 0 12 16,4 0 11-16,0-2 13 0,-2 2 2 0,6 0-2 16,-5 0-13-16,1 0-5 0,6 0-7 15,-8 0-1-15,4 0-6 0,5 0-3 16,-5 0-2-16,4 0-3 0,0 0 0 0,1 0-3 16,-1 0-1-16,1 0 4 0,1 0 1 15,-2 0 2-15,1 0-5 0,1 0-5 16,2 0-1-16,-3 0-6 0,-3 0 2 15,2 0-3-15,5 2 1 0,-3-2-2 0,3 0 3 16,-7 1 4-16,2 0 17 0,7-1 18 16,-3 0 13-16,-3 2 6 0,1-2 4 15,0 0-4-15,7-2-1 0,-7 2 0 16,5-1 4-16,0 0 3 0,-1-1-9 0,1-1-13 16,-3 2-15-16,3-1-11 0,-5 1-12 15,5-1-2-15,-1 1-4 0,-1 1 2 16,-3-2-1-16,5 2-3 0,-3 0 4 0,-2 0 0 15,3 0-2-15,1 0 1 0,-5 2 6 16,5-2-2-16,-3 1 0 0,3-1 3 16,1 2 30-16,-1-2 48 0,5 0 46 0,0-2 11 15,-3 1-22-15,7-1-30 0,-6-1-17 16,5 2-17-16,-5-1-15 0,6-1-18 16,-2 0-9-16,-5 2-7 0,7-1-2 15,-6 1-3-15,-3-1-4 0,9 0-1 0,-9 2 1 16,5-1 0-16,-4 1-2 0,-1-1-1 15,1 1 0-15,-1 0 3 0,-3 0 0 16,3 0 0-16,1 0 0 0,-3 0-2 0,3 0 2 16,-5 0-3-16,9-2 27 0,-5 1 23 15,5 1 16-15,-4-2-10 0,1-1-20 16,3 2-12-16,-5-1-9 0,5 1-2 16,0-2-16-16,-5 1 1 0,3 1 4 0,-3-1 8 15,5 1-1-15,0 1-3 0,-5-2-5 16,1 2-1-16,-1 0 2 0,1 0 0 15,-1 0-1-15,-3 2 2 0,5-2-1 16,-1 0-2-16,0 0 3 0,-5 0-2 0,2 0 5 16,3 0 15-16,-5 0 15 0,3 0 5 15,1-2-10-15,1 1-11 0,-9-1-8 0,11 1-4 16,-7-1-4-16,1-1-2 0,1 2-2 16,-2-3 1-16,3 2 1 0,-3 0 1 15,3-1-2-15,-5 0-1 0,-2 2 0 16,3-1-2-16,3-1 0 0,-6 1 1 0,3 1 2 15,-3 0-1-15,0-1 0 0,3 1-1 16,-1-1-1-16,0 1-1 0,1-1-1 16,-1 1-1-16,-2-1 5 0,3 2 4 0,3-1 1 15,-4 1-1-15,-1-2-2 0,1 2-2 16,0 0 0-16,1 0 0 0,-1 0 0 16,0 0-1-16,-1 0 0 0,-1 2 0 15,0-2 1-15,3 1 1 0,-3-1-1 0,0 3 0 16,0-3-3-16,-1 2 2 0,3-1-1 15,-4 1 3-15,0-1 3 0,0 1-1 16,3 0 0-16,-3 0-2 0,0 0-1 16,0-1 0-16,1 1 1 0,-3-1-1 0,2-1-1 15,-2 2 1-15,2-1 0 0,-2 1 0 16,3-1-1-16,-3-1 2 0,-2 2-1 16,4-2 0-16,-2 1 0 0,0-1 1 15,-2 1 4-15,2-1-4 0,-1 2 0 0,1 0-4 16,0-2 1-16,-2 1 2 0,-2-1 0 15,4 2 0-15,0-1-1 0,-4-1 2 16,2 2 2-16,2-2-2 0,-2 1-1 0,3-1 1 16,-1 0 0-16,-2 2-2 0,2-2 0 15,-2 0 2-15,2 1 0 0,0-1 0 16,-4 2-2-16,2-2 1 0,2 0-2 16,1 1 1-16,-5-1-3 0,2 2 2 0,2-2 2 15,-4 0 3-15,2 0-1 0,-2 1-4 16,0-1 2-16,4 2 0 0,-4-2-2 0,4 1 0 15,-4-1-1-15,0 0 7 16,2 2-4-16,-2-2-2 0,4 1-1 0,-2-1 3 16,-2 2 5-16,4-1-2 0,1-1 0 15,-5 2-2-15,2-1-3 0,-2-1 2 0,4 2 0 16,-2-2 2-16,-2 1 3 0,4 1-7 16,-4-2 1-16,4 1-1 0,-4 0 5 15,2 1-3-15,-2 0 0 0,4-2 0 16,0 1-1-16,-4 1-1 0,0-1 2 0,3 1-1 15,1-1 0-15,-4-1 1 0,2 3 2 16,-2-3 10-16,4 2-3 0,0-1-2 16,-2 0-14-16,-2-1 0 0,4 2 2 0,-2 0 3 15,-2-2 2-15,9 1 0 0,-9-1-4 16,2 0 2-16,-2 0 4 0,4 2 2 16,-2-2-6-16,2 1-1 0,0-1 1 15,-4 0 3-15,2 0-1 0,-2 0 6 0,8 0-3 16,-8 0 1-16,2 0-9 0,3 0 3 15,-3 0 2-15,2 0 0 0,0 0 0 16,2 0 0-16,-4-1-3 0,6 1 6 16,-5-2-1-16,5 2-2 0,-2 0-2 0,-4 0 2 15,2-1 0-15,0 1-2 0,-2 0-1 16,5 0 1-16,-3 0 1 0,0 0 1 16,-4 0 1-16,2 0 0 0,-2 1 1 0,4-1-1 15,-2 0 2-15,-2 0-2 0,0 2 0 16,4-1 0-16,-4-1-1 0,0 2-1 15,4-1 1-15,-4-1-2 0,0 2-1 16,0-1-1-16,2 1 3 0,-2-2 1 0,0 1 2 16,5 0 1-16,-5 1 0 0,4 0-3 15,-4-1 1-15,0-1-2 0,2 2 1 16,2-1-3-16,-4 1 3 0,0-1 0 16,0 1 0-16,2-1 0 0,-2 1 0 0,0-1 1 15,0 1-1-15,0-1-2 0,0 1 0 16,4 1 0-16,-4-2 2 0,4 1 0 0,-4 1 1 15,0-2 0-15,0 2 13 16,0 0-5-16,2 2-3 0,-2-2-15 0,0 1 2 16,5-1 2-16,-5 1 5 0,2 1 0 15,-2 1-1-15,4-1-2 0,0 1 1 0,-4-2 2 16,0 2 0-16,2-2 1 0,-2 3 0 16,4-3 1-16,0 1 0 0,-4 0-2 15,2 0 0-15,-2 1 0 0,4-1 2 16,-4-1 1-16,0 2-3 0,2 0 0 0,-2-2 0 15,0 3 0-15,5 0-2 0,-1-1 5 16,-4 0-1-16,0 2 2 0,2 1-6 16,-2-2 2-16,0 2-2 0,4 0 0 0,-2-2 1 15,-2 4 1-15,0-2 0 0,4 0 0 16,-4 1 1-16,4 0 1 0,-4-2 0 16,0 3 0-16,0-2-3 0,0 0-2 15,0 2 1-15,2-2 10 0,-2-1-2 0,0 2 0 16,0-2-7-16,0 3-1 0,0-4 0 15,4 4-1-15,-4-2 0 0,0 0 2 16,3 1 1-16,-3 0 0 0,0-2 4 16,0 3-3-16,4-2 0 0,-4 0-1 0,4 2 1 15,-4-2-1-15,0 0 0 0,2 1 0 16,-2-1 0-16,0 2 0 0,4-2-1 0,0 1 1 16,-4-1 0-16,0 0 3 0,2 2-3 15,2 1-2-15,-2 0 1 0,9 1-1 16,3 0-4-16,-3-2 2 0,1 1 6 15,-2-3 0-15,1 0 0 0,-3 0-2 0,2 0-2 16,1 0 7-16,-5-2-3 0,4 1 4 16,-4 1-5-16,5-1-1 0,-5-1-2 15,-2 0-3-15,0 3-2 0,-2-4-2 16,2 3-4-16,0-2-6 0,-4-1 3 0,0 2 4 16,0-2 5-16,0 1-7 0,-4-1 5 15,0-1 6-15,4 0 12 0,-2 0-2 16,-6 1-5-16,8-1-2 0,-6 1-1 0,4-3-3 15,2 1-3-15,-5-1-89 0,1 0-239 16,-2 0-356-16,4-1-137 0,-2-1 108 16,0 1 281-16</inkml:trace>
  <inkml:trace contextRef="#ctx0" brushRef="#br0" timeOffset="-70756.92">13967 10767 16 0,'-4'-3'166'16,"0"0"10"-16,4 0-10 0,0 0-32 0,0 1-37 15,-2 1-37-15,2-1-23 0,0 2-14 16,0 2-4-16,-4-1-3 0,4 2-3 16,0 2 2-16,0-1-1 0,-4 0-1 15,4 3-5-15,0-1 0 0,0-1-3 0,0 2 2 16,4-1-3-16,-4-1 1 0,0 0-2 16,4 1 0-16,-4-3-1 0,0 2-1 15,0-1 3-15,2-1-3 0,-2 0 4 16,0-1-1-16,4-1 0 0,-4-1 2 0,4 0-2 15,-4 0 4-15,3-3-4 0,-3 2 0 16,4-2 0-16,-4-2-2 0,0 1 0 16,0-1-1-16,0 1-1 0,2-3 0 15,-2 3 0-15,0 0 0 0,0-2 0 0,0 1 3 16,0-1 3-16,0 2 3 0,0-3 4 16,0 3 5-16,4 1 1 0,-4-3-3 15,4 3-2-15,-4-1-1 0,0 1-2 16,2-2 0-16,2 2-5 0,-2 0 2 0,2 2 0 15,1-3 6-15,-3 3-1 0,4-2-2 16,2 3-1-16,-6-3 1 0,6 3-1 16,1-1-2-16,-1-1-2 0,0 2 10 0,3-1 18 15,3-1 17-15,-2 1 10 0,5 1 14 16,0-2 19-16,-1 0 7 0,1 1-6 16,7 0-9-16,-5-1-10 0,6 1-4 15,-2-1-9-15,-1 2 2 0,5-1-3 0,-4-1 11 16,4 2 7-16,0-1 2 0,4-1-8 15,-4 2-17-15,-1 0-10 0,-1 0-16 16,6-1-8-16,-2 1-7 0,-2-2-6 0,4 0-1 16,-2 1-3-16,-2 0-2 0,4-2 1 15,-2 1-4-15,2-1 2 0,-2 2-3 0,2-2 0 16,-2 1-6-16,2 1 4 16,-2-1 3-16,-2 1 11 0,4 1-3 0,-3-2-3 15,-1 1-3-15,4-1-8 0,-8 1 3 16,4-1 0-16,-4 1 11 0,8-2-3 0,-9 0-2 15,5-1-3-15,-4 2 1 16,8-3-1-16,-8 2 3 0,0-1-2 0,3 0-2 16,-1 2-3-16,0-3 0 0,0 2 3 15,2 2 2-15,-9-2-1 0,9 1-1 0,-4 0-1 16,4 1-1-16,-2 1 5 0,1-1-2 16,-3 1 3-16,4-2-1 0,-4 1 2 15,0-1 7-15,1 1 31 0,-5-1 27 16,6-1 24-16,-7 0-5 0,7 0-15 0,-6 0-21 15,-3 0-18-15,5 0-14 0,0 0-10 16,-5 0-4-16,1 2-2 0,-1-1-1 16,1 0-2-16,-5 1-2 0,5 1 0 0,-1 0 0 15,-1 0 0-15,-3 1 0 0,3-1 0 16,-5 4 2-16,2-3-1 0,-1 2 0 16,-1 0-1-16,0 2 1 0,-3-1 5 15,3 1-2-15,-8 1 1 0,4-2 0 0,2 2-1 16,-6 0-5-16,3 2 0 0,-1-2 2 15,-2 0-2-15,2 1 1 0,-2-1-2 16,2 2 0-16,0-2 0 0,-2 1 4 0,3-1 0 16,-3 1 0-16,-2 1-2 0,8 0 0 15,-8-1 0-15,2-1 1 0,-2 3 0 16,8-1 0-16,-8 1 0 0,2 0-3 0,2 0 3 16,-4 0 0-16,2 0 3 0,-2 0-1 15,5 0-3-15,-1-2 2 0,-4 2-2 16,2 0 0-16,-2 0-2 0,4-2-1 15,-2 3 6-15,-2-3 0 0,0 2-2 0,4-1-3 16,0-1 3-16,-4 1 0 0,0-1 0 16,0-1-3-16,0 2 1 0,2-3-1 15,-2 0-6-15,0 0-44 0,0-1-165 16,0-1-231-16,0 0-266 0,-2-1-33 0,2-1 115 16,-4-1 239-16</inkml:trace>
  <inkml:trace contextRef="#ctx0" brushRef="#br0" timeOffset="-69816.92">14193 10495 14 0,'0'-1'41'0,"0"1"-2"0,0 0 8 0,0 1 15 15,0-1 23-15,0 2 17 0,0 1 8 16,0 0 4-16,0 1-1 0,0 2-14 0,0 0-20 15,-2 0-26-15,2 2-20 0,0 1-12 16,0-2-5-16,0 4-5 0,0-2-3 16,-4 0-2-16,4 1-2 0,0-1 0 15,0 0 1-15,0 0-4 0,4-1 3 0,-4-1 1 16,0-1 3-16,0 0 0 0,0 0-2 16,0-1 3-16,2-3 5 0,-2 2 5 15,4-1-6-15,-2-2-4 0,-2 1 1 16,4-2 0-16,0-2-13 0,-4 1-42 0,0-2-81 15,2-1-92-15,-2-1-73 0,0 0-3 16</inkml:trace>
  <inkml:trace contextRef="#ctx0" brushRef="#br0" timeOffset="-68946.92">14199 10534 7 0,'0'-4'106'0,"0"-4"11"0,0 2 6 0,4 0 3 16,-4 0-9-16,4 0-16 0,-4 2-23 15,0 1-27-15,0-2-17 0,2 1-13 16,-2 2-5-16,0-1 1 0,7 2 5 0,-7-1 3 16,8 2 0-16,-6 0-4 0,6 0-3 15,-2 2 11-15,5-1 15 0,-3 2 12 16,2-1-7-16,5-1-13 0,-3 1-8 0,5-1 1 16,-1 0 5-16,5 1 3 0,0-2 0 15,-3 2 2-15,7-2 3 0,-6-2-1 16,5 2-4-16,-5-2-1 0,6 2 6 15,-2-2 11-15,-1 0 16 0,1 1 12 0,4-2 12 16,-2 1 9-16,0-1 3 0,-1 2-8 16,3-3-19-16,0 2-23 0,-2 0-18 0,2 1-12 15,4 1-10-15,-4 0-5 0,2 0-4 16,-3 0-2-16,5 0 3 0,-2 0 0 16,2 0-1-16,-4 0 2 0,6-2-1 0,-4 1 1 15,4-2-2-15,2 0 19 0,-1-1 27 16,-5 0 36-16,4 0 6 0,0-1-9 15,2-1-16-15,-2 2-3 0,0-1-1 16,-4-1-1-16,4 1-6 0,2 0-10 0,-2 2-13 16,0-2-8-16,0 0-11 0,5 3-3 15,-10-1-2-15,10 0-2 0,-5 0-4 16,-2 0-3-16,2-1 1 0,-6 2 0 0,2 0 2 16,-2-1 14-16,-1 0 24 0,1 0 12 15,-4 0-3-15,0 0-17 0,2 0-7 16,-7 2-7-16,3-2-4 0,-1 1-1 15,-1 1-4-15,-2-1-3 0,3 2-6 0,-3 0 0 16,-1 0-2-16,-1 0 3 0,1 0-4 16,-3 2 3-16,1-1-3 0,-1 1 0 15,-3-1 3-15,0 1-1 0,1 0 0 16,-3 0 0-16,0 0 14 0,3-1-4 0,-5 1-6 16,-4-1-15-16,6 1 0 0,-2-1 6 15,-4 2 0-15,7-1-3 0,-7-1 2 16,2 1 4-16,-2-1 3 0,6 0-2 0,-8 3 1 15,2-1 2-15,2 0 0 0,0 0-2 16,-1 0 1-16,1-1 0 0,-2 3 1 16,-2 0 0-16,8-2-5 0,-8 2 3 15,2 0 0-15,2 0 3 0,-2-1-1 0,2 0-2 16,1 1-1-16,-3 1 1 0,-2-1 1 16,6-1-3-16,-2 2 4 0,0 0 0 15,-4-1 5-15,2 2-1 0,-2 1 1 16,0 1-7-16,0 0-2 0,0 0 1 0,0 3 0 15,0-2 4-15,-2 3-4 0,2 0 1 16,-4 0 0-16,0 2-1 0,4-1-1 0,-2 1 0 16,2 0-1-16,-4-2 0 0,4 4 0 15,0-4 3-15,0 2 0 0,0-3-2 16,0 1 0-16,0 1 2 0,0-2 3 16,0 0-6-16,0-1-1 0,0-1-2 0,0-1-6 15,0 0 4-15,0-1-3 0,0-1-42 16,0-1-193-16,4-1-324 0,-4-1-275 15,0-2-7-15,2-1 205 0,-2-1 252 16</inkml:trace>
  <inkml:trace contextRef="#ctx0" brushRef="#br0" timeOffset="-42346.92">22550 12991 60 0,'0'0'150'15,"0"0"22"-15,0 0 11 0,0 0 8 16,2 0 1-16,-2 2-5 0,0-2-4 0,0 0-10 16,0 0-11-16,0-2-17 0,0 2-26 15,0 0-28-15,4-1-22 0,-4-1-14 16,0 2-6-16,0-1 4 0,0 1 9 16,5-2 8-16,-5 1 13 0,0-1 11 0,0 1 7 15,0 1-8-15,0-2-13 0,0 1-18 16,0 1-16-16,2-2-11 0,-2 2-13 15,0 0-8-15,0 0-6 0,0-1-4 16,0 1-4-16,0 0-3 0,0-2 2 0,0 2 1 16,0 0-2-16,0 0 2 0,0 0 0 15,0 0 2-15,0 0-2 0,0 0 3 16,0 0-1-16,0 0-4 0,0 0 2 0,0 0 1 16,0 0 5-16,0 0 1 0,0 0 14 15,0 0 9-15,0 0 8 0,0 0-4 16,0 0 3-16,0 2 0 0,0-2-1 15,0 0-1-15,0 1-4 0,0-1-4 0,0 0-2 16,0 0-3-16,0 2-6 0,0-2-3 16,0 0-4-16,0 0 0 0,0 1 0 15,0-1-1-15,0 0-4 0,0 2-1 16,0-2 1-16,0 0 6 0,0 0 2 0,0 1 5 16,0-1 2-16,0 0 15 0,0 0-5 15,0 0-4-15,0 0-21 0,-2 0 3 16,2 0-3-16,0 0-2 0,0-1-1 0,0 1 0 15,0 0 3-15,0 0-2 0,-5 0 2 16,5 0-4-16,0 0 1 0,0 0-1 16,-4 0-2-16,4-2 2 0,0 2 0 0,0 0 2 15,0 0-2-15,0 0-2 0,0 0-1 16,0 0 1-16,-2 0 4 0,2 0-2 16,0 0 0-16,0 0 0 0,0 0 1 15,0 0-1-15,0-1-1 0,0 1-2 0,0 0 0 16,0 0 4-16,0 0 2 0,0 0-1 15,0 0-2-15,0 0 1 0,0 0 4 16,0 0-4-16,0 0-2 0,0 0-4 0,0 0 4 16,0 0-1-16,0 0 4 0,0 0-2 15,0 0 3-15,0 0-3 0,0 0 1 16,0-2-5-16,0 2 4 0,0 0-2 16,-4 0 4-16,4 0-2 0,0 0 0 0,0 0 0 15,-2 0 0-15,2 0 3 0,0 0-1 16,0 0-2-16,0-1 1 0,0 1 0 15,0 0-1-15,0 0 0 0,-4-2-4 16,4 2 4-16,-4 0 0 0,4 0 1 0,0-1-1 16,-2 1 3-16,2-2 1 0,-4 2-3 15,1 0 1-15,3 0 0 0,-8-1 1 16,8 1-3-16,-2 0 1 0,-2-2-1 0,0 2-2 16,2-1-2-16,-2 1 3 0,2 0 0 15,-3-2 2-15,1 1 0 0,2 1 1 16,-2 0-1-16,2-2 0 0,-6 0 1 15,6 2-2-15,2-1-1 0,-7 1 0 0,3-1-3 16,0 1 2-16,2 0-1 0,2-2 0 16,-8 2 2-16,8 0 1 0,-2 0 0 0,2 0-1 15,-4 0-2-15,2 0 3 0,2 0-1 16,-5 0 1-16,1 0-3 0,4 0 0 16,0 0 3-16,-2 2 1 0,2-1-2 15,0-1 0-15,0 1 0 0,-4 3 1 0,4-3-2 16,-2 1 2-16,2-1-4 0,0 1 4 15,0-1 0-15,0 2 3 0,0 0-5 16,0 0 0-16,-4 2 2 0,4-2-4 16,0 1 4-16,0-1 0 0,0 1 2 0,0 1-1 15,0-2-1-15,0 3 2 0,0-2-2 16,0 3 0-16,0-3 0 0,0 2 3 16,0 2-2-16,0-2 1 0,0 0-1 0,-4 1-1 15,4 1-7-15,0 1 0 0,0-3 4 16,0 2 12-16,0 0-4 0,0 1-1 15,0-1-1-15,0 2-2 0,0-1 1 16,0 0-2-16,-2 2 1 0,2-1-1 0,0 1-1 16,-4-1 1-16,4 2-2 0,-5-1 4 15,5 1-2-15,0 0 0 0,-2 0 0 16,2 1 0-16,-4-1-3 0,4 2 1 16,0-1 5-16,0 1-1 0,-2-1-2 0,2 2 1 15,0 0-1-15,0 0-1 0,-4 0-4 16,4 2 4-16,0 1 2 0,-4 0 4 15,4 0-1-15,0-2-1 0,0 2 2 0,-2 0-4 16,2 0 4-16,0 0-3 0,0 0 1 16,-4 0-1-16,4 0-2 0,-2 0-2 15,2-1-2-15,0 1-2 0,0-2 5 0,-4 2 1 16,-1-1 1-16,5 1 4 0,0-2-3 16,-2 1-1-16,2 1-1 0,0-2 0 15,-4 0 0-15,2 1 1 0,2 1-2 16,0-1 3-16,-4-1-2 0,4 1 3 0,-4-1-8 15,4 1 3-15,-2-3-3 0,2 2 5 16,0-1 2-16,-4-2 0 0,0-1 1 16,4 2 7-16,0-2-5 0,-3-1-3 15,3 0-7-15,0 0 3 0,-4-1 2 0,4-1-4 16,0-1 4-16,4-1 1 0,-4 1 0 16,3-2 1-16,-3-1 3 0,4 0 0 15,0 0 3-15,-2-1-5 0,-2-1-1 0,8 0-2 16,-6-1 0-16,2 1 2 0,3-2-1 15,-3 1 1-15,2-2-2 0,0 0 1 16,-2 1 2-16,2-1-3 0,-4-1 0 16,7 1 3-16,-7 0 0 0,6-2-1 0,-2 1-4 15,-4-2 2-15,2 1-3 0,1 0 3 16,1 1 0-16,-4-2 0 0,2 0-27 0,0 2-68 16,-2-4-172-16,-2 4-210 0,4-3-203 15,0 0-63-15,-4 1 91 0,3-1 181 16,1-1 185-16</inkml:trace>
  <inkml:trace contextRef="#ctx0" brushRef="#br0" timeOffset="-41246.92">23183 13116 80 0,'0'-2'109'0,"0"1"-15"0,0 1-20 16,0-2-28-16,0 0-15 0,0 2-14 16,0 0-4-16,0 0-1 0,4 0-1 15,-4 2-1-15,0 0 1 0,2-1-3 0,2 1 1 16,0-1-3-16,-2 1 5 0,7-1 8 15,-3 2 12-15,-4-1 5 0,6-1-4 16,-2-1-6-16,0 0-6 0,1 2-9 16,-1-2-1-16,2 0-5 0,-6 0-2 0,6 1-3 15,-1-1 0-15,-5 0 1 0,6 2 0 16,-2-2-1-16,-4 0 3 0,2 3 1 16,1-2 1-16,-3 2-2 0,-2 0 2 15,4 3 0-15,-4-1 8 0,2 2 0 0,-2 2 0 16,0 2-1-16,0-1-2 0,-2 2-2 15,2 2-1-15,-4 1-3 0,4 0 1 16,0 1-2-16,-2 2 1 0,2 1-1 0,0 3 1 16,-5-3 0-16,1 2 0 0,4 2 10 15,0 2 7-15,-2-1 11 0,2 2 1 0,-4 0-2 16,2 2-10-16,2-3-6 16,-4 2-3-16,0 0-6 0,4-2-1 0,-2 3-1 15,-2-3-1-15,1 1-2 0,3-1-1 16,-4 2 0-16,0-1 3 0,2-2-2 0,2 1 1 15,-4-1 0-15,0 0 0 16,2 0-3-16,-2-2 1 0,2 3-2 0,-3-3 2 16,1 2 0-16,2-2 4 0,-2 0 1 15,2-1 7-15,2-3 11 0,-8 1 17 0,6-1 11 16,2-1 14-16,-6-1 11 0,1-1 18 16,1-1 19-16,4-2 31 0,-2 0 45 15,-2-2 46-15,0-1 28 0,2 0-4 16,-2-3-33-16,2 1-48 0,-7 0-41 0,7-4-41 15,-4 1-30-15,-2-1-26 0,6-2-14 16,-6-1-9-16,1 0-5 0,5 0-6 16,-6 0-6-16,6 0-2 0,-4-1-2 0,-3 0 4 15,7-1 2-15,-4 1-32 0,2-2-134 16,0 0-221-16,2 0-244 0,-6-1-119 16,5 0 76-16,3-3 181 0,-4 0 191 0</inkml:trace>
  <inkml:trace contextRef="#ctx0" brushRef="#br0" timeOffset="-40496.92">23557 14084 119 0,'2'-1'183'0,"-2"0"-10"16,0 1-9-16,4 0-20 0,-8 0-18 16,4 1-23-16,0 0-15 0,-2 3-16 15,2 0-16-15,-4 1-17 0,2 0-10 0,2 2-9 16,-4 0-5-16,-1 1-2 0,5-1-5 15,0 2-2-15,0-1-3 0,0-1 2 16,0 1-1-16,0-1 0 0,0-1 1 16,5 0 0-16,-1-1-1 0,-4-1 0 0,6-1-2 15,-4 0 1-15,2-1-1 0,0-1 3 16,-2-2-30-16,4-1-64 0,3-1-112 0,-7-3-132 16,2 2-40-16,0-4 53 0</inkml:trace>
  <inkml:trace contextRef="#ctx0" brushRef="#br0" timeOffset="-40166.93">23590 13924 123 0,'4'-6'138'0,"-4"2"12"15,2-1 26-15,2 1 30 0,-2-1 21 0,2 1 33 16,1 1 35-16,1 0 33 0,-4 0-7 15,6 0-32-15,-6 1-58 0,6 1-58 16,-5-3-55-16,1 3-39 0,-2 1-21 16,2-1-2-16,0-1 8 0,-4 2 26 0,0-1 25 15,2-1 7-15,-2 1-22 0,0 1-37 16,0-3-24-16,-2 1-19 0,2 1-13 16,0-1-68-16,-4-1-240 0,0 0-407 15,2 0-222-15,-2-1 68 0,1 1 306 0,-1 3 217 16</inkml:trace>
  <inkml:trace contextRef="#ctx0" brushRef="#br0" timeOffset="-30086.92">22993 12844 78 0,'0'0'93'16,"0"0"7"-16,0-1 0 0,0-1-5 16,0 2-15-16,0-1-17 0,0 1-21 0,0-2-17 15,0 2-11-15,0-1-6 0,4 1-4 16,0-2 2-16,2 1-1 0,-4-1-3 15,6 0 0-15,-1 1 2 0,3 0 0 16,-4-1-1-16,4-1 2 0,1 0 1 0,1 2-3 16,-2-2 1-16,3 0-2 0,1-1 1 15,-3 3-2-15,1-2-1 0,1 0 2 16,-3 0-1-16,4 2 5 0,3-4 7 0,-5 2 4 16,3 0 3-16,-3-1 0 0,3-1 3 15,1 0 0-15,1 1-1 0,-5 1-4 16,3-1-1-16,1-1-6 0,-4 1-2 0,3 1-2 15,-7 0-3-15,3 0 1 0,3 0-8 16,-4 0 1-16,-1-1 2 0,1 3 4 16,-4 0-2-16,5-1-1 0,-3-1 0 15,-2 3 0-15,0-1 2 0,0-1-3 0,1 2 0 16,1-1 2-16,-6-1 1 0,6 2-2 16,-6-1 0-16,2 1-2 0,-2-2 2 0,3 0 1 15,-1 2 0-15,-4 0 1 16,2 0 0-16,2-1-26 0,-4 1-108 0,0-1-136 15,-4 1-55-15</inkml:trace>
  <inkml:trace contextRef="#ctx0" brushRef="#br0" timeOffset="-29036.92">22813 12808 55 0,'4'0'72'0,"-4"-1"0"0,0-1-4 16,2 1-10-16,2-1-5 0,0-1-13 15,-2-1-4-15,7-1-8 0,-3 1 1 16,-4-2 2-16,6-1 5 0,-2 0-3 0,0 0-4 15,1-1-5-15,-1 1-3 0,2-3 7 16,-6 3 7-16,6 0 12 0,-1 1 19 16,-5-2-4-16,2 4-11 0,0-1-23 15,-2 1-14-15,2 1-3 0,-4 3-5 0,0 1 3 16,0 4-3-16,-4 2 0 0,2 2-3 16,-2 2-1-16,0 0 3 0,2 3-2 15,-5 0 1-15,3 1-1 0,0-1 0 16,2 2-1-16,-2-3-3 0,0 1 1 0,2-2 0 15,-2 0 3-15,4 0 0 0,0-2-1 16,0 1 3-16,0-2-4 0,0-2 2 0,4 1-54 16,-2-2-127-16,2-2-134 0,2-1-24 15</inkml:trace>
  <inkml:trace contextRef="#ctx0" brushRef="#br0" timeOffset="-28346.92">23722 12645 1 0,'9'3'69'0,"-7"-2"22"16,-2 2 6-16,8 0 13 0,-8 1 2 16,0 1 2-16,0 0-7 0,0-1-7 0,0 2 2 15,-8-1-9-15,8 1-3 0,-2 0-7 16,-7-2 3-16,7 1 18 0,-2-1 22 15,-2 1 35-15,2-3 37 0,2 2 26 16,-5-1-7-16,-1-2-31 0,6-1-46 0,-6 0-39 16,2 0-23-16,4-1-14 0,-3-2-13 15,-1-2-19-15,6 1-4 0,-6-2-10 16,6-1-5-16,-4 2-16 0,0-3-1 16,4 1-5-16,0-2 2 0,0-1 4 0,4 3 8 15,0-2-3-15,-4 0 0 0,6 0 0 16,-4 0-1-16,2 0-1 0,3-1-1 0,-3-1 3 15,2 2 3-15,0-2 3 16,2 4-2-16,-1-2-1 0,-1 2-4 0,0-1-1 16,0 1-3-16,3 1 3 0,-7 0 0 15,6 0 2-15,-2 1 0 0,-4-1-1 0,6 2-1 16,-1 0-3-16,-5 2 0 0,2-1 7 16,0 0 0-16,2 1-46 0,-4 2-216 15,2 0-350-15,-4-1-166 0,4 1 84 16,-4-2 268-16</inkml:trace>
  <inkml:trace contextRef="#ctx0" brushRef="#br0" timeOffset="-14326.92">19456 11245 37 0,'0'0'114'16,"0"0"-8"-16,4 0-9 0,-4 0-7 0,0 0-3 15,0 0-7-15,0 0-6 0,0 0-11 16,0 0-6-16,0 0-10 0,0 0-8 16,0 0-8-16,0-1-11 0,-4 1-5 15,4-2-7-15,0 2 0 0,0-1-4 0,0-1-1 16,0 0-3-16,0 2-1 0,0-2-1 15,-2 0 2-15,2 1 0 0,0-1 11 16,0-1 12-16,0 2 13 0,-4-1 6 16,4 1 5-16,-3-1 4 0,3 0 6 0,0 2 4 15,0-1 6-15,-4 0 5 0,4-1-4 16,0 1-6-16,0 1-3 0,-4-2-2 16,4 1 3-16,0-1 3 0,0-1 2 15,0 2 6-15,0-1 4 0,0-1 8 0,0 1 1 16,-2 0 5-16,2 0-5 0,0-1 0 15,0 2 1-15,0-1-6 0,0-1-5 0,0 2-9 16,0-3-5-16,0 3-12 0,0 0-4 16,0 1-6-16,0-2 4 0,0 1-14 15,0-1-9-15,0 2-10 0,0 0-7 16,0-1 0-16,0 1-1 0,0 1 5 0,-4 1-5 16,4 1 1-16,0-1-1 0,-4 3 1 15,4 1-4-15,0 1 1 0,-2 3 1 16,-2-1 0-16,4 1 0 0,-2 0 3 15,2 1-1-15,-5 1-1 0,1 1 2 0,4 1-1 16,-2 0 1-16,-2 1 6 0,2-2-5 16,-2 2 8-16,0 2-15 0,2-1 6 15,-2 1-10-15,1-1 4 0,-5 4 0 0,6-2 3 16,2 1 1-16,-8 2 1 0,2 2 1 16,4-1 1-16,-3-1 3 0,1 2-3 15,2-1 0-15,-4 2-1 0,2 0-2 16,0 2 4-16,2-2 0 0,-7-2 1 0,7 1-2 15,-2 1-4-15,2-2 0 0,-6-1 0 16,6 2 3-16,-4-2-2 0,2-1 1 0,-1 2 8 16,3-1 9-16,-4 0 4 15,2-3-4-15,0 1-6 0,2-1-11 0,-2 2-1 16,0-2-1-16,4 0 8 0,-7 0-6 16,7 0 2-16,0 0-2 0,-2 0 2 0,2-2 2 15,-4 2 0-15,4-1-5 0,-4-1 0 16,4 1 1-16,0-1 0 0,0 1-2 15,0-2 3-15,0-1-3 0,0 0 4 16,-2 1-1-16,2-1 3 0,0 0-2 0,0 0-1 16,0-2-1-16,0 2 1 0,0-4-3 15,0 2-2-15,0-1-2 0,0-1 2 16,0-1 2-16,0-1-1 0,0-1 2 0,0-1 2 16,0 0 7-16,2-3-4 0,-2 0-3 15,0-3-1-15,4-3-17 0,-4 2-85 16,4-2-188-16,-8-2-227 0,4 1-194 15,-4-2 19-15,4 0 133 0,0-2 219 0</inkml:trace>
  <inkml:trace contextRef="#ctx0" brushRef="#br0" timeOffset="-12086.92">19423 11428 5 0,'0'-1'100'0,"0"-3"-5"16,4 2-8-16,-4 0-13 0,2-1-12 16,-2 2-17-16,0-1-8 0,0 1-11 0,4-1-8 15,-4 2-2-15,4-1 0 0,-4 1 5 16,2-2 7-16,-2 2 5 0,8-2 18 15,-5 2 6-15,1 0 14 0,-2 0-3 16,6-1 8-16,-2 1-5 0,0-1-9 0,1 1-14 16,1 0-12-16,0-2-13 0,2 2 1 15,-3 0 8-15,7 0 16 0,-4 0 14 16,3 0 12-16,1 0 9 0,-5 0 5 0,9 0-5 16,-5 0-3-16,-1 0-2 0,5 2-8 15,-3-2-5-15,3 0-3 0,-1 0-1 16,5 1 3-16,-5-1 10 0,3 1 6 15,0-1-7-15,3 0-20 0,-3 2-18 0,6-2-11 16,-7 2-6-16,7-2-2 0,-6 1-4 16,5 1 6-16,-5-1-8 0,6 1-4 15,-2-1-13-15,-1-1 4 0,3 2 1 16,-2-2 6-16,0 1-2 0,-1-1 0 0,-1 0-4 16,2 0 2-16,2 2 0 0,-7-2 0 15,3 0 0-15,0 0-1 0,-3 1 20 16,7-1 29-16,-9 0 24 0,3 1 13 15,6-1-13-15,-7 0-15 0,3 0-18 0,0 0-14 16,-3 0-10-16,7 0-8 0,-6 0 1 16,6 0-2-16,-7-1 2 0,7 1-2 15,-6 0-1-15,1 0-4 0,1 1 1 0,-2-1-2 16,1 2 0-16,1 0 0 0,-5-1 1 16,3 1-2-16,-2-1 1 0,-1 1 0 15,5-1 4-15,-5 1 1 0,1-1 14 0,-1 1 16 16,1-1 16-16,0-1-2 0,1 2-11 15,1-2-13-15,-3-2-10 0,1 1-2 16,-1 1-2-16,1-2-5 0,4 1-3 0,-1-1-3 16,-7 2-1-16,7-1 1 0,1-1 0 15,-4 2 0-15,-1-1 0 0,1 1-5 16,1 0 2-16,1 0 5 0,-3-2 6 16,1 2-2-16,1 0-2 0,-1-1-2 0,0 1 0 15,3 0-2-15,-3 0 1 0,-1-2-2 16,1 2 2-16,-1-2 0 0,1 2 1 15,2 0-2-15,-7 0 0 0,0 0 0 16,5 0 2-16,-3 0 0 0,-1 0-2 0,1 0 0 16,-1 0-2-16,1 0 2 0,-4 0-2 15,3 2-1-15,-3-2 3 0,3 2 3 0,1-2 1 16,-4 0-1-16,-1 0-5 0,1 0 2 16,4 0 0-16,-3 0 2 0,-3 0-1 15,6 0 0-15,-3 0-1 0,-1 0-1 16,-2-2 2-16,7 0-1 0,-5 1 1 0,-1 0-1 15,5-1 1-15,-4 1-1 0,3-1-1 16,-3-1 7-16,0 2-4 0,1-1-1 16,-1 2-5-16,-4-1 0 0,5 1 3 15,-9-2-1-15,4 0 1 0,2 2-2 0,-6 0 3 16,6 0 4-16,-5-1 1 0,1 1-2 16,-2-1-1-16,2 1 0 0,0 0 0 15,-4 0-2-15,2-2 0 0,2 2-4 0,-4 0 1 16,2 0 3-16,-2 0 0 0,4 0 1 15,1 0-1-15,-5 0-1 0,0 0-3 16,2 0 4-16,-2 0 2 0,0 0 1 16,0 2-2-16,4-1-1 0,-4 0-1 0,0 3 0 15,0-3 0-15,-4 2 2 0,4 2 1 16,0-1 1-16,0 2-4 0,-2 0 1 16,2 2 0-16,0-1 0 0,-5 1 1 15,5 1 1-15,-4 0 0 0,4 0-1 0,0 1-2 16,0 1-1-16,0 1 0 0,0 1 2 15,0-1 0-15,0 1 0 0,0 3 2 16,0 0 1-16,0 1 1 0,0-2-1 0,0 1-1 16,0 1-2-16,0 1 2 0,0-2-2 15,0 2 0-15,0 0 0 0,0 0 0 16,0 0 1-16,0 2 1 0,-2-2-2 16,2 1 2-16,0 1-4 0,0-2 1 0,0 2-1 15,0 0 3-15,-4-1 0 0,2 3-1 16,2-1 1-16,0-2 2 0,0 1-1 0,-4-1-1 15,4 2-1-15,-4-1-1 16,4 1 0-16,0-2 0 0,0 2 1 0,0 0 3 16,-2-2 3-16,2 3 0 0,0-3-5 15,0 1 0-15,-4-2-1 0,1 0 0 0,3 0 14 16,0 0-7-16,-4-1-2 0,4 0-17 16,-4 0 6-16,4-2 4 0,-2 0-1 15,2-2 1-15,-4 1 2 0,4-4-1 16,-4 2 0-16,4-1-2 0,0-1 0 0,0-1 1 15,-2 2 3-15,2-4 1 0,-4 0 2 16,4 1-4-16,0 0 0 0,0-2 1 16,0-2 0-16,0 2 0 0,0-1 3 15,-2 1-3-15,2-3 1 0,0 1-4 0,0-1 2 16,0 1 0-16,0 0 13 0,-5-1 8 16,5 1 7-16,-4-1-1 0,4 0-2 15,0 0 5-15,-2 2 7 0,2-4 10 0,0 4 6 16,-4-4 9-16,4 2 11 0,-2-2 7 15,2 3 1-15,-4-3-6 0,0 1-5 16,4-2-15-16,-2 1-18 0,-2-1-19 16,2 0-3-16,-7 0-9 0,7 2-2 0,-6-2-6 15,2 0 4-15,0 1-2 0,-1-1 1 16,-3 2 3-16,4-1-8 0,-5-1 5 16,1 2 2-16,0-2 7 0,-3 1-5 15,-1-1-1-15,1 0-2 0,-3 0 3 0,-1 0 0 16,1 0-5-16,-5-1-7 0,1-1 1 15,3 2 5-15,-2-3 8 0,-1 3 0 0,3-1-5 16,-6-1-2-16,5 1-2 0,-1 1 1 16,-3-2-1-16,3 1 0 0,0 1 1 15,-6-4 5-15,7 4-2 0,-3-1 3 16,1 0 4-16,1-1 4 0,-6 1-3 0,7-1-5 16,-5-1-1-16,-4 2 4 0,2-1 1 15,2 1 5-15,1 1 10 0,-3-2 2 16,0 0-7-16,0 2-10 0,2 0-1 15,1-1 5-15,-3 1-5 0,6 0-1 0,-5 0-4 16,1 0 2-16,0 0 0 0,0 0-2 16,-1 0-2-16,5 0-4 0,-6 0 12 0,-2 0-4 15,9 0-5-15,-9 0-8 0,4 0 2 16,-2 0 9-16,-2 0-1 0,5 0-3 16,-1-1 0-16,-8 1 7 0,8 0 12 0,-6 0 2 15,2 0 2-15,0 0-8 0,1 0-3 16,-5 0-1-16,2 0 3 0,-2 0 7 15,2 1 3-15,-2-1-5 0,4 0 6 0,0 1-5 16,2-1 2-16,-2 0-4 0,2 2-2 16,-1 0-2-16,7-2-3 0,-6 1-3 15,2-1-2-15,5 2 2 0,-7-1 3 16,8 1 7-16,-1-1 0 0,-1-1 4 0,3 2 9 16,-1-1 9-16,1-1 9 0,-1 2-1 15,5-1 1-15,-5-1-4 0,3 1-4 16,1-1-5-16,-1 2-5 0,3 0-1 0,3-2-3 15,-2 1-2-15,0-1-4 0,3 0 0 16,-3 2-4-16,4-2-4 0,-2 0-1 16,1 0 0-16,5 1 1 0,-2-1-6 15,0 0-3-15,2 0-2 0,-4 0 7 0,2 0-1 16,-1 0 2-16,5 0-6 0,-2 0-4 16,-2 0-6-16,2 0-2 0,2 0-14 15,-4 0-112-15,0-1-234 0,4 1-439 0,0-2-331 16,-2 1-36-16,2-1 287 0,0-1 345 15,0 2 214-15</inkml:trace>
  <inkml:trace contextRef="#ctx0" brushRef="#br0" timeOffset="-10076.92">7156 7539 14 0,'0'-2'151'0,"0"2"-15"16,0 0-23-16,0 0-22 0,0 0-15 15,0 0-15-15,0 0-17 0,4 0-8 16,-4 0-9-16,0 0 0 0,0 0 0 16,0 0-2-16,0 2-6 0,0-2 18 0,0 1 24 15,0 1 42-15,-4 2 19 0,4-1 13 16,-4 0-14-16,4 2-26 0,0 1-27 15,-2-2-20-15,-2 2-10 0,4 2-12 16,-2-1-6-16,2 2-8 0,-4 2-3 0,0-1-1 16,4 2-1-16,0 2-2 0,-2 0-4 15,2 3 2-15,-5 0 2 0,5 2 1 16,0 2-3-16,0 0-1 0,0 3 0 0,0 3 3 16,0 0 2-16,-2 0-3 0,2 0 0 15,0 3 0-15,0-1 1 0,0-1 6 16,0 1 39-16,-4 1 26 0,4-2 11 15,4 2-33-15,-4-1-19 0,0 0-12 0,0 2-7 16,2-1-4-16,-2 0-3 0,5 1-3 16,-5-1 2-16,2 0-2 0,-2 0 1 0,4 0 0 15,0 0-1-15,-4-3 42 0,0 2 47 16,2-3 33-16,-2 2-22 0,4-3-39 16,-4 1-25-16,2-1-17 0,-2-2-9 15,4-2-4-15,0-2-4 0,-4-1 0 0,3-1-4 16,-3 1-3-16,0-3-1 0,4-2 5 15,0 1 4-15,-4-2 19 0,0-2 30 16,0 1 26-16,0-1-1 0,2-2-11 16,-2 1-12-16,0-2-12 0,0 1-11 0,0-4-7 15,0 2-9-15,0-1-6 0,0 0-6 16,0-1 1-16,0-1-2 0,0 1 3 16,0-2-5-16,0-1 1 0,0 1-7 15,0-2-2-15,0 0-3 0,0 0-25 0,0 0-109 16,0-2-194-16,0 1-205 0,-2-2-165 15,2-2 26-15,0 0 131 0,-4 0 214 16</inkml:trace>
  <inkml:trace contextRef="#ctx0" brushRef="#br0" timeOffset="-7436.92">7156 7542 14 0,'0'0'86'16,"0"0"-12"-16,0 0-18 0,0 0-18 0,0 0-15 15,0-2-6-15,0 2-3 0,4 0 7 16,-4-1 11-16,0 1 12 0,3-2 8 16,1 1 10-16,0-1 3 0,-2 1-1 15,2-1-5-15,-2 0 0 0,2 1 3 0,2 1-3 16,-1-1-7-16,1-1-2 0,0 2-3 15,0-1 3-15,2 1 5 0,3-2-1 16,-3 2-8-16,0-1 1 0,1 1 21 0,5 0 29 16,-2-2 22-16,3 2 0 0,-3-1-11 15,5-1-15-15,-1 1-4 0,1-1-5 0,4-1-14 16,-5 1-19-16,1 0-16 0,3 0-9 16,1 1-8-16,-2-2-6 0,1 1-6 15,1-1-6-15,-2 2 2 0,5-3 2 16,-5 3 2-16,6-3-2 0,-2 1-2 0,-1 1 0 15,1-1 1-15,-2-2-1 0,1 3 0 16,3-1-3-16,-6 0 1 0,6-2 0 16,-3 2 6-16,1 0 0 0,0 0 1 15,-3 0-3-15,7 2 2 0,-4-2-4 0,2 1 3 16,2 1-1-16,-4-1 4 0,-1 1 0 16,9 1 3-16,-4-2-6 0,-4 2 1 15,4-2 1-15,0 2 0 0,-1-1 1 16,-1 1 1-16,2-1-5 0,-2 1-2 0,2 0 1 15,-4 0 0-15,-1 0 0 0,1 0-1 16,2 0-2-16,-7 0 3 0,7 0 0 16,-2 0 1-16,0 0 4 0,-1 0 0 15,-1 0-1-15,2 0-3 0,2 0 0 0,-3 0-3 16,-1-2-1-16,2 2 2 0,-2 0 0 16,-3 0 2-16,7 0-1 0,-6 2 0 0,-3-2-2 15,5 0 2-15,-1 0 1 0,-3 1 0 16,2-1-1-16,-1 0-1 0,1 0 3 15,-3 1 0-15,5-1-1 0,0-1 0 16,-3 1-3-16,7-1 5 0,-8 1-5 0,1-2 1 16,3 1-5-16,0 1 3 0,-5-2 0 15,1 2 0-15,-1-1 0 0,-3 1 1 16,3 0 1-16,1 0-1 0,-3 0 0 0,-1 0 2 16,3 0-1-16,-1 1-1 0,-3-1-1 15,2 0 2-15,-1 2 0 0,3-2 1 16,-1 0 0-16,-3 0-3 0,5 0 1 15,-1-2-1-15,-1 2 2 0,-3 0 0 0,5-1 1 16,-1 1 0-16,-1 0-1 0,-3-2-3 16,5 2-1-16,-1-1 0 0,1-1 3 15,-1 2 2-15,5-3-5 0,-5 3 3 16,1-3 1-16,0 2 2 0,-1-1 1 0,1 1-4 16,1-1 1-16,1 1 1 0,-3 1-3 15,1-2 0-15,-1 1 0 0,1-1 0 0,-1 1 0 16,5-1 0-16,-4-1 0 15,-1 2-3-15,-1-1 1 0,-3 1 1 0,5-1 2 16,-3 1 1-16,-1-1-2 0,-3 2 0 16,2-1 0-16,-1-1 0 0,-1 2 2 0,-4-1-1 15,4 1-1-15,5-2-3 0,-9 2 1 16,4 0 2-16,-3 0-1 0,3 0-2 16,0 0-4-16,-8 0 3 0,9 0 1 0,-5 2 7 15,4-1 0-15,-4-1-2 0,3 2 0 16,-3-1-1-16,0 1-1 0,0-1-1 15,1 1-2-15,1-1 1 0,-6 2 2 16,6-2 3-16,-6 3 0 0,4 0 1 0,3-1-1 16,-7 0-1-16,4 1-1 0,-2 1-1 15,0 1 0-15,2 0 3 0,-4 0 1 16,7 0-1-16,-7 2-1 0,2-1 1 16,0 1 1-16,-2-1 0 0,-2 2-1 0,6 2 1 15,-6-2 0-15,5 1-3 0,-1 1 0 16,-4-1 0-16,2 2 2 0,2-1-3 15,-2 2 0-15,-2-1-4 0,4 2 5 0,0-1 4 16,-4 2-2-16,2 0-3 0,2 2 3 16,1-2-1-16,-5 3 3 0,0 0-1 15,2 3 1-15,2 0 0 0,-4 1-1 0,0 2 2 16,0-1 2-16,-4 2 3 0,4-1-4 16,-2 2-4-16,2-2-3 0,0 1-1 15,0-1 1-15,0 0 1 0,0 0 2 16,2 0-1-16,2-1 1 0,-2-1 0 0,-2 1 1 15,8-3 28-15,-6 1 47 0,2 1 32 16,-2-1-1-16,7-2-27 0,-7 1-19 16,2-1-21-16,-2-1-9 0,2 0-12 0,0 0-5 15,-4 2-6-15,2-1-5 0,-2-1-4 16,0 2-1-16,0-1 3 0,0 2 1 16,0-1 2-16,0-1-2 0,0 1-5 15,0-2 0-15,-2 0-1 0,2 0 1 0,0 0 1 16,0-2 2-16,0 1-1 0,2-1-2 15,-2 0-2-15,0 1-1 0,0 0 5 16,4-2-1-16,-4 0 2 0,4 0-1 16,-4-1 0-16,0 0 0 0,3 0 1 0,-3-1-2 15,0 1-2-15,0-2-2 0,0 0 2 16,0 0-1-16,0-2 3 0,0 2 0 16,0-1 0-16,4-1 0 0,-4 2 2 0,2-1-6 15,-2-1 3-15,0-1-1 0,0 1 0 16,4 1-1-16,0-2 2 0,-4 0 1 15,2 0 1-15,2 0-2 0,-2 0 3 16,-2-1-3-16,9-1 2 0,-9 1-4 0,2-1 2 16,2-1 2-16,0-2 2 0,-4 3-3 15,2-3 2-15,-2 1 21 0,4-3 23 16,-4 3 13-16,0-2-5 0,0 0-15 16,0-1-16-16,0 1-9 0,0-2-9 0,0 0-3 15,0 1-1-15,-4 1 0 0,2-3-1 16,2 2 2-16,-8-1-2 0,8 1 2 15,-2-2 1-15,-7 1-1 0,3-1-1 16,4 0-4-16,-8 0 0 0,3 0 2 0,-3 0-1 16,0 0 2-16,-1 0 0 0,-1 0 4 15,2 0 7-15,-5 0 8 0,3 0 6 0,-3 2-3 16,-1-2-6-16,-1 1 3 0,1 1 4 16,-1-1 0-16,1 0-1 0,-1 1-4 15,-4-2-6-15,5 2-9 0,-3-2-3 16,3 1 3-16,-9-1 2 0,6 0 1 0,-5 0-4 15,1 0-3-15,0 0 2 0,-8 0 2 16,4 0-3-16,0 2 4 0,-2-1 12 16,-2 1 14-16,5-1 11 0,-3 2 2 0,-2-1 10 15,6 1 4-15,-2-2 13 0,-4 0 1 16,4 1 1-16,0 0-1 0,0-1 8 16,2-1-10-16,-1 0-11 0,-10 0-22 0,8-1-11 15,-6 1-19-15,-3-2 2 0,4 0-1 16,0 1 14-16,-4 0-6 0,8-1-8 15,-6 1-10-15,2-2-2 0,0 3-3 0,4-2 1 16,-2 1 4-16,2-1 4 0,-2 2 8 16,2-1 11-16,-2 1 7 0,2 0 1 15,-2 0 2-15,2 1 3 0,-4-1 6 16,2 2 4-16,0-1-5 0,-2-1-5 0,0 2-10 16,-5-1-4-16,5-1 4 0,0 2-6 15,-4-2-3-15,4-2-5 0,0 2 8 16,0-1 7-16,4 1 4 0,-6-2-3 0,6-1-5 15,-2 2-2-15,6-1 1 0,-6 1-1 16,2 1-2-16,2-2-5 0,-4 2-3 16,2 0 0-16,2 0-3 0,-4 2-2 0,5-2 0 15,-1 1-2-15,0-1 0 0,2 3 3 16,0-1 0-16,2-1-2 0,1 1 0 16,1-2-3-16,-2 1 0 0,3-1 1 0,-3 2 5 15,2-2 3-15,1 0 3 0,-3-2-4 16,6 2 1-16,-3-1-4 0,1 1 4 15,2-2-1-15,1 1-2 0,-1-1-1 16,-1 1-2-16,1-1 6 0,5 1-3 0,-1-1-1 16,-1 0 1-16,2 1 0 0,1 0 4 15,-3-1-1-15,6 1-1 0,-3 1 2 16,3-2-6-16,0 2-2 0,-3-1-2 0,5 1 1 16,-4 0-1-16,-1 0 2 0,5 0 2 15,-2 0-2-15,0 0 1 0,-1 0-2 16,3 0 2-16,0 0 1 0,0 0-1 15,-2 0-3-15,1 0 0 0,5 0 1 0,-6 0 3 16,2 0 1-16,0 1 5 0,-1-1 11 16,-1 0 12-16,2 0 6 0,0 0-1 0,0 0-7 15,-1 0-4-15,-1-1-12 16,6 1-2-16,-4 0-5 0,2-2 0 0,0 2-3 16,1 0-7-16,-1 0-3 0,0-1-4 15,2 1 3-15,-2 0-7 0,2-2-9 0,2 2-16 16,0 0-97-16,0-1-244 0,2-1-436 15,2 0-382-15,-2 2-45 0,-2-1 273 16,4 0 378-16,0 1 231 0</inkml:trace>
  <inkml:trace contextRef="#ctx0" brushRef="#br0" timeOffset="-4886.92">21254 12273 49 0,'-4'1'67'0,"0"-1"-7"16,2 2 0-16,2-2-2 0,-9 0 7 16,9 0-61-16,-6 0-29 0,6 0-11 15,-2-2 72-15,2 2 50 0,-8 0 34 16,8 0 12-16,-2-1 3 0,2 1 2 0,-4 0-1 15,2-2 8-15,2 2 8 0,-4-1 12 16,4 1 6-16,-5 0-7 0,5 0-30 16,0-2-27-16,0 2-32 0,0-2-21 15,0 2-21-15,-2 0-11 0,2 0-12 0,0 0-7 16,2 2 0-16,-2 0 0 0,0-2 2 16,5 3 0-16,-1-2 0 0,-4 2 2 15,2 0 0-15,2 0 3 0,-4 0-1 0,2 0 27 16,-2 0 34-16,4-1 51 0,-4-1 37 15,4 2 21-15,-4-1-2 0,-4 1-22 16,4-2-28-16,-4 0-21 0,4-1-25 0,-2 2-19 16,2-2-17-16,0-2-18 0,-4 2-13 15,2-1-6-15,2-2-3 0,0 2 1 16,0-2-5-16,0 0-6 0,2 0 0 0,2 0 3 16,-2 0 2-16,2 1 1 0,0 2-3 15,2-1 0-15,-4 2 0 0,7-1 5 16,-7 2 1-16,6-1 2 0,-2 2-3 15,-6 0 2-15,2 0 4 0,2 0 6 0,1 2-1 16,-5-3 0-16,0 2-3 0,-5 0-3 16,1-1-1-16,2 0-1 0,-2 0 2 15,2-2-3-15,-6 3 1 0,6-4 1 16,2 0 0-16,-9 0-4 0,9-2 0 0,-6 0-4 16,6 0 1-16,0 0-4 0,0-1 0 15,0 0-1-15,0 0 0 0,0 0 1 16,0-1 3-16,4 2-3 0,-2-1 2 0,-2 2 0 15,5-1 3-15,-1 2-2 0,-4 0 2 16,2 0 0-16,-2 2 0 0,4-1-26 16,0 1-53-16,-4-1-115 0,0 1-154 0,0 0-114 15,0 0-47-15,-4 0 26 0,4-2 21 16,0 0 23-16,0 0 49 0,0 0 86 0</inkml:trace>
  <inkml:trace contextRef="#ctx0" brushRef="#br0" timeOffset="-4266.92">21235 12297 78 0,'0'-2'131'0,"0"1"8"16,-2-1-5-16,-2 1-20 0,4 1-26 15,0-2-24-15,0 1-21 0,0 1-15 16,0 0-7-16,0-2 0 0,0 2 5 0,0 0 4 16,6 2 10-16,-1-2 12 0,-1 3 10 15,2-2 5-15,0 2 1 0,0 2 31 16,5-1 34-16,-1 2 11 0,0 0-30 0,1 0-39 15,1 2-27-15,3 1-17 0,-7 0-10 16,6 1-8-16,-1 2-2 0,1 3-3 16,-1-2-1-16,3 4-2 0,-1 0-1 0,-3-1 61 15,2 4 87-15,-1-1 78 0,-3 2 11 16,1 1-40-16,-1 3-27 0,-4 2-43 16,-4 3-24-16,6 1-21 0,-8 5-15 0,0 3-16 15,0 3-15-15,-8 2-12 0,2 0-7 16,4 2-8-16,-8 0-6 0,-1 1-2 15,5 0-2-15,-8 0-3 0,7-3 1 0,-3-3-1 16,4 2 1-16,0 0-2 0,-1-4 4 16,3 2 0-16,0-4 4 0,2-1-3 15,-2 0 0-15,2 0 2 0,-6 0-4 0,6-1 0 16,-3 1-4-16,1 1 2 0,-2-1 2 16,0 0 1-16,0 2-3 0,-1-3 0 15,-1 5 0-15,6-1 11 0,-8 1 9 16,4 1 24-16,-3-2 4 0,1 0 20 15,0-3 8-15,2-2 28 0,-1-1 10 0,3-3 10 16,-2-1-3-16,2-4-4 0,2 0-6 16,-2 0-19-16,2-4-23 0,2 0-16 0,0-2-14 15,0-1-7-15,0-1-5 0,0-2-4 16,6-1-1-16,-6-1-1 0,2-1-3 16,2-2-2-16,0 1-5 0,-2-4-2 0,7 1-3 15,-7-1-1-15,2-1-1 0,-4 2-2 16,2-4-15-16,2 2 7 0,0-1-1 15,-4-1 15-15,2-1-3 0,2 2 0 16,-2-4-4-16,-2 2-9 0,9-1-12 16,-7-2-41-16,4-2-136 0,2 0-146 0,-2 1-250 15,-2-2-232-15,3 0-147 0,-5-1 110 16,2 1 261-16,0-2 234 0</inkml:trace>
  <inkml:trace contextRef="#ctx0" brushRef="#br0" timeOffset="1553.08">20223 9169 7 0,'14'-11'90'0,"3"1"-5"0,-5 0-14 0,5-2-9 16,-1 1-11-16,1 1-1 0,-3-1 0 15,3 0 0-15,-5 1 1 0,5 0-4 16,1-1-4-16,-5 1-3 0,3 1-2 0,-3-2-2 16,5 2-4-16,-1 0-5 0,-1 2-10 15,1-1-4-15,-1-1 0 0,3 3 6 0,-1 0 6 16,1 0 3-16,2-3 1 0,-1 2 12 15,-1 1 15-15,6-2 25 0,-2 1 16 16,3-1 11-16,-3 1-3 0,0-1-13 16,8 0-9-16,-4 1-18 0,-4-2-10 0,3 3-14 15,1-1-13-15,0-1-9 0,-4 2-9 16,0-1-1-16,4 1-4 0,-5 0 1 16,5 1-1-16,-2 1-2 0,2-1-2 15,-4 1 1-15,3 1 0 0,1 0 0 0,0 0 3 16,-4 1-1-16,4 0 2 0,0 0-1 15,0 2-3-15,1 0 3 0,-1 0-3 0,0 0 4 16,0 0-3-16,0 0 0 0,0 1 0 16,-2 0-2-16,1-1 2 0,1 2 3 15,0 0-2-15,-4-1 5 0,2 1-1 16,-7 1 0-16,3-2-5 0,0 2 2 0,-3 0 0 16,-1 0 0-16,4 0-1 0,-1 0 0 15,-3 2-1-15,-1-1-1 0,5 0 0 16,-5 1 0-16,1 0 0 0,2 1 4 0,-3 0-2 15,3 1 0-15,-1-1-1 0,-1 2-1 16,-1-2-1-16,5 3 1 0,-4-2 1 16,3 1-1-16,-3 1 3 0,-5 0-1 15,3 1-1-15,1 0-7 0,-3 1 2 0,1 0 7 16,-1-1 0-16,1 2-1 0,-6-1-3 16,7 2 1-16,-3-2 2 0,-2 1-4 0,1 1 0 15,-1-1 0-15,1 0 0 16,-1 2 0-16,-2-1 0 0,7 0 12 0,-9 3-3 15,4-3-3-15,0 2-10 0,1 0 5 16,-5 3 1-16,4-1 1 0,-3 1-1 0,3-2 0 16,-8 1 1-16,6-1-2 0,-2 1 5 15,-4-1-6-15,7-1 4 0,-9 0 1 16,2 0 0-16,2-1 0 0,-4 1-1 16,0-1 1-16,0 0-1 0,-4 0-2 0,2 1 1 15,-7-1-1-15,7 0 1 0,-2 1-1 16,-6 0 2-16,8 0-2 0,-8 1 1 15,3 0 0-15,-3-1 3 0,-4 1 0 16,1-1-3-16,-1-2 0 0,5 1-2 0,-7 0 4 16,1-1 17-16,-1-1 26 0,3 0 28 15,-5 0 7-15,1-1-11 0,1 1-17 16,-1-2-15-16,1 1-12 0,3-1-10 0,-3 1-9 16,1-3-1-16,3 2-2 0,-5-3 2 15,3 1-2-15,1-1 5 0,-1-1 12 16,2 0 4-16,-1-1-1 0,-5-1-8 15,5 1-3-15,1-2-1 0,-7 1 0 0,7-1-1 16,-5 0 8-16,5-1 7 0,-7 0 1 16,3 2-3-16,-1-1-10 0,5-2-5 15,-3 1-4-15,-1-1-2 0,3 1 1 16,-1 1-1-16,-3-2-1 0,9 0-1 0,-8-1 2 16,5 2-1-16,-5-2 1 0,1 0-2 15,3 0 4-15,-3 0-3 0,3-2 2 16,-5 1-6-16,3 0-1 0,-3 1 4 0,1-3-1 15,-1 3 5-15,1-2-4 0,-1 2-1 16,5-1-7-16,-7 1 3 0,3-2 2 16,-1 2-1-16,1-1 1 0,3-1-4 15,-1 2 3-15,-3-1 1 0,1-1 0 0,3 2-6 16,-1-2 2-16,-3 1 3 0,5 0 6 16,-3 1-5-16,3-2-1 0,-3 2 1 15,3-1-2-15,0 1-1 0,1 0 0 16,-3 0 0-16,1 0 3 0,3 1 0 0,-2 1 0 15,1-1-3-15,1 0-1 0,4 1 1 16,-4 1 2-16,-1 0 0 0,5 0-1 0,-4 2-2 16,3-3 2-16,-1 3-2 0,2 0 6 15,-4-1 0-15,8 2-1 0,-5 0-1 16,-1 0 0-16,2 2 1 0,0-2 2 16,0 1-2-16,-3 1 1 0,7-1 2 0,-4 0-2 15,2 3-4-15,-2-2-4 0,2 2 2 16,1-2 3-16,-1 3-1 0,0-2 2 15,2 2 1-15,2-3 0 0,-4 3-1 16,0 0 1-16,4-2-1 0,0 1 3 0,0 1 1 16,0-1 0-16,0-1-2 0,0 2 0 15,-2-1-2-15,2 1 1 0,0 1 1 16,0-2 1-16,0 1-3 0,0 1-2 0,0 0 1 16,2 0 1-16,-2-2 2 0,0 2-2 15,0 0 1-15,0 0 0 0,4 0 1 16,-4 0 0-16,4 0 1 0,-4-1-2 15,0 1 1-15,2 0-2 0,-2-1 0 0,0 2 1 16,4-1 1-16,-4-1 1 0,0 3 1 16,0-2 0-16,0 0-1 0,0 0-3 15,0 0 2-15,-4 3 1 0,4-1 1 16,-2-1-4-16,2 1 0 0,-4-1-1 0,0 1 1 16,2 2 0-16,-2-2 1 0,2 0-4 15,-7 0 1-15,7 1 2 0,-4-1 7 16,-2 1 0-16,6-2-5 0,-5 1-2 0,-1-1 6 15,-2 2 19-15,4-1 18 0,-1-1 2 16,1 1-10-16,-8-2-10 0,8 0-3 16,-5 0-6-16,1 0-4 0,4-2-2 15,-5 1-3-15,3-1 0 0,-2 0-1 0,-1 1 6 16,1 0 6-16,0-2 2 0,-1 1-5 16,-1 1-3-16,-2-2-8 0,5 1 0 15,-5 1-4-15,1-1 0 0,-1 1 2 0,2-1 0 16,-3 1-6-16,7-1 4 0,-11-1 0 15,11 0 10-15,-7 0 8 0,3 0 15 16,-2 0 2-16,3-2-5 0,-1 0-7 0,-1-1-8 16,-1 0 2-16,2-2-3 0,-3 1 4 15,3-2 0-15,-3 0-10 0,3 0 0 16,-5-1-5-16,3 0-2 0,-3 1 2 16,5-1-1-16,-3-1 1 0,-1 1-3 0,4-1 0 15,-3 2 0-15,-2-1 1 0,5-1-1 16,-2 0-1-16,-3 1 1 0,1 0 0 15,3-2 1-15,-1 0 0 0,-3 1 2 16,5-1-1-16,-5 0-2 0,3-1-1 0,-3 1-3 16,1 0 2-16,3 0 4 0,-3-2 3 15,-1 2-2-15,3-2-3 0,-3 2 0 16,5 0 1-16,-3 0 0 0,3-1 2 0,-3 1-3 16,3-1 0-16,-2 1-1 0,5-2 1 15,-1 1 0-15,0-2-2 0,-1 1 2 16,1-2 0-16,0 0 2 0,1 0-1 15,-1 0-2-15,0-1-1 0,-5-1 1 0,7 0 4 16,-2-1-2-16,-1 0-1 0,5 0-1 16,-8 0 1-16,7-2-2 0,-3 0 2 15,0 0 2-15,4 0-1 0,-5-2-2 16,9 1-1-16,-8-2 2 0,4 0-2 0,-3 0 0 16,3-2-1-16,0-1 0 0,0 1 2 15,0-2 0-15,1 1-1 0,1-3-3 16,2 0 2-16,-6 0-1 0,8 0-2 15,-2-3 3-15,-2 0-5 0,4 0 8 0,0-1 0 16,0-1 4-16,-2-1 0 0,2 0-2 16,0 2 2-16,2-2-5 0,-2 1 1 0,0 1 0 15,0 1-2-15,4-2 2 0,-2 2-1 16,-2 2 1-16,8-2-5 0,-6 1 5 16,7 1-1-16,-7-1 0 0,2 2-2 15,2-1 3-15,-2 2 0 0,2-1 0 0,-4 0-1 16,2 2-1-16,1-2 1 0,-3 1-1 15,4-1-3-15,2 2 5 0,-6-2-3 16,2 1 3-16,0-1-1 0,3 2-1 16,-5-1 1-16,2 1-2 0,2-2 0 0,-2 1 2 15,2 0 2-15,1-1 1 0,1 2-1 16,-6 0 1-16,4-1-2 0,2 1-2 0,-1-1-2 16,-5 2 3-16,6 0 2 0,-6 0 2 15,4 0-2-15,2 2 1 0,-5-1-4 16,5 1 0-16,-2-1 0 0,0 2 1 15,0-1-2-15,1 1 3 0,3 0 0 0,-4-2 0 16,4 2 0-16,1 0 3 0,-5 0 1 16,4 0-1-16,-3 1-5 0,1 1-1 15,2 0 2-15,-4-1 1 0,-4 1 0 0,7-1 0 16,-3 1 0-16,0-1 3 0,0 1-2 16,1-1-3-16,-3 2-2 0,2 0 0 15,-2 0 2-15,6 0-1 0,-8 0-1 16,7-2 4-16,-1 3 0 0,0-2 1 0,3 0-1 15,-5 1 0-15,4 0-1 0,-4 0 0 16,5 0 1-16,-3 0 1 0,0 2-1 16,-2-1 2-16,5 1-2 0,-5-1 2 0,0 1-5 15,0-1 2-15,3 1 0 0,-1 0 1 16,0 0-1-16,-2 1-2 0,0-1 2 16,1 1-1-16,1 0-2 0,-2 0 3 15,4 0-12-15,-7 1-27 0,5-1-71 0,-2 2-134 16,0-1-166-16,-2 2-155 0,3-1-112 15,-5-1 38-15,-2 1 128 0,4-1 199 16</inkml:trace>
  <inkml:trace contextRef="#ctx0" brushRef="#br0" timeOffset="16263.08">20744 10888 110 0,'0'0'126'16,"0"0"-5"-16,0 0-2 0,0 2-9 0,0-2-11 15,0 0-7-15,0 1-78 0,0-1-35 16,2 2-7-16,-2-1 81 0,0-1 49 16,0 0 28-16,0 0 12 0,0 0-4 15,0 0-19-15,0 0-29 0,-2 0-28 0,2 0-22 16,0 0-14-16,0-1-10 0,0 1-6 15,0-2-4-15,-5 2-3 0,3-1-4 16,2 1-7-16,0-2-10 0,-4 2-9 0,4 0-6 16,-4 0 4-16,4-1 9 0,-2-1 8 15,2 2 2-15,-4 0 3 0,2 0 3 16,2-1-1-16,0 1 5 0,0-2 0 0,0 2 5 16,0 0 4-16,-4-2 13 0,4 2 23 15,0 0 21-15,0 0 24 0,0-1 18 16,0 1 22-16,0 0 9 0,4-1 9 0,-4 1-7 15,0 0-16-15,0 0-27 0,0 0-20 16,0 0-20-16,0 0-7 0,0 0 13 16,2 1 15-16,2-1 4 0,-4 1-6 15,0 1-13-15,2 0 0 0,2-1-5 0,0 2-4 16,-2 0-4-16,3 0-2 0,-3 0-5 16,-2 2 0-16,8-1-5 0,-6 1-3 15,2-1-9-15,0 2-7 0,2 0 7 16,-4 2 3-16,7-1 3 0,-3 2-6 0,-4 2-6 15,6-2 1-15,-2 3 7 0,1-2 9 16,-3 2 3-16,2 0 1 0,-2 1 4 16,2 0 5-16,-4 0-7 0,3 0-4 15,-1 1-7-15,2 0 0 0,-6-1-6 0,2 0-4 16,-2 1-2-16,4 0-4 0,0-1-9 16,-4-1-1-16,0 0-8 0,0 0 7 15,0 0-5-15,0-1 8 0,2-1-5 16,-2-1 3-16,0 2-5 0,0-2 2 0,0 0-1 15,0 0-2-15,0 0 1 0,0-2 2 16,0 2-3-16,0-2 3 0,0 0-4 16,0 0 5-16,0-1 4 0,0 0-1 0,0-1-6 15,0-1 0-15,0 1 2 0,0-1 7 16,0-1 9-16,0 0 25 0,0 0 23 0,0-1 12 16,0 0-11-16,0 0-5 0,0 0-12 15,0-1-6-15,0 1-17 0,0-1-4 16,0 1-5-16,0-2 4 0,4 0-6 15,-4 0-8-15,0-2-3 0,0 2-4 0,2-1 0 16,-2-1 2-16,0 1-3 0,0-3-2 16,0 2-2-16,5-1-1 0,-1 0 1 15,-4-2 1-15,2 1-4 0,-2 0 1 16,8-1 3-16,-8 0 1 0,6 1 0 0,-6-2 1 16,2 1-1-16,7 1 0 0,-7-1-6 15,-2 1 0-15,6 1-2 0,-6 0 2 16,8 0 1-16,-8 1 3 0,2 1 1 0,-2 1 5 15,4 0 4-15,0 1 4 0,-4 1-2 16,0 1-4-16,0 1-2 0,0 0 1 16,0 1 0-16,0 0-1 0,-4-1 2 0,4 0-2 15,-4 1 4-15,4 0 1 0,-2-1-1 16,2-1-2-16,-4 0 3 0,0 0-1 16,4-1 1-16,-2-1-6 0,-2-1 1 15,2 0-1-15,-3 0-4 0,1-1 3 0,2-2 1 16,-2-1 1-16,2 0 1 0,-6 0-3 15,6-2 0-15,-7 0 1 0,7 1 1 16,-2-1 3-16,2 0 0 0,-2 2-1 0,0-1-5 16,2 1-5-16,2-1-6 0,-4 2 0 15,2 0-3-15,2 0-3 0,-4 2-27 16,-1-1-134-16,5 1-174 0,0-1-271 16,-2 2-209-16,-4 0-143 0,2 0 102 0,0-1 226 15,2 1 251-15</inkml:trace>
  <inkml:trace contextRef="#ctx0" brushRef="#br0" timeOffset="17073.08">20787 10957 38 0,'0'-2'120'15,"0"0"12"-15,2 0 8 0,-2 1 4 16,0-1-8-16,0 1-8 0,0-1-13 16,0 2-11-16,0-1-13 0,0-1-20 15,0 2-18-15,0 0-20 0,0 0-5 0,0 2 3 16,0-1 8-16,0 2 15 0,-2 0 15 15,2 1 10-15,0 1 3 0,-4 1 2 16,2 0 6-16,2-1 9 0,-4 2 18 0,-1-2 4 16,3 2-2-16,2-1-23 0,-4 0-20 15,2-2-29-15,-2 3-13 0,0-3-11 16,4 1-1-16,-2-3-12 0,2 3 0 16,0-2-4-16,-4 0 4 0,4-1-4 0,0 1 0 15,-4-2 0-15,4 0 0 0,4-1 2 16,-4 0 15-16,0 0 10 0,4-1 18 15,-4 0-6-15,2-1-12 0,-2-1-8 16,4 0-9-16,0 0-2 0,-2 0-6 0,2-1-1 16,-2-1-3-16,-2 1 1 0,9-1-5 15,-7-1 0-15,2 2-3 0,-2-2 3 16,6 1 1-16,-8-1 2 0,2 2 7 0,2 1 11 16,-1-3 12-16,1 3-1 0,0 0-7 15,-4 0-9-15,2 0-9 0,-2 0-5 16,4 1-2-16,0 0-2 0,-4 1 2 15,2 0 2-15,2 1 1 0,-2 1 0 0,-2 0 3 16,9 1 0-16,-9 1 7 0,6-1 8 16,-6 2 2-16,2-1-3 0,2-1 5 15,0 1 6-15,-2 0 3 0,-2 1 1 0,6-1-4 16,-6-1 0-16,5 1-9 0,-1 0-4 16,-4-2-4-16,2 0-5 0,-2 3 5 15,0-3 8-15,4 1 10 0,0-1-2 0,-4-1-6 16,0 2-9-16,2-2-7 15,2-2-2-15,-4 2-6 0,2-3-84 0,-2 0-279 16,4 1-382-16,-4 1-148 0,0 1 134 16,0 0 296-16,-4-1 181 0</inkml:trace>
  <inkml:trace contextRef="#ctx0" brushRef="#br0" timeOffset="25693.08">10017 8812 122 0,'0'0'139'0,"0"0"5"0,0 2 0 16,0-2-5-16,-4 0-1 0,0 0 6 16,4 0-1-16,-2 0-3 0,-2 0-14 15,4-2-18-15,0 2-27 0,-2-1-24 16,2-1-21-16,0-1-14 0,-4 2-5 0,4-3-9 15,0 2-2-15,0-1-1 0,4 1-3 16,-4-1-2-16,0 0 0 0,2 0-3 0,-2 1-1 16,6 0 2-16,-6 2 1 0,8-2 2 15,-6 2 2-15,2 0 3 0,-2 2-1 16,3-1 2-16,-1 0 3 0,-2 1 4 16,-2 0 6-16,0-1 15 0,0 2 28 0,0 0 39 15,0-1 40-15,-2-1 28 0,2 1 12 16,-4-2-2-16,-1 1-31 0,3-1-34 15,-2-1-38-15,2-1-27 0,2 1-19 16,-8-2-12-16,8-2-7 0,-2 2-6 0,-2-1-6 16,4-1-2-16,0 1 0 0,0-1 0 15,0 1-3-15,0 1 0 0,4-2 10 16,-2 2-2-16,2 0-1 0,0 3-10 0,-2 0 4 16,2 0 4-16,-2 0 2 0,7 2 1 15,-7-1-3-15,2 1 0 0,0 1-3 16,-2-2 5-16,2 2-1 0,-2-1 1 15,3 0-2-15,-1 0-63 0,-4 1-152 0,2 0-204 16,-2 0-199-16,0-1-42 0,0-2 83 16,0 0 193-16</inkml:trace>
  <inkml:trace contextRef="#ctx0" brushRef="#br0" timeOffset="26233.08">10019 8787 97 0,'-2'-2'209'15,"2"2"-10"-15,0 0-27 0,0 0-34 0,0-2-36 16,0 2-28-16,0-1-25 0,0 1-16 16,0-1-8-16,2-1-5 0,-2 1-6 15,4-1-2-15,-2 1-1 0,7-1 3 16,-7-1-1-16,6 2 2 0,-2-3-3 0,1 3-2 15,-1 0-1-15,4-2-2 0,0 3-3 16,1-2 1-16,-1 1 12 0,7 1 10 0,-5 0 3 16,2-2-12-16,3 4-4 15,0-2-5-15,-1 1 2 0,1 1-2 0,1 1-3 16,1 1 1-16,-3 1-5 0,3 1 1 16,-3-1 4-16,1 3 38 0,0 0 40 0,-3 2 63 15,-2 0 13-15,3 3 27 0,-3 0-4 16,-1 4 2-16,-1-1-29 0,-4 2-15 15,5 1-7-15,-5 1-2 0,0 1-14 16,2 2-21-16,-2-1-24 0,1 1-21 0,-1-3-5 16,2 1 5-16,0-1 14 0,1 0 3 15,-1-2 1-15,6-1 4 0,-1-3 4 16,-3 0 0-16,5-4-8 0,1 1-9 0,-4-4-4 16,3-1-13-16,1 0-2 0,1-3-5 15,-5-1-4-15,3-1-6 0,1-1-5 16,-3-1-5-16,3-1-6 0,-1 1-4 15,-3-2-4-15,3 1-2 0,-7-1-4 0,6 2-1 16,-3-1-4-16,-1 1 1 0,-4-1-1 16,5 0-11-16,-5 1-103 0,-4 1-303 15,6 0-432-15,-8 1-169 0,0 1 139 16,-8 0 346-16,2-1 211 0</inkml:trace>
  <inkml:trace contextRef="#ctx0" brushRef="#br0" timeOffset="74083.08">10540 8338 51 0,'-4'-5'124'0,"-2"1"9"15,2 0 6-15,-2-1 6 0,3 0 4 16,-1 1-13-16,0 1-8 0,2-1-20 15,-6-1-17-15,6 2-26 0,-2 0-24 16,2 0-19-16,2 2-10 0,0-1-9 0,-5 1-3 16,5-1 2-16,5 2 1 0,-5 0 3 15,2 0-3-15,2 2 1 0,2-1 0 16,0-1 1-16,2 2 3 0,-1 1-1 16,3-2-1-16,-2 1-4 0,3-1 1 0,-1-1 0 15,0 1 1-15,1 1 0 0,-1-2 2 16,-2 0-2-16,3 0 1 0,3 0-4 0,-4-2 2 15,-1 2-2-15,1-1 3 16,0 1-1-16,-3-1 3 0,3 1-8 0,-4 0-46 16,2 0-91-16,-6 1-136 0,-2-1-91 15,5 1 5-15</inkml:trace>
  <inkml:trace contextRef="#ctx0" brushRef="#br0" timeOffset="74433.08">10602 8446 4 0,'-2'14'4'0,"-2"-2"2"16,4-2 1-16,0 2 4 0,0-3 5 16,4 2 12-16,-2-4 22 0,-2 2 49 0,8-3 33 15,-5 0 2-15,7-3-27 0,-4 0-38 16,4-3-23-16,5 0-17 0,-7-3-10 16,7-2-4-16,1 3 0 0,-3-4-96 0,5 3-129 15,-5-2-82-15</inkml:trace>
  <inkml:trace contextRef="#ctx0" brushRef="#br0" timeOffset="76143.08">10650 8370 21 0,'-4'-2'144'0,"4"1"-1"16,0-1-4-16,0 1 0 0,-2-1-7 15,-3-1-5-15,5 2-13 0,-2-1-19 0,2-1-18 16,-4 1-15-16,4 0-9 0,-4 0-3 15,4 1 1-15,-2-1-7 0,2 1-12 16,0-1-13-16,0 2-9 0,-4-1-6 16,4 1-4-16,0 0 1 0,-2 0 1 0,2 1 2 15,0-1-1-15,0 3 1 0,0-1 0 16,0 1-1-16,0-1-2 0,-4 2 5 16,4 0 1-16,-4 1 0 0,4 1 0 0,0 0-2 15,-3 0-1-15,3 1 1 0,-4-1 1 16,0 3 0-16,4 0 2 0,0-1 9 15,-2 2 19-15,-2-1 17 0,2 0 10 16,2 2 0-16,-4-1-8 0,0 1-13 0,4 1-7 16,-7-2-7-16,7 2-6 0,-2 0-6 15,2 0-1-15,0-1-7 0,-4 1-1 16,4 0-2-16,0-2 1 0,0 1 1 0,0-2 3 16,4 0 23-16,-4-2 58 0,0 1 76 15,2-3 52-15,3 0 7 0,-3 1-30 16,2-1-43-16,0 1-43 0,-2-3-32 15,4 1-29-15,2-1-14 0,-5 0-10 0,5-1-5 16,-2-1-9-16,0 1-2 0,0-1-1 16,1-1-2-16,3-1 0 0,-4-1-4 15,2 1 0-15,-1-1 3 0,-1-1-1 0,4 0-1 16,-4-1-1-16,1 1-10 0,3-1-4 16,-2 0-135-16,-2 1-287 0,-4 0-333 15,3 3-73-15,-5 0 170 0,0 0 261 16</inkml:trace>
  <inkml:trace contextRef="#ctx0" brushRef="#br0" timeOffset="81133.08">7826 11709 55 0,'0'0'76'0,"4"0"2"0,-4 0-8 16,0-2-10-16,0 0-8 0,0 2 1 15,0-1-7-15,0 0-2 0,0-1-4 0,-4 2-3 16,4-3-4-16,0 2-5 0,0-1-6 16,-2 1-4-16,2-1-4 0,0 1-5 15,-4-1-2-15,0 0 2 0,2 1 6 16,-2 0 3-16,4-1 5 0,-3-1-5 0,-1 2-3 15,0-1-3-15,2 1 2 0,-2-1 1 16,0 1 3-16,2-2-3 0,-2 1-3 16,2 1-2-16,-7-2-1 0,7 1-2 15,-4 1-3-15,2-1-2 0,0 1 0 0,-2-1-1 16,-1 1 1-16,3-1 0 0,-2 1-2 16,2 1 2-16,-2-2 3 0,4 0-4 15,-7 1 3-15,3 0-4 0,4 1 0 0,-6-2 2 16,6 2 1-16,-6-1-1 0,1 1 0 15,5-2-4-15,-2 2 4 0,-2-1-4 0,0 1 2 16,2-2 0-16,-3 2 2 0,3 0-2 16,-2 0 2-16,2-1-2 0,-2 1 2 15,0 0-2-15,-1 0 0 0,-1 0 0 16,2-2-2-16,0 2 4 0,-1 0 1 0,-1 0-3 16,2 0 0-16,-4 0 1 0,3 0 3 15,1 2 1-15,-4-2-1 0,4 0-3 16,-1 1-1-16,-1-1 0 0,0 2 2 15,0-1-1-15,1-1 3 0,1 2-1 0,-4-1 0 16,6 1-3-16,-4-1 0 0,-1 0 4 16,1 1 6-16,0 0 9 0,2-1 0 0,-5 1-6 15,9-1-4-15,-8 1-4 16,4-1 1-16,-3 2-3 0,3-1-2 0,0 1-1 16,-4 0 0-16,8-2 4 0,-7 2 0 15,3 0-3-15,0 0-3 0,0 0-2 0,-3-1 4 16,7 0-2-16,-4 2 2 0,2-1 2 15,-2 0-2-15,2 0 0 0,0-2 0 16,-3 2 0-16,5 0 0 0,-2 0 0 16,0 0 0-16,-2 2 0 0,4-2 0 0,-2-1 0 15,-1 3 0-15,-1-2 0 0,6 0 0 16,-2 2 0-16,-6-1 0 0,8 1 0 16,-2-1 0-16,-6 2-2 0,8-2 2 15,-3 1-2-15,-1 1 2 0,2 0 0 0,-2 0 1 16,0 0-2-16,2 0 1 0,-2 0 0 15,4 0 0-15,-2-1-2 0,2 1 2 16,-4-2 0-16,-1 1 2 0,5-1-2 0,0 2 0 16,0-1 0-16,0 1 0 0,0-1 0 15,0 2 0-15,0-3 0 0,0 2 2 16,5 2 0-16,-5-4 0 0,4 3-2 16,-4 0 0-16,0 0-2 0,2 0 3 0,-2 0 2 15,4 0-2-15,-2-3 0 0,-2 3 1 16,4-1 1-16,0-1-2 0,-2 3 1 15,-2-2 0-15,7 2 0 0,-3-2 1 16,0 1-1-16,-2-1-1 0,-2 2 0 0,8-2-1 16,-6 1 2-16,-2 1 0 0,6-3 1 15,-6 2-3-15,9 0 2 0,-7-3-1 16,2 3 3-16,-2-1-1 0,6 0 0 16,-6-2 2-16,5 2-3 0,-3-1 2 0,2-1-4 15,2 2 4-15,-6-1-2 0,4-1 1 16,3 0-1-16,-3 0 0 0,0 0-2 0,0-1 0 15,3 2 2-15,-7-3-1 0,8 3-1 16,-4-2-1-16,0 0-1 0,3 2 2 16,-1-2 2-16,0-1 0 0,-2 2 1 15,1-3-3-15,3 2 4 0,-4 0 0 0,4-1-4 16,-3-1 0-16,3 1 0 0,0 0 5 16,1 0-4-16,-1-2 4 0,-4 2-4 15,4-2 1-15,-3 1 0 0,-1-1 0 0,4 2 0 16,-4-2-2-16,5 0 0 0,-5 0-2 15,4 0 2-15,-4 0 2 0,3 0 0 16,-3 0 0-16,4 0-2 0,-8 0 1 16,9 0 0-16,-5 0 2 0,2 0-1 0,-2-2-2 15,5 2 0-15,-9-1 2 0,4-1-1 16,4 0-1-16,-3 2 0 0,1-2 0 16,-6 2 0-16,6-2-1 0,-6 2 1 15,4-1-2-15,3 1 2 0,-7-2 2 0,4 2-1 16,-2-1 1-16,0-1-2 0,-2 1 2 15,7-1 2-15,-7 1 0 0,4-3-1 0,2 3 1 16,-6-2 0-16,4 0-5 0,-2 0 1 16,1 0-3-16,-3 0 5 0,4 0-1 15,-2 0 0-15,2 2-2 0,-2-2-1 16,0 0 1-16,-1 1 2 0,3-1 0 0,-2 2-1 16,0-1-1-16,-2 0 1 0,2 0 1 15,-2 0 0-15,2 1-1 0,1-1 0 16,-5 2 0-16,2-1 2 0,-2-1-2 15,0 2 3-15,4-1 1 0,-4 1-2 0,2 0 3 16,-2-2 0-16,0 2-3 0,0 0-2 16,0-1-2-16,0 1 1 0,0 0 0 15,4 0 1-15,-4-2 2 0,0 2 0 0,0 0 0 16,0 0-6-16,4 2-44 0,-4-2-72 16,0 0-99-16,0 0-95 0,0 0-9 15</inkml:trace>
  <inkml:trace contextRef="#ctx0" brushRef="#br0" timeOffset="84043.08">7324 12301 4 0,'0'2'3'0,"0"-2"2"0,0 2-2 15,-4-2 3-15,4 2 1 0,-4 0 10 16,4-2 4-16,-3 0 7 0,-1 0-8 15,4 0-5-15,-2 0-6 0,2 0-2 0,-4-2-4 16,4 0-3-16,-4 1-4 0,4 0-1 16,0-1 1-16,0 2 2 0,0-1 0 15,0-1-2-15,0 2 2 0,0-1-1 16,0 1 3-16,4 0 0 0,0 1 1 0,-4-1 2 16,2 0-2-16,-2 2 1 0,4-1 2 15,-4 1 0-15,3-2 1 0,-3 2-2 0,4 0 2 16,-4 0-2-16,4 1 5 0,-4-2-4 15,0 2-17-15,0 0-71 0</inkml:trace>
  <inkml:trace contextRef="#ctx0" brushRef="#br0" timeOffset="84693.08">7402 12502 32 0,'0'18'39'0,"4"0"0"0,-4 0-3 16,5 2-8-16,-5-2-7 0,0 1-10 16,2-1-3-16,-2 0-5 0,4 2 3 15,-2-2-3-15,6 0 0 0,-6 0-1 0,2 1 3 16,3-1-4-16,-1 2 1 0,2-1 2 15,-2-1-1-15,0 2 4 0,1-2-4 16,3 1-1-16,-4 1 3 0,4-2 2 0,1 1-1 16,-5-1-3-16,4 0 26 0,-3-1 13 15,3-1 8-15,-4-1-12 0,2 0-12 16,1-1-5-16,-1-1-6 0,-2-1-2 16,0 0-6-16,0 0 2 0,3-1-4 0,-7-2 0 15,4 0-2-15,2-2 1 0,-6 1 0 16,5-1 3-16,1-3 1 0,-6 3 1 15,6-4-2-15,-2 0 3 0,5 0-5 0,-9-2-70 16,4-1-110-16,2 0-67 0</inkml:trace>
  <inkml:trace contextRef="#ctx0" brushRef="#br0" timeOffset="86123.08">7274 12333 28 0,'0'-5'46'0,"0"2"-18"0,0 0-10 15,0 0-7-15,0 2-5 0,2-1-1 0,-2 1 4 16,0-1 0-16,4 2 0 0,-2 0 0 16,-2 0 4-16,0 2 8 0,0-1 20 0,0 1 17 15,0-1 7-15,0 1-1 0,0-1 5 16,0 0 20-16,0-1 26 0,0 2 19 16,0 0-8-16,0-2-29 0,0 0-35 0,0 0-25 15,-2-2-10-15,2 0-14 0,0 0-5 16,-4-1-4-16,4 0-6 0,4 0 0 15,-4 0 2-15,0-2 0 0,2 2-2 0,-2 0-1 16,5 0 0-16,-1 0 3 0,-4 2 0 16,2-2 2-16,2 1-2 0,-2 1 0 15,2-1 0-15,0 2 0 0,-2 0 0 16,-2 0 0-16,7 0 4 0,-7 0 2 16,4 2 1-16,0-1-4 0,-4 1 1 0,0-2-2 15,2 3 0-15,-2-3 2 0,0 1-1 16,0-1 1-16,0 2-1 0,4-1 1 15,-4-1-2-15,0 0 1 0,0 0-2 0,4 2-2 16,-4-2-2-16,0 0 1 0,0 1-4 16,0-1-1-16,0 0 2 0,2 2 1 15,-2-2 0-15,0 1 4 0,4 1 0 0,-2 0 0 16,-2 0 0-16,5 0 0 0,-1 1 0 16,-4 0 2-16,2 1 2 0,2-1-2 15,-2 2-2-15,-2-1 1 0,4 1 3 0,0 0-4 16,-2 2-2-16,-2 0 0 0,9 1 2 15,-9 2 0-15,2-1-1 0,2 0 1 16,-2 0 0-16,2 2 3 0,0-2 1 16,-2 1-1-16,2-1-1 0,-2 2-4 0,2-1 2 15,1 1 0-15,-3-1 1 0,-2-1-1 16,4 0 1-16,-2 2-1 0,2-1 2 16,-4 0-2-16,4 3 1 0,-4-1-1 15,2-1 0-15,2 2 0 0,0 0 1 0,-4 0-1 16,3 3 0-16,1-1 2 0,-2 0-1 15,-2 0 0-15,8 1 1 0,-8 0 0 16,2 1 2-16,2 0-4 0,-2-1 6 0,2 2-4 16,1-1 2-16,-3 1 0 0,2-2 3 15,-2 1 4-15,2-1-2 0,2 0-2 0,-2 1-1 16,2-2-1-16,-1 2 1 0,1-2 0 16,0 0-2-16,0-2-1 0,2 2 0 15,-5-3-1-15,7 1 3 0,-4 0-1 16,2 0 3-16,1-3-4 0,1 3 3 0,-4-3-2 15,4 1 0-15,1-1-2 0,-5-1 0 16,4 0 1-16,1-1 0 0,-5-1-1 16,2 1 1-16,0-2 0 0,1 0-2 15,-7-2-1-15,8 1 3 0,-4-2 4 0,5 0 0 16,-5-3-2-16,4 0-76 0,5-3-187 16,-9 0-143-16,4 0-15 0</inkml:trace>
  <inkml:trace contextRef="#ctx0" brushRef="#br0" timeOffset="122413.08">7626 13486 21 0,'0'-2'101'0,"4"2"11"0,-4-1 10 15,4 1 7-15,-4-1 7 0,0 1 4 16,0 0-5-16,0-2-3 0,0 2-13 0,0 0-11 16,0 0-19-16,0 0-16 0,0 0-18 15,0 0-13-15,0 0-12 0,0 0-9 16,0 0-9-16,0 0-7 0,0 0-2 0,0 0-3 16,0 0-4-16,0 0 3 0,0 2 1 15,0-1 4-15,0 0 0 0,0 3-3 16,0 0 0-16,2 1 2 0,-2-1 2 0,0 2 0 15,0 2 3-15,4-1 3 0,-4 1 0 16,4 1 0-16,-4 0-4 0,0 0 3 16,2 0 2-16,-2 1 9 0,0-1 6 0,4 2 3 15,-2-1 0-15,-2 0-3 0,5 1 11 16,-1 1 22-16,-4-1 15 0,2 1-1 16,-2-2-18-16,4 2-11 0,-2-1-3 15,-2-1 9-15,4 2 3 0,0-2 7 0,-4 0 1 16,2 0 0-16,-2-1-2 0,4 0 1 15,-4-1 0-15,3-1-4 0,-3 1-1 16,4-1-8-16,-4-1-8 0,4-1-11 16,-4 1-7-16,0-2-6 0,0 1-3 0,2-2-4 15,-2 1-1-15,0-1-3 0,0-1 3 16,0 1-1-16,0-2 3 0,0 2-3 16,0-3 2-16,0 1-7 0,0 1-4 15,0-2-43-15,0 0-130 0,0 0-192 0,0-2-228 16,-2 1-68-16,2-2 75 0,0-1 189 15</inkml:trace>
  <inkml:trace contextRef="#ctx0" brushRef="#br0" timeOffset="123643.07">7876 13497 68 0,'0'0'133'0,"0"-2"2"0,4 2 0 16,-4-1 5-16,0 1-5 0,0-2-4 0,0 1-8 16,-4 1-8-16,4 0-7 0,0 0-8 15,0 0-13-15,0 0-10 0,0 0-13 16,-2 0-7-16,2 0-4 0,-5 1 4 16,5-1 2-16,-2 2 7 0,2-1 1 0,-4 1 7 15,0-1 0-15,4 2-6 0,-2-2-10 16,-2 1-9-16,0 1-13 0,2 0-11 15,-2 0-10-15,2 0-3 0,-3 2-4 16,-1-3-3-16,2 5-1 0,2-3-1 0,-6 1 1 16,2 1 0-16,3-2-1 0,-5 2-1 15,6 0-1-15,-6 2 2 0,2-2 5 0,-1 0 11 16,3 1 4-16,-2-1 5 0,0 0 3 16,2 0 9-16,-2-1 11 0,4 0 12 15,-7 0 10-15,9 0 3 0,-2-1-7 16,-6-1-6-16,8 0-11 0,-6 0-13 0,6 0-8 15,-2 0-7-15,2-1-1 0,-4-1-2 16,-1 2-5-16,5-2-2 0,0 1-2 16,-2 0-2-16,-2-1-1 0,4 1-1 0,0 1 3 15,-2-2 1-15,2-1-5 0,0 2-7 16,0-1-5-16,0-1 4 0,0 2 1 16,0-2 0-16,0 1 1 0,0-1 2 15,0 0-3-15,0 0 2 0,0 2-2 0,0-2 2 16,0 0 0-16,0 1-2 0,0-1 0 15,2 1 0-15,-2-1 3 0,0 2 0 16,4 0-1-16,-2-2 0 0,-2 1 0 16,9 1 2-16,-9-1 4 0,2 1-1 0,4-1 2 15,-2 1-3-15,0-1-2 0,-2 2 5 16,7-2 4-16,-7 3 2 0,4-1-2 16,2 0-4-16,-2 0-1 0,0 0-1 0,1-1-1 15,-1 2 0-15,2-1 2 0,-6 0-5 16,9 1 0-16,-5-1 3 0,2 0-2 15,-6 2-1-15,4-1 0 0,5-1 1 0,-5 2 1 16,2-2 3-16,-6 1 5 0,6 1-2 16,1-2-4-16,-1 1-2 0,-6-3 2 15,4 3 5-15,2-1 0 0,-5-2 7 16,5 1-7-16,-6-1 1 0,4 2-6 0,2-1-3 16,-6-1-2-16,3-1 0 0,-3 1 0 15,6-1-1-15,-8 2 0 0,2-2 0 16,2 2 0-16,-2-2 2 0,2 0-3 15,-4 0 5-15,4 1-5 0,-4-1 2 0,3 2 11 16,-3-2 20-16,0 0 17 0,4 0 6 16,-4 0-5-16,4 0-3 0,-4 0-5 15,0 0-6-15,0 0-11 0,0 0-13 0,0-2-11 16,0 1-25-16,0-1-105 0,0 0-325 16,0 1-368-16,0-2-127 0,-8 0 184 15,5 2 297-15,-1-1 185 0</inkml:trace>
  <inkml:trace contextRef="#ctx0" brushRef="#br0" timeOffset="142103.07">8080 13516 8 0,'0'0'49'0,"0"0"-4"0,0 0-1 15,-4 0-5-15,4 0-6 0,0-1-12 16,0-1-5-16,0 2-4 0,0 0 4 16,0-1 0-16,0-1 0 0,0 1-3 15,0-1-2-15,0 1-5 0,0 1 1 0,0-4 1 16,0 3 2-16,0 0 0 0,0-1 4 16,0-1 1-16,0 2-1 0,0-1-3 15,4-1-3-15,-4 0-3 0,0 1 2 0,0 0-5 16,0-1-1-16,2 0-1 0,-2 0 2 15,0 0-2-15,0-2 0 0,0 2 0 16,0 0-3-16,5 0 2 0,-5-1 1 16,4 0 0-16,-4 0 2 0,0 1 3 0,0 0-5 15,0 0 0-15,2-1 0 0,-2 0 1 16,0 3 0-16,0-2 2 0,4-1 0 16,-4 1-2-16,2 1 4 0,-2-1-1 15,0 0 1-15,0 2 1 0,0-2 2 0,4 1 3 16,-4-1 3-16,4 0-3 0,-4 2 4 15,0-3 2-15,0 3 6 0,2-2-3 0,-2 0 0 16,0 2-3-16,0-2-2 0,4 1-1 16,-4 1-5-16,2-3 1 0,-2 2-5 15,0 0 0-15,5-1-2 0,-1 2 2 16,-4-2-4-16,0 1 6 0,2 1-2 0,-2-1-2 16,0 1-7-16,0-1 1 0,4 0 2 15,-4 1 1-15,4 1 0 0,-4-3-1 16,0 3-1-16,0-1 2 0,2 1-3 0,-2-2 3 15,0 2-1-15,0-1 2 0,4 1-1 16,-4-2 0-16,2 1-1 0,-2 1 1 16,0-2-2-16,4 2 2 0,-4-1 2 15,5 1-1-15,-5 0-2 0,0 0 0 0,0-2-2 16,2 2 6-16,-2 0-3 0,0 0 1 16,4 0 0-16,-4 0 1 0,2 0-2 15,-2 0 0-15,0 0-2 0,4 0 2 16,0 0-1-16,-4 2 0 0,2-2-2 0,-2 1 6 15,4 1 2-15,0-1 2 0,-1 1-4 16,-3-1-2-16,6 1-1 0,-6-1 4 16,8 2-2-16,-8-2 0 0,2 3-2 0,2-1 4 15,-2 0-3-15,2 1-1 0,1-1 2 16,-5 1 0-16,2 1 0 0,2 0-1 16,-2 1-1-16,-2-2 0 0,4 2-1 15,0-1 1-15,-2 0 0 0,-2 2 1 0,4-1-1 16,0-1 0-16,-1 3 0 0,-3-2 3 15,4 1-3-15,-2 0 0 0,-2 0 0 16,8 1 3-16,-8-2-2 0,2 2 0 16,2 0 2-16,-2 1-1 0,2 0-2 0,1 0 4 15,-5 2-1-15,2-1-2 0,2 1 3 16,0 1-3-16,-2-2 0 0,-2 1-1 0,6-1 0 16,-6 2 1-16,4-2-1 15,0 1 1-15,-4 0-1 0,2-1 2 0,-2 2 0 16,5-1-1-16,-3-2 2 0,-2 1-3 15,4 1 1-15,-4-3 5 0,4 2 0 0,-4-2-4 16,0 2-4-16,0-3 3 16,2-1 8-16,-2 0 6 0,0 0 6 0,0 0 9 15,0 0 3-15,0 0 1 0,0-2 1 16,0 0 0-16,0 2-1 0,-2-2-9 0,2-1-8 16,-4 0-5-16,0-1-5 0,4 1-1 15,-7-2-4-15,7 1 2 0,-2-2 0 16,-6 0-3-16,6 0 0 0,-2-2-1 15,2 1 0-15,-6 1-1 0,6-3 4 0,-7 1-3 16,7 0 0-16,-4 1-3 0,2-2 0 16,-2 0 5-16,-1 0-1 0,-1-1 0 15,6 0-1-15,-6 2 0 0,2-3 2 0,4 1-2 16,-7 1 0-16,3-2-2 0,4 1 1 16,-6-1-2-16,2 1 1 0,3-2 1 15,-5 1-3-15,6-1 3 0,-6 0 1 16,6 0 0-16,-4-1 0 0,1 0 0 0,1 2-2 15,2-1 0-15,-2-2 0 0,2 2 1 16,-2-1 1-16,0 1 1 0,4 0-1 16,-2-2 0-16,2 2 0 0,-4-1 0 0,-1 1 0 15,3 0 0-15,-2 0 0 0,4 1 4 16,-2-1-2-16,2 2-1 0,-4-1-2 16,0 2 1-16,4-2 0 0,0 4 1 15,0-2 0-15,0 0-1 0,0 0 0 0,-2 0 0 16,2 2 2-16,0-2-1 0,0 1 0 15,0-1 1-15,0 2-2 0,2-1 0 16,-2-1 0-16,0 2 3 0,0-2 1 0,0 1-3 16,0-1 3-16,4 1-1 0,-4 1 1 15,4-2-2-15,-4 0-2 0,0 0 0 16,2 2-2-16,-2-1 2 0,0 1 0 0,4-1-2 16,-4 0 1-16,2 1 1 0,-2 0 0 15,5-1 0-15,-5 2 1 0,4-1-1 16,-4-1 2-16,2 2-2 0,-2-1 0 15,4-1-2-15,0 2 2 0,-4 0-1 0,2 0 1 16,2 0-1-16,-2 0 1 0,2 0 1 16,1 0 2-16,-3 0 3 0,2 0 0 15,-2 0 0-15,6 0 1 0,-6 2 1 16,2-2 4-16,0 0 7 0,3 1 7 0,-5-1-1 16,6 0 3-16,-2 0 7 0,0 2-1 15,1-2 9-15,-1 1 14 0,-2-1 24 0,2 0 35 16,2 0 24-16,-5-1 19 0,3 1-3 15,2-2-15-15,-2 1-27 0,-4-1-25 16,7 1-27-16,-7-1-20 0,2-1-13 16,0 0-11-16,-2 0-11 0,2-1-123 0,-2 1-235 15,-2-2-255-15,-2 2-44 0,-2 0 135 16,2 3 201-16</inkml:trace>
  <inkml:trace contextRef="#ctx0" brushRef="#br0" timeOffset="148433.07">4713 10487 28 0,'0'-1'92'0,"-4"0"9"0,4-2 4 16,0 1 9-16,0 1 13 0,0-1 6 16,-2 1-10-16,2-1-16 0,-4 2-12 0,4 0-6 15,0-1 0-15,-2 1-2 0,2 0-9 16,0 0-16-16,0-2-16 0,-5 2-19 15,5 0-9-15,0 0-8 0,0 0-5 16,0 2-2-16,0-2-3 0,0 1 0 0,0 2 0 16,5 0 0-16,-5 2 2 0,2 1 0 15,-2 0-6-15,4 0 2 0,-2 1 2 16,2-1 4-16,-4 2 2 0,6-1-5 0,-2 2 1 16,0 0 0-16,-1 0-2 0,3 2 2 15,-2-1 0-15,0-1 2 0,-2 2-4 16,4-1 4-16,-2 0-1 0,3 1-2 0,-3 0-1 15,-2-1 1-15,2 1 4 0,2-1-2 16,-2 1-2-16,0-1-1 0,3-1 2 16,-5 1-2-16,2-2 1 0,0 1 0 15,-2-1 5-15,4-1-4 0,-6 1 0 0,8-2-4 16,-5 0 2-16,-3-1 1 0,4 0 4 16,0 1 2-16,-4-1-2 0,2-1-1 15,-2 1-6-15,4-1 0 0,-2-1 2 0,-2 1 2 16,0 0 1-16,4-3 0 0,0 2-1 15,-4 0 2-15,0-1 4 0,0-1 20 16,0 1 38-16,2-1 51 0,-2 1 50 16,0-1 26-16,0-1-9 0,0 0-40 0,0-1-45 15,5-1-35-15,-5 1-27 0,0-1-15 16,0-1-8-16,2 0-4 0,-2 0-4 16,0-2-2-16,0 1-4 0,0 0 3 15,4-2-1-15,-4 1-2 0,4-1-2 0,-4 2 0 16,0-1 1-16,2 1-1 0,-2-1-2 15,0 1 3-15,4 1-2 0,-2 0 1 16,-2 0-1-16,0 0-2 0,0 1 1 0,0-1 4 16,4 3 0-16,-4-1 4 0,4 2-1 15,-1-1 3-15,-3 2-2 0,4 1 1 16,0 0-2-16,-4 0 2 0,0 1-2 16,2 1 0-16,-2-1 0 0,4 2-3 0,-2-1 1 15,-2 1 5-15,0-2 0 0,4 1-5 16,-4-1 3-16,0 1 1 0,4-2 7 15,-4-1 6-15,0 2 31 0,0-1 27 16,0-2 8-16,-4 2-18 0,4-1-25 0,-4-1-15 16,2 1-14-16,-2-2-2 0,2 0-6 15,-2 0-1-15,-3-2-1 0,3 1-2 0,-2-1 0 16,2 2 0-16,-2-3 0 0,2 3 0 16,-3-1 0-16,5-1 0 0,-6 1 0 15,8 1 0-15,-6-2-3 0,6 2 1 16,-2 0-1-16,2 0-17 0,-4 0-119 0,0 2-183 15,4-2-214-15,0 1-141 0,-3-1 28 16,3 2 136-16,0-1 200 0</inkml:trace>
  <inkml:trace contextRef="#ctx0" brushRef="#br0" timeOffset="155003.07">8467 13776 11 0,'0'0'86'0,"0"0"-10"0,0 0-16 15,0-2-10-15,0 2-5 0,0 2-1 16,0-2-10-16,0 0-7 0,0 0-10 15,2 0-3-15,-2 0-7 0,0 0-3 0,0 0-4 16,0 0 2-16,0 0 1 0,0 0-1 16,0 0 5-16,0 0 1 0,4 0 5 15,-4 0-2-15,4 0 3 0,-4 1 0 0,0-1 4 16,0 0 5-16,2 0 7 0,-2 0 1 16,4 0-3-16,-2 0 0 0,3 0 1 15,-1 0 1-15,-2-1 4 0,-2-1 5 16,4 2 3-16,0-1 7 0,-2 1 7 0,2-2 4 15,-2 1 3-15,-2-3 3 0,4 4 2 16,1-2 1-16,-3 0 4 0,-2-1-2 16,4 0 2-16,-2 2-2 0,-2-2 2 15,0 0-4-15,4 0-7 0,0-2-6 0,-4 2-6 16,0 0 6-16,0-1 15 0,0 0 9 16,2 2 4-16,-2-1-2 0,0 0 4 15,0 0 8-15,0 0 1 0,0-1-7 0,0 2-11 16,-2-1-15-16,2 0-5 0,0 1-16 15,0 1-5-15,0-2-7 0,-4-1-2 16,0 3-10-16,4 0-4 0,0-1-2 16,-2-1 1-16,-2 2-8 0,4-1 0 0,0 1-1 15,-2 1 0-15,2-2-3 0,-5 1 0 16,1 1 0-16,4-2 2 0,0 0 0 0,-2 2 0 16,-2 0-1-16,4 0 1 0,-2 0-2 15,2 0 0-15,-4 0-1 0,0 0 1 16,4 0-1-16,-2 0 2 0,2 2-2 15,-4 0-1-15,-1-2 1 0,5 1-2 0,-2 1 4 16,-2-1-1-16,4 1 0 0,-2-1-3 16,2 2 1-16,0-1 1 0,-4-1 1 15,0 2-2-15,4-1 1 0,0 1 2 16,-2 0 1-16,-2 0 1 0,4 1-5 0,0 1 1 16,0-2-2-16,-2 1 3 0,2 1-2 15,0-1 2-15,0 1 2 0,0-2-2 16,0 1 4-16,0 1-3 0,0-1-1 0,0 2-2 15,0-1 2-15,0-1 0 0,0 1-2 16,0-1 1-16,0 1-5 0,0-1 4 16,0 1 0-16,0-1 7 0,0 1-4 15,0-1-1-15,2 1 0 0,-2-2 0 0,0 1 0 16,4-1 0-16,-2 2-1 0,-2-2-1 16,4 0 2-16,0 0-1 0,-2 0 1 15,-2 1 0-15,6-2 2 0,-6 0-3 16,9 0 3-16,-7 1-2 0,2-1 2 0,0-1-1 15,-2 1 5-15,4-1-1 0,-2-1-1 16,1 2 1-16,-3-2 0 0,4 0-1 16,-2 0 1-16,0-2 0 0,-2 2-2 15,7-1-3-15,-7-1-1 0,-2-1 2 0,6 0-1 16,-2 0-6-16,0-3-90 0,-2 3-196 16,2-1-292-16,-2-1-137 0,2 1 59 15,1-1 211-15</inkml:trace>
  <inkml:trace contextRef="#ctx0" brushRef="#br0" timeOffset="161763.07">7803 14238 24 0,'0'-2'86'16,"0"0"0"-16,0 1-3 0,0 0 0 0,0-1-5 16,0 1-9-16,0-1-5 0,0 2-8 15,0-1-10-15,0 1-11 0,0 0-9 16,0-2-6-16,0 2-6 0,0 0-4 0,0-1-3 16,0 1-6-16,0 0 2 0,0 0-3 15,0 0 4-15,0 0-1 0,0 1 6 16,0-1 5-16,0 2 5 0,4-1-3 15,-4 2-5-15,0-1-3 0,0-1-4 0,3 2 0 16,-3 0 2-16,0 2 8 0,0-2 6 16,4 1 8-16,-2 1-2 0,-2 1 0 15,0-2 4-15,4 4 3 0,0-2-1 16,-4 0 1-16,0-1 0 0,2 3 0 0,-2-2-5 16,4 2-10-16,-4-1-6 0,2-1-3 15,-2 2-3-15,4-1 3 0,1 1-4 16,-5-2-1-16,0 1-2 0,2-1 1 0,-2 2 0 15,4-1 2-15,-2-1-2 0,-2 0 2 16,4 1 6-16,0 0 11 0,-4-1 5 16,2 1-2-16,-2-1-4 0,4 2-2 15,0-3-4-15,-4 3 2 0,0-2-3 0,2 2-3 16,-2-2 1-16,0 0-1 0,5 0-4 16,-3 0 0-16,-2 1-1 0,0-2 1 0,4 1 0 15,0 0-1-15,-4 0-1 16,0-2-1-16,0 2 0 0,2-1-3 0,-2-1 2 15,0 2-1-15,4-1 2 0,-4 0-1 16,2 0 1-16,-2 0 0 0,0-1-3 0,0-1 1 16,4 2-1-16,-4-2 2 0,0-2-2 15,0 2-1-15,4-1 4 0,-4-1 0 16,0 2 3-16,0-1-2 0,0-2-5 16,0 1-41-16,-4-2-89 0,4 1-160 0,-4-2-113 15,4-1-4-15,-2 0 102 0</inkml:trace>
  <inkml:trace contextRef="#ctx0" brushRef="#br0" timeOffset="163443.07">8039 14260 4 0,'4'-3'183'0,"0"2"2"0,-4-1-5 16,2 2-19-16,-2-2-29 0,0 2-32 0,0 0-20 16,0 2-13-16,0-2-8 0,-2 0-7 15,2 2-11-15,0-2-7 0,0 0-10 16,-4 1-3-16,0 1-6 0,4 1-7 16,-2-2-4-16,-2 2 0 0,2 0-1 0,2 0-2 15,-9 2 0-15,7-2 1 0,-2 1 1 16,2 1-2-16,-2 1 1 0,0 0-1 15,2-2 1-15,2 4-2 0,-8-2 1 16,6 1-1-16,-3-1 3 0,3 0 1 0,-2 0-2 16,0 0 0-16,2 0 1 0,-2 0-3 15,2 0 3-15,-2-1 1 0,0 1 3 16,1-2 8-16,3 1 0 0,-4 1-1 16,0-2-1-16,2 0 1 0,2 0 1 0,-4-1 0 15,4 1-3-15,-2-1-5 0,2 0-4 16,0 0 1-16,-4-1-2 0,4 1 0 15,0-2 0-15,-4 1-1 0,4-1 0 0,0 2 4 16,0-1-7-16,0-1-1 0,0 1 2 16,4-1 6-16,-4-1 1 0,0 1-3 15,0 1-1-15,0 0 0 0,4-1 1 16,-4 1 2-16,2-1-3 0,-2 1 5 0,4-2 3 16,-2 1 5-16,2-1 12 0,0 2 9 15,-1-2 8-15,5 1-7 0,-6-1 3 16,4 3 3-16,-2-3 3 0,0 1-4 15,3-1-4-15,-5 2 5 0,6 0 3 0,-6-2-2 16,6 1-4-16,-6 1-10 0,4-1-6 16,-1 1-6-16,-1-1-5 0,-2-1 2 0,4 2-7 15,-2-1 4-15,0 1-5 0,-2-1 4 16,2 0-3-16,-1-1-1 0,5 2 0 16,-8 0-3-16,2-2-1 0,2 1 1 15,0 1 0-15,-4-2-1 0,2 0 0 0,-2 1 0 16,4-1 3-16,-2 0 1 0,-2 0-5 15,0 0-49-15,0 0-107 0,0 0-140 16,0 0-130-16,0 0-72 0,0-1 37 0,0-1 115 16</inkml:trace>
  <inkml:trace contextRef="#ctx0" brushRef="#br0" timeOffset="168023.07">8256 14427 35 0,'0'0'68'0,"0"0"3"0,0-2-6 16,0 2 0-16,0 0-6 0,0-1 0 16,0 1-4-16,0 0-2 0,0 0-8 15,0 0-2-15,0 0-8 0,-2 0-4 0,2 0-5 16,-4 0 0-16,0 0-2 0,4 0-4 16,0 0-1-16,-6 0 0 0,6 1-2 15,-3-1-2-15,3 2 1 0,-8-2 3 0,8 1-1 16,-2 1-3-16,-2-2-1 0,0 1 3 15,2 1-1-15,-2-1 1 0,4 1-6 0,-2-1-2 16,-3 1-3-16,1-1-3 0,4 0 1 16,-2 3-1-16,-2-3 0 0,4 1-3 15,-2 1-1-15,2-2-1 0,-4 1 0 16,0 1 1-16,4-1 1 0,0 0-2 0,0 1 2 16,0 0 0-16,-2 0 3 0,2-1-1 15,0 1 0-15,0-1-4 0,2 0 0 16,-2 1 1-16,0 0-2 0,0 0 4 15,0 0 2-15,4 1 1 0,0-2-3 0,-4 0-1 16,0 1-1-16,2 0 1 0,-2-2 0 16,4 1 1-16,-2-1-1 0,2 2 1 0,1-1 0 15,-3-1-1-15,-2 1 4 16,4-1-2-16,-2-1 2 0,2 2-2 0,0-2-2 16,-2 1 4-16,2-1-3 0,0 2-1 15,-1-2-1-15,-3 0 1 0,4 0 1 0,-2 0 1 16,2 0-1-16,0-2-1 0,-2 2 0 15,-2-1 1-15,4 1 1 0,-2-2-2 16,2 1 1-16,1-1-1 0,-5 2 2 16,2-3 0-16,-2 3 1 0,4-1 0 0,0-1-3 15,-4 1 0-15,0-1 1 0,2 1 0 16,-2-2-1-16,0 1 0 0,4 1 0 16,-4-3 2-16,2 3 0 0,-2-2-1 15,0 2 2-15,0-2 1 0,0 1-1 0,0-1-3 16,0 0 0-16,0 0 0 0,0 2 0 15,0-2-1-15,0 0-1 0,0 0 2 16,-2 1 0-16,2-1 2 0,0 0 2 0,0 2-2 16,-4-2 0-16,4 1-2 0,0 1 0 15,0-2 0-15,0 0 0 0,-2 1 0 16,2-1-1-16,0 0 0 0,0 0 0 16,-4 0 1-16,4 0 0 0,0 2 0 0,0-1 0 15,-4 1 0-15,4-3 0 0,0 2 0 16,0 0 0-16,-2-1 1 0,2 2-6 15,0-2 2-15,0 0 1 0,-5 1 4 16,1-1 1-16,4 2-4 0,0-2 2 0,0 1-1 16,-2-1 0-16,2 0 0 0,-4 0 0 15,4 1 1-15,0 0-1 0,0 0 1 16,0 1-1-16,-2-1-2 0,2 1 2 0,0-1-1 16,0 1 3-16,0-1-2 0,0 1-1 15,0 1-2-15,0-2 3 0,0 2-7 16,0 0 1-16,0-2 2 0,0 2 8 0,0 0-1 15,0 0 0-15,0 0-3 0,0 0 0 16,0 2 0-16,0 0 5 0,0-2-3 16,0 1 2-16,0 1-1 0,0 1-1 15,0-2 0-15,2 1-1 0,-2-1-2 0,0 2 1 16,0-2 0-16,4 3 1 0,-2-1-1 16,-2-2 0-16,0 2 1 0,4 0 1 15,1 0-2-15,-5 0-3 0,2 0 1 0,-2 2 1 16,0-2 1-16,4 0 1 0,0 1-1 15,-4-1 0-15,2 0-1 0,-2 0 1 16,4 2 0-16,-2-2-2 0,-2-1 1 16,4 3 2-16,0-2 4 0,-4 0-4 0,2 2-1 15,3-3-1-15,-3 2 4 0,-2 0-2 16,4-1 1-16,0 2-3 0,-2-3 0 16,-2 2 1-16,4 0 0 0,-2-1 0 15,-2 0 1-15,4 1-1 0,0 0 1 0,-4-1 1 16,3 0-1-16,-3 0-1 0,0 0 0 15,4-2 0-15,0 2 0 0,-4 0 0 16,0 0 0-16,2-1-1 0,-2 1-2 0,0-2-1 16,4 2 4-16,-4-1 0 0,2-1 5 15,-2 0-2-15,0 3-3 0,0-4 0 16,0 3 0-16,0-3-1 0,4 1-2 16,-4 1 6-16,0-2-2 0,0 0-1 0,4 0-46 15,-4 0-112-15,0-2-136 0,0 1-39 16</inkml:trace>
  <inkml:trace contextRef="#ctx0" brushRef="#br0" timeOffset="169513.07">8467 14302 37 0,'0'2'132'15,"-4"-2"11"-15,4 1 0 0,0-1-17 16,0 0-18-16,0 0-22 0,0 0-16 15,0 0-14-15,0 0-9 0,0 0-11 0,-2-1-2 16,2-1-6-16,0-1-3 0,0 2-10 16,0-4-3-16,0 2-3 0,0 0-2 15,0-1 3-15,0 1 3 0,-4-3 8 16,4 1 10-16,0-1 8 0,0 2 5 0,-5-3 0 16,5 2 1-16,0-1 4 0,0 1-1 15,0-1-3-15,0 2-8 0,0-1-8 0,0 0-6 16,0 1-7-16,0 1-4 0,0 0-4 15,0-1-8-15,0 1-1 0,0 1-1 16,0-1 4-16,0 0-1 0,0 2 1 16,0-1-2-16,0 1 2 0,5-1-1 0,-5 1 1 15,4 1 0-15,-4 0 1 0,2 0 1 16,-2 1-2-16,4 1 1 0,-2-1-1 16,-2 2 0-16,8 0 2 0,-8 2 0 15,2-2-1-15,2 3-1 0,-2-2-1 0,7 2 2 16,-7 2 2-16,2 0 1 0,0 2 0 15,-2-2-1-15,4 3-3 0,-2-2 3 16,1 2-2-16,-3-3 3 0,4 3-2 0,-2 1 2 16,0-1-1-16,-2 1 0 0,7-2 2 15,-7 1 8-15,2 1 7 0,-2-2 13 16,2 2 2-16,0-2 3 0,-2 1 1 16,2 1-2-16,-2-3-8 0,2 2 2 0,1-1 3 15,-5-1 5-15,2 0-5 0,2 2-10 16,-2-4-4-16,-2 2-7 0,4-1 10 15,-4-1 8-15,4-1 10 0,-4 0 11 16,0 0 16-16,2-1 36 0,-2-1 39 0,0 1 29 16,0-1 4-16,0-1-24 0,0 0-36 15,-2 0-40-15,2-1-28 0,-4-1-17 16,0 1-16-16,4-2-4 0,-6 0-8 0,6 0 3 16,-2-2-7-16,-7 1-1 0,7-1-2 15,-2-1 3-15,2 0 0 0,-2 0-1 16,0 0-1-16,-2 0 1 0,4-1 0 0,-3-1 1 15,1 1-1-15,2-1-2 0,-2 1 0 16,0-1-1-16,2-1 3 0,-2 2-1 16,2-2 1-16,-3 1 0 0,1 1 1 15,4-1-3-15,-2 1 2 0,-2-1 0 0,4 2-2 16,-2 0 2-16,2-1 2 0,-4 1-2 16,0 0-7-16,4-1 1 0,0 0 4 15,0 1 4-15,-2 2 0 0,2-2 2 0,0-2-4 16,0 2 1-16,0 0-1 0,0 0 0 15,0 0 0-15,0 2-1 0,0-2 1 16,0 0-2-16,0 1 2 0,0-1 2 16,0 0-2-16,0 2 0 0,0-1-2 0,0-1 4 15,0 2-2-15,0-1-2 0,0 1 2 16,0-3 0-16,2 3 0 0,-2 1 0 16,0-3 0-16,0 3 0 0,0-1-4 15,0-1 2-15,0 2-1 0,4-1 1 0,0 1 1 16,-4-2 1-16,0 2-2 0,2 0 2 15,-2-1 0-15,4 1 1 0,-2 0 0 16,-2 0-1-16,9 0 0 0,-9 0 0 0,2 0 0 16,2-2 3-16,-2 2-2 0,-2-1 1 15,8 1 2-15,-8-2-2 0,2 0 1 16,2 1-3-16,1 0-22 0,-3-2-95 16,-2 1-207-16,0-1-242 0,0 0-187 0,0 0 35 15,0 0 159-15,-2-1 219 0</inkml:trace>
  <inkml:trace contextRef="#ctx0" brushRef="#br0" timeOffset="170193.07">8343 14080 66 0,'4'2'79'0,"-2"-2"12"16,-2 0 18-16,4 1 12 0,0-1 13 16,-4 1 3-16,0-1 3 0,0 2-6 15,0-2-9-15,2 2-10 0,-2-2-8 0,0 0 7 16,0 0 10-16,0 1-6 0,0-1-30 15,-2 0-32-15,2-1-22 0,0 1-14 16,0-2-9-16,0 2-6 0,0-2-2 16,0 1-3-16,0 0-3 0,0-1 0 0,2-1 1 15,-2 2 1-15,0-1-3 0,5 1 3 16,-3 1-1-16,-2-2 2 0,8 1 0 16,-8 1 0-16,2-2 0 0,-2 2 3 0,4 0 4 15,-2 2 2-15,-2-2 3 0,4 1 8 16,0 1 15-16,-4-2 19 0,0 1 20 15,2 1 26-15,-2-1 32 0,0-1 28 16,0 2 7-16,0-2-28 0,0 1-35 0,0-1-39 16,-2-1-21-16,2-1-19 0,0 2-6 15,-4-3-12-15,4 2-4 0,-4-1-3 0,4 1-2 16,0-1-1-16,0 0-1 0,0 1-2 16,0 0 2-16,0-1 0 0,0 2 2 15,0-1 2-15,4 1 3 0,-4 1 0 16,4-1 1-16,-4 2 4 0,0-1-3 0,2 0-3 15,-2 1-12-15,0 1-150 0,0-1-261 16,0-1-283-16,-2-1-34 0,2 2 153 16,-4-1 228-16</inkml:trace>
  <inkml:trace contextRef="#ctx0" brushRef="#br0" timeOffset="172573.07">8719 14497 31 0,'0'0'52'0,"4"0"4"0,-4 0-9 0,4 0-7 16,-4 0-5-16,0 0 0 0,0 0-3 16,0 0 3-16,0 0 5 0,2 0 9 0,-2 0 4 15,0 0 2-15,0 0-6 16,5 0-10-16,-3 0-8 0,-2 0-12 0,0 0-2 15,4 0 1-15,0 0 5 0,-4 0 4 16,0 0 5-16,2 0 0 0,-2 0 2 0,4 0 7 16,-4 0 2-16,2 0 0 0,-2 0-7 15,4 0-5-15,0 0-8 0,-4 0-3 16,2 0-6-16,-2-2-4 0,9 2 0 16,-9 0-4-16,2-1-2 0,2 1 6 0,-2-1 7 15,2-1 16-15,0 2 4 0,-2-1 9 16,-2 1 7-16,4-2 3 0,-1 1-7 15,1 1-9-15,0-2-10 0,-4 1-9 16,2-1-6-16,2 1-9 0,0-1-1 0,-4 2-4 16,2-2 4-16,-2 1-1 0,4 1-1 15,-2-1 0-15,-2-1-1 0,0 1 2 16,5-1-1-16,-1 1 8 0,-4 1 16 0,0-3 17 16,0 3 18-16,2-2 2 0,-2 1-5 15,0-1-6-15,4 0-4 0,-4 1-6 16,0 0 0-16,0-1-2 0,2 1-1 15,-2-1-1-15,0 2 3 0,0-1 3 0,0-1-3 16,0 1-5-16,-2-1 1 0,2 1-2 16,-4-1-3-16,4 0 0 0,0 2 3 15,-2-1 4-15,2 1 0 0,0-1-3 16,-4 1 3-16,-1-2-4 0,5 2 0 0,-2-1-8 16,-2-1-10-16,4 2-7 0,0-1-1 15,-2 1-6-15,2 0 0 0,-4-2-2 16,0 2 1-16,4 0-1 0,-2 0-2 15,2 0 2-15,-4 0-1 0,0 0-2 0,4 0 1 16,-3 0-2-16,-1-1 0 0,4 1 2 16,-2 0-6-16,2 1 0 0,0-1 5 15,-4 0 4-15,0 2-2 0,4-1-2 0,-2-1-1 16,-2 2 2-16,4-1 0 0,0-1 0 16,-2 2 0-16,2-1 0 0,0 0 0 0,-4 1 0 15,-1 0 0-15,5-2 0 0,0 3-1 16,-2-2 1-16,2 1 1 0,0-1 1 15,-4 1-2-15,4-1-2 0,-4 2-1 16,4-2 1-16,0 1 2 0,0 0 1 0,-2 1-1 16,2-2-1-16,0 1 1 0,-4 1-1 15,4-2 1-15,0 1 0 0,0 0 1 16,0 0-1-16,0 0-1 0,0 1-1 16,0 0 1-16,0-2 2 0,0 1-1 0,0 1 0 15,0-1-3-15,0 2 0 0,0-3-1 16,0 2 3-16,0 0 1 0,0 0 3 15,0-1-1-15,0 1-2 0,4 0 0 16,-4-2-2-16,0 2-1 0,2-1 0 0,-2 1 3 16,0 0 2-16,4-2-2 0,0 2 0 15,-4-2 0-15,2 3 1 0,-2-3-1 16,5 2 3-16,-1-1 1 0,-2-1-3 0,-2 2-1 16,6-1-1-16,-2-1-1 0,0 0 4 15,-2 1-2-15,2 0 1 0,-1-1 1 16,5 1 2-16,-6-2-1 0,6 0 2 15,-6 0 0-15,4 0 7 0,3 0-4 0,-7-2-1 16,4 1 0-16,2-1 0 0,-6 0 2 16,5 2-3-16,-3-1-1 0,0 0-5 15,-2-1 0-15,6 1 0 0,-6-1 2 16,4 2-2-16,-6-1 0 0,9 1 1 0,-9-2 0 16,2 1 1-16,2 1-2 0,-2-2 1 15,2 1 2-15,0-1-1 0,-4 0 2 16,2 1 0-16,2 0-2 0,1-1-2 15,-5-1-3-15,2 2 3 0,-2-2-50 0,4 1-140 16,-2-1-196-16,-2 2-220 0,0-4-38 16,0 4 84-16,0-2 206 0</inkml:trace>
  <inkml:trace contextRef="#ctx0" brushRef="#br0" timeOffset="179573.07">8031 15031 11 0,'0'-1'33'16,"0"1"0"-16,0 0-5 0,0-2 2 0,0 2 0 16,0 0 3-16,0-1 5 0,0 1 9 15,0 0 5-15,0 0 3 0,0 0 5 0,0 0 4 16,0 0 5-16,0 0 6 0,0 0 2 16,0 0-1-16,0 0-6 0,0 0-5 15,0 0-1-15,0 0 0 0,0 0-3 16,0-2-7-16,0 2-12 0,0 0-6 0,0 0-7 15,0 0-1-15,0 0 2 0,0-1 0 16,0 1 1-16,0 0 2 0,0 0-1 16,0-2 0-16,-4 2-5 0,4-2-7 15,0 2-6-15,0-1-5 0,0 1 1 0,0 0 2 16,0 0 8-16,0 0 5 0,-5 0 1 16,5 0 0-16,0 0 6 0,0 0-2 15,0 0-2-15,0 0-7 0,0-1-4 0,0 1 0 16,0 0-3-16,0-2-6 0,0 2 2 15,0 0 0-15,0 0-2 0,0 0 4 16,0 0 3-16,0 0 3 0,0 0 4 16,0 0 4-16,0 0 9 0,0 0 8 0,0 0 6 15,0 0 3-15,0 0-5 0,0 0-6 16,0 0-6-16,0-1-3 0,0 1 2 16,0 0 2-16,0 0 4 0,0 0 1 15,0 0 1-15,0-2-3 0,0 2-4 0,0 0-10 16,0 0-8-16,0 0-8 0,0 0-4 15,0 0-6-15,0-1 1 0,0 1-1 16,0 0 2-16,0 0-1 0,0 0 1 0,0 0-1 16,0 0 0-16,0 0 0 0,0 0 0 15,0 0 0-15,0 0 0 0,0 0 1 0,0 0 2 16,0 0 0-16,0-2 1 16,0 2-1-16,0-1-3 0,5 1 0 0,-5-2-1 15,0 2 0-15,0-1-1 0,4-1 1 16,-4 2 1-16,0 0-1 0,0-2 0 0,0 2 0 15,0 0-1-15,0-1 0 16,0 1 0-16,0 0 1 0,2 0 2 0,-2 0 1 16,0 0-2-16,0 0-1 0,0 0 3 15,0 0 5-15,0 0 3 0,0 0 1 0,0 0 0 16,0 0 4-16,0 0 8 0,0 0 18 16,0 0 15-16,0 0 16 0,0-1 1 15,0 1-8-15,-2-2-16 0,2 2-12 16,0 0-14-16,0 0-8 0,0-1-4 0,0 1-6 15,0-2 0-15,-4 2-5 0,4 0-1 16,0-1-2-16,0 1-1 0,0-2 0 16,0 1-3-16,4 1 3 0,-4-2 3 15,0 1 2-15,2 1-1 0,-2-2 0 0,4 2-2 16,-2 0 1-16,2-2-1 0,0 2 2 16,-2 0 1-16,2 0 2 0,-1 0 1 15,-3 0 1-15,4 2 2 0,0-2 0 0,-4 0 1 16,0 2 0-16,2-2 2 0,-2 1-2 15,0 1-2-15,0-2 0 0,-2 1-3 16,2 1 0-16,0-2-1 0,-4 0 0 16,0 0-1-16,4 1-1 0,-3-1 0 0,-1 0 0 15,2 0-1-15,2 0-1 0,0 0 0 16,-4 0 4-16,0-1 1 0,4 1-3 16,0 0-1-16,-2 0-4 0,2-2 3 15,-4 2-2-15,4 0 3 0,0-1 0 0,0 1 1 16,0-2-2-16,0 1-1 0,0 1 3 15,0 0 0-15,0 0 4 0,0-2-3 16,0 2 1-16,0 0-2 0,0 0 0 0,0 0 4 16,-2 0-1-16,2 0 1 0,0 0-6 15,0 0-1-15,0 0 1 0,0 0 2 16,0 0 0-16,0-2-1 0,0 2 2 16,0 2-1-16,0-2-1 0,0 2-1 0,0-2 4 15,0 3 2-15,-4-3-2 0,4 3-2 16,-5-2-2-16,5 1-1 0,0 1-1 15,0-1 3-15,0 2 3 0,0-1 0 0,-2 1-1 16,2-1-5-16,0 0 1 0,0 2-1 16,0-2 9-16,0 1-2 0,0 1-1 15,0-3-2-15,2 3 0 0,-2 0-5 0,0-1 5 16,0 1-11-16,0-1 9 0,5 1 0 16,-5-1 12-16,4 1-5 0,-4 1-4 15,2 0 1-15,-2 0-2 0,4 1 2 16,-2 1-2-16,-2-1 0 0,8 1 0 0,-8 1 1 15,2 0-1-15,2-2 2 0,-1 4-1 16,1-1 3-16,0 1-3 0,-2-1 2 16,-2 1-1-16,8-1-1 0,-6 1 0 15,-2 1-5-15,6-2 4 0,-1 2-3 0,-1 0 4 16,-2 0-1-16,2 0 2 0,2 0-2 16,-2 0 3-16,-2 0-2 0,2 0 2 0,3 0 0 15,-3 0 0-15,-2 1 0 0,2 0-3 16,0-1-2-16,-2 1 0 0,4-1 2 15,-2 2 1-15,1-1 1 0,-3 1 0 16,2-1-2-16,-2 1 3 0,6-2-3 0,-8 1 4 16,2-1-4-16,2 0 0 0,0-1-2 15,-1-1 4-15,-3 1-1 0,4-1 3 16,-2-1-1-16,-2 0-3 0,0 0 0 16,0 0 4-16,0-1 1 0,0-1-2 0,0 1 3 15,0-1 2-15,0 1 3 0,-2-2-2 16,2 0-2-16,-4-1-3 0,4 2 4 15,-3-3 3-15,3 1 10 0,-4-3 4 0,0 2-6 16,4-1-6-16,-2 0-6 0,-2 0-4 16,0-3-1-16,2 1-2 0,-2-1-2 15,2 0 2-15,2 0 0 0,-9-1 0 16,9-1 0-16,-2 1-3 0,-2-1 3 0,4 1 0 16,-2-1 0-16,2 1-5 0,-4-1 2 15,0 0 4-15,4 1 7 0,0 0-2 0,-2-1-6 16,2 2-4-16,0-1 0 0,-4-1 0 15,4 2 0-15,0-1-8 0,0 1-98 16,0-2-245-16,-5 1-354 0,3-1-122 16,-2 1 111-16,4-3 281 0</inkml:trace>
  <inkml:trace contextRef="#ctx0" brushRef="#br0" timeOffset="183313.07">8426 15180 70 0,'0'1'72'0,"4"-1"3"0,-4 0 8 15,0 0 0-15,0 2-3 0,4-2-9 0,-4 1-11 16,0-1-14-16,0 0-12 0,0 0-11 16,0 0-3-16,0 0 2 0,0 0 0 15,0-1-5-15,0 1-2 0,0-2-5 16,0 2-2-16,0-1 0 0,0-1-2 0,0 1 1 15,0-2 0-15,0 1-4 0,0-1 2 16,0-1-3-16,0 1 3 0,0-2-2 16,0 0 1-16,0 0 4 0,0 0 3 0,0-1 1 15,0 0-3-15,0 2-5 0,0-2-1 16,0-1-2-16,0 2 2 0,0 0-3 16,0 1 0-16,0-1-2 0,0-1 2 0,0 3 2 15,0 0 0-15,0 0-2 0,0 0-2 16,0 0 0-16,0 2 0 0,0-2-1 15,0 1 1-15,0 1-2 0,0-1 3 16,2 1 4-16,-2 1-1 0,0-2-2 0,0 0-2 16,4 2 0-16,-4 0 0 0,4 0 4 15,-4 0-2-15,2 0 0 0,-2 0 0 16,0 0 2-16,4 0 0 0,-2 2 0 0,-2 0-1 16,9-1 3-16,-9 2-2 0,2 0 0 15,2 0-2-15,-2 1 3 0,2 0-3 16,0 0 4-16,-2 1-4 0,2 0 2 15,-2 0-2-15,3 1 2 0,-1 0-2 0,-2 0 2 16,2 0-1-16,0 0 1 0,-2 2 0 16,-2-2 1-16,4 1-2 0,-2 1 1 15,-2-1-2-15,4 1 0 0,1-2 2 16,-5 1 0-16,2 1 1 0,-2-1 0 0,4 0 1 16,-2 1 1-16,-2 0-2 0,0-2 0 15,4 1-1-15,-4-1 0 0,4 2 1 16,-4-2-1-16,0-2-2 0,0 2 1 15,0-1 0-15,0-1-1 0,0 1 3 0,0-2-3 16,0 1 2-16,0-1-1 0,0 0 1 16,0 0-2-16,0 0-2 0,0 0 4 0,0-1-1 15,0 1 2-15,0-2-6 0,-4 2 2 16,4-1 1-16,0-1 4 0,0 1-4 16,-4-1 3-16,4 0-3 0,0 1 1 0,0-2-1 15,0 2 0-15,0-2 1 0,-2 1 1 16,2-1-1-16,0 0 1 0,-4 0-2 15,4 0 0-15,0 0 0 0,-2-1 1 16,2 1 0-16,0-2 1 0,-5 2-2 0,1-3 3 16,4 3-3-16,-6-3 0 0,6 2-1 15,-2-1 1-15,2-1 0 0,-8 0 6 16,8 0-2-16,-2 0-1 0,-7-1-6 16,9-1 2-16,-6 2-2 0,6-1 1 0,-2 1-1 15,-2 0 2-15,0 0 2 0,4 0-1 16,-2 0-3-16,2 0-1 0,-4 1 1 15,4-1 3-15,-2 2-2 0,2-1 1 16,0 1 1-16,0-1 3 0,-4 1 0 0,4 1-2 16,0-3-5-16,-5 3 4 0,5-2 0 15,0 1 0-15,0 1 0 0,0-2 0 16,0 2-2-16,0-2 1 0,0 1-3 0,0 1 4 16,0-1-2-16,0-1 2 0,0 2-1 15,0 0-1-15,0-1 1 0,0-1 1 16,0 2 1-16,0 0-1 0,0 0 1 15,0-1 0-15,0 1 0 0,0-2-2 0,0 1 1 16,0 1 0-16,0 0 0 0,0-2 0 16,0 2-1-16,0 0-1 0,0-1 2 15,0 1-1-15,0 0 1 0,0 0-2 16,0 0-1-16,0 0 2 0,0 0 1 0,0 0-1 16,0 0 2-16,0 0-1 0,0 0 0 15,0 0 0-15,0 0 1 0,0 0-1 0,0 0 2 16,0 0 1-16,0-2-2 0,0 2 1 15,0 0-2-15,0 0 1 0,0-2 0 16,0 2 1-16,0-1-2 0,0 1 0 16,0 0 0-16,0 0 0 0,0-1-2 0,0 1 1 15,0 0 1-15,0 0 0 0,0 0 0 16,0 0-2-16,0 0 1 0,0 0 1 16,0 0 2-16,0 0 2 0,0-2-2 0,0 2-1 15,0 0-1-15,0 0 0 0,0-1-3 16,0 1 1-16,0-2 2 0,0 2 2 15,0-1 2-15,0-1-4 0,0 1-2 16,0-1 0-16,-2 1 2 0,2 1-2 0,0-4 1 16,0 3 1-16,0 0 0 0,0-2-1 15,0 1 1-15,0 1-1 0,0-2 0 16,0 0 0-16,0 0-1 0,0 1 2 16,0-1 0-16,0 0 0 0,0 0 0 0,0 2 2 15,0-2-2-15,0 1 0 0,-4-1-2 16,4 1-1-16,0 1 3 0,0 0 0 15,0-1-9-15,0 1-40 0,0-1-79 16,0 2-107-16,-2-1-47 0,2 1 23 0</inkml:trace>
  <inkml:trace contextRef="#ctx0" brushRef="#br0" timeOffset="190383.07">8659 15267 29 0,'0'0'68'0,"0"1"-2"0,0-1-4 0,4 2-5 16,-4-2-3-16,4 1 1 0,-4-1 2 15,0 0 13-15,2 0-5 0,-2 0-4 16,0 0-7-16,5 0-4 0,-3-1-3 15,-2 1-4-15,4-2-4 0,0 1 1 0,-4-1 3 16,0 0 2-16,2 1 0 0,-2-2-3 16,4 2-5-16,-2-2-8 0,-2 0-3 15,4 0 2-15,0 1 11 0,-4-1 10 0,0 0 9 16,0 0 7-16,0 2 3 0,0-2 1 16,0 0-4-16,0 1-14 0,0 0-15 15,0 1-15-15,-4 0-11 0,0 1-2 16,4 0-4-16,-2 0-1 0,-2 1-1 0,2 0-2 15,2 1 0-15,-4 0-1 0,0 1 0 16,2-2 0-16,-3 2-1 0,5 0 0 16,-2 0 2-16,-2 0 0 0,0 2 2 15,4-2-4-15,0 1 2 0,-2 0 0 0,2 1 0 16,0 0 0-16,0-1 2 0,0-1 0 16,-4 2-1-16,4-1 1 0,0 1 0 15,4-1-6-15,-4 0 1 0,0 1 3 0,0 0 5 16,2-1 1-16,-2-1 0 0,4 2-1 15,0-1-2-15,-4-1 1 0,2 2-1 16,3-3 2-16,-3 2-1 0,6-3-1 16,-6 1-3-16,2 1 1 0,-2-2 0 0,2-1 0 15,0 2-2-15,-1-2 2 0,5-2 3 16,-6 2-36-16,-2-1-89 0,6-2-168 0,-6 0-147 16,8-1-21-16,-8 2 103 15</inkml:trace>
  <inkml:trace contextRef="#ctx0" brushRef="#br0" timeOffset="191233.07">8924 15036 80 0,'-4'-2'76'0,"2"2"-15"15,-3 0-10-15,-1 2-18 0,2-2-8 0,0 1-6 16,-2 0-3-16,4 1-1 0,-7 1 2 16,7-1 2-16,-4 1-1 0,2 0 0 15,0 0 2-15,2 1-2 0,-6-1 0 0,5 2-4 16,-1-2-3-16,2 1-1 0,2-1-8 15,-4 2-1-15,0-1-2 0,4 1 5 16,0-1 7-16,0 1 6 0,0 1 1 0,0-2-7 16,4 2 0-16,0-1-6 0,-4 1 2 15,2-2-3-15,5-1 1 0,-3 2 11 16,0-2 8-16,2 1 16 0,-2-1 5 0,-2 0 9 16,4-2 4-16,3 1 7 0,-7-2 1 15,4 2-1-15,-2-4-7 0,0 2-14 16,-2-2-14-16,7 0-12 0,-7-1-4 15,2-2-6-15,-2 1-3 0,2-2-3 0,0 0 4 16,-2-2-4-16,-2-1-1 0,0 2-2 16,4-1 1-16,-4-2 1 0,-4-1 3 15,4-1 0-15,0 0-3 0,-2 0-1 16,2-1-2-16,-4 1 1 0,0 1 3 0,4 1 2 16,0-1-2-16,-2 2 15 0,-2 0 24 15,4 2 31-15,-2 1 9 0,2 0-5 0,0 0-14 16,-5 1-20-16,5 2-15 15,0-1-13-15,-4 1-4 0,4 1-4 0,0 1-2 16,0 1-1-16,0 0-2 0,0 1 1 16,0 1 2-16,0 1 2 0,0 1 14 0,0 2 16 15,4 0 14-15,-4 2-2 0,5-1 3 16,-3 4 12-16,-2-2 15 0,4 1 0 16,-2 1-9-16,6-1-13 0,-8 2-16 15,2-1-14-15,4 1-5 0,-2-2-9 0,1 2-4 16,-3-1-5-16,4-1 2 0,2 0-3 15,-6 0 1-15,2 0 1 0,0-2-3 16,-1 1 1-16,3-2-2 0,-2-1-2 0,0 0 4 16,-2 0-1-16,2-1-4 0,-2-2-54 15,-2 0-96-15,9-1-117 0,-9 0-98 16,2-2-84-16,-2-3-15 0,4 2 69 16</inkml:trace>
  <inkml:trace contextRef="#ctx0" brushRef="#br0" timeOffset="191693.07">9056 14800 7 0,'0'-1'96'0,"4"-1"8"0,-4 2 8 16,2 2 2-16,-2-1-1 0,0 4-1 16,0-1 0-16,4 2 4 0,-4 2 0 15,4-1-1-15,-4 4-6 0,0-2-8 0,3 3-9 16,1-2-10-16,0 1-10 0,-4 1-13 15,2 0-12-15,2 0-5 0,-2 0 0 16,2 0 10-16,0 0 8 0,-2 0 6 16,5 0 8-16,1 0 5 0,-6-2-1 0,2-1-4 15,2 0-4-15,-2 2-1 0,3-4 1 16,-1 1 7-16,-2-1 2 0,2 0-9 0,0 0-16 16,1-3-15-16,1 1-13 0,-6-1-5 15,6-2-7-15,-6 1-5 0,4-2-5 16,-1-1-4-16,1 0 0 0,-2-1 5 15,-2 1-51-15,-2-3-130 0,4 1-172 0,-4-2-154 16,0-1-85-16,-4 1 40 0,4-3 124 16</inkml:trace>
  <inkml:trace contextRef="#ctx0" brushRef="#br0" timeOffset="192043.07">9060 14980 20 0,'0'-1'117'0,"0"-1"31"16,0 1 22-16,0-1 14 0,2 1 14 15,-2-2 4-15,4 1 5 0,0 1 14 0,-1-4 24 16,1 2 23-16,2 0-9 0,-2-1-45 16,2 1-66-16,-2-1-55 0,-2 2-36 15,5-1-23-15,1 0-11 0,-6 0-12 16,2 1-35-16,-2 1-114 0,-2 1-177 0,4-2-212 15,-4 2-97-15,0 0 50 0,-4 2 162 16</inkml:trace>
  <inkml:trace contextRef="#ctx0" brushRef="#br0" timeOffset="194113.07">7541 15244 127 0,'-4'-3'141'0,"4"0"2"0,-4 2-2 15,4-2-3-15,0 0-3 0,0 1 1 0,-3 0-5 16,3 1-2-16,0 0-8 0,-4-1-7 16,4 1-10-16,0 1-11 0,0-2-14 15,-4 2-19-15,4-1-20 0,0 1-17 16,0 0-10-16,4 0-4 0,-4 1-2 0,4 2 0 15,-4 0 1-15,3 2-1 0,1-1 4 16,0 2 9-16,-2 2 8 0,4-1 4 0,2 0-8 16,-6 3-6-16,5-1 3 0,1 0 16 15,-6 1 15-15,4-1 11 0,2 1-4 16,-1 0-9-16,-3 0-14 0,2-1-8 16,0 0-4-16,0 2-2 0,-1-4-4 0,1 2-4 15,-2 0-6-15,2-1 0 0,-2-1-2 16,2 1-2-16,-4 1-2 0,7-3 0 15,-9 0 2-15,2 0-2 0,2-2-2 16,-2 2 2-16,2-1 2 0,0-2-2 0,-4 1 1 16,0-1 0-16,2 0 0 0,-2-1-32 15,0 1-94-15,0-2-130 0,0-1-114 16,0 0-61-16,0-1-43 0,0-2 42 0,0-1 96 16</inkml:trace>
  <inkml:trace contextRef="#ctx0" brushRef="#br0" timeOffset="194653.07">7737 15256 58 0,'2'-1'103'16,"-2"-2"-18"-16,0 1-15 0,4 1-11 16,1-1 0-16,-5 2 7 0,0 0 9 0,0 0 6 15,2 2 0-15,-2-2-2 0,0 3-6 16,0 0-5-16,-2 0-4 0,2 1-4 16,0 1-4-16,0-1-7 0,-5 1-9 15,5 1-11-15,-4 0-8 0,4 1-5 0,0 0-6 16,-2 0-3-16,2 2-4 0,0-2 1 15,-4 2-4-15,0 0 2 0,4 0 0 16,-2 0 1-16,-2 0 0 0,4 2-1 0,-2-4 0 16,2 2 0-16,0-1 2 0,-4-1 0 15,-1 1 14-15,5-2 16 0,0-2 10 16,0 2-4-16,-2-1-10 0,2-1-8 16,-4-1-10-16,4 1-4 0,0 0-6 0,0-3 0 15,0 2 0-15,0 0 1 0,0-1 0 16,4-1 0-16,-4 1 2 0,2-1 2 15,-2 0 3-15,5 1 1 0,-1 0 6 16,-4-2 5-16,2 1 1 0,-2-1 4 0,4 2-3 16,-2-2 0-16,2 1-2 0,0-1-5 15,-4 0-2-15,2 2-3 0,-2-2-2 16,4 0-6-16,1 0-2 0,-3 0 2 0,2 0-2 16,-2 0 1-16,-2 0-14 0,8 0-71 15,-8 0-132-15,2-2-197 0,-2-1-61 16,4 2 54-16</inkml:trace>
  <inkml:trace contextRef="#ctx0" brushRef="#br0" timeOffset="195393.07">7847 15409 21 0,'0'0'121'0,"0"-1"0"0,2-1-5 15,-2 2-5-15,0-1-6 0,0-1 2 16,0 1 2-16,0-1-6 0,4 2-7 16,-4-1-3-16,4 1 7 0,-4-2 6 15,2 2 6-15,-2-2 14 0,4 1 23 0,0 0 24 16,-2-1 20-16,3-1 17 0,-3 2 6 15,6-1-10-15,-8-1-31 0,2 2-34 16,4-1-36-16,-2-1-29 0,0 2-23 16,-1-1-18-16,1 1-13 0,0-1-9 0,-2 1-7 15,-2-2-1-15,4 3-5 0,-2-2 3 16,-2 1-6-16,4 1-7 0,-4-2-70 0,0 2-158 16,0 0-185-16,-4 2-136 15,4-2-64-15,-6 1 42 0,6-1 112 0,-2 2 164 16</inkml:trace>
  <inkml:trace contextRef="#ctx0" brushRef="#br0" timeOffset="195763.07">7859 15400 14 0,'0'2'119'0,"4"-2"3"16,-4 3 6-16,4-2-1 0,-4 2-7 15,0 0-8-15,2 2-11 0,-2-1-3 0,0 1-6 16,5-1-12-16,-3 1-7 0,-2 1-5 16,0-2-4-16,4 2 0 0,0-1 1 15,-4 1-10-15,2-2-9 0,-2 2-13 0,4-1-6 16,-2 1-7-16,-2-2-4 0,4 1-6 16,0 1-3-16,-4-3-2 0,3 1-1 15,-3 1-1-15,4-1-1 0,0 1-1 16,-2-2 2-16,-2 0-1 0,0 1-2 0,4-2-2 15,-2 1 1-15,-2 0 2 0,4-2-1 16,0 2 3-16,-4-1-2 0,0-1 3 16,2 0-4-16,-2 1 2 0,0 0-27 15,0-2-57-15,0 1-74 0,5-1-67 0,-5 0-48 16,0 0-31-16,0 0-5 0,0 0 44 16</inkml:trace>
  <inkml:trace contextRef="#ctx0" brushRef="#br0" timeOffset="196273.07">7913 15563 8 0,'0'2'65'16,"0"-2"-2"-16,0 0 5 0,0 0 1 15,0 2 3-15,4-2 6 0,-4 0 10 0,0 0 12 16,0 1 7-16,0-1 0 0,0 0-11 16,0 0-11-16,0 0-5 0,0 0 1 15,0 0-2-15,0 0-6 0,0 0-7 16,0 0-9-16,0 0-3 0,2 0-1 0,-2 0 6 16,0-1 0-16,0 1 10 0,0-2 3 15,0 2 6-15,4-2 6 0,-4 1 9 16,4 0 0-16,-4-1-3 0,0 1-1 15,2-1 1-15,-2 1-1 0,0 1 0 0,5-3-7 16,-3 1-10-16,-2 1-6 0,0-1 1 16,4 0 2-16,0 1 3 0,-4 1-1 15,0-1-3-15,2-1 3 0,-2 1-8 0,4-1 1 16,-2 1-6-16,-2-1-4 0,4 1-7 16,0 1 1-16,-1-2-4 0,-3 1-2 15,8-1-10-15,-8 0-8 0,2 1-1 16,2 0 3-16,-2-1 1 0,2 1-1 0,0-1-4 15,-4 1-6-15,2-2-7 0,3 3 0 16,-3-2 0-16,-2 1-6 0,4-1 2 16,-4 1-2-16,4 1 2 0,-4-2 1 15,0 2-3-15,0-1 1 0,2 1-4 0,-2-2 2 16,0 2-4-16,0 0-24 0,0-1-58 16,0-1-107-16,-2 2-180 0,2 0-170 15,-4-1-144-15,0 1-20 0,4-2 91 0,-2 1 171 16</inkml:trace>
  <inkml:trace contextRef="#ctx0" brushRef="#br0" timeOffset="199393.07">7020 13795 42 0,'-4'0'130'16,"4"0"-11"-16,0 0-5 0,0 0-12 15,0 0-7-15,0 2-4 0,0-2-9 16,0 0-4-16,0 1-9 0,0-1-5 0,0 0-8 16,0 0-14-16,0 0-11 0,0-1-11 15,0 1-7-15,0 0-6 0,0 0 0 16,0 0-4-16,4 0 1 0,0-2-4 0,-4 1 3 16,2 1-2-16,2-2 1 0,-2 1 1 15,7 1 1-15,-3-3-2 0,0 3 1 16,0-4 1-16,2 3 2 0,1 0 0 15,1-1-3-15,-4-1 3 0,5 3 7 0,-1-1 8 16,-4-1 11-16,4 1 3 0,1-1 4 16,-1 1-1-16,0 1-4 0,-3-4-2 15,-1 3-1-15,8 0 1 0,-7-1 3 0,3-1 6 16,-4 2-3-16,0-2 7 0,5 1 4 16,-5-1 13-16,0 2 4 0,2-2 3 15,-2 1 1-15,1-1 4 0,-1 0 1 0,-2 2-6 16,2-1-9-16,-2-1-3 0,-2 2-10 15,7-3-9-15,-9 3-14 0,2 0-9 16,4-1-3-16,-6 1-6 0,8-1 0 16,-8 1-2-16,2 1 0 0,-2-2-2 0,4 1 0 15,-4 1-2-15,3 0 1 0,-3-2-3 16,0 2 2-16,4-1-2 0,-4 1 5 16,4-2-14-16,-4 2-106 0,0 0-174 15,0-2-231-15,0 1-66 0,-4-2 68 0,0 0 177 16</inkml:trace>
  <inkml:trace contextRef="#ctx0" brushRef="#br0" timeOffset="199803.07">7276 13648 38 0,'4'0'40'0,"-2"-1"-10"15,3 1-5-15,-1 0-7 0,-2 0-4 16,2 0-3-16,2 1 2 0,-2 1-2 15,2-1-4-15,1 2-2 0,-1 0-2 0,-2 2 0 16,2-2 0-16,0 1-1 0,-1-1 31 16,-1 3 33-16,2-1 31 0,-4-1 2 15,6 2 10-15,-8 0 10 0,2 0 5 16,2 0-11-16,-4 0-17 0,5 0-22 0,-5-2-23 16,-5 3-15-16,1-1-2 0,4 0-12 15,-2-2-6-15,2 2-13 0,-4-1-2 0,0 0-1 16,2-1 0-16,-2 0-14 0,2-1-94 15,2 0-185-15,-4 0-99 0,-1-2 22 16</inkml:trace>
  <inkml:trace contextRef="#ctx0" brushRef="#br0" timeOffset="200643.07">7249 14497 26 0,'-2'0'111'0,"2"0"-3"15,0 0-17-15,0 0-24 16,0 0-23-16,0 0-17 0,-4 0-11 0,4 0-6 15,0 0 1-15,4 0 0 0,-4 0 9 16,0 0 5-16,2 0 12 0,-2 0 12 0,4 0 13 16,-1-2 5-16,1 2-4 0,0-1-7 15,-2 1-5-15,6-3-3 0,-6 3 7 16,9-1 25-16,-5-1 29 0,0 1 15 16,4-2-8-16,1 0-4 0,3-1 13 0,-6 2 27 15,7-1 10-15,-3-2-19 0,3 1-27 16,-3 0-36-16,3 0-21 0,-3 1-21 15,2 0-16-15,-5-1-6 0,5 2-5 16,-3-1-1-16,-3 2-3 0,2-1 1 0,0-1-5 16,-3 2 4-16,1-1-5 0,-2 1 3 15,0 1-3-15,-2-2 4 0,-1 1 2 16,5 1 3-16,-6-2-3 0,-2 2 0 0,4-1-55 16,-4 1-113-16,0-2-151 0,0 0-151 15,-4 1-85-15,4-2 29 0,0 2 129 16</inkml:trace>
  <inkml:trace contextRef="#ctx0" brushRef="#br0" timeOffset="201013.07">7497 14349 42 0,'2'1'125'0,"3"-1"-2"0,-3 2-5 0,-2-1 0 16,4 1-2-16,0 1-10 0,-2 0-7 15,-2 0-12-15,4-1-8 0,-2 2-6 16,-2-1-6-16,4 0-7 0,0 0 1 0,-1 0 6 16,-3-1 3-16,4 3 4 0,0-2 13 15,-2 0 16-15,-2 2 28 0,4-3 29 16,-2 5 25-16,-2-3 5 0,0 1-17 15,0 1-20-15,0-2-25 0,0 2-26 0,0 0-26 16,0-1-24-16,0 1-17 0,0 0-13 16,-2 0-7-16,-2 0-5 0,4-2-7 15,-2 0-5-15,-6 3 2 0,8-3-1 16,-3 1-47-16,-5-1-163 0,6 1-209 0,-4-1-240 16,2-1-22-16,-2 0 98 0,-1 2 217 15</inkml:trace>
  <inkml:trace contextRef="#ctx0" brushRef="#br0" timeOffset="202153.07">7212 15547 78 0,'0'0'148'0,"0"0"-6"0,0 0-16 0,0 0-20 16,0 0-21-16,0 0-13 0,0 0-10 15,0 0-10-15,0 2-6 0,0-2-1 16,0 0 4-16,0 0 17 0,0 1 21 0,0-1 22 16,0 0 10-16,0 2 2 0,4-2 3 15,-4 0-1-15,4 0-5 0,-2 0-5 16,3 0-4-16,-1-2 0 0,2 2-7 15,-4 0-10-15,6-1-2 0,-2 1-4 0,1-2 2 16,-1 2-8-16,2-2-8 0,-6 1-5 16,9 1-6-16,-5-1-1 0,0-1-4 15,2-1-3-15,1 2-6 0,-1-1-5 16,-2 1-6-16,0-2-4 0,0 1-8 0,3-1-3 16,-1 2-3-16,0-1-3 0,-2-1-3 15,1 2-1-15,-1-2-3 0,2 1-2 16,-6 1-1-16,4-2-2 0,3 1 0 0,-7 2 0 15,4-3-3-15,2 3 0 0,-6-1 0 16,2-1 6-16,0 1-4 0,-1 1 0 16,1-2-1-16,-2 2 0 0,-2-1 1 15,0 1-1-15,4-2-2 0,0 1 1 0,-4 1 0 16,0-2 0-16,0 1-11 0,0-1-49 16,0 0-115-16,0 1-159 0,0 1-124 15,0-1-64-15,-4-1-19 0,0 1 16 16,4-2 83-16,-2 1 136 0</inkml:trace>
  <inkml:trace contextRef="#ctx0" brushRef="#br0" timeOffset="202513.07">7402 15408 15 0,'0'-2'60'0,"4"2"-8"0,-4 0 3 15,0-1 4-15,5 1 10 0,-5 0 12 0,2 0 4 16,2 0-2-16,-2 1-3 0,2 1 1 16,2 1 2-16,-2-1 3 0,0 2 15 15,3 0 2-15,-1 1 0 0,-2-1-5 16,2 1-1-16,-4 1 3 0,7 0-2 0,-7-1 16 16,4 0 22-16,-2 1 27 0,2-1 18 15,-2 1 17-15,0-3 4 0,-2 3 12 16,-2-3-15-16,5 1-23 0,-3 1-34 15,-2 1-23-15,0-2-22 0,0 1-22 0,-2-1-19 16,-3 1-14-16,5-2-13 0,-2 1-7 16,-2-1-5-16,0 0-8 0,-2 0-2 0,2 0-7 15,2 0-1-15,-2 0-6 16,2-2-20-16,2 1-67 0,-9 1-196 0,7-1-239 16,-2 1-265-16,2-2-5 0,-6 1 142 15,6-1 257-15</inkml:trace>
  <inkml:trace contextRef="#ctx0" brushRef="#br0" timeOffset="204523.07">6662 13783 7 0,'-2'-3'61'0,"-2"2"-3"0,2-1 0 0,2 1 3 16,-4-1 5-16,0 1 9 0,2-2 7 15,-2 1 8-15,1 0 0 0,3 1-1 16,-8 1-10-16,8-3-16 0,-2 3-15 16,-2-1-15-16,0 1-10 0,4 0-9 0,-6-2-5 15,6 2-6-15,-2 2-1 0,2-2-2 16,-5 1 2-16,1-1 0 0,4 3-2 15,-2-2 0-15,-2 1 1 0,4 1-1 0,-2 0 0 16,2 0-1-16,0 2 1 0,-4-1 0 16,0 2 0-16,4-1 0 0,0 2 1 15,0 1 1-15,0-2-2 0,0 3-2 0,4-2 2 16,-4 4 2-16,4-2 1 0,-4 1 1 16,0 1 0-16,2-1 2 0,-2 2 1 15,4-1 1-15,-2 1-1 0,-2 0 0 16,9 1-7-16,-9 1 0 0,2-1 0 0,4 2 9 15,2 0 2-15,-6 3 3 0,6-1 1 16,-5 2 7-16,7 1 1 0,-4-1 8 16,0 2 3-16,5 0 7 0,-5 0 11 15,4 0 11-15,-2 0 6 0,1 2-5 0,-1-2-5 16,0 0 3-16,1 0 14 0,1 0 16 16,-4-1 3-16,0 3-2 0,0 0-16 0,1-2-10 15,1 1-8-15,-6 2 10 0,4-1 12 16,-2 1 13-16,0 0-3 0,-1-1-1 15,-3 2-15-15,4 0-10 0,-4-1-15 16,0 0-13-16,0 0-10 0,0 0-9 0,-4-3-5 16,4-2-4-16,0 0-1 0,-3-1-8 15,3-2 2-15,-4-1 1 0,0-1 6 16,2-1-2-16,-2-1-3 0,2-1-1 0,-2-2 1 16,0 0-3-16,-3-1-1 0,5-3-3 15,-2 0 1-15,0-1-1 0,2-1-3 16,-2 2-1-16,2-3-4 0,2 2 2 15,0-3 1-15,0 1 2 0,0-1 0 0,0 1 5 16,2-1-1-16,2 1 4 0,-2-1 0 16,6 4 1-16,-1-1 2 0,-1 1-3 15,0 1 1-15,0-1-3 0,5 3 0 0,-3 1 3 16,0 2 2-16,2-1 1 0,1 2-4 16,-5-1-2-16,4 2-1 0,5-1 0 15,-7 2 3-15,2-3 0 0,5 3 0 0,-5 0-2 16,-2 1 1-16,3-2 2 0,-1 2-1 15,0 2-2-15,-3-1 2 0,7 1 0 16,-6 1 3-16,1 0-4 0,-1 1 2 16,0 2-2-16,-2 0 2 0,1 0 3 0,-1 2-2 15,2-1 0-15,-2-1-1 0,5 2-3 16,-9-2-3-16,4 0 3 0,2-2 1 0,-6-1 1 16,6 2-1-16,-1-2-1 15,-1 0 0-15,0 0-2 0,0 0 0 0,3-3-1 16,-7 1 0-16,6-1 5 0,-6 0 1 15,4-1-5-15,2-2 2 0,-1 0-3 0,-5 0 8 16,6-2-1-16,-2-1-1 16,-4 0 2-16,6-1 0 0,-5-1 2 0,5-1-1 15,-6-1 1-15,4-1-3 0,2-1-2 16,-6 0 1-16,3-2-3 0,-3 1 0 0,6-2-58 16,-8-2-157-16,0 1-225 0,0 0-221 15,0-2-7-15,0 1 121 0,-4-1 213 16</inkml:trace>
  <inkml:trace contextRef="#ctx0" brushRef="#br0" timeOffset="207383.07">5914 14892 42 0,'0'-2'136'16,"0"0"14"-16,-4 1 7 0,0 0 9 16,4-1-6-16,0 2-10 0,-2 0-8 0,2 0 1 15,-4 0 0-15,4-1 6 0,0 1-8 16,0 0-18-16,0 0-30 0,-3 0-31 15,3 1-22-15,0 1-9 0,0-1-6 16,0 2-5-16,0 2-4 0,3-2-4 0,-3 1-2 16,0 2 10-16,4 0 6 0,-2 0 6 15,2 0-6-15,0 2-3 0,-2-1 5 16,2 1 8-16,2-1 7 0,-1 2-3 16,-3-1-5-16,6-1-2 0,-6 2-1 0,4-1-4 15,-2 1-2-15,0-2-8 0,3 0-5 16,-5 1-6-16,6 0-1 0,-6-1-2 0,4 1 0 15,-2-2-2-15,0 0-2 16,-1 0 0-16,5 0 3 0,-6 0 0 0,-2-2-1 16,6-1-4-16,-6 2 2 0,4-1 0 15,0-2 0-15,-4 1 0 0,2 0-9 0,-2-2-67 16,0-1-111-16,0 0-117 0,0 0-86 16,-2 0-52-16,2-1-21 0,0-2 58 15,-4 0 108-15</inkml:trace>
  <inkml:trace contextRef="#ctx0" brushRef="#br0" timeOffset="207813.07">5889 14950 7 0,'0'-5'58'0,"0"0"6"16,0-1 9-16,0 1 4 0,0-1 6 16,4-1 10-16,0 0 6 0,-4 3 3 0,3-2-12 15,1 0-15-15,-2 1-11 0,6 1-7 16,-6 0-3-16,2-1-7 0,-2 2-8 16,7 0-8-16,-7 2-4 0,6 1 8 15,-2-2 2-15,0 4 4 0,0-1-8 0,1 0-1 16,1 3 0-16,-2-1 6 0,0 0-7 15,1 0-3-15,1 1 2 0,-6-1 19 16,4 2 35-16,2-2 30 0,-6 0 25 0,3 1 13 16,-3-1 2-16,2 0 6 0,-4 0 6 15,4 2 6-15,-4-2-12 0,-4 1-26 16,4-1-49-16,-4 2-31 0,2-2-20 16,-3-2-7-16,3 2-11 0,-6 0-8 0,2-2-5 15,4 3-5-15,2-3 0 0,-8 1-16 16,8-1-66-16,-3 1-127 0,-1-1-146 15,0 1-108-15,4-1-70 0,0-1-19 16,0 0 65-16,0-1 135 0</inkml:trace>
  <inkml:trace contextRef="#ctx0" brushRef="#br0" timeOffset="210373.07">6106 14805 126 0,'0'-2'150'0,"0"1"0"16,0 1-9-16,0 0-6 0,0 0-11 16,0 1-5-16,0 1-6 0,0-2-8 0,0 1-9 15,0-1-7-15,0 2-16 0,0-2-17 16,0 1-19-16,0-1-12 0,0 0 3 15,0 0 7-15,0 0 5 0,4 0 1 0,-2 0 1 16,-2-1 5-16,0 1 8 0,5-2 13 16,-1 2 3-16,-4-1 3 0,2 1-3 15,-2-3 1-15,6 3 8 0,-6-2 14 16,4 1 13-16,0-1 6 0,-2-1-1 0,2 2-10 16,-1-1-16-16,5-1-19 0,-6 2-13 15,6-2-13-15,-6 0-7 0,4-1-10 0,3 2-6 16,-7-1 2-16,4 0-5 0,2 0-4 15,-6 1-9-15,7-1-1 0,-7 0 1 16,2 2-2-16,-2-2 0 0,2 1 0 16,0 1 0-16,-4-1 1 0,2 1-5 0,-2-1-67 15,0 2-156-15,0-1-171 0,-2 1-122 16,-2 1-48-16,0 1 15 0,2 1 97 16,-4-2 141-16</inkml:trace>
  <inkml:trace contextRef="#ctx0" brushRef="#br0" timeOffset="210733.07">6137 14782 42 0,'0'2'112'0,"0"1"13"0,2-2 1 0,-2 2-7 15,4 0 1-15,-1 2-7 0,-3 1-5 16,4-2-8-16,0 2-1 0,-4 0-3 0,2 0 2 15,2 1-1-15,0 0 0 0,-2 0-10 16,2 1-12-16,-2 0-16 0,7-2-17 16,-7 1-2-16,4 0-6 0,-2 1-6 15,0-1-10-15,2-1-6 0,-1 2-4 0,-3-2-2 16,4 0-6-16,2 0 3 0,-6 0 0 16,2 0 1-16,2-2-2 0,-1 1 0 15,-3-1 1-15,2 1 0 0,-2-3-3 16,2 2-23-16,0 0-51 0,-4-1-90 0,2 0-95 15,-2-1-74-15,0-1-55 0,0 1 28 16</inkml:trace>
  <inkml:trace contextRef="#ctx0" brushRef="#br0" timeOffset="211073.07">6243 15036 182 0,'4'0'232'0,"-2"0"18"0,-2 0-11 16,4-2-29-16,0 1-27 0,-2-1-13 16,6-1-11-16,-5 0-13 0,1-2-26 0,-2 1-31 15,6 1-32-15,-6-1-23 0,2-1-10 16,2 1-11-16,-1-1-6 0,-3 2-3 16,2-1-2-16,-2 0-4 0,-2 3-38 0,4 0-75 15,-4-1-112-15,4-1-111 0,-4 2-102 16,0-1-3-16,0 1 77 0</inkml:trace>
  <inkml:trace contextRef="#ctx0" brushRef="#br0" timeOffset="211933.07">6247 15067 133 0,'0'2'206'16,"0"-2"8"-16,0 1-8 0,0 1-25 15,0-1-19-15,0-1-12 0,0 0-13 16,0 2-7-16,0-2-8 0,0 0 8 0,0-2 11 16,2 2 22-16,-2-1 5 0,0-1-5 15,4 1-14-15,0-2-14 0,-4 1-7 16,2 1-5-16,-2-3-10 0,4 3-10 0,0-2-17 15,-1 0-16-15,-3 2-13 0,6-2-9 16,-6 0-4-16,8-2-10 0,-6 2-9 16,2 0-6-16,-2-1-3 0,2 1-9 15,1 0-3-15,-3-1-1 0,2 2 2 0,-2-1-4 16,2 0-2-16,-4 1-3 0,4-1 4 16,-2 2 0-16,-2-1 0 0,4 0-1 15,0 1 1-15,-4-2 0 0,2 3 7 16,-2-1-35-16,0-1-91 0,0 2-208 0,0 0-200 15,0 0-180-15,0-1 3 0,-2 1 114 16,2-2 194-16</inkml:trace>
  <inkml:trace contextRef="#ctx0" brushRef="#br0" timeOffset="212623.07">6301 14688 95 0,'0'-2'105'16,"0"2"-18"-16,0-2-17 0,0 2-16 15,2 0-5-15,-2 0 13 0,0 0 27 0,0 0 23 16,4 0 12-16,-2 4-10 0,-2-3-16 15,0 2-13-15,4 0-8 0,0 0-4 16,-2 1-8-16,2 3 0 0,0-3-6 0,-2 2-3 16,3 2-3-16,-3-1 4 0,6 1 2 15,-6 1 5-15,2-2 1 0,2 2-3 16,-2 0-9-16,-1 0-11 0,5 0-12 16,-6 2-6-16,4-4-9 0,2 4-5 0,-6-2-4 15,3 0-6-15,1-2 0 0,-2 1 2 16,-2 0 2-16,4-2 0 0,-2 1-2 15,0-1 3-15,-1-1-4 0,5 0 2 16,-8 0-3-16,2-2-3 0,2 1 3 0,-2-1 3 16,-2 0 3-16,4-1-1 0,0-1-3 15,-4 1-27-15,0-2-76 0,2 0-102 0,-2 0-101 16,0-2-81-16,-2-1-38 0,2 1 41 16,0 0 98-16</inkml:trace>
  <inkml:trace contextRef="#ctx0" brushRef="#br0" timeOffset="213403.07">6307 14733 83 0,'0'-2'95'0,"2"1"-10"0,-2-1-8 15,0-1-1-15,4 2 4 0,-4-4 9 16,4 2 14-16,-2 0 16 0,2-1 9 0,0 1-4 16,-2-2-16-16,5 1-28 0,1-1-23 15,-6 1-25-15,8 0-9 0,-3 2-6 16,1 0-1-16,-2-1-11 0,0 2 2 15,0 1-4-15,1 0 0 0,3 0-2 0,-4 1 2 16,2 2 2-16,-1 0-3 0,-1 2 1 16,0-1-1-16,4 2-1 0,-3 0 2 0,1 2-1 15,-6-1 0-15,6 2 0 0,0 0 0 16,1 2 4-16,-7-4-2 0,4 4 2 16,-2-2-2-16,0 1 0 0,-2-1 11 15,5 2 15-15,-3-2 28 0,0 0 22 16,-4 0 17-16,2 0 17 0,-2 0 21 0,0-2 22 15,0 2 17-15,0-1 10 0,0-1-4 16,-2 2-12-16,2-1-20 0,-4-2-18 16,0 1-21-16,1-1-22 0,-1-1-20 0,2-1-23 15,-2 1-16-15,0-1-12 0,-2-1-6 16,4 0-3-16,2 0-3 0,-9 0-4 16,9-1-22-16,-6-2-103 0,4 1-230 15,2 1-286-15,-8-4-152 0,6 1 77 0,-2-1 212 16,0 0 198-16</inkml:trace>
  <inkml:trace contextRef="#ctx0" brushRef="#br0" timeOffset="-212883.66">8056 13758 77 0,'0'0'118'16,"0"0"2"-16,0 0-1 0,0 0-11 15,0 0-7-15,-3 0-11 0,3 0-8 0,0 1-11 16,0-1-16-16,0 0-13 0,0 0-9 16,0 0-1-16,-4 2-4 0,4-1-4 15,0 1 0-15,0-1 0 0,0-1 3 0,0 1 9 16,0 1 4-16,0 0 3 0,0-1 4 16,0 1 0-16,0-2 3 0,0 1-3 15,0 2-1-15,0-1-9 0,0-1-5 16,0 2-8-16,0-2-10 0,0 3-3 0,0-1-4 15,0 0-3-15,0 1 0 0,0-1-2 16,0 0 2-16,0 2-1 0,4-1-3 0,-4-1 0 16,0 2 0-16,3-1 0 15,-3 1 2-15,0-1-2 0,4 1 0 0,0-1-1 16,-4 1 2-16,0-1 0 0,0 2 2 16,2-1-7-16,-2-1 4 0,4 1 0 0,0-1 4 15,-4 1-4-15,0-1 0 0,2-1 0 16,-2 2 4-16,0-2-2 0,4 0-1 15,-2 0-2-15,-2 1 3 0,0-2-2 0,0 1-1 16,0-2-2-16,5 2 3 0,-5-2 2 16,4 1-1-16,-4-2-1 0,0 2-4 15,0-2-32-15,2 0-62 0,-2 0-92 16,0-2-102-16,0-1-86 0,0 0 6 16,0 0 77-16</inkml:trace>
  <inkml:trace contextRef="#ctx0" brushRef="#br0" timeOffset="-212433.65">8047 13784 42 0,'0'-1'85'0,"0"-2"4"16,0 0 3-16,0 0-6 0,2 2-1 15,-2-2-4-15,0-1-2 0,4 3-8 0,-1 0-8 16,-3-1-8-16,8 1-6 0,-8-1 0 16,2-1-8-16,2 2-5 0,0 1-5 15,-2-2-6-15,4 2-6 0,3-1-5 16,-7 1-3-16,4 0-1 0,2 1 0 0,-6 1-4 15,2-2 7-15,-2 1 18 0,7 1 22 16,-7-1 18-16,-2 2 17 0,8-3 12 16,-8 3 7-16,2-2 1 0,-2 1 1 15,0 1 6-15,0-1 7 0,0-1 9 0,0 2-5 16,0 0-11-16,-2 0-25 0,2-2-24 16,-4 1-21-16,0 1-18 0,2-1-12 0,-2-1-6 15,-1 1-4-15,-1-1-3 0,4 1 0 16,2-2-4-16,-8 1-1 0,8-1-45 15,-6 2-107-15,6-1-147 0,-2-1-141 16,-2 1-104-16,-1-1 18 0,5 0 104 0</inkml:trace>
  <inkml:trace contextRef="#ctx0" brushRef="#br0" timeOffset="-202253.66">7183 13209 6 0,'0'0'40'0,"4"-2"11"16,-4 2 16-16,0 0 8 0,0-1 6 0,0 1-3 16,0 0-9-16,0 0-11 0,0 0-18 15,0 0-10-15,2 0 1 0,-2 0 17 16,0 0 10-16,0 0 1 0,5 1-17 15,-3-1-11-15,-2 2 4 0,4-2 15 0,0 1 9 16,-4 1-10-16,2-1-4 0,2 2 1 16,-2-1 8-16,2 1-5 0,2-1 4 15,3 2-3-15,-7-1 2 0,4 1-1 16,2-1-8-16,-2 1-4 0,1 0 3 0,-1 0 7 16,2 1 3-16,0-1 6 0,1 1 1 15,-1-1-2-15,2 1-14 0,1-1-4 16,-5 1 4-16,8-1-1 0,-3-1-10 15,-3 3-8-15,6-2-6 0,-1 1 1 0,-3 0-3 16,5-1 20-16,-7 0 18 0,6 3 23 16,-1-3-3-16,-3 1-10 0,5-1-12 0,-3 2-16 15,-2-1 6-15,3 0 0 0,-3 0 3 16,0 0-11-16,-3 1-7 0,3-2-4 16,0 2 4-16,-4-1 3 0,5-1-3 15,-5 0-6-15,0 1-7 0,2-2-3 0,-6 0-1 16,3 0 1-16,-1 0 11 0,-2-2 25 15,2 3 27-15,-2-3 12 0,-2 1-9 16,4-2-23-16,0 0-22 0,-4 0-15 0,0 0-7 16,0-2-7-16,0-1-64 0,0 1-158 15,0 0-201-15,-8-1-167 0,8 0-76 16,-2 1 59-16,-2-1 138 0,2 0 182 16</inkml:trace>
  <inkml:trace contextRef="#ctx0" brushRef="#br0" timeOffset="-201803.66">7549 13287 58 0,'0'0'81'0,"4"0"10"15,0 0 5-15,-2 1 7 0,-2 1 3 16,7-1 0-16,-7 2-12 0,8-1-9 0,-6 0-7 16,2 2 5-16,-2-1 7 0,6 1-1 15,-6-1 0-15,3 1 9 0,-1 1 19 16,-2-2 24-16,4 2 22 0,-6-1 21 0,8-1 13 15,-8 0 15-15,2 2 8 0,3-2-4 16,-5 0-11-16,2-1-18 0,-2 2-29 16,0-1-30-16,0 0-33 0,-2 0-28 15,-3 0-23-15,3 0-18 0,2-2-8 0,-8 2-5 16,2 0-6-16,4 0-4 0,-2-1-2 16,-1 1 5-16,-1 0-2 0,2-2-6 15,2 2-4-15,-2-1 2 0,2 1 0 0,2-2-2 16,-4 1-3-16,0-1-23 0,4-1-67 15,0 2-205-15,0-2-243 0,0 0-246 16,0 0 15-16,0 0 148 0,0 0 246 0</inkml:trace>
  <inkml:trace contextRef="#ctx0" brushRef="#br0" timeOffset="-200583.66">7326 14095 26 0,'-2'-4'135'0,"2"-1"6"16,-4 2-3-16,0-1-11 0,4-1-1 16,-3 2 0-16,-1 0 0 0,4 0-5 15,-2 0-17-15,2 2-16 0,0-1-19 0,0 1-11 16,0-1-4-16,0 1 19 0,0-1 19 15,0 1 15-15,0 1-9 0,2 0 18 16,5 0 17-16,-3 1 15 0,2 1-23 0,2-2-33 16,-6 1-2-16,9 2 9 0,-5 0 4 15,8 0-18-15,-3-2-14 0,-3 4-5 16,6-2-1-16,-1 2-14 0,1-1 2 0,-4 1-4 16,3 1-1-16,-1-2 1 0,3 2-5 15,-3-1-9-15,-2 2-3 0,5-1-1 16,-3 0-2-16,-1 0-8 0,-1 0-2 0,0 0 0 15,-1 0-3-15,1 0-3 0,0-1-6 16,-4 1-4-16,5-2 1 0,-5-1-2 16,4 2 1-16,-3-1 0 0,1-1-2 15,-6 0 0-15,6 0-2 0,-2 0 1 0,-4-1 3 16,7 1 3-16,-9-2-4 0,2 1 0 16,2-1-2-16,-4-1-1 0,2 0-24 15,-2-1-92-15,0-2-185 0,-2 1-182 0,-2 1-116 16,4-3-33-16,-2 2 57 0,2-1 107 15,-9 0 166-15</inkml:trace>
  <inkml:trace contextRef="#ctx0" brushRef="#br0" timeOffset="-200203.65">7619 14107 20 0,'0'-1'71'15,"0"-3"3"-15,0 4 2 0,5-1 11 0,-3 1 3 16,-2 0-6-16,4 0-11 0,0 1-4 16,-2-1 0-16,2 4-7 0,0-3-2 15,-2 4 1-15,4-2 8 0,3 1 8 16,-7-1 5-16,2 3 9 0,2-1 15 0,-2 1 11 16,-2-2 19-16,5 1 25 0,-3-2 42 15,0 1 42-15,-2-1 27 0,-2 2-5 16,4-2-27-16,0 1-31 0,-4 1-28 0,0-1-31 15,-4 1-23-15,4-2-29 0,-4 0-22 16,2 1-18-16,-2-1-18 0,0-1-14 16,-3 1-15-16,5 0-3 0,-2-2-7 0,0 1-3 15,-2 1-5-15,4-2-1 0,2 1-4 16,-4-1-41-16,-1 0-86 0,3 3-215 16,-2-1-219-16,4 0-218 0,-2-2 16 15,2 2 138-15,-4 1 234 0</inkml:trace>
  <inkml:trace contextRef="#ctx0" brushRef="#br0" timeOffset="-197973.66">7276 14902 42 0,'-2'-4'131'0,"-2"-1"4"16,0 2 10-16,4 0-3 0,-2 0 3 16,2 0-4-16,-4 0 0 0,0 2 9 15,4-2 10-15,-3 1 14 0,3-1 12 16,-4 2 2-16,4-2-6 0,0 2-17 0,0-1-33 15,0-1-38-15,0 1-33 0,0 1-23 16,0 1-14-16,0-2-9 0,0 2-3 16,0 0 0-16,4 0 11 0,-1 0 7 15,-3 2 8-15,8-2 3 0,-6 3 3 0,2-2-4 16,0 3-9-16,-2-2 6 0,4 1 19 16,3 0 8-16,-3 2-6 0,0-2-10 0,0 1-7 15,1 0-4-15,1 1-3 0,2 0-2 16,-4-1-9-16,5 2-4 0,-3-1-5 15,0-1 6-15,3 2 1 0,-3-2 1 16,2 3-6-16,0-3-4 0,1 2-3 0,-1 0-1 16,0 0 6-16,-1 0 1 0,1 0-4 15,-4 0-2-15,5 0-6 0,-1 0 1 16,0 0 0-16,-4 0 0 0,5 0-1 0,-5-1-3 16,4 1 0-16,-3-2-3 0,1 1 3 15,-2-1 1-15,4 1-2 0,-8-1 1 16,5-1-8-16,1 0 5 0,-6 0 2 15,2 0 9-15,2 0-4 0,-2 0-1 0,-2-1-3 16,3 0 0-16,-1 0 0 0,-4 0-3 16,2-1 3-16,-2 1 0 0,4-2 3 15,-2 1-1-15,-2 1 1 0,0-2-6 16,0 0 3-16,0 0-2 0,4-2-29 0,-4 1-83 16,-4-1-154-16,4 1-151 0,0-1-100 15,0 0-25-15,-2 0 6 0,-2-1 54 0,4 1 104 16</inkml:trace>
  <inkml:trace contextRef="#ctx0" brushRef="#br0" timeOffset="-197513.66">7590 14983 87 0,'0'0'155'0,"2"-1"-18"16,-2-1-30-16,0 2-30 0,0 0-22 0,5 0 2 16,-5 0 10-16,4 0 16 0,-4 2 9 15,0-1 3-15,2-1 8 0,-2 1 10 16,4 1 1-16,-2 0-1 0,2 1-3 16,0-2 7-16,-2 2 7 0,3 0 1 0,-3 1-7 15,2 0-4-15,0-1 0 0,-2 1 15 16,6 1 6-16,-6-1-6 0,-2 1-21 15,6-1-14-15,-6 1-6 0,9-1 0 16,-9-1-4-16,2 2-1 0,-2-2 1 0,4 0 8 16,-4 1 12-16,2-3 10 0,-2 3 1 15,0-1-12-15,0 0-21 0,-2-2-15 16,-2 2-11-16,2-1-8 0,2-1-5 0,-9 0-4 16,7 1-1-16,-2 0-5 0,-2-2-6 15,2 1-7-15,2-1-4 0,-6 0-6 16,1 2-5-16,5-2-7 0,-2 0 0 15,0 0-1-15,-2 0 1 0,4 0-5 0,2-2-5 16,-9 2-1-16,9-1-7 0,-2 1-39 16,-2-2-70-16,0 0-106 0,2 1-175 15,-2 1-171-15,2-1-161 0,-2 1-8 16,0 0 108-16,-3 0 196 0</inkml:trace>
  <inkml:trace contextRef="#ctx0" brushRef="#br0" timeOffset="-148643.65">7733 13972 14 0,'0'0'17'15,"0"0"4"-15,-4 0 9 0,4-1 6 16,0 1 7-16,0 0 5 0,0-2 3 0,0 2 0 16,0 0-2-16,0 0-9 0,0 0-6 15,0 0-11-15,0 0-7 0,0 0-7 16,0 0-4-16,0 0-2 0,0 0-3 16,0 0-1-16,0 0 1 0,0 0 1 0,4 0-1 15,-4 0 0-15,0 2 1 0,4-2 2 16,-4 1 2-16,0-1-4 0,2 2 3 15,-2-1-3-15,4 1 5 0,1-1-6 16,-3 1 0-16,-2-1 3 0,6 1 3 0,-2-1 4 16,0 1 0-16,-2-1 0 0,4 2 0 15,3-3-1-15,-7 1-3 0,4 1 5 0,-2 0 5 16,2-2 8-16,2 1 8 0,-1-1 3 16,-1 0-1-16,0 0-9 0,0 0-7 15,5-1-6-15,-5 1-3 0,4 0-2 16,-2-2-2-16,1 0 3 0,1 2-3 0,0-1-2 15,-3 1-1-15,3 0 2 0,4-1 2 16,-7 1 30-16,3-2 39 0,-2 1 47 16,0-1 14-16,3 1 0 0,-3-1 0 0,0 1 0 15,1-2-1-15,-1 0-3 0,2 0-15 16,-4 0-12-16,5 0-12 0,-9 0-2 16,4-2 12-16,2 2 9 0,-2 0 1 15,-3-1-13-15,5 1-19 0,-6 0-20 0,6-2-17 16,-6 2-15-16,-2 0-9 0,6 0-8 15,-6 2-2-15,5-2-5 0,-1 1 0 16,-4 1-3-16,0-1 0 0,2 0-3 16,-2 1-17-16,0 0-107 0,0-1-186 0,-2 2-222 15,2-1-123-15,-4-1 48 0,-1 2 152 16</inkml:trace>
  <inkml:trace contextRef="#ctx0" brushRef="#br0" timeOffset="-147293.65">7896 14713 38 0,'0'0'76'15,"4"-1"-16"-15,-4 1-16 0,0 0-4 0,0-2-8 16,0 2-5-16,0-1-6 0,0 1-3 16,0 0-5-16,0 0-3 0,3 0 7 15,-3 1 0-15,0 1 2 0,4-2-6 16,0 1-2-16,-4 1-1 0,2-1 0 0,2 2-1 16,-2 0 2-16,6 0-2 0,-6 0 0 15,5 0 3-15,1 0 11 0,-2 2 6 16,0-2 19-16,5-2 5 0,-1 2 17 15,0-1 6-15,3-1 18 0,-3 1 20 0,2-2 13 16,3 0 1-16,-3-2-8 0,3 1-2 16,-3-2 2-16,3 0 19 0,-3 0 17 15,0-2 8-15,-1 1-5 0,3-2-12 0,-3 1-17 16,-3-1-10-16,2 2-8 0,1-3-7 16,-5 3-15-16,4 0-15 0,-4-2-14 15,3 1-13-15,-7 1-11 0,4 1-11 16,-2-2-4-16,0 2-10 0,-2 0-7 0,2 0 0 15,0 0 1-15,-1 2-9 0,-3-2-77 16,0 3-197-16,0-2-257 0,-3 2-195 0,-5 2 28 16,6-1 163-16,-6 2 210 15</inkml:trace>
  <inkml:trace contextRef="#ctx0" brushRef="#br0" timeOffset="-146113.65">7603 15699 3 0,'0'0'119'0,"0"0"-11"15,0-2-13-15,0 2-15 0,-2 0-4 16,2 0-3-16,0-2 9 0,0 2 0 0,0 0 0 16,0 0-13-16,0 0-17 0,0 0-15 15,0 0-15-15,0 0-9 0,0 0-6 16,2 0-4-16,-2 0 2 0,0 2-2 0,6-2 1 16,-6 2-1-16,8-1 0 0,-8 1-1 15,7 1 2-15,-5-2-2 0,6 2 1 16,-2 0 0-16,0 0 1 0,0 0 0 0,3 0 2 15,-3 0 2-15,4 0 6 0,-4 0 1 16,1-2 4-16,-1 3 0 0,4-3 9 16,1 2 5-16,-5-1 7 0,4-1-4 0,-4 1-3 15,5-1-1-15,-1-1 1 0,0 0 14 16,1 2 3-16,-3-2 7 0,2-2 2 16,-2 2 4-16,1-1 10 0,1-1 15 15,-4 1 28-15,5-1 30 0,-5-1 20 0,2 0 8 16,2 0-5-16,-8 0-14 0,5 0-21 15,1-1-25-15,-6 1-27 0,4-3-21 16,2 1-19-16,-5-1-18 0,-3 1-7 16,8 0-12-16,-6-1 2 0,-2 1-5 0,4-1 3 15,-2 2-3-15,-2-1-3 0,0 1-5 16,4-1-60-16,-8 2-204 0,4 2-312 16,0-1-183-16,0 2 54 0,-6 2 223 15,4-1 191-15</inkml:trace>
  <inkml:trace contextRef="#ctx0" brushRef="#br0" timeOffset="-124073.65">5949 15373 80 0,'0'0'102'15,"0"0"1"-15,0 0 2 0,0 2-3 16,0-2 1-16,0 0-12 0,0 0-6 0,0 0-11 15,0 0-9-15,0 1-16 0,0-1-12 16,0 0-12-16,0 0-10 0,0 0-8 16,0 0-7-16,4 0 1 0,-4 0 1 15,4-1 3-15,-4 1-2 0,2-2 0 0,3 1-3 16,-3-1 1-16,6 1 2 0,-6-4 0 16,4 2 0-16,2 0 1 0,-5-3-2 15,7 2 0-15,-4-1-2 0,4-1-2 0,-3 0 0 16,3 2 2-16,-4-3 2 0,4 2 2 15,-1-1-3-15,-1 1-1 0,0 1-2 16,1-1 0-16,-1 2-1 0,-2-1 3 0,0 1 0 16,0 0 0-16,3 0 0 0,-7 1 2 15,4-1-1-15,2 2-2 0,-2-1 1 16,1 1 0-16,-3-1 2 0,2 1-2 0,-2 1 0 16,2-2 0-16,1 2 0 0,-3-2 0 15,-2 1 0-15,4 1 3 0,2-1 1 16,-6-1 1-16,7 1 0 0,-7-1-2 15,4-1-3-15,-2 0 0 0,0 0 0 0,2 0 0 16,-4 0 2-16,7 0-4 0,-7 0-1 16,2 0 3-16,-2 0-3 0,6 0 3 15,-6 0-2-15,6 2 1 0,-5-1 1 16,1 1 2-16,-2-2 1 0,6 3-2 0,-6 0 2 16,4 0-1-16,-2 0-1 0,3 1 1 15,-1 1 0-15,-2-1-2 0,2 1 1 16,-2-1-1-16,2 1 3 0,1-1-2 15,1-1 2-15,-6 0 2 0,4 0 1 0,2-3 0 16,-1 0-1-16,-1-3-2 0,0 1-1 16,2-2-2-16,-1 3 1 0,-5-4 1 0,6 4 0 15,-6-2-4-15,4 1-2 0,-2 0 0 16,3 1 0-16,-3 1 1 0,0 2 2 16,-2-2 1-16,4 1 3 0,2 1-3 15,-6-1 2-15,5 2-2 0,-3 0 4 0,2 0-4 16,-2-2 0-16,2 2 0 0,0 0 1 15,3-1 1-15,-7 0 0 0,4-1 2 16,2-1 1-16,-6 2-2 0,5-2 2 0,1-2-2 16,-6 1 1-16,6-1-3 0,-2 1-1 15,-4 1 0-15,7-2-1 0,-3 1 1 16,-4 1-2-16,6 0-2 0,-6 0 3 16,4 0 1-16,-1-1 0 0,1 2 1 0,2 0 1 15,-6-1-2-15,4 2 0 0,3-1 0 16,-7 1 0-16,2-1-2 0,-2 1 4 15,6-1 2-15,-6-1-1 0,2 2 1 16,0-1-4-16,-1 1 0 0,3-1 0 0,-6 2 0 16,8-1 0-16,-8-1 0 0,2 1 0 15,2 1 0-15,-2-2 0 0,-2 2 0 16,9-1 0-16,-9 1 0 0,2 0 0 16,-2 0 4-16,4 0-2 0,-2-2-2 0,-2 2 2 15,4 0-1-15,-4 0 0 0,4 0 2 16,-4 0-6-16,2-2-90 0,-2 2-174 15,4 0-105-15,-4 0 25 0</inkml:trace>
  <inkml:trace contextRef="#ctx0" brushRef="#br0" timeOffset="-110573.66">10863 14856 33 0,'0'0'90'0,"0"0"2"0,0 0-3 15,0 0-3-15,0 0 0 0,0 0 2 0,0 0 1 16,0 0 0-16,0 1-3 0,0-1-4 16,0 2-9-16,0-2-9 0,0 1-13 15,0-1-12-15,0 2-13 0,0-2-7 16,0 0-3-16,0 0 3 0,4 2 4 0,-4-2 11 16,2 0 4-16,-2-2 7 0,4 2 2 15,0 0 4-15,-4-2-1 0,2 1 1 16,2-1-4-16,0 1-6 0,-4-1-10 15,7 2-6-15,-7-2-7 0,2 1-3 0,6 0 1 16,-6-1 1-16,4 2 4 0,3-1 5 16,-7 1 7-16,4-2-1 0,2 2 0 15,-2 0 11-15,1 0 15 0,3-1 15 0,-4 1 12 16,4-2 13-16,1 1 8 0,-1-1 3 16,0 1-14-16,-3-1-19 0,3 0-19 15,-2 2-12-15,3-1-10 0,-1 0-11 16,0-1-10-16,1 1-3 0,-1-1-2 0,0 2 2 15,-2-1-1-15,3 1-1 0,-1 0 6 16,0-2 11-16,1 2 17 0,-1-1 14 0,-2 1 12 16,3 0 1-16,-1 0-3 15,0-2-11-15,1 2-12 0,-1-1-9 0,-2-1-13 16,3 1-6-16,3 1-5 0,-3-2-2 0,-5 1-1 16,4-1-4-16,-2 2-3 0,3 0-1 15,-1 0 1-15,0 0 1 0,-3 0 2 16,7 0-2-16,-6 0 2 0,1 2 9 15,1-1 5-15,-2-1 11 0,2 0-1 0,1 0 6 16,-1 2 2-16,0-2-1 0,1-2-7 16,-3 2-10-16,2 0-4 0,1-1-2 15,-1-1 1-15,0 1-2 0,3-1-4 0,-3 1 0 16,0-1-3-16,1 1 4 0,-1-2-5 16,3 3 1-16,-3-2-4 0,2 1 2 15,-1 1 0-15,3-2-1 0,-6 2 1 16,3 0-2-16,3-2 4 0,-1 2 1 0,-3 0 4 15,2-1 8-15,-1 1 7 0,3-3 7 16,-4 2-2-16,3-1-3 0,-3 1-4 0,1-1-7 16,-3-1 0-16,6 2-2 0,-3-3-6 15,-1 3-3-15,-2-2-1 0,3 2 0 16,-1-1 1-16,-4-1-1 0,4 2 2 16,-3-2 0-16,3 1 1 0,-4 0 0 0,2 1 0 15,3-2 4-15,-9 2 2 0,4-1 4 16,2 1 0-16,-1 1 3 0,-5-2-4 15,6 1-2-15,-6 1-3 0,6-2 3 16,-2 1 8-16,-4 1 17 0,3-2 12 0,-1 1 10 16,-2 1 4-16,2-2-2 0,-2 2-4 15,-2-1-8-15,8 1-9 0,-8-2-4 16,2 2-3-16,-2-1-5 0,0-1-7 0,4 2-10 16,-1-1-4-16,-3-1-8 0,0-1-8 15,0 2-22-15,0-2-128 0,-3-1-253 16,-1 2-377-16,-2 0-225 0,0 2 39 15,0 0 269-15,-5 2 277 0</inkml:trace>
  <inkml:trace contextRef="#ctx0" brushRef="#br0" timeOffset="-103273.65">10191 14707 129 0,'0'-1'136'16,"0"-3"4"-16,-4 0-3 0,4 1-4 15,-4 2-8-15,4-2-8 0,0 0-7 16,-2-1-6-16,2 3 2 0,0 0 7 0,0-1 7 16,0-1 0-16,-5 2-13 0,5 1-24 15,0-3-25-15,-4 3-22 0,4 0-16 16,0-2-11-16,0 4-4 0,0-2 0 0,0 3 0 15,0 1 0-15,0 0-3 0,4 6 1 16,-4-3 0-16,5 5 1 0,-5 0 2 16,2 0 5-16,-2 3 3 0,8-1 3 15,-8 2 2-15,6 1-4 0,-4 1 6 0,2-2 5 16,0 2 4-16,-2 0-7 0,5 0-9 16,-3-1-6-16,0-1-1 0,-2 1 1 15,4-2 0-15,2-2-2 0,-5 1-2 16,5-1-2-16,-6-1 1 0,2-1-2 0,-2-2 1 15,6 1-1-15,-8-2-1 0,2-1 1 16,3-1 0-16,-3 0 6 0,-2-1 1 16,4-1-25-16,0-1-87 0,-4-1-136 0,0-2-165 15,0 0-91-15,0-2 24 0,0-1 120 16</inkml:trace>
  <inkml:trace contextRef="#ctx0" brushRef="#br0" timeOffset="-102833.66">10181 14772 65 0,'10'-8'45'0,"-4"2"-17"16,4 0 2-16,-3 2 12 0,3 1 15 16,-2 1 12-16,3 1 0 0,-1 2 8 15,4 4-12-15,-5-1-10 0,1 3-13 0,4 1-9 16,-3 1-6-16,-3 2-5 0,2 1 8 16,5 0 14-16,-5 0 20 0,-4 1 20 15,5-1 22-15,-5 4 22 0,0-5 13 0,-2 1 5 16,2 2 7-16,-3-2 9 0,1 1 18 15,0 1 7-15,-4 1 0 0,0-3-19 16,0 1-16-16,-4 1-7 0,0-4 1 16,1 2-15-16,-3-1-27 0,2-2-43 0,-6 0-21 15,8-3-15-15,-9 1-6 0,5-2-5 16,-4-1-7-16,-1-1-3 0,5 0-1 0,-4-1-2 16,4 0-1-16,-3 0-24 0,3 0-89 15,0-1-177-15,0-1-193 0,2 0-187 16,0-1-8-16,4-1 102 0,0 0 200 15</inkml:trace>
  <inkml:trace contextRef="#ctx0" brushRef="#br0" timeOffset="-102143.65">10617 14638 66 0,'4'0'79'16,"-4"-1"-12"-16,0 1-7 0,0 0 6 0,2-2 16 15,-2 1 20-15,0 1 26 0,0 0 22 16,0 0 30-16,0-2 15 0,0 2-1 15,-2 0-26-15,2 2-32 0,-4-2-20 16,0 1-9-16,4 2-1 0,-3-1-8 0,-1 2-11 16,0-1-13-16,-2 0-16 0,4 2-11 15,-2-1-11-15,0 2-6 0,-3-1-10 16,5 1-7-16,-2-2-4 0,0 0-5 0,4 3 0 16,-2-3-4-16,2 2-2 0,-4-1 0 15,4-1 1-15,0 1 2 0,4-1 3 16,-4-1 1-16,2 2-1 0,6-2-2 15,-6 1 0-15,5 1 2 0,1-2-2 0,-6 1 0 16,8 1 0-16,-3-1-1 0,1 0 2 16,0 1 2-16,0 1 1 0,-1-1-1 15,-1 1 5-15,-2-2 40 0,2 2 58 16,-4 0 49-16,6 2 8 0,-5-1-18 0,-3 1-27 16,4-1-30-16,-4 2-29 0,0-1-19 15,-4 0-12-15,4 0-7 0,-3 0 0 16,-1-1-7-16,0-1-4 0,2 0-6 15,-2 0-2-15,2-1-3 0,-6-1-1 0,8 1-1 16,-7-3-4-16,7 2-6 0,-2-3-13 16,2 1-52-16,0 1-143 0,-4-2-197 0,4-1-178 15,0 0-112-15,0-1 54 0,0-4 135 16,4 0 202-16</inkml:trace>
  <inkml:trace contextRef="#ctx0" brushRef="#br0" timeOffset="-101743.65">10710 14560 56 0,'4'2'117'0,"-2"-1"11"16,6 2 15-16,-2 3 0 0,-4-1 7 15,7 2-6-15,-7 1-7 0,4 2-9 16,2 1 7-16,-6 1 14 0,5 0 19 0,1 1 6 16,-6 2 7-16,2 0 4 0,0-1-3 15,-2 1-11-15,2 1-26 0,-2 1-31 16,-2-1-33-16,9 1-27 0,-9-1-18 15,0 1-10-15,2-1-10 0,-2-1-6 0,0 0-7 16,4 0-2-16,-4 0 3 0,0-1-2 16,2-3 0-16,-2 2-4 0,0-1 4 15,-2-2 1-15,2-1 2 0,0 0-16 16,-4-1-94-16,2-1-163 0,-2-1-185 0,-1-1-143 16,-1-2-8-16,4-2 90 0,-8-1 169 15</inkml:trace>
  <inkml:trace contextRef="#ctx0" brushRef="#br0" timeOffset="-101123.65">10491 14505 23 0,'-9'-3'112'16,"9"0"-11"-16,-2 1-14 0,-2 0-12 16,2 2-14-16,2 0-9 0,-4 0 0 0,0 2 3 15,2 0 11-15,-2 1 9 0,2 0 6 16,-3 0-4-16,1 1-1 0,2 1-5 15,-2-1-1-15,0 1-1 0,2-1-5 16,-2 0-1-16,2 1-5 0,-2 0-1 0,-1-1-1 16,3 0-6-16,-2 1-8 0,4 0-11 15,-2-1-10-15,-2 2-9 0,0-1-3 16,4-1-1-16,-2 2-3 0,2 2-1 16,0-2 0-16,0 1 1 0,-4 1 1 0,4 1 4 15,0 0 3-15,0 0 0 0,0 0 0 16,0 1 0-16,4 1-2 0,-4-1 2 15,0 2 2-15,0 2 5 0,2-1 3 0,-2 1 7 16,0 1 3-16,4 0 4 0,0 0 4 16,-4-1-1-16,2 2-6 0,2 0-14 0,-2-1-4 15,3 0-2-15,-1 0 11 16,-2 0 8-16,4 0 5 0,2 2 9 0,-6-4 8 16,7 2 14-16,-3-1 6 0,0-1 1 15,0 1-2-15,0-1-9 0,5-1-2 0,-5 0-4 16,2 0-1-16,-2-1-10 0,1-1-12 15,-1 1-17-15,2-3-8 0,-6 2-3 16,4-3 3-16,3 1-1 0,-7-2-4 16,4 1-3-16,-2-2 2 0,0-2 1 0,2 1 1 15,-2-2-2-15,-2-2-31 0,5 1-129 16,-7-2-200-16,8-1-253 0,-6 1-73 16,-2-4 77-16,4 2 203 0</inkml:trace>
  <inkml:trace contextRef="#ctx0" brushRef="#br0" timeOffset="-94473.65">10290 14712 6 0,'-4'0'111'0,"4"0"8"0,0 0 4 16,-2 0 0-16,2-2 3 0,0 2 2 15,-4-1 7-15,4 1 4 0,-4 0 6 16,4 0 9-16,-2-2 7 0,-3 2-2 16,5 0-11-16,-2-1-26 0,2 1-26 0,-8 0-29 15,8 0-22-15,-6 0-17 0,6 1-10 16,-2 1-8-16,-6-2-1 0,5 3-4 16,-1-2-1-16,0 2 1 0,-2 0 0 15,4 0-4-15,-6 2 5 0,1-1-1 0,1 1 2 16,0 1 3-16,0 0 0 0,-2 0 1 15,6 1 1-15,-7 1-3 0,3-1 3 0,0 2-7 16,2 0-3-16,-2-1-3 0,3 2 4 16,-5-1-1-16,6 2-1 0,-6-1-1 15,8 0 0-15,-6 2 3 0,4-1-2 16,2 0 2-16,-5 1 0 0,5-2-3 0,-4 1 0 16,4 1-1-16,4-2-1 0,-4 1 3 15,5-1 1-15,-3-1 3 0,-2 2 1 16,6-2 0-16,2 1-2 0,-6-2-4 15,6 1 3-15,-1 0 0 0,3 0 1 0,-2-2-2 16,1 2 1-16,1-2 0 0,-2 3 2 16,2-4 0-16,5 1-2 0,-7-1 1 15,3 1-2-15,-1 0 8 0,0-1 0 0,3-2 5 16,-3 2-8-16,0-1-1 0,1-1 0 16,-5 1-1-16,8-3 2 0,-5 2 1 15,-1-3 0-15,2 2 5 0,-4-1 14 16,5-1 13-16,-9-1 8 0,8 2-3 0,-4-2-1 15,1 0 4-15,-3 1 12 0,0-1 9 16,-2 0 6-16,6 0 6 0,-6 0 2 0,-2 0 2 16,4 0-8-16,-2-1-8 15,-2 1-14-15,5-2-1 0,-1 2-12 0,-4 0-4 16,2 0-14-16,-2-1-5 0,0 1-4 16,0 0 1-16,4 0-2 0,-4 0-2 0,0 0-4 15,0 0 1-15,0 1-4 0,-4-1-3 16,4 2 0-16,0-1-1 0,-2 1 2 15,-2-1 4-15,-1 2-3 0,3-1 0 0,-2-1 0 16,-2 1-2-16,2-1 4 0,-2 1-5 16,-1-1 1-16,1-1-4 0,-2 2 4 15,2-2 2-15,-5 0 2 0,5 0-6 16,-4 0 0-16,4-2-1 0,-5 2 1 0,1-1 0 16,4-1 0-16,-5 1 0 0,1-1-2 15,4 1 3-15,-4-1 0 0,3 0 0 16,-3 1-3-16,4-2-1 0,-4 0 3 15,3 2 0-15,1-2 4 0,0 0-4 0,-4-1-4 16,3 2 1-16,-1-3-1 0,0 2 4 16,0-1 0-16,1-1-2 0,1 1 0 15,0-2-1-15,-2 0 3 0,2 1 5 0,-1-1-3 16,1-1-2-16,2 1-9 0,-2 0 5 16,2-2 3-16,2 1 0 0,-3-1-1 15,1 0-2-15,2 0 1 0,-2 0-4 0,4-1 6 16,-2 2 1-16,2-2 4 0,0 0-3 15,0 0-1-15,0 0-1 0,0 0 3 16,2 0 1-16,-2-2-3 0,4 4-3 16,-2-4 1-16,-2 4-1 0,9-2 0 0,-9 1-1 15,2 1 0-15,2-1 3 0,-2 2-2 16,6 0 3-16,-6 0-2 0,6 0 0 16,-5 0 0-16,3 2 1 0,2-1 2 15,-6 1 1-15,4-1 2 0,3 1-2 0,-3-1 0 16,4 2-2-16,-8-1 1 0,6 1 1 15,-1-2-2-15,-1 2 1 0,-2 0-1 16,2 2 3-16,0-2-4 0,-2 0-1 0,3-1 2 16,-3 3-1-16,-2-2 2 0,4 0 2 15,2 0 0-15,-6 2 2 0,3-2 0 16,-3-1-3-16,2 2 0 0,0 0 1 0,-2-1-5 16,-2 2 4-16,4-1-4 0,-2 1 2 15,-2-2 0-15,4 3 3 0,0-2-2 16,-4 0 3-16,0 2-4 0,2-1 2 15,-2 1-4-15,0 0 4 0,0-1-2 0,0 1 0 16,0-2 1-16,0 2-1 0,5 0 4 16,-5 0-2-16,0-1 4 0,0 1-3 15,0 0-2-15,0 0-4 0,0 0 2 0,0 0 0 16,0 0 1-16,0 0 0 0,0 0 2 16,-5 0 1-16,5 0-2 0,0 0 1 0,-2 1-1 15,2-1-1-15,-4 0-5 0,0 2 2 16,4-1 3-16,-2-1 12 0,-2 1-8 15,2-1-2-15,-2 2-10 0,0 0 5 16,-3 1-5-16,5 0 3 0,-2-2 2 16,0 2 5-16,-2 0-2 0,4 0 0 0,-6 2 1 15,5-2-1-15,-5 1 2 0,2 0-4 16,4 3 4-16,-6-3 1 0,6 2 4 0,-5 0-5 16,3-1 0-16,-2 1-7 0,0-1 0 15,2 2 4-15,0-1 9 0,-3 1-6 16,3-2-2-16,-2 2-11 0,4-1 5 15,-2 2 4-15,0-1 3 0,2-1 2 0,-2 3-5 16,4-2 0-16,-3 1-3 0,-1 1 5 16,0-1-4-16,4 1 2 0,0-2 0 15,-2 2 2-15,2 0 0 0,0 0 2 0,0-2-4 16,0 3 1-16,0-2 1 0,0 2-3 16,0-3 3-16,2 1-1 0,-2 1 1 15,4-2-2-15,0 2 2 0,-4-2-3 16,3 1-1-16,1 0 1 0,-2-1 2 0,6-1 4 15,-6 1 1-15,2 0-2 0,2-1 3 16,-1-1-5-16,1 2 3 0,0-1 2 16,0 0 1-16,2 0-1 0,-6-2-10 15,5 2 3-15,1-2-1 0,0 1 2 0,0 1 1 16,-1-3 1-16,-1 3-1 0,4-3 0 16,-4 0-1-16,1 0 1 0,3 0 0 15,-4 0 4-15,2 0-2 0,3-1-2 0,-5-1 0 16,0 1 0-16,0-2 0 0,1 1 0 15,1 1 0-15,-2-2 0 0,0 0 0 16,0 1 0-16,3-1 3 0,-7 0-2 16,4 0 1-16,-2-1-4 0,0 1 2 0,-2 0 0 15,5 0-1-15,-3-2-2 0,0 2 3 16,-2-1 4-16,2 1-1 0,0 0-3 16,-4 0 0-16,2-2 2 0,-2 2-2 15,4 0 0-15,-2 0 4 0,-2 0 3 0,0 0 1 16,0 0-3-16,0 0 1 0,0-1-4 15,0 1-2-15,0 0 0 0,0 0 0 16,0 0 0-16,0 0 0 0,-2 0 0 0,-2 0-2 16,4 0 4-16,-2 0-1 0,-2 0 0 15,0 0-3-15,2 0 2 0,-6 0-3 16,1 1 3-16,5-1 0 0,-6 0-1 0,2 0 0 16,-5 0 3-16,9 0-1 0,-8 0 2 15,4 0-1-15,-9-1-3 0,9-1-1 16,-4 0 0-16,-1 1 2 0,1-2-1 0,2-1 2 15,-2-1 1-15,-1 0-2 0,1 0-4 16,0-1 0-16,-1-1-2 0,3 2 1 16,0-3 1-16,1 2 0 0,-3-1 2 15,8-2 1-15,-4 1-3 0,-2 1 2 16,6-2-2-16,-7 0 4 0,7 0 0 0,-2 0 4 16,2-2-4-16,-2 2 0 0,0 0-2 15,4-1 0-15,0-1 1 0,-2 1-1 16,-2 1-3-16,4 0-2 0,0 0 6 0,0 0 5 15,0 0 0-15,0 0-4 0,0 1-4 16,0 1 1-16,0 1 3 0,0-2 0 16,4 2-5-16,-2 0 3 0,2 2 0 0,0-1 2 15,-2 1-2-15,2-1 2 0,-2 2-2 16,7 0 2-16,-7 0 2 0,6-1-25 16,-2 1-102-16,-4 0-218 0,2-1-256 15,0 3-184-15,-4 0 47 0,2-2 172 0,-2 2 219 16</inkml:trace>
  <inkml:trace contextRef="#ctx0" brushRef="#br0" timeOffset="-89053.65">10706 15106 32 0,'0'-1'42'0,"0"-1"-4"16,0 1-4-16,0 1-6 0,0-2-9 15,0 1-7-15,0 1-7 0,0 0 0 16,0 0-5-16,0-2 0 0,0 2-1 0,0 0 2 16,0 0 0-16,0 0-1 0,0 0 0 15,0 0 1-15,0 0 5 0,0 0-4 16,0 0 2-16,0 2 0 0,4-1-2 0,-4 1-3 16,4 1 3-16,-4 0 10 0,0 1 5 15,2-1 0-15,-2 2-1 0,4 1 3 16,0-2 3-16,-4 0 0 0,6 3-4 15,-6-1-3-15,2-1 6 0,3 2 1 0,-1 0 11 16,-2 1 7-16,-2-1 2 0,6 2-1 16,-2 0-4-16,0 1-4 0,-2 0-8 15,2 0-5-15,-1 2-6 0,5-1-1 16,-6-1-6-16,6 1-1 0,-6 1 0 0,2-2 7 16,-2 2 13-16,7-1 7 0,-7 1 6 15,2-2-5-15,-2 2-3 0,6-1-5 16,-8-1-8-16,2 1-3 0,4-1-4 0,-6 1-3 15,9-1-1-15,-9-2-4 0,2 1 0 16,-2-2 1-16,4-1-4 0,0 1 4 16,-4-2-4-16,2 1 2 0,-2-1-1 15,4-1 0-15,-4 1 0 0,2-2 0 0,-2 0-1 16,0 0 1-16,0-1 0 0,0 2-1 16,4-3 0-16,-4 1-1 0,0 1 1 15,0-3 0-15,5 1 3 0,-5 1 0 0,0-1-1 16,0-1 3-16,0 0-1 0,-5 0-3 15,5 0-16-15,0-3-48 0,-4 0-76 16,4-1-93-16,0 0-53 0,-2 0 21 0</inkml:trace>
  <inkml:trace contextRef="#ctx0" brushRef="#br0" timeOffset="-87673.66">10747 15127 68 0,'-4'-3'95'0,"4"0"-5"15,0 2-7-15,0-2-6 0,0 1-4 0,0 0-6 16,0 1-10-16,0 0-12 0,0-1-12 15,0 1-11-15,0 1-9 0,0-2-2 16,0 2-4-16,0 0 0 0,0 2 4 16,0-1 3-16,0 1 1 0,-2 0 2 0,2 2 1 15,0 0 1-15,0 1 0 0,-4-1-3 16,-1 2-2-16,5 0-6 0,0 0-2 16,-2 0-1-16,2 0-1 0,0 0-2 15,-4 0-1-15,2 0-1 0,2-1 0 0,0-1 1 16,0 1-2-16,0 1 5 0,-4-3-4 15,4 0 1-15,0 1-4 0,0-1 3 16,-4-1-1-16,4 1 1 0,0 0-1 0,0-2 1 16,0 1 0-16,0-1 2 0,0 1 0 15,0-1 0-15,0 0 5 0,0 1-4 16,0-2-1-16,0 2-4 0,0-2 4 16,0 1 1-16,0-1 0 0,0 0 0 0,0 2-2 15,0-2 0-15,0-2 1 0,0 2-1 16,0-1-1-16,0 1 0 0,0-2 3 15,0 2-1-15,0-3 1 0,0 3-3 16,0-3-1-16,0 2 2 0,0-1 0 0,0 1 0 16,0-1-1-16,0-1 1 0,0 2 0 15,4-3-1-15,-4 3-1 0,0-2 1 16,0 2-1-16,4-1 1 0,-4 1 0 0,0-1 2 16,0 1-2-16,0-1-2 0,0 1 0 15,0 1 1-15,0 0 2 0,0 0 2 16,0 0 0-16,0 0 1 0,0 3 0 0,0-2-1 15,-4 2 2-15,4 2 2 0,0-1-4 16,0 1-1-16,-4-1-4 0,4 2-1 16,0-1 3-16,0-1 0 0,0 1 0 0,-2-1 0 15,2-1 0-15,0 2 2 0,0-2-1 16,0-2-1-16,0 2 0 0,0 0 1 16,0-2 0-16,0 1 1 0,0 0 2 15,0-1-5-15,0-1 2 0,0 2 2 0,0-2-1 16,0-2-1-16,0 1-1 0,0-1 5 15,0-1-5-15,0 2 0 0,0-4-1 16,0 2 1-16,0-1 2 0,2 0 1 16,-2 0 1-16,0-2-4 0,0 2-4 0,0-2 1 15,0 1 2-15,0-1 4 0,0 0 1 16,4 0-1-16,-4 2 0 0,0-1-6 16,0 0 1-16,4 3-1 0,-4-3 2 15,0 2-1-15,0 2 0 0,0-2 1 0,0 1 0 16,0-1-2-16,0 2 0 0,0-1 1 15,0 1 4-15,0 1-2 0,0-2 0 16,0 2 2-16,0 2-2 0,2-2 0 0,-2 1 0 16,4 1 0-16,-4-1 1 0,2 0-1 15,-2 1 0-15,5 1 0 0,-1-1 0 16,-4 1 3-16,2-2-2 0,2 2 0 16,-2-1-2-16,2 0 0 0,0 0-2 0,-2 1 3 15,2 0 3-15,-1 0-1 0,1-1-1 16,0 1-1-16,-2 0 0 0,-2-1 2 15,4 0-2-15,0 0 4 0,-2 1-3 16,-2-2 3-16,0 1-3 0,4-1-1 0,-2 2 0 16,-2-3 0-16,0 2 1 0,0-1-1 15,5-1 1-15,-5 1-1 0,4 1 2 0,-4-2 2 16,0 2 7-16,0-2 18 0,0 1 15 16,0 1 16-16,0-2 2 0,-4 1-1 15,4 1-2-15,-5-1 0 0,5-1 4 16,-2 3 4-16,-2-1-1 0,4-1-13 0,-2 0-15 15,-2 1-11-15,0 0-6 0,2-1-8 16,2 1-4-16,-4-1-3 0,0 1-3 16,4-1 1-16,-7 1 5 0,7-2 10 15,-2 1 4-15,2-1 3 0,0 2-1 0,-4-1-8 16,0-1-5-16,4 0-8 0,0 1-1 16,0-1-4-16,0 2-1 0,-2-2 0 15,2 0-3-15,0 0 1 0,0 0 2 0,0 0 2 16,0 0 0-16,0-2 0 0,0 2 0 15,0-1 0-15,2 1-1 0,-2 0-39 16,0 0-83-16,0-1-145 0,4-1-160 16,-4 2-37-16,4-3 66 0</inkml:trace>
  <inkml:trace contextRef="#ctx0" brushRef="#br0" timeOffset="-60713.65">10877 14884 46 0,'0'0'80'16,"-4"-1"-4"-16,4-1-7 0,-4 2-4 15,4-1 2-15,0 1 12 0,-2-2 9 0,2 2 11 16,-4 0 3-16,4 0 8 0,0 2 11 15,0-2 6-15,0 0 2 0,-2 0-2 16,2 0-7-16,0 0-17 0,0 0-22 0,0 0-23 16,-5-2-21-16,5 2-17 0,0 0-9 15,0 0-7-15,0 0-3 0,0-1 0 16,5 1 1-16,-5 0 1 0,0-2-3 0,2 2 1 16,-2-1 3-16,4-1-3 0,-2 2 2 15,2-3 6-15,0 2 8 0,-2-1 5 16,6 0 1-16,-1 0-1 0,-5-1-1 15,2 0-5-15,2-1-7 0,-2 3-2 0,-2-2-4 16,7 0-1-16,-7 2-1 0,4-1-2 16,2 1 2-16,-6-1 1 0,2 1 3 15,0-1-2-15,-1 0 2 0,3 1-2 16,-2 1 0-16,0-1-3 0,-2-1 0 0,2 2 0 16,-2-1 5-16,2 1-1 0,1-2-5 15,-5 2-52-15,0-1-91 0,0 1-124 0,2-2-114 16,-2 2-59-16,-2-1 35 15,2 1 110-15</inkml:trace>
  <inkml:trace contextRef="#ctx0" brushRef="#br0" timeOffset="-60303.65">10877 14983 56 0,'0'0'47'16,"0"1"-5"-16,0-1 0 0,0 2 8 0,0-2 21 15,0 2 23-15,2-2 22 0,-2 1 10 16,4 1 11-16,0-2 1 0,-4 1 2 15,7-1-6-15,-7 0-11 0,2-1-22 16,6 1-18-16,-6 0-15 0,-2-3-6 0,6 3-5 16,-2-2-10-16,1 0-12 0,-3 1-9 15,4-2-8-15,2 2-4 0,-6-1-3 16,2 1-2-16,0 1-1 0,-1-3-2 0,1 3-2 16,-2-2-3-16,6 1-1 0,-8-1 0 15,2 2 2-15,-2-1-1 0,4 1 3 16,-2-2-2-16,-2 2 1 0,4-2 1 15,-4 2-25-15,5-1-85 0,-5 1-169 0,0-1-170 16,-5-2-36-16,5 1 95 0</inkml:trace>
  <inkml:trace contextRef="#ctx0" brushRef="#br0" timeOffset="-55713.65">11282 14487 37 0,'0'0'66'0,"0"-2"9"15,4 2 7-15,-4-1-2 0,0 1 0 0,0-2-3 16,0 1-7-16,0 1-3 0,0-2-7 15,0 0-5-15,0 2-5 0,0-1-2 16,0 1-8-16,0 0-6 0,-4 0-3 0,4-1-3 16,0 1 0-16,0 0-1 0,-2-2 2 15,-2 2 0-15,4 0 2 0,-2 0 0 16,2-1 1-16,-4 1 3 0,0 0 0 16,4 0 2-16,-2 0 1 0,2 0-1 0,-4 0-2 15,2 0-1-15,-3 0 2 0,1 0-1 16,4 0-5-16,-2 0-9 0,-2 0-6 15,0 0-1-15,2 0-4 0,-2 1 1 0,2-1-5 16,2 0 0-16,-9 0-4 0,9 2-1 16,-2-1 0-16,-2-1 1 0,2 1 0 15,-2 1-2-15,0 0 2 0,4-2-1 0,-2 3-1 16,-2-2 0-16,-1 1 2 0,5-1-2 16,-6 2 0-16,6-1 0 0,-2 0 2 15,-2 0-4-15,0 1 2 0,4 0-2 16,-2 0 2-16,-2 0 2 0,4 0-2 0,-2 2-2 15,-2-2 1-15,4 0-1 0,-5 1 5 16,5-1-1-16,-2 1 0 0,-2 1-4 16,4 0 0-16,0-1 2 0,0 0 2 15,-2 1-7-15,2 0 4 0,0-1-3 0,0-1 6 16,0 2-1-16,0-1 1 0,0 1-3 16,0-1-1-16,0 1 1 0,0-1 1 15,0 1 1-15,2-1-1 0,-2 0 0 0,0 0 1 16,4 2 1-16,-2-3 1 0,3 1-3 15,-1 1 0-15,-2-1 0 0,-2 1 0 16,6-1 0-16,-2-1 0 0,0 2 0 16,-2-2 2-16,2 0-4 0,-2 0 2 0,7 1 2 15,-7-2 0-15,2 1 2 0,0-2 0 16,-2 1 0-16,2-2-1 0,-2 0 3 16,2 0 0-16,1-2-2 0,-3 1-1 15,2-1 1-15,-2 1-4 0,6-2 0 0,-8 0-2 16,2 0 2-16,7-2 2 0,-9 1-2 15,6 0 0-15,-6 0 1 0,2 0-1 16,2-1 3-16,0 0-3 0,-4 1 4 0,2 0-2 16,-2-2-1-16,0 1-1 0,4 1 0 15,-2-1 0-15,-2 1 1 0,0-2-1 16,0 1 0-16,4-1 0 0,-4 2 0 0,0-2-1 16,5 1 0-16,-5-1 9 0,0 1-4 15,0 1 0-15,0 0-11 0,0-1 2 16,2 0 3-16,-2 1 2 0,0 1 0 15,0-1 0-15,0-1-1 0,0 2 1 0,0-1 1 16,0 1 1-16,0 0 1 0,0 0-2 16,0 0-4-16,0-1 2 0,0 2 2 15,0 0-1-15,0-1 0 0,0 2-1 0,0 1 5 16,0-2-3-16,0 1-1 0,0 1-1 16,0 0 1-16,0 0-1 0,0 1-1 15,0 1 1-15,0 1 2 0,0 0-4 16,0 1 2-16,4-1 0 0,-4 2 3 0,2 1 0 15,-2-2-2-15,0 2 0 0,0 0 0 16,0 0 0-16,4-1 0 0,0 2 0 16,-4-1 3-16,0 0-3 0,2 0 0 15,-2 0-3-15,4 0 3 0,0 0 0 0,-4 0 1 16,3 0 1-16,-3-1-2 0,4-1 0 16,-2 2 2-16,-2-1-7 0,4-2 3 15,0 1-36-15,-4-2-72 0,2 1-136 0,-2-3-148 16,4 0-29-16,-4-2 66 0</inkml:trace>
  <inkml:trace contextRef="#ctx0" brushRef="#br0" timeOffset="-55303.65">11413 14523 24 0,'4'-2'73'0,"0"1"-3"15,-4-1-6-15,0 1 1 0,2-1-1 16,-2 2-1-16,4-3 4 0,-2 3 3 15,-2-1 2-15,4-1-3 0,0 1-6 16,-4-1-8-16,2 2-4 0,3-1-3 0,-3 1 1 16,2-2 0-16,0 1-1 0,-2 1-2 15,4-2-6-15,-2 1-8 0,0 1-8 0,3-2-7 16,-3 2-7-16,-2-2-3 0,4 2-1 16,2-1 1-16,-6 1-3 0,2-1-2 15,-1-1 1-15,5 2 0 0,-6-1-1 16,2-1 4-16,0 2-4 0,2 0 4 0,-6-1 1 15,2 1-17-15,-2-3-59 0,5 1-111 16,-5 1-139-16,0-3-39 0,-5 3 52 16</inkml:trace>
  <inkml:trace contextRef="#ctx0" brushRef="#br0" timeOffset="-54923.66">11477 14448 32 0,'0'0'133'0,"0"0"-25"0,0 0-29 16,-5 0-26-16,5 0-11 0,0 1 8 0,0 1 5 15,0 1 8-15,0 1-3 0,0-1-2 16,0 2 4-16,0 1-1 0,0-1-1 16,0 3-3-16,0 0-1 0,0-1 7 0,5 1-1 15,-5-1-1-15,4 1-6 0,-4 1-8 16,0-2-14-16,0 1-9 0,2-3-6 15,-2 3-6-15,0-2-5 0,0 0-4 16,0-1-2-16,4-1 3 0,-4 1-2 0,2-2 0 16,-2 0 1-16,0-2 1 0,4 1 0 15,-4-2-35-15,4 0-79 0,-4-2-136 16,0 1-117-16,0-2-11 0,0 1 82 16</inkml:trace>
  <inkml:trace contextRef="#ctx0" brushRef="#br0" timeOffset="-53953.65">11667 14266 15 0,'0'-1'159'15,"0"-1"17"-15,0 1-9 0,0-1-15 16,-4 2-18-16,4 0-14 0,0 0-14 0,0 0-11 15,0 0-16-15,0 0-15 0,0 0-15 16,0 2-10-16,-2-2-2 0,2 0-3 16,0 1 3-16,0 1 3 0,0-1 13 15,0 2 13-15,0 0 10 0,0 0 10 0,0 2 14 16,2-1 7-16,-2 1 3 0,0-1-4 16,0 1-6-16,0 1-9 0,4 1-10 15,-2 1-9-15,-2-1-5 0,4 1 1 0,0 1-7 16,-4 0-11-16,2 0-5 0,-2 0-1 15,4 1-4-15,0-1-4 0,-1 0-6 16,-3 2-3-16,6-2-2 0,-2 0-4 16,0 1-5-16,-2-1 0 0,-2 0-5 0,4-1-1 15,-2 1-9-15,2-2 1 0,1 1-2 16,-5-2 1-16,2 0-1 0,-2 0-1 0,4-2 0 16,-4 2 1-16,2-3 0 0,-2 0 3 15,0 2 2-15,0-4 2 0,0 2-2 16,0-1-3-16,0-1-19 0,0 0-55 15,0 1-98-15,0-2-105 0,-2 2-54 0,-2-2-2 16,4 0 34-16,0-2 30 0,0 2 34 16,-2-2 30-16,2 2 32 0,0-1 37 15,-5 1 30-15,1-1 29 0,4-1 26 16,0-1 17-16,-2 2 11 0,-2-2 10 0,4 0 3 16,0 0 3-16,0-2 0 0,-2 2 10 15,2 0 8-15,0-1 16 0,0 1 17 16,0-2 10-16,0 1 3 0,2 1-2 0,-2-3-4 15,0 2 4-15,4 0 4 0,-2 0-5 16,-2-2-1-16,4 1-5 0,1 1-3 16,-5 1-13-16,2 0-10 0,2 0-6 15,-2-1-5-15,6 3 5 0,-8-2 11 0,2 3 9 16,6 0 4-16,-6 0 1 0,3 2 4 16,-3-1-3-16,6 2 0 0,-6 0 6 15,4 0 9-15,-2 0 28 0,0 2 25 16,-1-1 32-16,1 1 35 0,0-1 33 0,-2 1 21 15,2-1-7-15,-4 2-31 0,0-1-36 16,0 0-31-16,0 0-18 0,-4 0-15 16,2-1-25-16,-2-1-23 0,0 2-24 15,1-2-7-15,-5 0-5 0,6 0-8 0,-4-2-3 16,2 1 0-16,0-1-2 0,-3 1 1 16,5-1 1-16,-2-1-3 0,0 1-26 0,4-1-64 15,-2 0-136-15,2 2-159 0,-4-2-126 16,0 0-68-16,4 0-12 0,0-2 69 15,0 1 130-15</inkml:trace>
  <inkml:trace contextRef="#ctx0" brushRef="#br0" timeOffset="-53243.6599">11979 14345 127 0,'0'-1'149'16,"-2"1"-9"-16,2 0-19 0,-4 0-16 0,4 0-13 15,-2 1-15-15,2-1-13 0,-4 2-16 16,-1 0-10-16,3 1-6 0,-2 0 0 16,2 0 0-16,-2 0-2 0,0 1 1 15,2-1-9-15,-2 0-8 0,0 2-6 0,1-4-3 16,-1 4-3-16,4-4-2 0,-2 2-2 15,2 2 4-15,0-2-2 0,0-2 4 16,0 2-2-16,2 1 0 0,-2 0-4 16,4-1 2-16,-1 0 3 0,1 0-1 0,0 1 0 15,-2-1 1-15,6 2 1 0,-6-2-2 16,4 1 4-16,-1 1 10 0,-1-1 28 16,-2 1 43-16,2-1 41 0,-2 1 46 15,2-1 44-15,0 1 35 0,-4 1 11 0,2-2 0 16,-2-1-33-16,0 2-39 0,0-1-53 15,0-1-40-15,-2 0-35 0,2 0-22 16,-8-1-15-16,8 1-12 0,-6-3-9 0,6 1-1 16,-2 1-1-16,-2-2-2 0,-1 0-4 15,5 0 0-15,-2 0-39 0,-2 1-121 16,4-1-211-16,-2 0-207 0,2 2-140 16,-4-1 46-16,0-1 145 0,4 3 206 0</inkml:trace>
  <inkml:trace contextRef="#ctx0" brushRef="#br0" timeOffset="-51233.6599">11396 15072 38 0,'0'0'79'0,"4"0"0"0,-4 0-4 15,2 0-6-15,-2 0-4 0,0 0-3 0,0 0 2 16,0 0 0-16,0 0-6 0,0 0-1 15,4 0-5-15,-4 0 2 0,0 0-1 16,0-2-5-16,0 2-5 0,0 0-3 16,-4 0 4-16,4-1 9 0,0 1 5 0,0 0 2 15,0 0-2-15,0 0-8 0,0 0-4 16,0 0-4-16,0 0-3 0,0 0-1 16,0 0-2-16,0 0-6 0,0 0-3 0,-2 0-6 15,2 0-3-15,0 0 0 0,-4 0 7 16,4 0 9-16,0 0 11 0,0 0 12 15,0 0 2-15,-2 0 0 0,2 0-4 16,-4 0-4-16,0 1-5 0,4-1-7 0,0 0-6 16,-2 2-6-16,-3-1-5 0,5-1-5 15,-2 2-4-15,-2-1 1 0,0 0 5 16,4 1 3-16,-2 0 6 0,2-1-2 16,-4 1-2-16,2 1-4 0,2-2-1 0,-4 1 0 15,0-1 3-15,2 2-2 0,2-2-4 16,-5 3-6-16,1-1-2 0,4 0-4 0,-6 0 2 15,6 0-2-15,-2 1 0 0,2-1-2 16,-4 2-1-16,0-1 0 0,4-1-1 16,0 1 0-16,-2 1 0 0,-2 0 3 15,4-1-2-15,0 0-1 0,0 0-1 0,0 2 2 16,0-3-1-16,0 1 1 0,0 1 1 16,0 1 2-16,0-2-3 0,0 0 3 15,4 1-2-15,-4 0 2 0,2-1-1 16,-2 1 2-16,4-1 0 0,0 1 2 0,-4-2-3 15,2 1-2-15,-2-1-3 0,6 0 1 16,-6 0 2-16,9 0-2 0,-9 0 2 16,2 0 12-16,2-3-5 0,0 3-1 15,-2-2-14-15,2-1 3 0,-2 2 1 0,-2-2 4 16,8 0-1-16,-6 0 2 0,-2-2-2 16,7 1-76-16,-7 1-160 0,0-3-233 15,4 2-135-15,-4-2 27 0,-4 1 158 0</inkml:trace>
  <inkml:trace contextRef="#ctx0" brushRef="#br0" timeOffset="-50773.6599">11514 15130 31 0,'0'0'76'0,"2"-1"9"16,-2 1 10-16,8 0 1 0,-8-2-2 0,6 2-7 16,-4 0-4-16,3-1-3 0,-1 1 0 15,-2 0-10-15,4 0-12 0,-2-2-20 16,2 2-11-16,-2-1-11 0,-1 1-3 0,5 0-3 15,-6 0-6-15,2-2 1 0,2 2-2 16,-6 0 0-16,6-1 0 0,-1 1 1 16,-1 0 1-16,-2 0-2 0,-2-2-39 0,4 2-83 15,-2-1-116-15,-2-1-69 0,0 0 16 16</inkml:trace>
  <inkml:trace contextRef="#ctx0" brushRef="#br0" timeOffset="-50393.65">11570 15061 31 0,'0'0'108'0,"-4"0"16"15,4 2 7-15,0-1 5 0,4 1 3 16,-4 2 5-16,0-1 3 0,4 0-5 16,-4 3-9-16,0-1-9 0,2 1-7 15,-2 0-13-15,0 0-11 0,4 0-13 0,-4 1-14 16,4 1-8-16,-4-2-10 0,2 0-7 15,-2 1-10-15,0-1-11 0,4 0-7 16,-2 0-6-16,-2-1-4 0,5 1-2 0,-1-2 0 16,-4-1-2-16,2 2 1 0,-2-1-1 15,0-2 2-15,4 1-1 0,-2 0-1 16,-2 0-2-16,4-2-45 0,-4 1-81 16,4-2-117-16,-4 0-105 0,0-2-83 0,2 2 14 15,-2-1 89-15</inkml:trace>
  <inkml:trace contextRef="#ctx0" brushRef="#br0" timeOffset="-48833.6599">11884 15020 42 0,'0'-1'58'0,"0"1"5"0,0 0 4 0,0 0 3 15,0-1-8-15,0 1-9 0,0 0-12 16,0 0-11-16,0 0-5 0,0-2-7 15,0 2-5-15,0-1-3 0,0-1-1 0,0 2 4 16,0-1 6-16,0 1 6 0,0-2 8 16,0 1 6-16,0 1 8 0,0 0 7 15,0-2 5-15,0 2 1 0,0-1-5 16,0 1-5-16,0 0-10 0,0 0-7 0,0 0-8 16,0 0-1-16,0 0-6 0,0 0-1 15,0 0-7-15,-4 0-1 0,4 0-3 0,0 0 0 16,0 0-1-16,-4-2-1 15,4 2-3-15,0 0 5 0,0 0 3 0,0 0 6 16,0 0-3-16,0 0-3 0,0-2-1 16,0 2-2-16,0 0-3 0,0 0 0 0,0 0-1 15,0 0-2-15,0 0-2 0,0 0 1 16,0 0-1-16,0 0-3 0,0 0 2 16,0 0 0-16,0 0 6 0,-2 2-3 15,2-2 0-15,0 2-1 0,0-2-25 0,-5 1-56 16,5-1-89-16,0 0-108 0,0 0-47 15,0 0 29-15</inkml:trace>
  <inkml:trace contextRef="#ctx0" brushRef="#br0" timeOffset="-47893.65">11884 15025 28 0,'0'-1'136'0,"0"1"-6"0,0 0-8 15,-4-2-13-15,0 2-6 0,4 0-4 0,0 0-5 16,-7-2-10-16,7 2-6 0,-2 0 2 16,-2 2-1-16,-2-2 2 0,2 0-6 15,2 0-3-15,-7 2-11 0,7-1-7 16,-6 2-6-16,2-1-7 0,4 1-3 15,-6 0-7-15,1-1-9 0,5 2-8 0,-6-1-4 16,6 1-1-16,-2-1-6 0,2 2-1 16,-6-1 0-16,8 1-2 0,-3-1 2 0,3 1-1 15,-4-1-1-15,0 1 1 0,4-1 1 16,0 2-1-16,0-1 1 0,0-1 3 16,4 1-3-16,0-1-2 0,-4 1 0 15,3-2 3-15,1 0 1 0,0 1 1 0,-2-2 1 16,2 1-1-16,-2-2 6 0,6 0 3 15,-6 3 8-15,-2-4 2 0,7 0 3 16,-3 0 3-16,0 0 1 0,-2 0-3 0,4-4-2 16,-2 3-8-16,0 0-4 0,-2-2-3 15,3 0-6-15,-1-2 0 0,-2 1 0 16,-2-1-3-16,4 1 3 0,-2-2-4 16,2 1 1-16,-4-2 2 0,4 1-2 0,-4-2 2 15,0 2-1-15,2-3-1 0,-2 2 1 16,0-2-3-16,0 0-1 0,0 0 1 15,-2-2 1-15,2 1-1 0,0 1 0 16,0-2 2-16,-4 2-1 0,4 0 2 0,-4 0-2 16,4 0 20-16,0 0 25 0,-2 2 23 15,2-1 4-15,-4 2-10 0,4-1-13 16,0 1-22-16,0 1-11 0,0 1-9 16,0-1 3-16,0 2-6 0,0 0-3 0,0 0-2 15,0 3 2-15,0-1 2 0,0 2 2 16,0-1 0-16,0 3 0 0,4 2-2 15,-2-2 2-15,-2 3-3 0,4-2-1 0,-4 2 1 16,4 2 2-16,-2-2 0 0,-2 1-1 16,7-1 0-16,-7 3-1 0,4-1 0 15,0-2 0-15,-2 1-1 0,2 1 1 16,0-1 0-16,-2 1-1 0,2-2 1 0,-2 1 0 16,3 1-3-16,-1-2 2 0,-2 0-2 15,2 1 2-15,-2-1-1 0,2 0 0 0,0 0 0 16,-2-1 0-16,2-1-1 0,-1 1 0 15,-3-1-2-15,4-1 1 0,0 0 0 16,-2 0 3-16,-2 0 0 0,4-3 3 16,0 2-12-16,-4-2-71 0,2 0-121 0,-2 0-141 15,4 0-105-15,-2-2-62 0,-2-1 38 16,5 0 104-16</inkml:trace>
  <inkml:trace contextRef="#ctx0" brushRef="#br0" timeOffset="-47353.65">12060 14914 55 0,'0'-1'163'0,"0"-1"21"16,0 2 1-16,0 0-11 0,0 0-9 0,-3 2-8 16,3-1-12-16,-4 1-15 0,0 1-16 15,4-2 0-15,-2 2 5 0,2 0 2 16,-8 0-12-16,8-1-21 0,0 1-30 16,-2 0-20-16,-2-2-14 0,4 2-10 0,0 0-8 15,-2 0-3-15,2-1-3 0,0 1 0 16,0 0 0-16,0-2 2 0,2 2-1 15,-2 0 3-15,0 0-2 0,6-1 0 0,-6 1 0 16,4 0 0-16,0 0-1 0,-2 0 1 16,6-2 3-16,-5 2-2 0,1 0 1 15,-2-1-2-15,6 1-1 0,-6 0 3 16,2 0 3-16,-2 0 28 0,7-1 43 0,-7 2 55 16,-2-1 29-16,4 1 11 0,-2-1-9 15,-2 0-13-15,4 2-16 0,-4-2-12 16,0 0-15-16,0 0-19 0,0 0-16 0,0-1-18 15,-4 2-17-15,4-1-17 0,-2-2-6 16,-2 2-8-16,4-1-4 0,0-1-2 16,-2 1-2-16,2-1-1 0,0-1-1 15,-5 2 2-15,5-1-1 0,-4-1-5 0,4 1-12 16,0-1-39-16,0 0-112 0,-2 0-223 16,2 2-247-16,-4-2-159 0,2 0 69 15,2 0 189-15,-4 2 211 0</inkml:trace>
  <inkml:trace contextRef="#ctx0" brushRef="#br0" timeOffset="-40623.6599">12233 14431 12 0,'0'-1'65'0,"0"1"6"0,0-2 4 16,0 2-4-16,0 0-2 0,0 0-5 15,0 0-2-15,0 0-9 0,0 0-10 16,0-1-13-16,0 1-11 0,0-2-7 16,0 2-3-16,4-1-4 0,-4 1-1 0,0-2 6 15,0 2 5-15,0-2 3 0,2 1 0 16,-2 0-1-16,5-1 6 0,-3 1-1 15,-2-1-2-15,8 1-2 0,-8-1 0 0,2 1-2 16,2-1-9-16,0-1 0 0,-2 1-3 16,2 1 0-16,-2-2 4 0,7 0 6 15,-7 2 6-15,2-2 1 0,-2 0 8 0,6 1 13 16,-6-1 22-16,5 0 5 0,1 0-2 16,-6-1-8-16,6 1-1 0,-2-2 1 15,-4 1-4-15,7-1-10 0,-7 2-10 0,4-1-11 16,-2 0-6-16,2 0-5 0,-6 1-2 15,6 2-5-15,-6-2-2 0,9 0-2 16,-9 1 2-16,2 0 0 0,-2 1-3 16,4 0 0-16,0-1-1 0,-4 1 2 0,0 1-2 15,0-2 0-15,2 2-3 0,-2-1-8 16,0 1-52-16,0 0-84 0,0 0-113 16,0 0-110-16,-2 0-9 0,2 0 61 0</inkml:trace>
  <inkml:trace contextRef="#ctx0" brushRef="#br0" timeOffset="-39883.65">12310 14269 8 0,'0'0'62'0,"0"-1"-9"0,0 1-5 15,0 0-7-15,0-2-7 0,0 2-1 0,0 0-1 16,0 0 2-16,0 0 4 0,0 0 3 16,0-1 6-16,0 1 6 0,4 1 8 15,-4 1 6-15,0-1-2 0,0 2-7 0,0 2-10 16,0-2-10-16,2 3-10 0,-2-1-7 16,4 2-8-16,0-1 0 0,-4 1-5 15,2 1 0-15,2-1-6 0,-2 1 2 0,3-1-1 16,-1 1 1-16,-2-2-2 15,2 1 0-15,-2-1 0 0,2 2 0 0,0-4-1 16,-2 2-1-16,2 0 0 0,-2-1 0 16,3 0-1-16,-1 0 1 0,-4 0 0 0,2-2 3 15,2 1 1-15,0-1-44 0,-4-1-117 16,2-1-124-16,-2-1-34 0</inkml:trace>
  <inkml:trace contextRef="#ctx0" brushRef="#br0" timeOffset="-38883.65">12359 14927 23 0,'0'-1'33'0,"0"1"1"0,4-1 7 16,-2-1 1-16,-2 2 3 0,5-1 1 15,-1-1 2-15,-2 1 0 0,6-1-3 0,-6 1-17 16,4-1-5-16,3 1-3 15,-7-1 6-15,4 0-8 0,2 1-5 0,-2 0-9 16,1-1 1-16,-1-1-1 0,2 2-1 16,-6-1-3-16,4 1 1 0,-2-1-1 0,3 1 7 15,-7-1 1-15,6 1 4 0,-6-1-9 16,4 0-48-16,0 1-92 0,-4-2-72 16</inkml:trace>
  <inkml:trace contextRef="#ctx0" brushRef="#br0" timeOffset="-38503.65">12417 14862 37 0,'0'6'38'0,"0"0"-3"16,2 0-6-16,-2 0-4 0,4 0-10 15,0 1-2-15,-4-1-5 0,3 0 4 16,1 2-7-16,-4-4-2 0,0 2-8 0,2-1 2 16,-2-1 1-16,4 1 2 0,-4-1 2 15,4-1 3-15,-4 2 2 0,0-4-1 16,0 2-20-16,2 0-56 0,-2-3-64 16</inkml:trace>
  <inkml:trace contextRef="#ctx0" brushRef="#br0" timeOffset="-25593.6499">6181 13174 78 0,'0'-1'152'0,"0"-2"-22"0,-9 1-23 16,9-1-14-16,-2 0-9 0,-2 2 0 0,2-2-5 16,-2 0-1-16,0 0 2 0,2-1 9 15,-6 2 5-15,1-1 4 0,5-2 5 16,-2 2 7-16,-2 0-4 0,0 0-14 0,2 0-28 16,-3 0-20-16,1 2-16 0,-2-1-8 15,2 1-9-15,-5 1-4 0,9 0-5 16,-8 0 3-16,4 1-2 0,-5 2-1 15,3-1-3-15,2 1 0 0,0 0 1 0,-5 0 0 16,9 0-2-16,-6 1 0 0,0 1-2 16,4-1 3-16,-3 1-2 0,-1-1 0 15,6 2 3-15,-2 0 0 0,2-1-2 0,-6 2 2 16,8-2-1-16,-2 2-2 0,-3-1 1 16,5 2-1-16,0-1 3 0,5-1 3 15,-3 2-2-15,-2-1-1 0,8-1 0 16,-6 0 1-16,4 2 3 0,2-2-1 15,-5 0 1-15,7-2 0 0,-4 1 0 0,2-1-1 16,-1-1 0-16,3 0 3 0,-8-1 7 16,8-1-2-16,-4-1 1 0,3-1-4 0,-7-1 0 15,4-2-1-15,2-1-2 0,-2-1-1 16,1 0 2-16,-3-2-3 0,-2 0 0 16,6-2-3-16,-6 2 0 0,-2-2 3 0,6 2-2 15,-6-1 2-15,5-2-3 0,-1 2 3 16,-4 0 2-16,0 2 1 0,0-1-3 15,0 2 2-15,0-2 9 0,2 4 11 16,-2-2 8-16,0 2-5 0,0-1-9 0,0 2-13 16,0-1-6-16,0 1-2 0,0 1 0 15,4 1-2-15,-4 1 0 0,0 0 4 16,2 1 3-16,-2 2 0 0,0 2 3 16,4 1 3-16,-4 1 4 0,4 1 5 0,-4 2-2 15,2-1 4-15,-2 3 3 0,0 0 8 16,4 0-2-16,-1 0-4 0,-3 2-2 15,4-1-6-15,0-1-3 0,-2 2-5 0,2-2-3 16,0 0 0-16,-2 0-2 0,2 0 1 16,-2-2 0-16,3 0-2 0,-1 0-5 15,-2-2 2-15,2 2 0 0,-2-3 4 16,-2 1-8-16,4-4 4 0,0 2 0 16,-4-2 7-16,2 1-2 0,-2-2-3 0,0 0-64 15,4-1-130-15,1-2-180 0,-5 0-158 16,0-2-7-16,2 1 102 0</inkml:trace>
  <inkml:trace contextRef="#ctx0" brushRef="#br0" timeOffset="-25163.6499">6286 13227 114 0,'0'-6'184'15,"4"3"-14"-15,-2 0-25 0,-2 0-37 0,4 0-34 16,-4 0-24-16,5 0-16 0,-5 1-8 16,0 2 1-16,0 0 2 0,0 2-4 0,0 1-2 15,0 1-4-15,0 1-5 0,2-1-5 16,-2 2-1-16,0 0-3 0,0 0-2 16,0 0-1-16,4 0-2 0,-2-1-2 15,-2 0 5-15,4 0 1 0,0-2 3 0,-2 0 0 16,6 2 3-16,-6-4-2 0,5 2-1 15,1-1-2-15,-2-1 0 0,0 1-4 16,1-1 0-16,1 1 1 0,-6-1 0 0,4 1 5 16,2-1 35-16,-6 2 59 0,5-1 64 15,-3 2 33-15,0 1 10 0,-2-2 0 16,2 1-17-16,-2 2-29 0,-2-1-39 16,4 1-36-16,-4-2-27 0,4 2-18 0,-4-1-11 15,0-1-8-15,0 0-8 0,-4 1 0 16,4 0-4-16,-4-2-4 0,2 1-5 15,-2-2 1-15,2 0-5 0,-6 0 1 16,6 0-26-16,-5-1-96 0,-1-1-152 0,2-1-166 16,0-1-131-16,-1-1-1 0,-1 0 96 15,2-1 174-15</inkml:trace>
  <inkml:trace contextRef="#ctx0" brushRef="#br0" timeOffset="-24783.6499">6257 13227 97 0,'0'-4'182'0,"0"2"1"16,0-1-13-16,0 0-19 0,0 1-13 0,2-1-5 16,-2 0 4-16,0-1 8 0,4 1 15 15,0-2 9-15,-4 2-1 0,3-1 3 0,3-1-2 16,2-1-3-16,-6 2-16 0,4-3-32 15,3 3-32-15,-7-2-24 0,4 0-14 16,2 2-12-16,-2-2-11 0,0 1-7 16,1 1-5-16,1-1-4 0,-6 2-3 0,4-1-3 15,-2 1 0-15,3 0-1 0,-3-1-1 16,2 2 5-16,-2-1 2 0,-2 1-3 16,6-1-75-16,-6 2-168 0,3 1-223 0,-3-2-190 15,-2 1 8-15,4-1 130 0,0 2 200 16</inkml:trace>
  <inkml:trace contextRef="#ctx0" brushRef="#br0" timeOffset="-23143.6499">6559 12990 111 0,'0'-2'140'16,"0"1"-5"-16,0-1-11 0,0 1-19 16,-2 1-14-16,2-3-14 0,0 3-11 15,0-2-16-15,0 1-13 0,0-2-8 0,0 1-1 16,0-1 1-16,0 0 0 0,0 0 0 15,2 0-2-15,-2 0-2 0,0 0-8 16,4 0-8-16,-4 0-4 0,4 0-1 16,-4 2-2-16,2-3 2 0,-2 3-2 0,4 0-2 15,-2-1 0-15,-2 1 0 0,5-1-2 16,-1 1 2-16,-2-1 0 0,2 2 0 16,0 0 0-16,-4-1 2 0,2 1-2 15,2 0 3-15,-2 1-3 0,2-1 0 0,1 0 0 16,-3 2 1-16,-2-1 2 0,6 1-3 15,-6-1 0-15,4 1 0 0,0-1 2 0,-2 0 0 16,-2 1 1-16,4 0-1 0,0-1 1 16,-4 1 2-16,3-1-1 0,-3 2-1 15,4-1 2-15,-2-1-3 0,-2 2 2 16,0 0-4-16,4 0 2 0,-4-1-2 0,4 1 3 16,-4-2-2-16,0 2-1 0,0-1 2 15,2-1 1-15,-2 1 0 0,0-1 1 16,0 1-2-16,0-1 13 0,0 1 16 15,4-2 22-15,-4 1 5 0,0-1-10 0,0 2-13 16,0-2-14-16,0 1-7 0,0-1-1 16,2 2-4-16,-2-1-3 0,0-1-2 15,0 3-1-15,0-1 1 0,0-1-1 0,0 0-3 16,0 3 0-16,0-1 10 0,0-2 34 16,0 1 49-16,0 1 41 0,0 0 15 15,-2-1-3-15,2 2-11 0,0-1-8 16,-4 0 1-16,4 0 3 0,-2 0-3 0,2-1-6 15,-4 2-9-15,0-1-11 0,2-2-19 16,-2 2-25-16,1-1-19 0,-1-1-17 16,0-1-9-16,2 0-3 0,-6-1-6 15,2-1-4-15,4 1-3 0,-3-4 3 0,1 0 0 16,-2 3 3-16,4-4 2 0,2 1-4 16,-8 0-5-16,8 0 0 0,-2-1 0 0,-2-1 4 15,4 2 2-15,0-1 0 0,0-2-3 16,0 2-2-16,0 0-1 0,0-2 0 15,0 4 1-15,0-2 1 0,0 0 2 16,4 2 2-16,-2-1-2 0,-2 1-2 0,8 1 1 16,-8-1-3-16,2 2-63 0,2 2-173 15,-2 0-227-15,-2 1-215 0,4 0-20 16,1 3 104-16,-5-3 207 0</inkml:trace>
  <inkml:trace contextRef="#ctx0" brushRef="#br0" timeOffset="-22703.6499">6813 12900 153 0,'4'-3'260'0,"-2"0"11"0,-2 0-19 16,5 0-40-16,-5 1-56 0,2 0-53 0,-2 2-38 15,0 2-16-15,0 0-3 0,0 2 14 16,0 2 12-16,-2 0 18 0,2 3 13 16,-5 0 11-16,5 3-3 0,-2 2-1 0,2-3 9 15,-4 5 12-15,0 0-1 0,2 1-14 16,-2 1-5-16,2 0-1 0,-6 0 2 15,5 1-9-15,-1-1-19 0,0 2-22 0,-2-2-13 16,4 1-1-16,-2-2 1 0,-2 1 0 16,1-3-10-16,3 1-17 0,-2 1-10 15,0-4-3-15,-2 1-1 0,6-2-1 16,-2 0-4-16,-2-2 1 0,0 1 0 0,2-2 0 16,2-2-7-16,-5-1-2 0,1 2-15 15,4-4-57-15,-2 1-165 0,-2-1-200 16,2 1-169-16,2-2-68 0,0 0 50 15,-4-2 128-15,0 1 173 0</inkml:trace>
  <inkml:trace contextRef="#ctx0" brushRef="#br0" timeOffset="-22243.6499">6826 13278 51 0,'8'0'69'0,"-6"-2"13"0,6 2 10 16,-2 0 16-16,1 0 8 0,-3 0 3 15,2 0-4-15,-4 2-1 0,6-1 3 0,-6 1 9 16,2 1 4-16,-1 0 2 0,1 0 2 15,0 1 7-15,-2 0 6 0,-2 3-1 16,0-3 8-16,4 2 14 0,-4 0 19 16,0-1 10-16,0 1-4 0,-4 0-12 0,4 0-12 15,-2-2-21-15,2 0-28 0,-8 0-38 16,8-1-31-16,-7-2-20 0,5 1-11 0,-2-2-8 16,0 0-6-16,2-2-3 15,-2 1-2-15,2-2 0 0,2-1-1 0,-4 0 0 16,-1 0-2-16,5-2 0 0,0 1-1 15,0-1 1-15,0 2 1 0,5-3 0 0,-1 3-2 16,-4-2 1-16,0 2 4 0,2-1-2 16,2 2-2-16,-2-1 0 0,2 1-3 15,0 1 2-15,-2 1-30 0,2 1-111 16,-1 0-227-16,-3 3-253 0,0 0-162 0,0 1 64 16,0 2 178-16,0 0 212 0</inkml:trace>
  <inkml:trace contextRef="#ctx0" brushRef="#br0" timeOffset="-7913.65">5604 13911 5 0,'0'-2'27'0,"0"2"9"16,0-1 5-16,0 1 5 0,0-2 8 0,0 2 5 16,0 0 1-16,0 0 2 0,0 0-2 15,0-1 1-15,0 1 2 0,0 0-4 0,0 0-4 16,0-2-6-16,0 2-2 0,0-1-1 15,0 1 3-15,0 0 6 0,0 0 8 16,0-2 7-16,0 2 5 0,0 0 2 16,0 0 4-16,0 0 1 0,-4 0 2 0,4 0 0 15,0 0-4-15,0 0-8 0,0 0-9 16,0 0-5-16,0 0-4 0,0 0-6 16,0 0-7-16,0 0-7 0,0 0-11 15,0 0-6-15,0 0-6 0,0 0 0 0,0 0 0 16,0 0-1-16,0 0-3 0,0 0-2 15,0 0 0-15,0 0-4 0,0 0 3 16,0 0-3-16,0 0 0 0,0 0-1 0,0 0 0 16,0 0 2-16,0 0 0 0,0 0-2 15,0 0 0-15,0 0 2 0,0 0-2 16,0 0 0-16,0 0 0 0,0 0 0 16,0 0 0-16,4 2 2 0,-4-2 0 0,0 3-3 15,0-2 0-15,0 1-1 0,0 1 0 16,2 0 2-16,-2 1 0 0,0 1 2 15,0-1-2-15,4 1 0 0,-4 1 0 16,2 0 4-16,-2 1-2 0,0-1 0 0,4 0-2 16,0 2 0-16,-4-1-2 0,3 1 4 15,-3-1-2-15,4 1 0 0,0 0 0 16,-4 0 3-16,0 1 0 0,2-1 3 0,-2-1-1 16,4 2-2-16,-2-1 0 0,-2 0 2 15,0 0 2-15,4 1 0 0,0-1 3 16,-4 1 0-16,0-2 0 0,2 2-2 15,-2-1 0-15,0-1-4 0,5 1 1 0,-5-1-3 16,2-1 2-16,-2 1-2 0,0 0-2 16,0-3 0-16,4 2 1 0,-4-1 2 15,0-1 1-15,4-1 0 0,-4 0-2 16,0 1-1-16,0-2 4 0,0 1-5 0,0-1 4 16,0 1-2-16,0-2 0 0,0 1-2 15,0-1 0-15,0 1 0 0,0-1 0 0,0-1 0 16,0 2 0-16,0-1-4 15,0-1 0-15,0 0 2 0,0 0-1 0,2 0-4 16,-2-3-67-16,0 0-133 0,0-1-157 16,0-2-139-16,0-2 10 0,-2 2 90 0</inkml:trace>
  <inkml:trace contextRef="#ctx0" brushRef="#br0" timeOffset="-7263.65">5573 13864 71 0,'0'-5'80'0,"0"3"-10"0,0-3-16 16,0 2-19-16,4 2-14 0,-2-4-7 16,-2 3-5-16,4 0-2 0,0 0-2 15,-2-1-5-15,3 3 3 0,-3-1-1 0,6-1 3 16,-6 2-3-16,2 0-1 0,2-1 2 16,1 1-2-16,-3 0 3 0,2 0-1 15,0 1 1-15,2-1 0 0,-6 0 0 0,5 2 0 16,1-1 3-16,-2 1 1 0,0-1 18 15,0 1 7-15,3-1 1 0,-7 0 2 16,4 3 29-16,-2-1 28 0,0 1 17 16,-2-1-7-16,5 1-6 0,-7 1-9 0,4 0-16 15,0 1-13-15,-4 0-13 0,2 0-8 16,-2 0 4-16,0 0 12 0,0 1 31 16,-2-1 38-16,2-2 34 0,0 3 14 0,-4-3-3 15,0 2-24-15,1-1-35 0,-1-2-34 16,2 0-27-16,2 0-16 0,-8 0-13 15,6-2-5-15,-2 0-7 0,2 3-5 16,2-4-2-16,-4 1-2 0,-1 1-4 16,5-1-2-16,-2 1 0 0,-2-2-2 0,4 1-71 15,-4 1-118-15,4-1-143 0,0 1-95 16,0-1-64-16,0 1 33 0,-2-1 98 16</inkml:trace>
  <inkml:trace contextRef="#ctx0" brushRef="#br0" timeOffset="-6403.65">5866 13837 135 0,'0'-1'159'0,"0"-1"-19"0,0 2-24 16,0 0-26-16,5-1-23 0,-5 1-19 15,0-2-15-15,0 2-11 0,0 0-9 16,0-1-5-16,0 1-2 0,0 0-3 0,2 0 0 16,-2 0 8-16,0 0 4 0,0 1 5 15,0-1-5-15,0 3 0 0,0 0 8 16,0 0 5-16,4 2 7 0,-4-1 3 15,2 1 5-15,-2 0 5 0,0 2 2 0,0-1 1 16,4 1 1-16,-4 1-3 0,4-1-3 16,-4 1-7-16,0-1-5 0,0 2-9 15,2-1-7-15,-2-1-4 0,0 1-5 16,0-1-1-16,4 1-3 0,0-1-1 0,-4 1-2 16,3-1-1-16,-3-1 1 0,4 0-2 15,-2 0 1-15,-2 0-1 0,4 0 1 16,-4-1 1-16,4 1-2 0,-4-3 0 15,0 1-3-15,2-1 3 0,-2 2 0 0,0-2 3 16,0-2 0-16,0 2-14 0,4-1-54 16,-4-1-97-16,0-1-115 0,0 0-91 15,0 0 3-15,0-1 77 0</inkml:trace>
  <inkml:trace contextRef="#ctx0" brushRef="#br0" timeOffset="-5913.65">5854 13891 21 0,'0'-6'35'0,"0"2"4"0,0-2 12 16,0 0 11-16,0 0 9 0,2 0 7 15,-2 0-7-15,6 0-12 0,-6 0-12 0,9 0-11 16,-7 1-10-16,2-1-10 0,2 3-8 16,-2 0-2-16,2 0 1 0,1 0 7 15,-1 2 3-15,2 1 3 0,0 0-2 16,3 0-5-16,-3 1-1 0,0 1-4 16,2 1-1-16,1 0-1 0,-1 0 24 0,0 1 23 15,1 1 20-15,-5 1 3 0,4-1-7 16,-3 3 5-16,-1 0 12 0,0-1 24 15,0 2 18-15,-6-1 0 0,4 2-6 0,0-1-20 16,-2 0-15-16,-2 0 1 0,0 0 2 16,-2 0 9-16,-2 0-3 0,4 0-9 15,-4-1-5-15,-2-1-3 0,4 1-7 0,-6-4-20 16,1 2-12-16,-3-2-15 0,4 3-9 16,0-4-5-16,-1 0-5 0,-1 1-4 15,2-3-4-15,0 3 2 0,0-3 2 16,1 1-2-16,-1-1-4 0,2 1-4 15,-2-2-2-15,6 1 2 0,-2-1 1 0,-2 0-62 16,0 2-128-16,2-2-164 0,2 1-143 16,-5-1-56-16,5 0 56 0,-4 0 138 15</inkml:trace>
  <inkml:trace contextRef="#ctx0" brushRef="#br0" timeOffset="50286.35">9920 9055 6 0,'12'12'74'0,"5"2"-25"0,-7-2-17 0,5 0-11 16,-5-2-7-16,-2 1-1 0,3-2-2 16,-5 0-4-16,4 0-3 0,-4-2 1 15,3 2 0-15,-3-3-1 0,-2 0 3 16,2-1 2-16,-4-1 6 0,7 0 3 0,-7 0 2 16,2-4 2-16,-2 0 2 0,2 0 4 15,0-4 3-15,-4 0-5 0,0 0-50 16,0-2-91-16,0 0-78 0</inkml:trace>
  <inkml:trace contextRef="#ctx0" brushRef="#br0" timeOffset="51006.35">9897 8878 15 0,'9'9'98'0,"-1"2"26"0,-2-1 26 15,4 2 5-15,-3 0-1 0,-1 2-18 16,4 2-19-16,0 2-3 0,1 2-8 15,-1-1 1-15,-2 1-11 0,3 1-2 0,-1 1-4 16,0-1-6-16,1 2-10 0,-1-4 7 16,-2 2 20-16,3-3 32 0,-1-3 4 15,-4 2-16-15,9-4-25 0,-9 1-24 0,0-2-20 16,9 0-9-16,-9 0-10 0,4 0-3 16,-4-3-7-16,1 1-6 0,3-1-5 15,-4-2-3-15,0 1-2 0,3 0-2 16,-7-2 2-16,6 0-1 0,-2 0-1 0,-4-2 0 15,2 1-4-15,0-1 1 0,-2 1-2 16,-2-2-1-16,7-1 2 0,-7 0 2 0,0 1 11 16,4 0 0-16,0-1 0 15,-4-1 2-15,0-1 1 0,0 2-24 0,0-2-83 16,0 1-125-16,-4 1-114 0,0-2-48 16,-3 0-21-16,5-3-23 0,-6 0 5 0,2-2 64 15</inkml:trace>
  <inkml:trace contextRef="#ctx0" brushRef="#br0" timeOffset="51626.35">9784 9083 21 0,'2'-4'17'0,"6"-2"-7"16,-6-2-1-16,4 0-3 0,3-3-4 15,-7 1 1-15,8-1-2 0,-4-1-4 0,2 2 3 16,-6-1-1-16,5 2 2 0,1 0-4 15,0 0 0-15,-4 2-1 0,3-1 0 16,1 2 0-16,-6 0 4 0,4 1-2 0,2 3 0 16,1-1 0-16,-1 3 2 0,-2-2 0 15,4 4 3-15,-3-1 0 0,-1 1 5 16,4 0-2-16,-4 3 1 0,5 0-2 16,-1-1-1-16,-4 0 0 0,5 1-2 0,-1 1 3 15,0 0-1-15,-2 0 0 0,1-1-3 16,1 1 1-16,-2-2 1 0,1 1 1 15,-1 1 1-15,0-3 1 0,-2 2 5 16,5-1 20-16,-9-1 10 0,6 1 11 0,-2-2 11 16,0 1 11-16,-1-3 2 0,1 1-16 15,-4-1-16-15,6 0-12 0,-6-1-6 16,2-1-1-16,0 2-1 0,-4-1-51 0,0 1-131 16,0 1-88-16</inkml:trace>
  <inkml:trace contextRef="#ctx0" brushRef="#br0" timeOffset="56366.35">7070 11544 21 0,'0'-2'8'16,"0"2"-1"-16,0-1-3 0,4-3-4 0,-4 3 2 16,2 0 2-16,-2-2 6 0,8 0-3 15,-8 0-7-15,2 0-3 0,2-2 1 16,-2 2 7-16,7 0 8 0,-7-1-6 15,6 1-3-15,-6 0-4 0,4-2 0 16,2 2 0-16,-1 0 6 0,-1 0-2 0,0 0-4 16,0 2-2-16,2-3 4 0,3 2 6 15,-9 0 5-15,8-1 2 0,-4 0 4 16,9 0-3-16,-9 2-2 0,0-3 0 0,9 2-4 16,-9-1-1-16,4 0-1 0,-1-2-4 15,1 4 0-15,0-2 1 0,5 0-2 0,-7 0 0 16,2 1-3-16,1-1 2 0,3 2-1 15,-6-1 2-15,3 1-1 0,3-1-2 16,-1 1 1-16,1-1 0 0,-6 0 0 16,9 2 4-16,-7 0 0 0,7-1 2 0,-3 1-6 15,-1 0-4-15,1-1 0 0,-2 1 2 16,3 0 2-16,-3 0 1 0,3 0-5 16,-3 0 2-16,1 0 2 0,-3 1 10 15,4-1-1-15,-1 1-4 0,1-1-6 0,-5 2 2 16,1 0-1-16,4-1-1 0,-3 1 2 15,1-1 3-15,1 1-2 0,-3-1 1 16,4 2-1-16,-3-1 0 0,1 1 0 0,3-2 0 16,-7 1 3-16,6 1 1 0,-3-2 2 15,1 2-3-15,-2 0 0 0,1 0 0 16,-1-1-1-16,-2 2 1 0,3-1-2 16,-1 0 0-16,-4 2 0 0,4-2 3 0,1 1-3 15,-5 1 1-15,8-1 1 0,-7 2-3 16,-1-1 1-16,8 1-2 0,-7 0 6 15,3 0-4-15,-2 1-1 0,3-1-6 16,-1 2 1-16,-4-1 1 0,4 2 4 0,5-1 0 16,-9-1 2-16,0 2 1 0,9-1-2 15,-9 1-1-15,4 0-3 0,-4 0 0 0,5 1 6 16,-5-1-3-16,0 2 1 0,0-2-2 16,5 1-2-16,-5 1-2 0,2 0 4 15,0 0 7-15,1 0-3 0,-3-1-1 16,0 2-5-16,0-1 2 0,3-1 16 0,-7 2 32 15,4 0 19-15,2 2-5 0,-6-2-20 16,-2 1-14-16,8-1-11 0,-8 2-6 16,3-1-1-16,-3 1-4 0,4-2 0 15,-4-1-2-15,0 3 4 0,0 1 8 0,-4-1 4 16,4 0 6-16,-3 2-4 0,-1 0-5 16,0-1-5-16,2 2-4 0,-2-1-3 0,0 1 5 15,-2-2 11-15,4 3 16 0,-7-2 16 16,3 1-5-16,4-1-6 0,-6 2-11 15,2-1-8-15,-1 1-2 0,1 0-7 16,-2-2 0-16,2 0 1 0,-5 2 1 0,5-1 5 16,0 1 5-16,0-1 2 0,-5-1-2 15,5-1 0-15,-4 0 6 0,0 2 1 16,-1-4 3-16,1 2-2 0,4 0-3 16,-5-1-2-16,1-1-2 0,2 1 10 0,-3-2 8 15,1 0 14-15,4 0 10 0,-9-2 13 16,5 1 6-16,-2-1 6 0,1-1-5 15,-1 0-6-15,-3-1-3 0,3-1-3 0,-2 1-10 16,-3-2-14-16,5-1-14 0,-5 0-14 16,3 0-6-16,-3-1-5 0,1 0-6 15,3 1-4-15,-3-2-3 0,-1 0-2 0,-1 0-1 16,1 0 2-16,0-1 0 0,1 0 2 16,-1 0 1-16,1 0 0 0,-1-2-4 15,1 0 0-15,-1 0 0 0,1 0 0 0,1-2 3 16,-1 0-3-16,-1 0 0 0,1-1-3 15,3 0 0-15,-1-2 2 0,-3-1-1 16,5 0 2-16,-3-1-1 0,-1-1 2 16,8 1-2-16,-11-3 6 0,11 3-3 0,-7-4-2 15,5 3-9-15,-3-1 3 0,3-3 0 16,0 1 0-16,-1-1 2 0,3 0-2 16,-2-1 0-16,2 1 4 0,-1-3 2 15,1 0 1-15,0 0 1 0,-3-1 0 0,3 2-3 16,0-3-3-16,-2 2 0 0,3-1 1 15,-7-1 1-15,8 1-1 0,-5 1 1 0,1-2 0 16,4 1-4-16,-5-1 3 0,5 1-4 16,0 1 4-16,0-2-2 0,-2 0-2 15,6 3-2-15,-3-4 2 0,1 1 2 16,4-1-5-16,0 0 2 0,0-3-1 0,0 3 8 16,4-3 0-16,1 2 0 0,-5-2 2 15,2 1 0-15,6-1 0 0,-8 2 0 16,2-2 0-16,4 1 0 0,-6 1 1 15,4 1 1-15,0 0-4 0,-2 0-3 0,3 2 2 16,-3 2 0-16,-2-1 0 0,8 1 1 16,-6 0 1-16,2 3 0 0,-2-1-70 15,6 1-155-15,-5 2-199 0,5-1-180 0,-2 1 5 16,-4 1 105-16,6 2 194 0</inkml:trace>
  <inkml:trace contextRef="#ctx0" brushRef="#br0" timeOffset="83026.35">20599 9735 48 0,'-2'0'49'0,"2"0"-5"15,0 0-3-15,-4 0 2 0,4 0-3 16,0 0 3-16,0 0 2 0,0 0 10 0,0 0 5 16,0 0-71-16,0-2-48 0,0 2-33 15,0-1 57-15,0 1 36 0,0 0 23 16,-2-2 20-16,2 2 14 0,0-1 12 16,0 1-1-16,0 0-4 0,0-2-5 0,0 2-1 15,0 0-7-15,-5 0-10 0,5-1-10 16,0 1-9-16,0 0-9 0,0-2-9 15,0 2-1-15,0 0-4 0,0 0 1 0,0-1 2 16,0 1 5-16,0 0 4 0,0 0 12 16,0-2 6-16,0 2 2 0,-4 0 0 15,4 0-1-15,0 0-5 0,0 0-8 0,0 0-5 16,0 0-4-16,0 0-5 0,0 0 0 16,0 0-4-16,0 0 0 0,-2 0 0 15,2 0 0-15,0 0 0 0,0 0 2 16,0-2 1-16,0 2 12 0,0 0 11 0,0 0 18 15,0 0 4-15,0 0 0 0,0 0-3 16,0 0-11-16,0 0-5 0,0 0-4 16,0 0 6-16,0-1 1 0,0 1 5 15,0 0-4-15,0 0-1 0,0 0-5 0,0 0 1 16,0 0-10-16,0 0-10 0,0-1-10 16,2 1 1-16,-2 0 0 0,0-2-34 15,0 1-92-15,4 1-162 0,1-2-133 0,-5 2-8 16,0 0 103-16</inkml:trace>
  <inkml:trace contextRef="#ctx0" brushRef="#br0" timeOffset="106876.35">19687 12213 74 0,'0'-2'79'0,"2"2"1"0,-2 0 1 16,0 0 1-16,0 0 1 0,0 0-13 15,0-1-15-15,0 1-13 0,0 0-11 0,0 0-8 16,0 0-6-16,0 0-1 0,-2 0 0 15,2 0 4-15,-8 0-3 0,8 0-4 0,-2 0 3 16,-4 1 1-16,-3 1 4 16,7-1-4-16,-4 2-2 0,-2-1-2 0,-2 1-1 15,3 0 1-15,-3 1 4 0,2 1 4 16,-3-1 2-16,-3 2 1 0,4 0 1 0,-7 0 5 16,9 3-1-16,-11-1-2 0,3 1-1 15,3 1-8-15,-3 1-6 0,-5 1-1 16,9 0-1-16,-13 1 0 0,8-1 1 15,-1 2 3-15,1-1-2 0,-4 1-4 0,1-1-2 16,3 4 1-16,1-2 5 0,-1 0 6 16,-3 1 1-16,3-2 4 0,5 1 0 15,-5 1 5-15,3-1 0 0,-3 2 0 0,1-1-5 16,3 2 1-16,-3-1 5 0,1-1 6 16,-1 2 6-16,3 0-1 0,-1 0 3 15,-3 2 4-15,5-2 3 0,-3 1-2 16,-1 1-7-16,3-1-8 0,-1 1 6 0,-3-1 6 15,5 1 6-15,0-1 6 0,-7-1 3 16,2 2 4-16,5-1 0 0,-5 1-7 16,1-1-6-16,-1-1-4 0,1 2 12 15,-1-4 22-15,1 2 24 0,-5-1 13 0,5-2-2 16,-1-2-11-16,0-1-18 0,1-1-22 16,1-1-21-16,-1-1-15 0,-1-1-13 0,5-1-4 15,-5 1-6-15,-1-2 14 0,1 0-11 16,1 0-2-16,3 1-13 0,-1-3 2 15,-3 4 0-15,1-2-6 0,-1 2 4 16,5-1-2-16,-5 0 2 0,3 4 3 0,-3 0 3 16,1 1 0-16,3 0-2 0,-3 1 2 15,-1 2 0-15,1 0-3 0,-3 0 3 16,3 2-2-16,-1-2 4 0,5 1-4 0,-5 2 0 16,1-1-3-16,-1 2 2 0,3-1 3 15,-3 1 3-15,5 0-1 0,-5 0 1 16,3 0 1-16,1 1-1 0,-1-1-6 0,3 1 3 15,3 0 3-15,-6 1-3 0,3-2 2 16,3 1-1-16,0-1 0 0,2-1 2 16,-5-1 1-16,9 1-2 0,-8-2-2 15,4 0-2-15,-3 3 2 0,7-3 0 0,-8 1 0 16,4-1 2-16,-2 2 1 0,-1 0 0 16,1 0 2-16,0-1 6 0,0 1 0 15,-3 0 1-15,3 0-1 0,0 0 1 0,-1-2-1 16,1-1 0-16,0 0 4 0,0 0 0 15,-3-1-1-15,5-1-4 0,0-1 8 16,0-1 10-16,-1-2 20 0,3-1 2 16,-2 0-13-16,2-2-16 0,0-2-10 0,-2 0-9 15,4-1 2-15,2-3-43 0,0 0-165 16,-5-3-282-16,1 1-300 0,2-1-41 16,-2 2 149-16,2-2 267 0</inkml:trace>
  <inkml:trace contextRef="#ctx0" brushRef="#br0" timeOffset="142426.34">8124 7150 52 0,'29'-7'35'0,"-2"-1"-11"16,4 1-9-16,-2-1-3 0,4 1 2 0,-2 1 5 15,2 0 3-15,-4 0 6 0,6 1-1 16,-6 1-5-16,4-3-19 0,0 5 4 16,0-3 6-16,4 1 9 0,4 1 6 0,-1 0 7 15,-1 0 0-15,4 0-6 0,1 0-4 16,-1 0 8-16,1 0 6 0,-1 0 3 15,5-1-3-15,-5 2-6 0,2-1 8 0,5 0 2 16,2 1 1-16,-1-1-12 0,3 0-6 16,4 1-6-16,-2 1-4 0,-2 1-2 15,1-1-2-15,-1 1-3 0,-4 0 2 16,8 0 1-16,-9 0 1 0,5 1 2 0,-4-1 0 16,5 0-3-16,3 1 5 0,-2-1 3 15,0 0 12-15,2 2-3 0,-2-2 3 16,4 0-12-16,-3 2-4 0,-1-1-6 0,2-1 1 15,-2 3-1-15,0-1 2 0,-2-1 0 16,5 1 5-16,1 1 3 0,5-2 8 16,-3 2-1-16,-3-1 0 0,3-1-5 0,1-1-5 15,-4 2-7-15,6-2-2 0,-3 1 3 16,-3-1-5-16,10 0 3 0,-3 0 1 16,0 0 0-16,0 0-2 0,-2 0-3 15,-4 2-1-15,0-1-3 0,4 2 2 0,-4-1-3 16,0 1 4-16,4-2 28 0,-4 2 16 15,2 0 12-15,4-1-13 0,2 1-11 16,-5-2-14-16,-4 1-9 0,1-1-1 0,4 1-5 16,-8-1 2-16,4 2-5 0,0 0 1 15,-2-1-3-15,-2 1 3 0,4 0 0 16,-2 1 4-16,-2-1-4 0,1 3-2 0,-5-3-6 16,2 2 3-16,4-1 0 0,-7 2 3 15,3-3-2-15,-4 2 0 0,1-1 1 16,1-1-2-16,0 2 1 0,-1-1 3 15,3-1-1-15,-4 1 4 0,1 0-6 0,-1 0-1 16,-4 1 0-16,3 0 0 0,3 2-1 16,-7-1 0-16,3 1-1 0,-3 1-1 0,3-1 3 15,-1 2 0-15,3 0-1 0,-4 0 2 16,1 2 4-16,-1-2 1 0,5 1-2 16,-5 1-1-16,1 1 1 0,-1 0 0 0,-3-2-4 15,1 2-2-15,-1 2-2 0,0-1 4 16,1-1-6-16,-3 2 3 0,-2-1 0 15,1 1 6-15,1-1-6 0,-6 1 2 0,6 1 1 16,-1 0 4-16,-1-2-1 0,2 2 3 16,-5 0-4-16,5-1 1 0,-4 0-3 15,2 2-1-15,-1-1-1 0,-3 0 2 16,6-2 0-16,-6 2 2 0,2 0-4 0,-4 0 2 16,5 0 0-16,-1 0 0 0,-4 0-2 15,4 0 2-15,-4 0-2 0,0 0 2 0,5 0 2 16,-5 2 3-16,4-2-2 15,-4 0 2-15,0 1-2 0,4-1-1 0,-4 2-1 16,0-1-1-16,-4 0 1 0,4 1-1 16,2 0 0-16,-1-1 0 0,-1 1 0 0,-4 1 0 15,2-2 2-15,-3-1-2 0,6 3 2 16,-3-2-2-16,-2 0-2 0,2-1 0 16,0 1 1-16,-7-1-2 0,7 2 1 0,-2-3 6 15,2 2-2-15,-2-1 0 0,-2 1 0 16,4-1-1-16,-4 0 2 0,0 1-3 15,0 0-3-15,-2 0 0 0,1 1 1 0,1-1 4 16,-2 2-2-16,0-1-3 0,2 1-2 16,-2 0 5-16,-3 1 5 0,1-1-4 15,2 2-1-15,-2-1 0 0,-1 1 2 16,1 1 1-16,2 0 0 0,-2 0 2 0,-1 1-3 16,3 0 0-16,-2 0-2 0,0 0 0 15,-1-1 0-15,5 2-2 0,-2-2 1 16,-2 0 0-16,4-1 2 0,-5 0 0 15,1 1 1-15,4-1 9 0,-2-1-6 0,0-1-2 16,-1 0-8-16,-5 0 2 0,8 0 2 16,-2 0-1-16,-7 0 4 0,9-2 2 15,-6 1-2-15,2 0-5 0,-1-2-2 0,3 0 3 16,-6 1 6-16,6-1-1 0,-3 2-2 16,1-2 0-16,2 1-1 0,-2-1 1 15,-5 2 0-15,7-1-1 0,2 0 1 0,-9 1 3 16,9 0-2-16,0-1-1 0,-4-1 2 15,4 2 0-15,0-2-1 0,0 1-1 16,-1 1 2-16,1-2-2 0,0 1-1 0,0-1 2 16,0 0-1-16,0 1-1 0,-2 0 0 15,1-1 0-15,1 1 1 0,0-1 2 16,-4 0-7-16,4 0 3 0,0 2-5 16,0-2 8-16,-1 1-2 0,-3-1 4 0,4 0-2 15,4 1 2-15,-8 0 0 0,4-1-1 16,0 0-3-16,1 0 3 0,-1-2 1 15,4 2 1-15,-4-1-2 0,0-1-2 0,2 2 4 16,2-1-4-16,-6-1 0 0,2 1-2 16,4 1 1-16,-2-2 0 0,-2 2 1 15,4 0 3-15,-5 0-3 0,3 0 4 0,2 0-4 16,-4 2 0-16,6-2 0 0,-6 0 1 16,2 0-1-16,2 0-1 0,-2 0 0 15,2 0 0-15,-2-2 4 0,4 1-1 16,0-2 3-16,2-1 0 0,-6 2-2 0,4-1-4 15,0-2-1-15,-2 1 1 0,-2-2 2 16,6 1-2-16,-6-1 0 0,2 0 0 16,3 0 0-16,-6 0-1 0,3 1-3 15,-2 0 4-15,2 0 2 0,-2-1 1 0,2 0-3 16,-2 2 0-16,2-3 0 0,-2 3 0 16,4-2 3-16,-2 0-2 0,-2 0 4 15,6 0 0-15,-2 0-4 0,-4 0-1 0,2-1 0 16,-2 1 0-16,2 0 0 0,-2-2-2 15,4 2-1-15,-6 0 2 0,4 0 2 16,-2-2 0-16,2 1 1 0,-4 1-1 0,2 0 0 16,2 0-1-16,-4 0-1 0,0 2-2 15,-2-2 2-15,1 1-1 0,1 2 2 16,0-1-2-16,4 1 2 0,-4 1 2 0,-2-1 4 16,2 2-1-16,4-1 1 0,-4-1-3 15,2 1-2-15,2 1-1 0,-5-2 2 16,1-1-2-16,2 1 2 0,2 0-1 15,-4-2 1-15,-2 1 0 0,2 0-1 16,0 0-1-16,0-1 0 0,-1 1-1 0,1 0-1 16,0 1 2-16,0-2 0 0,0 0 0 15,0 1 0-15,-4 1 0 0,3-1 0 16,3-1 0-16,-2 2 3 0,4-1-2 0,-4 1 3 16,-2-2-1-16,6 2 0 0,-4 0-2 15,2 0-1-15,-2 0-1 0,-1 0 0 0,1 0 0 16,0 0 1-16,0 0 0 15,0 0 2-15,0 2-2 0,0-2 1 0,-5 1 0 16,5 1-1-16,0-1-1 0,0 1 1 16,-2-1 4-16,6 1-2 0,-4 1-1 0,0 0-2 15,-1 1-2-15,1-1 0 0,-2 0 3 16,0 2 4-16,-6-1-8 0,5 1 7 16,-5-1-1-16,2 1 6 0,-1 1-6 15,-3-2 1-15,4 2-1 0,-5 0-2 0,-4-1 2 16,1-1-2-16,5 0 1 0,-5 1-3 15,-1 0 1-15,3-1-1 0,-3-1 4 16,3 2 2-16,-5-2 0 0,-2 1-3 0,3-1 1 16,3 2-1-16,-4-2 3 0,-3-2-2 15,-1 4-2-15,0-2 3 0,0 0 2 16,2 1 2-16,-5-1 0 0,-3 2-5 16,4-1 2-16,-4 0 0 0,0 2 0 0,-4 0 1 15,4 1-2-15,-3-1-1 0,-5 1 2 16,6 0-2-16,-2 0 2 0,-2 0-4 15,0 0 2-15,-1 1-2 0,-1 0 2 0,2-3-1 16,0 1-1-16,0 2 1 0,-5-2-1 16,5 1 2-16,-4-1 0 0,3 0 3 15,-3 0 1-15,-4 1-2 0,3-1 14 0,3 0 32 16,-2-2 26-16,-5 2 13 0,5 0-17 16,-7-1-14-16,9 2-21 0,-8-1-13 15,-3 2-15-15,2-1-2 0,1-1 0 16,-1 0 6-16,5 0-4 0,-5 0-2 0,1 0-4 15,-1 0 13-15,1-1 16 0,-3-3 14 16,3 2-6-16,-1-1-11 0,1-2-6 16,-3 2 7-16,2-1-1 0,-7 1-1 15,5-2-5-15,-6 2 1 0,-2-1-4 0,3 1-6 16,-7-2-7-16,0 2-5 0,-3-2 6 16,-1 1 2-16,0 0 3 0,0-1-12 0,2-1-1 15,0-1 1-15,-4-1 2 16,-1 1 1-16,1-2-6 0,2 0 2 0,-2-2-2 15,0-1 2-15,-3 0 0 0,-1 0 8 16,2 0 8-16,0-1 6 0,-5-1 5 0,1 2-6 16,-1-3-1-16,1 2-8 0,-1-4-6 15,5 2-2-15,-4 0-5 0,-1 0-2 16,3 0 1-16,2 0 5 0,-1 0 0 16,-1 0-2-16,2 0-3 0,-2-1-3 0,-1-1 4 15,1-1 2-15,2 0 2 0,-5 0 3 16,1-1-2-16,3-2 0 0,-3 0-7 15,2-2 4-15,-3 1 6 0,9-2 5 0,-6 0-6 16,4-3-4-16,1 1-2 0,-1-2 9 16,0 1-5-16,4-2 0 0,-4 1-2 15,4-2 0-15,4-1 0 0,-4 0 1 0,2 0 6 16,2-1 4-16,-6-1 4 0,10 0 1 16,-6 0 2-16,2-1-1 0,2-1-3 0,0-1-7 15,0 0-3-15,0 0-2 0,5-1 0 16,-5-1 0-16,2 2-3 0,2-1 2 15,0-1 0-15,1 2 2 0,-3-1-1 16,6 1-3-16,-1 1 2 0,-1-1-3 0,2 1 1 16,-1-1-3-16,-1 2-1 0,2-2 0 15,1 0 1-15,-1 0 3 0,-1-1-2 16,-1 1 4-16,2-2-1 0,3 1 1 0,-5-3 1 16,0 2 2-16,3-1 3 0,-3-2-2 15,0 1-7-15,3-1 1 0,-7 0-1 16,6 1 5-16,-1-2-5 0,-3 2 2 15,-2-4 10-15,2 1-3 0,-3 1-5 0,7-3-15 16,-8 1 4-16,2-1 4 0,7 0-3 16,-7-1 2-16,2 1 1 0,2-2 3 15,-1 1 3-15,-1-3-3 0,2 2 0 16,3-1 0-16,-7 0 0 0,6 0 4 0,-1-1-4 16,-3 2 0-16,2 0-2 0,1-1 2 15,-3 2-1-15,2-1 0 0,3 2-2 0,-7-1-1 16,6-1 1-16,-6 1 3 15,7-1-3-15,-7 1 3 0,2-4-1 0,-4 1-1 16,5 1 2-16,-1 1 0 0,-2 1 3 16,2-2-3-16,1 1 4 0,-1 1 0 0,-4 0 0 15,2 0-2-15,2 1-2 0,1 2 0 16,-5-1-1-16,4 0 0 0,-4 3-1 16,2 0-2-16,-1 2 1 0,3-1 0 15,-4 1-2-15,0 1 3 0,4 0 2 0,-4 2 2 16,1 1-2-16,-3-1 0 0,-2 1-2 15,4 1 1-15,-6 1 0 0,4 0 1 16,-4-1 2-16,-2 3 2 0,1 1 1 16,1-1-5-16,4 1-2 0,-8 1 2 0,4 1 0 15,0-2 0-15,-4 1 2 0,4 1-1 16,-4-1-2-16,-1 1-4 0,5-1 3 16,-2 1 0-16,-6-1-1 0,2 0 0 0,-3 1 1 15,3 1 6-15,0-1 0 0,-9-1 0 16,9 1-1-16,-3 1-3 0,1-2 4 15,-2 2-4-15,1 0-1 0,-1 2-2 0,4-1 0 16,-1 1 1-16,-3-1-2 0,0 2 2 16,-1 0-2-16,1 0 1 0,-1 0 4 15,-5 2 7-15,5-2-2 0,-7 3-3 0,5-2-8 16,-3 2 2-16,1 0 0 0,-2 1 3 16,3 1 0-16,-3 0 0 0,-3 1 0 15,3-2-7-15,-4 4 2 0,-6-2 5 16,4 0 9-16,-1 1 0 0,-3 2-1 0,0-1-8 15,4 1-4-15,0 1-3 0,-4-2 2 16,0 2 0-16,2-1 3 0,-2 2 2 16,-4-2 0-16,4 0 2 0,-6 1 3 15,6-1 0-15,-2 2 0 0,-2-1-2 0,0-1-3 16,4 2-3-16,0 1-1 0,-2-2 0 16,-2 2-2-16,0 0 4 0,-2 0 3 0,0 2 4 15,-1-2 1-15,-1 0-2 0,6 0-4 16,-2 0-2-16,0 1-1 0,2-1 0 15,-6 0-4-15,2 0 2 0,-5 0 7 16,1 0 8-16,4-1 1 0,-4 1-7 0,4-1-5 16,-1 2-3-16,1-3 0 0,-2 3-1 15,2-2 1-15,0 3-1 0,0-2 5 0,-5-2 4 16,3 2 3-16,0-1-2 0,0 2-5 16,2-1-5-16,-1 2 2 0,3-2 1 15,-2 0 1-15,0 0-5 0,-2 1 1 16,2-1 5-16,0 0 7 0,-1 0 3 0,-1 0-7 15,6 0-5-15,-2 0-2 0,4 0 0 16,-2 0 1-16,2 0 3 0,-4 0-4 16,0-1-1-16,2 0 7 0,-2 2 4 0,0-3 0 15,4 2-3-15,-2-1-3 0,2 1-3 16,0 0-2-16,0-2 0 0,0 2 13 16,-4-1-4-16,4 1 0 0,-4-2-15 0,2 1 11 15,-2-1-2-15,0 1 8 0,4-3-3 16,0 3-3-16,0-2-2 0,4 0 1 15,-4 2-2-15,2-2 3 0,-2 0 3 16,-2 0 1-16,2 0-4 0,-4-2 5 0,0 2 2 16,4 0 4-16,-2 0-4 0,2-2-3 15,0 3-7-15,0-1 1 0,1-2 0 16,-1 2-1-16,0-1 0 0,-4-1 5 0,-1 1 5 16,6-1 4-16,-1 0-9 0,-2-1-2 15,2 2-4-15,0-2 2 0,2 0 0 16,-2-2 1-16,0 2 0 0,4-1-2 0,-4 0 2 15,0-2 2-15,2 1 3 0,-2-1-1 16,0-1-2-16,5 0-1 0,-3 0-1 16,6 0-1-16,-6-1 1 0,4 1 0 0,3-2-2 15,-3 0 0-15,4 0 5 0,-8-3-2 16,5 1 5-16,3 1-1 0,-4-2 0 16,3 0-2-16,-1-2-5 0,2 1-1 0,1-1 1 15,1-1 0-15,-1 0 3 16,3 0-1-16,3-1 0 0,-5-2-4 0,5-1 1 15,4 0 3-15,-5-2 3 0,5 0-2 16,-2-1-3-16,3-3 3 0,3 2 3 0,2-3 3 16,-2-1-3-16,2 0 2 0,0-1-4 15,4-1-4-15,-2-1-1 0,4 2 2 16,4-1 2-16,-4 1 0 0,5-1-3 16,-3 2 2-16,2-1-2 0,4 1 3 0,-5-2 0 15,7 1-1-15,-4-1-2 0,5 1-6 16,-3-2 4-16,3-2-1 0,-1 2 9 15,3-1-3-15,-3-2 3 0,5 1 0 0,-3-2 5 16,5-1-3-16,2 0-3 0,-3 0-4 16,-3-1 0-16,8 0-1 0,-5-1 4 15,5 2-1-15,-4-3 1 0,4 2-3 16,-1-1-1-16,-1 0 0 0,2 0 1 0,4 1 0 16,-2 2 4-16,0 1-2 0,2 0 0 15,2-2 0-15,0 2 2 0,0 0 3 0,2 0-5 16,-2 0 0-16,8 0 0 15,-6 0-5-15,4 0 1 0,2 0 2 0,-1 2 1 16,-1-2 3-16,4 1-2 0,1-1 0 16,-1 3-3-16,-2-1-3 0,3 1 4 0,-1-1-1 15,0 2 2-15,1 2 0 0,-1 1-2 16,0 2 0-16,3 0-3 0,-3 2 2 16,2-1 4-16,3 4 4 0,-3-1-1 15,3 0-4-15,1 4 0 0,-3 0-29 0,1 0-119 16,3 3-199-16,-9 0-211 0,2 1-145 15,1 0 42-15,3 0 140 0,-6 1 204 16</inkml:trace>
  <inkml:trace contextRef="#ctx0" brushRef="#br0" timeOffset="150526.34">16713 7728 48 0,'0'0'59'16,"0"0"-13"-16,4-2-12 0,-4 1-12 0,2 1-5 15,-2-2 2-15,0 1 1 0,4-1 5 16,-4-1 0-16,4 1-1 0,-4 0-3 16,2-1-3-16,-2 0-3 0,4 0 4 0,0-2-2 15,-1 2 1-15,1-1 2 0,-2-1 3 16,-2-1 5-16,8 2 6 0,-8-2 5 15,2 0 0-15,2 1-3 0,-2 1 5 16,-2-2 4-16,4 0 3 0,1 0-9 0,-5-2-13 16,0 0-10-16,2 1-6 0,-2 0-2 15,0-2-3-15,0 0-1 0,4 0-2 16,-4 1 5-16,0-1 6 0,4 2 9 16,-4-1-1-16,0 1 3 0,0-1 4 0,0 1 5 15,0 1 9-15,0 0 8 0,0 1 9 16,0-1 8-16,0 2 11 0,0-1 3 15,0 0-2-15,0 3-12 0,0-1-15 0,0 0-15 16,0 0-17-16,0 1-9 0,0-1-7 16,0 1-2-16,0 2 0 0,0 0 1 15,0 2-1-15,0 0-2 0,0 1 0 16,0 1 1-16,0 1 1 0,0 1-1 0,0 1-1 16,0 0 2-16,-4 1-1 0,4 1-1 15,0 0 0-15,0 0 0 0,0 0-2 0,-4 2 2 16,4-1 2-16,0 0 1 15,0 0 0-15,0 0-2 0,0 1 2 0,0-3-2 16,0 3 0-16,4 0 1 0,-4-1 0 16,0 1 1-16,4-1-3 0,-4 1 2 0,2-1-2 15,2 1 1-15,-4-1 3 0,2 1-1 16,-2-1-2-16,0-1-1 0,4 0 2 16,0 2 0-16,-4-4 0 0,2 1-2 15,3-1 1-15,-5 1 1 0,2-2 1 0,-2-1-1 16,0 0-4-16,0 0-1 0,4-1 3 15,-4-1 8-15,4 0-1 0,-4 0 2 16,0 0 2-16,0-1-2 0,0-1 2 0,0 1 9 16,0 1 25-16,0-3 16 0,0 1 0 15,0 1-18-15,0-2-17 0,0 0-10 16,0 1-7-16,-4-1-4 0,0 0-2 16,4 0-3-16,-2 0-1 0,-3 0-1 0,3 0 2 15,-2 1 0-15,0-1 2 0,2 2-2 16,-2-2 1-16,2 0-1 0,-2 2 1 15,0-1-1-15,2-1 2 0,2 0-3 16,-5 0-5-16,1 2-3 0,4-2 0 0,-2 1 0 16,2-1 0-16,-4 0 3 0,4 0 3 15,0 2 1-15,0-2 2 0,4 0 5 16,-2 1 0-16,-2-1 2 0,9 0 0 0,-9 2 1 16,2-2 1-16,6 0 3 0,-6-2 3 15,4 2 2-15,-2-1 1 0,2 1 0 16,1-2-4-16,1 1-4 0,-6-1-1 15,4 1-1-15,2-1-5 0,-5 0-2 0,5 1 0 16,-6 1 5-16,2-1 0 0,-2 1-3 16,2-2 1-16,0 1-2 0,-2 1 3 15,-2-2-1-15,7 1 0 0,-7 1-1 16,0-2 1-16,4 2 2 0,0-1 2 0,-4-1-8 16,2 2-98-16,-2-3-183 0,0 0-239 15,0 0-51-15,-2 0 86 0,2-1 189 0</inkml:trace>
  <inkml:trace contextRef="#ctx0" brushRef="#br0" timeOffset="152056.34">16374 7415 46 0,'0'-5'70'16,"2"0"1"-16,-2-1-5 0,4 0-5 15,0 0-16-15,-4 0-10 0,2 0-8 0,2 0-6 16,-2 0-3-16,2-1-3 15,3 1-4-15,-3-2 0 0,2 2 1 0,0 0-5 16,2 0-3-16,-6 0 2 0,9 0-1 16,-5 0 9-16,4 0 5 0,-3 0 15 0,3 0 12 15,0 1 8-15,1-2 4 0,-1 1-3 16,0 0-9-16,-2 0-5 0,3 0-13 16,-1 1-9-16,0 0-8 0,1 0-2 15,-1-1-3-15,-2 2-3 0,3 1-1 0,-1-2-2 16,0 2 0-16,1 0 0 0,-1 0-2 15,-2 2 2-15,3-2-1 0,3 1 5 16,-4 1-1-16,-1-1 0 0,1 1 0 0,0-1 2 16,1 2-3-16,-1-1-5 0,3-1 1 15,-3 2 0-15,0 0 0 0,1 0 1 16,-1 0 1-16,-2 2 0 0,2-1 3 0,1 1 0 16,-1-1-1-16,0 1 0 0,1 1-2 15,-3-2 0-15,2 2 3 0,5 0 1 16,-7-1-1-16,2 1-3 0,1 0 4 0,3 0-2 15,-8 0-1-15,5-1-1 0,-1 3 5 16,-2-2-2-16,3 0 0 0,3 2-3 16,-8-1 0-16,5 1 4 0,-1-1-2 15,-4 1 0-15,5-1-2 0,-5 2 3 0,4-1 1 16,1 2 7-16,-5-1 3 0,4 2-5 16,-2-1 3-16,1 2-2 0,-1 0 5 15,2 2 1-15,1-1-4 0,-5 1 7 16,4-1-6-16,0 2 2 0,-3 0-6 0,3 0 1 15,0 0 0-15,1 0 2 0,-5 0 2 16,0 2 0-16,4-1-2 0,-3-1-1 16,1 1 17-16,-2 0 16 0,4-1 4 15,-8 0-15-15,5 0-12 0,1 0-6 0,-6 0-1 16,4 0-6-16,2 1 5 0,-6 1 15 16,3-2 7-16,-1 1 4 0,-2 0-10 15,2 1-9-15,-2 0-4 0,-2-1-5 0,4 2 0 16,0 0-4-16,-4-1 0 0,0 2 1 15,0-1 2-15,2 0 13 0,-2 2 16 16,-2-1 17-16,2 1-2 0,0-1-8 0,-4 2-11 16,0-1-10-16,2-1-6 0,-2 1-5 15,2-1-3-15,-7 1 3 0,7-1-2 16,-6 1-4-16,2-1-4 0,0-1 2 16,0 2-2-16,-1-3 0 0,-1 2 0 0,0-1-1 15,0 0 3-15,-3-2 19 0,3 1 25 16,-2-2 29-16,-1 1-1 0,1-2-10 15,0 1-15-15,-1-2-4 0,-1 1 8 0,2-3 9 16,-3 2 1-16,-1-2-8 0,3 0-9 16,-1 0-12-16,0-3-8 0,1 0-11 15,-3 0-3-15,1-1 4 0,-1 0 8 16,1-2 2-16,-1 1-4 0,-3-3-5 0,1 2-6 16,3-2 8-16,-3-2 3 0,1 1 3 15,-1-1-7-15,-1-1-11 0,1-1-5 16,-1 1-3-16,1-2 1 0,-1 0-1 15,1 0-3-15,-1 0 0 0,1-2-1 0,-1-1-2 16,1-1 2-16,-1 0 1 0,3-1-1 16,-3-2 2-16,0 0 1 0,1-2 2 15,-1 1-4-15,1-2-5 0,-1-3 2 0,3 0 3 16,-3-2 1-16,5 1 0 0,-3-1-2 16,7 1 3-16,-6 1-2 0,3 1 10 15,1 1-9-15,2-1 1 0,0 2-9 16,-3 0 4-16,5-1 4 0,0 2 0 0,0-1-1 15,-1-1-6-15,-1 1 3 0,6 0-2 16,-2 0 4-16,2-2 1 0,2 2 0 0,0-3 0 16,0 2 0-16,0-2 6 0,0-2-5 15,6 2-1-15,-4-1-7 0,2-1 3 16,0 2 2-16,5-1 2 0,-1 2-2 16,-2-1 2-16,0 2-3 0,5-1 1 0,-1 2 2 15,0 0 0-15,-1 0 3 0,1 2 1 16,4-1-48-16,-3 4-164 0,-3-1-230 15,2 2-252-15,-3-1-16 0,3 0 117 16,0 2 229-16</inkml:trace>
  <inkml:trace contextRef="#ctx0" brushRef="#br5" timeOffset="52282.89">12533 8886 28 0,'-10'12'42'0,"3"-2"-4"0,1 1-13 15,0 1-8-15,-8-2-7 0,7 0-5 16,1 1-1-16,-8 0 1 0,7-2-1 16,-3 1-4-16,0 1-3 0,1-1 3 15,-1 1 6-15,0-1-5 0,-1 0 2 0,-1 1-3 16,2-1 2-16,-1 1-2 0,1 1 0 15,0-1 0-15,-1-1 0 0,3 0 2 0,-2 1 1 16,-5 1 0-16,9-1-2 0,-4-1 3 16,-1 2-1-16,3-1 1 0,-2 1-5 15,-5 0-1-15,5 0-1 0,2-1 0 16,-3 2 1-16,-3-1-1 0,4-1 2 0,1 2 2 16,-1 0 1-16,-4-1-1 0,3 0 1 15,3 0-2-15,-7 0-2 0,3 0 2 16,2 0 0-16,-5 0 0 0,7 0 0 15,-2 0 0-15,-5-1 0 0,5 1-1 0,-3 0-1 16,3-2 2-16,0 0 0 0,2 1 2 16,-7 1-2-16,5-1-2 0,-1-1 2 15,3 1-2-15,-2 1-2 0,-5-2 2 0,5 2 1 16,2-1-1-16,-3 0 2 0,-3 2 0 16,4-1 5-16,1 0-3 0,-5-2-9 15,3 2 3-15,1 2 0 0,2-2 11 16,-7 1-3-16,5-1 1 0,2 0-4 0,-3 2-5 15,-3-2 3-15,4 1-1 0,-3-1 5 16,3 0 2-16,0 0-2 0,-1 0-2 16,3 2-1-16,-6-2 0 0,7 0 0 0,-3 1 0 15,0-1 6-15,-1 0-3 0,5 2 4 16,-4-4-7-16,4 0 0 0,-5 1-4 16,9 0-1-16,-6-1 4 0,2-1-2 0,0 0 2 15,1 0-1-15,-1 0 2 0,4-2 0 16,-6 1-1-16,6 1-1 0,2 0 2 15,-8-1 3-15,5 1-3 0,-1 0 4 0,2 0-3 16,-6 0-1-16,6 0 1 0,-2 1 2 16,2-1-1-16,-7 2-1 0,7-1 12 15,-4 1 12-15,-2-1 9 0,6-1-4 16,-6 2-12-16,1-1-3 0,5 2-4 0,-6-1-2 16,2-1-2-16,0 1-5 0,-1 0 0 15,-1 0 0-15,2 0-2 0,0 1 0 16,0-2 0-16,-1 2 2 0,-1 2-2 0,2-2 0 15,4 1-4-15,-9 1 2 0,3 1 2 16,2 0 4-16,4 0-2 0,-6-1-2 16,1 0 0-16,1 1 1 0,0 0 0 15,2 0 3-15,-2 0-1 0,2 0 0 0,-3 2-3 16,3-2-1-16,-2 1 1 0,4-1 0 16,-2 2 0-16,0-2-1 0,-2 1-1 0,6-1 0 15,-3 0 1-15,-5 1 1 0,8 0 1 16,-2-3 1-16,-6 2 1 0,8 0-2 15,-6 0-1-15,6-1-1 0,-2 1 1 16,-3-2 0-16,1 2 0 0,2 2 1 0,-2-2 0 16,2 0 2-16,-2 1-3 15,0 1 0-15,2-1 2 0,-2 0 0 0,2 2-1 16,-7-1 0-16,7 0-1 0,-2 1-1 16,0-2 2-16,-2 1 1 0,4 1-5 0,-3 0 2 15,1 0-1-15,2 0 6 0,-2 0 1 16,2 0-2-16,-2 0-6 0,0 0 0 15,2-2-1-15,2 0 4 0,-4 0 0 0,-1 0 0 16,5-2 0-16,0 1 2 0,0-2 0 16,-2 1-1-16,2-1-2 0,-4 0 1 15,4 1 1-15,0-2 1 0,0 2-2 16,0-2 0-16,0 1 0 0,-2 1 0 0,2-1 0 16,0 1-2-16,0-1 2 0,0 0 0 15,0 1 0-15,0-2 0 0,0 2 0 0,0-1 2 16,0 1-2-16,0-1 0 15,0 0 0-15,0 1 0 0,2-2 0 0,-2 0 3 16,0 2-3-16,0-2 1 0,0-1 6 16,0 3-3-16,0-2-2 0,0 0-6 0,0 0 2 15,0-1 0-15,0 1 3 0,0-2-1 16,0 0 0-16,0 1 0 0,0 0 1 16,0-1 0-16,0-2-1 0,4 1-3 15,-4-2 2-15,0 2 0 0,0-3 2 0,2 2 0 16,-2-1 1-16,0-2-1 0,0 1 1 15,0 0-2-15,0-2 1 0,0 2-1 16,0-1 1-16,0-1 1 0,5 1-2 16,-5-1 3-16,0 1-3 0,0-2 0 0,0 0-2 15,0 0 2-15,0 0 3 0,0-2-3 16,0 0 1-16,0 3-2 0,0-3 1 16,0 1 0-16,0-2 1 0,4 0 3 0,-4-2-1 15,0-3 4-15,2 0-46 0,2-6-101 16,0-1-60-16</inkml:trace>
  <inkml:trace contextRef="#ctx0" brushRef="#br5" timeOffset="53922.89">12607 8242 3 0,'2'8'3'0,"3"0"-2"0,-3 0-1 16,2 0 4-16,0 1-1 0,-2 0 1 16,4 0 2-16,-2 0-1 0,0 0 1 15,-2 0 1-15,7 1 0 0,-9-1 4 0,2 2-3 16,2-1 0-16,-2-1-4 0,6 2 1 16,-8-1 1-16,2 0-2 0,2 0-2 0,-1 0 1 15,1-1-1-15,0 2-1 16,-2-1-1-16,-2 2 2 0,8-1 0 0,-8-1 3 15,2 2 2-15,2 0-3 0,-4 0 0 16,2 1 2-16,3 0 0 0,-5-1 5 0,4 1 17 16,-4 1 11-16,2-1 7 0,-2-1-18 15,0 2-9-15,4-1-7 0,-2-1-3 16,-2 0-2-16,0 0-2 0,4 0 0 16,-4 2-2-16,0-4-2 0,0 2 4 0,4 0-2 15,-4-1 0-15,0 1 2 0,0-2 18 16,0 0 24-16,0 1 17 0,0 1-9 15,0-1-17-15,-4-1-12 0,4 1-7 0,0 1-7 16,-4-2-6-16,4 1-2 0,0-1-2 16,-2 1 0-16,2 1 2 0,-4-2-2 15,4 1 3-15,-2-1 0 0,2 1 17 16,-4-1 23-16,-1-1 27 0,3 2 1 0,-2-2-14 16,2 1-16-16,-2-1-17 0,0 0-6 15,-2 0-7-15,2 0-1 0,-3 0-4 16,5 0-5-16,-6 0-2 0,2 0-1 15,4-1 1-15,-7 0 0 0,7 2 1 0,-6-2-1 16,2 0-1-16,-4 2 0 0,3 0 0 16,1 0 0-16,-4 1 3 0,0-1-2 15,3 1 2-15,-3-1-2 0,0 2-1 0,1 0 3 16,-1 0-3-16,4 0 3 0,-4 2-1 16,-5-2 0-16,9 0-2 0,-4-2 0 15,-1 2 4-15,5-3 1 0,-4 1-9 16,3-2-60-16,1 0-134 0,0-4-114 0,-4-1-20 15</inkml:trace>
  <inkml:trace contextRef="#ctx0" brushRef="#br5" timeOffset="56182.88">12837 6490 3 0,'-4'23'5'0,"-3"-1"1"16,1 1-2-16,0 1-1 0,-2-2 2 15,6 2-3-15,-4 0 1 0,-3-1-1 0,-1 1 0 16,4-3-1-16,4 1 1 0,-9-1 2 15,5 0 1-15,-2 0-4 0,2 0-1 16,-5-1 0-16,9 1 0 0,-8-2 4 16,4 1 4-16,-5 1 14 0,1-2 10 0,4 2-1 15,-9 0-8-15,9-1-9 0,-4-1-3 16,-1 2-3-16,1-3-1 0,2 3-3 0,-2-1-1 16,-1-1-3-16,1 2 0 0,-3-1 0 15,3 1 5-15,0 0 0 0,-1-2 1 16,-1 2 14-16,2 0 7 0,-5 0 5 15,7 0-6-15,-6-1-8 0,3 1-1 0,-1-2-8 16,-3 1-5-16,3 1 1 0,-1-3 2 16,-1 1 0-16,4-2-5 0,-3 1-4 15,-1-2 1-15,3-1-2 0,3 2 2 0,-6-3-1 16,3 2 2-16,3-3 0 0,-2 2 2 16,2-3-2-16,-1 0 2 0,1 0-2 15,2-1 0-15,0-2-2 0,1 0 0 16,3-2 4-16,2 1 5 0,0-4 4 0,0-1-34 15,7-4-66-15,-1-2-79 0</inkml:trace>
  <inkml:trace contextRef="#ctx0" brushRef="#br5" timeOffset="58812.89">13006 5686 23 0,'-4'23'28'16,"-2"-1"-6"-16,4 1-4 0,-2-1-6 0,-2 2-3 15,-1-2-5-15,3 1 5 0,-2 1-3 16,2 0 1-16,-2 0-6 0,-1 2 3 16,-1-2-1-16,6 2 2 0,-4 0-3 0,-2 1 0 15,1-1 3-15,1-1 0 0,0 0 21 16,0 1 12-16,-2-2 4 0,1 0-12 15,-3-1-9-15,8-1-4 0,-8 1-8 0,3-2-5 16,-1 0 1-16,2 1 1 0,0-1-3 16,0 0-3-16,-3-1-1 0,3 1 2 15,0-2 1-15,0 2-2 0,0 2 1 16,-3-2 1-16,3-1 2 0,0 3-3 0,0-2 2 16,-3 2 1-16,3-2 0 0,4 1-1 15,-8-1 1-15,1 2 0 0,3-1 1 16,0-1 12-16,-4 0 10 0,8-1 10 0,-9 1-8 15,5 0-11-15,-2-2-7 0,2 1-4 16,-5-1-4-16,9 0 2 0,-8 1-2 16,4-2 2-16,-3 1-1 0,3 1-2 0,-4-2-1 15,8 2-1-15,-8-1 0 0,3-1-1 16,-1 2 1-16,0-1 0 0,0 1 0 16,-3-1 1-16,5 2 1 0,-4-1-2 15,1 1 1-15,1 0 1 0,0 0 2 0,0 0 1 16,-3-2 1-16,3 2 11 0,0-1 7 15,-1-1 3-15,1 1-5 0,-2-1-8 16,4-1-3-16,-5 0-1 0,5-2 1 16,-4 1-2-16,1 1 6 0,1-1 3 0,-2 1 3 15,2-2-1-15,-3 1-5 0,5-2-2 16,-4-1-5-16,-5 2-2 0,5-3-2 16,4 2 3-16,-5-1-4 0,3 1 2 0,-2-2-2 15,2 1-3-15,-1-1 0 0,-1 1-1 16,0 1 2-16,3-2 3 0,-7 2-2 15,8 0-2-15,-5 2 0 0,1-2-1 16,2 3 0-16,-7-2 1 0,5 2 2 0,0-1-2 16,-3 1 0-16,3 0 4 0,-3 0 0 15,3 0 1-15,0 1 0 0,-3-1-5 16,3 2 0-16,2-2-1 0,0 1 2 0,-7-1-1 16,5 0 0-16,1-2 0 0,1 2 2 15,-2 1-4-15,2-1 1 0,-3 0-3 16,1-2 4-16,4-1-1 0,-9 2 2 0,9-1-2 15,-4 1 0-15,-1-1 1 0,3 2 0 16,-2 0 0-16,-1 0 2 0,1 0-2 16,0 2 2-16,-1-2-2 0,3 0 7 15,-2 1-7-15,0 1 0 0,-1-1-6 0,-1 0 5 16,1 3 1-16,3-1 3 0,0 1-3 16,-7 1 0-16,5 1 0 0,2 1 0 15,-3-1-1-15,-3-1 0 0,4 0 0 16,3 0 1-16,-3 1 1 0,0-1 1 0,2-1 0 15,-7-1 0-15,5 0-1 0,1-1 0 16,-1-1 0-16,2 2 2 0,0-1-4 0,-7 1-1 16,5-2 1-16,2 1 1 0,-3 1 0 15,1-2 0-15,0 2 0 0,-3 2 0 16,3-2 0-16,-1 1 0 0,1-1-1 16,0 2 2-16,-1-1 4 0,3 1 1 0,-2-1-4 15,-1 1 1-15,1 1-3 0,0-2 2 16,-1 1-2-16,5-1 0 0,-4 1 0 0,0-2-2 15,3 0 0-15,-3-2 4 0,4 2 2 16,-4-1-1-16,-1-1-3 0,5 1 0 16,-4-1 0-16,1-1 2 0,1 2 2 15,0-1-2-15,-2 1-3 0,-1-1-1 0,5-1-1 16,-8 2 3-16,3-1-2 0,5 2 2 16,-4-3 0-16,-1 3 0 0,3-1-1 15,-2-1-1-15,-1 1 2 0,1 1 3 16,0-1 2-16,-1 3-2 0,5-2-1 0,-4 2-2 15,-1-2 2-15,5 0 0 0,-4 1 1 16,2 1-3-16,-1-2-1 0,1-2-1 16,0 1 2-16,2-2 0 0,-5-2 0 0,9 2-2 15,-8 2 2-15,4-4 0 0,-3 4 1 16,1-3-1-16,0 1 1 0,-2 2 1 16,3 0-1-16,-3-3 2 0,4 3-3 15,-4 0 1-15,3-1-1 0,-3 1 2 0,4-1-1 16,-5 2-1-16,9-1-1 0,-8 1 1 15,4-2 0-15,-2 2-2 0,6 2 2 0,-7-3 3 16,3 2-3-16,0-1 0 0,2 1 0 16,-2-1 0-16,3 0 0 0,-5 0-1 15,6 0 1-15,-2-2-2 0,0 3 2 16,2-3 0-16,-2 2 2 0,2 0-1 0,-3 0 0 16,1 0-1-16,4 2-1 0,-2-3 1 15,2 2-3-15,-4 2 3 0,4-2-3 16,0 2 6-16,0 0-3 0,0 0 2 15,0 2 1-15,4 1 2 0,-4 0 1 0,2 0-6 16,-2 0 0-16,0-2 0 0,4 2 0 16,1 0 0-16,-5-3 0 0,2 0 0 15,-2-3 0-15,4 2 0 0,-2-2 2 16,-2 1-2-16,4 1 0 0,0-2 0 0,-2-2-2 16,-2 2 2-16,4-1 0 0,0 1 2 15,-1 1-2-15,-3 0 0 0,4 1-2 16,-2 0 2-16,-2 1-2 0,4-1 4 0,0 2 0 15,-4 0 2-15,2 0-1 0,-2 3 0 16,4-3-3-16,-2 1 0 0,2-1-3 16,1-1 6-16,-3-2 0 0,2 0-3 15,0-1 0-15,-2-2 0 0,2 2 0 0,-2-3 0 16,2 2-3-16,0-1 3 0,-2-1 2 16,3 2-1-16,-3-4 0 0,2 2 1 0,0 0-2 15,-2-1 1-15,2 1-2 0,-2-2 1 16,2 1 0-16,0-1 3 0,-1-1-6 15,1 0 3-15,0 2-2 0,-2-3 3 16,4 2-2-16,-2 0 1 0,2-1 1 0,-1 0-1 16,-3-2 1-16,6 3 0 0,-6-3 1 15,6 1 2-15,-2 1-1 0,-4-2-2 16,3 1 1-16,-1-2-2 0,-2 0-2 16,4 0 1-16,-2 0 1 0,0 0 0 0,-2-2 0 15,2 1 0-15,-1-2-2 0,1 0 2 16,0-2 2-16,-4-1-1 0,2 2 1 15,2-2-2-15,0-2 0 0,-4 1 0 0,0-1-2 16,0 1 1-16,2-2 1 0,-2 0 3 16,0 0-2-16,0 0 2 0,4-2-1 15,-4 2 4-15,0-1-3 0,2-1 2 0,-2 1-3 16,0-2 1-16,0 0 1 0,0 0-2 16,0-2-1-16,0 1 0 0,0-3-1 15,-2 2 0-15,2-3 5 0,0 1-2 16,0-3-5-16,-4 0-40 0,4 0-70 0,0-1-97 15,0 1-73-15,0-1 4 0</inkml:trace>
  <inkml:trace contextRef="#ctx0" brushRef="#br5" timeOffset="59892.89">11154 11628 14 0,'0'6'7'15,"0"1"1"-15,0 2-1 0,0 0-1 0,2-1-6 16,-2 2 2-16,0 0 1 0,4 1 2 15,-2 0 1-15,-2-1-1 0,5 1-2 16,-1-1 1-16,-2 1 0 0,2-1 3 0,-2 1 5 16,2 1 6-16,0-3 0 0,-2 1-2 15,-2 1 2-15,6-1-3 0,-6 1 0 16,5-2 0-16,-1 0-2 0,-2 1 3 16,-2-1-1-16,4 0-3 0,0 0 0 0,-2 0-3 15,-2-1 0-15,4 1-2 0,-2-2 0 16,-2 0-3-16,4 3 1 0,1-3 0 15,-5 1-3-15,2-1 0 0,-2 1 0 0,4-2 1 16,-2 1-1-16,-2-1 0 0,0 0-2 16,4 0 1-16,0-2 1 0,-4 3 12 15,0-3 14-15,2 1 12 0,-2 1-5 16,0-2-8-16,0-1-5 0,4 2-8 0,-4-1-1 16,5-1-5-16,-5 0-1 0,0 0-1 15,0 0-2-15,0 0-1 0,0-1-2 0,0 0-1 16,0 0 0-16,2 1 0 0,-2-1 1 15,0-1 1-15,0 1 0 0,4-1 0 16,-4 2-2-16,0-1 0 0,0-1 0 16,0 0 0-16,0-1 3 0,0 4 1 0,0-4-3 15,0 1 2-15,0-1-2 0,0 0 1 16,0 0 3-16,0 0 2 0,0-1 2 16,2 1-37-16,-2-4-103 0,0 3-88 15</inkml:trace>
  <inkml:trace contextRef="#ctx0" brushRef="#br5" timeOffset="69412.89">12946 5470 15 0,'-6'16'23'16,"0"1"-7"-16,-2 1-5 0,1-1-5 15,1-2-1-15,0 1-3 0,0-1 0 16,-2 0 0-16,6 0 0 0,-7-1 1 16,3-1 1-16,4-1-2 0,-2 0 2 0,0 0-3 15,2 0 4-15,2-1 3 0,0-2 1 16,0 1 4-16,0-2-62 0</inkml:trace>
  <inkml:trace contextRef="#ctx0" brushRef="#br5" timeOffset="70232.89">13010 5287 26 0,'-8'20'37'0,"2"1"-5"0,4-2 0 15,-6 2-6-15,1 0-3 0,1 0-4 16,0-2-6-16,0 3-4 0,-2-1 0 16,5-2-4-16,-5-1-1 0,2-1-2 15,4-1 2-15,-6-1 0 0,6-1 0 0,-3 1-2 16,3-3-2-16,-6 0 1 0,8 0 0 15,-2-2-1-15,2 1 0 0,-4-2 0 16,2 0 0-16,2 0 4 0,0-2 0 16,0 1 3-16,0-1 4 0,0-1 1 0,2 0 5 15,2-1-3-15,-2-1-65 0,2 1-85 16</inkml:trace>
  <inkml:trace contextRef="#ctx0" brushRef="#br6" timeOffset="92212.89">22544 12159 38 0,'8'9'45'16,"3"1"-19"-16,5 1-10 0,-1-2-8 16,-3 1 20-16,2 2 13 0,3-2 8 15,-5 3-17-15,5-3-7 0,-1 2-8 0,1-1 14 16,0-1 16-16,1 1 16 0,5-3 13 15,-7 2 11-15,5-3 10 0,2 1-12 16,-2-4-21-16,1-1-21 0,-3 0-9 0,6-2-9 16,2 1-6-16,-1-4 0 0,-1 2 1 15,2-2 12-15,4-3 3 0,-2 1-2 16,8-4-6-16,-4 2-11 0,9-3-1 0,-7 0-4 16,6-1 0-16,-6 1-3 0,7 0-5 15,-5 0-1-15,-2 0 1 0,-2 1-3 16,2 1 0-16,-6 0 0 0,2 2 2 15,-6-1-2-15,2 3-2 0,0 0 2 0,-3 0-3 16,-1 1 3-16,-4 2 0 0,6 0 0 16,-9 0-2-16,-3 2 2 0,3-1-1 15,1 1 1-15,-1 1-2 0,-1 0 2 16,-3-2 0-16,3 2 2 0,-3 0-1 0,-2 0 3 16,1-2-1-16,-1 3 11 0,0-1 15 15,-4-2 10-15,1 1-6 0,-1-1-16 0,2 1-5 16,-2-1-4-16,-4-1 4 0,7 2-3 15,-3-2-1-15,0 0-1 0,0 0 6 16,0-2 1-16,3 1-36 0,-7-2-118 16,6 0-197-16,-8 0-83 0,0-3 42 0</inkml:trace>
  <inkml:trace contextRef="#ctx0" brushRef="#br6" timeOffset="94372.89">22579 12064 15 0,'0'-2'34'0,"0"2"14"0,0-1 8 16,0 0 6-16,0 1 8 0,0 0 4 15,0 0 2-15,0 0 0 0,0 0-9 16,0-2-6-16,0 2 0 0,0 0 10 0,0 0 12 16,0 0 8-16,-2 0 7 0,2 0-1 15,0 0-2-15,-4 0 0 0,2 0-2 16,2 0 3-16,0 0-7 0,-4 0-8 0,0 0-7 15,4 0 0-15,0 0-1 0,-2 0-7 16,2 0-13-16,0 0-16 0,-5 0-12 16,1 0-5-16,4 0-1 0,-2 0 2 15,2 0 5-15,-6 0 1 0,6 0 1 0,-8 0-6 16,6 0-5-16,-2 0 12 0,-3 2 14 16,3-2 14-16,-2 0-2 0,2 0-3 15,-2 1 1-15,-1-1-2 0,3 0-6 16,-2 0-8-16,0 0 1 0,0 0 4 0,-1 0 3 15,-1-1-9-15,2 1-8 0,0 0-9 16,0 0-13-16,1-2-6 0,-1 2-2 16,2 0 7-16,2 0-4 0,-6 0 1 0,6 0 0 15,-2 0-2-15,-1 0-2 0,5 0-1 16,-2 0-2-16,-2 0 1 0,4 0-2 16,-2 0 2-16,2 0-4 0,0 0 2 15,-4 0-2-15,4 0 8 0,0 0 2 0,0 0 0 16,0 0-2-16,0 2 0 0,0-2-1 15,0 1 2-15,0 0-1 0,4 1-1 16,-4 0 0-16,0-1-1 0,2 1 2 16,-2-1 0-16,4 2 3 0,-2 0-3 0,3 0 0 15,-1 0 0-15,-2 0 0 0,2 2 0 16,0-2-1-16,2 1 1 0,-4 1 1 0,2 1 0 16,1 0 1-16,1 0-1 0,-6 0-1 15,2 1 0-15,6 1 1 0,-6-1-1 16,2 0 1-16,0 3 0 0,3-2 1 15,-5 2-2-15,2-3 2 0,0 2-1 0,2-1 0 16,-4 1-2-16,2-2-1 0,1 0-2 16,-3 1 6-16,4 0 0 0,-2-2 1 15,0 1-3-15,-2-1 3 0,2 0-1 0,0-1 2 16,-4-1 0-16,7 1-3 0,-7-1 1 16,2-1 2-16,-2 2 2 0,4-2 1 15,0-2 1-15,-4 2 6 0,0 0 1 16,2-1 13-16,-2-1 8 0,4 1 5 0,-4-2-12 15,0 0-6-15,0 0-10 0,0 0-3 16,0 0-1-16,0-2-3 0,0 1-4 16,0-3-4-16,0 2 2 0,0 0 1 0,0-1 1 15,2 0 0-15,-2-1-2 0,0-1 2 16,0 1-1-16,4-1-1 0,-4 1-1 16,5-3 1-16,-3 2-2 0,-2-1 2 15,4-1-2-15,0 2 2 0,2-1 2 0,-4-1 1 16,-2 2-2-16,8-1-2 0,-6 0 5 15,3 0-3-15,-3 0-1 0,2 0-5 16,0 1 4-16,-2-1 1 0,2 2 1 0,-2-1-1 16,2 1-1-16,0-1 2 0,-4 2 2 15,3-1 0-15,-3 0 1 0,4 0-3 16,-4 1-1-16,4 0 0 0,-4 0 2 16,0-2 3-16,0 4-2 0,2-2 0 0,-2 0-2 15,0 0 0-15,0 2 0 0,0-1-1 16,0 1 0-16,0-2 0 0,0 1 0 15,0 0 0-15,0 1 0 0,0 0-2 0,0-1 4 16,-2 2 1-16,2-1 0 0,0-1-5 16,0 1 2-16,0-1-4 0,0 1 4 15,0-1-2-15,0 1 0 0,0-1 0 16,-4 0 1-16,4 1-3 0,0 0 4 0,0-1 0 16,0 1-2-16,0-1-3 0,0 1 1 15,4-1 2-15,-4 2 2 0,0-1-3 16,0-1 2-16,0 1-1 0,0 1-1 0,0-2 1 15,0 0 2-15,0 2-1 0,0 0 2 16,-4 4 0-16,0-1-1 0,1 0-1 16,-1 3 0-16,-2 0 2 0,2 0-1 0,-2 1 2 15,0 1 1-15,-1-2 3 0,3 0-4 16,-2 1 1-16,2-2 1 0,2 1-1 16,-6-2 2-16,6-1-5 0,-3 0 1 15,1 2-1-15,4-4 2 0,-2 1-1 0,2-2-4 16,-4-2 0-16,2 1-3 0,2-4 6 15,0 2 0-15,0-2 0 0,0 1 1 16,-4 0 1-16,4-1-2 0,0 0-3 16,0 1 2-16,0 1-5 0,0-1-2 0,0 1 0 15,0 1 5-15,0-1 3 0,0 1 0 16,0 1 0-16,-4 1-10 0,4 0 4 16,0 1 3-16,-2 1 12 0,2 0-1 0,0-1-4 15,0 1 0-15,0-1-1 0,-4 2-1 16,4-3 0-16,-3 3-1 0,3-3 4 15,0 2 2-15,0-2-4 0,-4 1 2 16,4-1-4-16,-4 0 2 0,4 0-3 0,0-1-3 16,0 1 1-16,0-2-4 0,0 1 5 15,0-1-1-15,0 1-98 0,4-2-219 16,-4 1-341-16,4-3-112 0,-4 3 92 16,-4-1 259-16</inkml:trace>
  <inkml:trace contextRef="#ctx0" brushRef="#br6" timeOffset="95692.89">22356 11925 18 0,'0'1'82'0,"0"1"7"16,-2-1 2-16,2 2 1 0,-4-1-9 16,0-1-9-16,1 1-12 0,-1-1-12 0,2-1-16 15,-2-1-12-15,0 1-9 0,2-3-5 16,-2-1-4-16,2 2-1 0,-2-1-1 15,-1-2-1-15,5 2-1 0,-2-2 0 16,2 1-2-16,-4-2-1 0,4 2 1 0,0 1 2 16,0-2-4-16,4 2 1 0,-4 0-4 15,2 0 2-15,-2 2 0 0,5-2 5 16,-1 3-2-16,2-2 0 0,-6 4 2 16,2-2 0-16,6 3 5 0,-6-2-1 0,-2 4 2 15,4-2-2-15,-1 1 1 0,-3 1-1 16,-3 1 3-16,-1 0 7 0,4-2 18 15,-2 1 13-15,-6-1 9 0,6 1 13 16,-4 1 8-16,-3-3-1 0,3 0-15 0,0-2-18 16,0 1-17-16,-2-2-9 0,1-2-6 15,5 1-4-15,-6-2-4 0,6-4-4 16,-2 3 2-16,2-2-1 0,2 2 2 0,0-2 0 16,2 0 0-16,2 0-2 0,-4 1-2 15,2 1 1-15,6-1 0 0,-6 2 1 16,3 0-2-16,-3 0 2 0,6 1-2 15,-6 1 3-15,6 1 1 0,-6 1 3 0,2 3 1 16,-2-1 2-16,-2 1-3 0,0 2 0 16,0 0-1-16,0 0 2 0,0 0 2 0,-2 0 2 15,-4-1-4-15,6 1 0 16,-8-2 7-16,6 1 21 0,-6-2 16 0,6 0 2 16,-5-2-15-16,3-1-13 0,0 0-9 15,2 0-6-15,-4-3-2 0,6-1-2 0,-4-2-3 16,4-2-1-16,0 0 1 0,0 3 0 15,4-3-1-15,-4 0 2 0,0 3-5 16,6-1 0-16,-6-1-5 0,2 3 1 16,2 0 4-16,0 1-2 0,3 1 12 0,-5 1-3 15,2 1-1-15,0 0-6 0,-2 3 4 16,2 0 3-16,0 1 1 0,-4 2 0 16,0 0-1-16,0 0 4 0,0 0 0 0,0 0 0 15,-4 0 15-15,0-1 25 0,2-1 37 16,-2-1 15-16,0 0-1 0,2-1-26 15,-5-1-22-15,3-2-18 0,0-1-10 16,2-1-9-16,-2-2-8 0,2 0-3 0,-2-1-2 16,0-2 0-16,4 1-2 0,0-1-2 15,0 1-3-15,0 2 0 0,0-1-2 16,0 1 0-16,0 1 2 0,0 3 2 16,0-1 5-16,4 2 2 0,0 0 3 0,-4 3-2 15,2 1 2-15,-2 1 1 0,4 1 2 16,-4 1 0-16,0 1 3 0,2 0-42 15,-2-1-100-15,0 1-146 0,0-2-172 0,0 0-38 16,0 0 64-16</inkml:trace>
  <inkml:trace contextRef="#ctx0" brushRef="#br6" timeOffset="97002.89">22321 11910 63 0,'0'6'75'0,"0"1"-6"0,0-1-12 16,0 2-6-16,-4-1-4 0,-1-1 4 16,3 0 6-16,-4 2 15 0,-2-4 7 15,6 1-3-15,-6-1-11 0,-1-1-13 16,1-1-12-16,2-2-13 0,-4 0-9 0,3 0-8 16,1-2-5-16,0-1-2 0,-2-1 2 15,6-3-1-15,-3 0 0 0,3-2-6 16,-2 0-3-16,0 2 3 0,4-1-1 0,0-1 2 15,0 2-2-15,4 1-1 0,0-2-1 16,3 3-1-16,-5 1 1 0,6 0 0 16,-6 1 5-16,8 1 0 0,-3 1 0 15,1 2 0-15,0 1 5 0,0 2-2 0,-1 1-1 16,-1 2 0-16,0 1 1 0,2-1 1 16,-8 1 0-16,6 1 0 0,-6-2 1 0,0 2 1 15,0-1 0-15,-4 1 5 16,2 0 10-16,-6-2 12 0,6 1 8 0,-6-2 1 15,6-2-5-15,-9 1-8 0,5-2-12 16,-4-1-6-16,3 0 0 0,-3-2-4 0,4-2-2 16,-4 0-2-16,3-1-2 0,-3-2-2 15,4-1 0-15,2 0 0 0,0-3 0 16,2 1 0-16,-3-2-2 0,5 1 2 16,0 0-1-16,5 0 0 0,-3 2 0 0,2-1-3 15,0 2 1-15,2-1-5 0,4 1 4 16,-3 0-1-16,3 3 6 0,-4-2-2 15,4 4 2-15,1 1 2 0,-5 1 0 0,4 2 2 16,-3 0 1-16,-1 5 1 0,-2-1-4 16,-2 3 3-16,2 0-5 0,-4 0 5 15,-4 1 12-15,4-1 16 0,-2 1 12 16,-6-1 1-16,1 1 11 0,-3-2 16 0,4-2 14 16,-4 1 1-16,3-4-18 0,-3 1-20 15,4-4-19-15,0 1-11 0,-5-4-9 16,5-1-5-16,0-1-3 0,-2-4 5 15,6-1-3-15,-3 0-1 0,1-3-12 0,4 0 1 16,0 2 1-16,0-1 1 0,4 0 0 16,1 4-1-16,-5-2-2 0,2 2-1 15,6-1 3-15,-2 4 2 0,-4 0-1 16,6 2 1-16,-1 0 2 0,3 2-1 0,-4 2 3 16,0 0-1-16,1 2 2 0,1 0 4 15,-2 2-1-15,-4-1 2 0,6 1 3 16,-8 1 3-16,0-1 0 0,0 0-4 0,0 0 2 15,-4 1-2-15,0-2 1 0,2 1 1 16,-4-3 1-16,-2 0-3 0,5-2-1 0,-5-1-5 16,2 0 1-16,4-2-2 0,2-3 1 15,-4 1-10-15,4-3-85 0,4 2-158 16,-4 0-196-16,0-1-40 0,0 2 79 16</inkml:trace>
  <inkml:trace contextRef="#ctx0" brushRef="#br6" timeOffset="98062.89">22339 11895 7 0,'-2'7'39'0,"-6"1"-1"15,6-2 4-15,-4 0-3 0,-3 0 2 16,1 0-1-16,0-3 7 0,2 1-9 0,0-1-6 16,-5-1-11-16,5-1-5 0,-4 0-3 15,3-1-3-15,-1-2-6 0,2 0-3 16,0-1-2-16,2 0 1 0,2-1 0 15,-3-2 1-15,3 0-2 0,2 0 1 16,0 0-3-16,2 1 2 0,3-1-3 0,-3 2 0 16,2-1 1-16,0 2 0 0,2-1 2 0,-4 1-2 15,9 1 1-15,-3 1 2 0,-2 1 0 16,-4 1 2-16,6 2-2 0,-1 0 4 16,-1 2-1-16,-2 1-1 0,-2 0 0 15,6 1 0-15,-8 1 0 0,2-1 1 0,2 0 3 16,-4 1 9-16,-4 0 5 0,2-1 6 15,2 2-9-15,-8-1-4 0,6-2 19 16,-6 0 15-16,1-2 5 0,1 1-13 0,0-2-14 16,-4-2-5-16,3-1-6 0,-1 0-3 15,0-1-7-15,0-2-2 0,6-1-1 16,-5-1 2-16,3-1-3 0,0-2 0 16,4 1-5-16,0-1 1 0,0 1 3 0,0-1-2 15,4 0 2-15,0 3 0 0,3-1 0 16,-5 1 3-16,6 1 2 0,-6 2-12 15,4 1-67-15,-2-1-129 0,0 2-65 16</inkml:trace>
  <inkml:trace contextRef="#ctx0" brushRef="#br6" timeOffset="111462.89">21723 7107 1 0</inkml:trace>
  <inkml:trace contextRef="#ctx0" brushRef="#br6" timeOffset="112582.88">21723 7119 3 0,'0'6'-2'0,"4"0"2"0,-4-2 0 16,0 2 0-16,0 0 3 0,0 0-2 16,0-1 0-16,0 1 1 0,0 0 2 15,3-2 2-15,-3 2-4 0,0-1-1 16,4 0 1-16,-4 0-2 0,0 1 1 0,0 0 3 15,0 0-3-15,0-1-4 0,0 1 0 16,0-1 1-16,0 2 9 0,2-1-4 16,-2-1-1-16,0 2 2 0,0-1 1 0,0-1 1 15,0 3-2-15,0-2-2 0,4 0 0 16,-4 2-1-16,4-2 2 0,-4 1-1 0,0 1-1 16,0-2-1-16,2 1 2 0,-2-1 3 15,4 1-1-15,-4 1-1 0,0 0-3 16,0-1 1-16,0-1 4 0,2 3-3 15,-2-1 4-15,0-2-2 0,0 1 1 0,4 1 13 16,-4-1 8-16,5 1 4 0,-5-2-8 16,0 1-6-16,0-1-3 0,2 0-4 15,-2 0-4-15,0 0 1 0,0 2-6 16,0-4 3-16,4 4 1 0,-4-2-1 0,0-1 0 16,2 2 0-16,-2-1 1 0,0 1 30 15,0 1 28-15,0-1 21 0,4 1-13 16,-4-1-19-16,0 0-16 0,0 1 1 15,4 0 3-15,-4-2 9 0,0 1-10 0,0 0-12 16,0 0-12-16,0 0-4 0,0-1-2 16,0 2-2-16,0-1 0 0,0-1-4 15,0 2 4-15,0-1 12 0,0-1 22 0,0 2 12 16,0-1-5-16,-4-1-14 0,4 2-12 16,0-2-7-16,0 1-4 0,0 1-2 15,0-2-2-15,-4 1 1 0,4 0-2 0,0 1 0 16,0 0 14-16,0-2 19 0,0 1 13 15,0 1-3-15,-2-1-15 0,2 1-11 16,-4-1-8-16,4 1-3 0,0-1-2 16,0 1-1-16,0-1-5 0,0 1 1 0,0-2 0 15,0 3-2-15,-2-2 1 0,2 1 2 16,0-1 16-16,0 2 24 0,0 0 22 16,0-1 2-16,0 2-4 0,-5-1-12 0,5 0-6 15,0 0 0-15,-4 0-3 0,4 0-3 16,0 1-11-16,0 0-10 0,0-2-10 15,-2 2-1-15,2-1 3 0,0 0-4 16,0-2 8-16,0 1 3 0,0 1 18 0,0-2 11 16,-4 1 6-16,4-1-11 0,0 2-9 15,-2-1-12-15,2-1-6 0,0 1-5 16,0-1 2-16,0 1 16 0,0-2 16 16,0-1 16-16,0 0-7 0,-4 1-10 0,4-1-11 15,0-3-7-15,0 3-8 0,0-2-5 16,0 2-4-16,0-2-3 0,0-2-5 0,0 2 1 15,0-1 2-15,-4-1 0 16,4 2-2-16,0-1-2 0,0-1 2 0,0 1 0 16,0-1-2-16,0 1-2 0,0 1 2 15,0-2 2-15,0 0-2 0,0 1 1 0,0 0 2 16,0-1-3-16,0 2 0 0,0-1-1 16,0 1-1-16,-2-2-3 0,2 1 4 15,0 0-1-15,0 0 4 0,0 1-1 16,0 0 0-16,0-1 0 0,0 2-1 0,0-1-2 15,0 0 2-15,0 0 0 0,0 2 0 16,0-1-1-16,0 0 2 0,0 0 0 16,0 0 0-16,-4-1 1 0,4 2 6 15,0-1-4-15,0 1-3 0,-3-1-8 0,3-1 6 16,0 2 2-16,0-1-1 0,0 2 0 16,0-1 0-16,0-1 0 0,0 1 2 15,0-1-2-15,0 1-2 0,0 0 1 0,0 0 0 16,0 0 2-16,0-1 0 0,0 1 2 15,0-1-2-15,0 1 0 0,0-1-3 16,0 1-1-16,0-1 0 0,0-1 3 16,0 2 1-16,0-2 0 0,0 1 2 0,0-1-1 15,0 2-1-15,0-1-1 0,0-1 0 16,0 1-1-16,0 0-3 0,0-1 4 16,0 0-1-16,0 0 4 0,0 0-1 0,0 0-1 15,0-2 4-15,0 2-2 0,0-1 0 16,0-1-2-16,0 1 6 0,0-1 3 15,0-1 3-15,3-1-10 0,-3-2-85 16,4-1-161-16,-4 0-217 0,0-2-144 0,0-1 17 16,0-2 137-16</inkml:trace>
  <inkml:trace contextRef="#ctx0" brushRef="#br6" timeOffset="116482.89">21752 7162 16 0,'0'-3'26'0,"4"0"0"0,-4-1-7 16,0-1-4-16,0 2-5 0,0-1-2 0,0-1 5 16,0 1 5-16,0-2 0 0,0 0 9 15,0 0-2-15,0 1 2 0,0-1-8 16,0 0-3-16,0-1 9 0,0 1 5 16,0 0-2-16,0-2-10 0,0 2-4 0,0 0-7 15,0 0-3-15,0 0 0 0,-4 0 0 16,4 2-2-16,0-2-1 0,0-1-1 15,0 2 2-15,0 0 0 0,0-1 2 0,0 0 0 16,0 0 4-16,0 0 7 0,0 2 1 16,0-4-5-16,0 2-3 0,0 0-1 15,0 0 1-15,0 0 0 0,0-1-1 16,-2 1 7-16,2-2 5 0,0 2 6 0,0 0-11 16,0 0-4-16,0-1-4 0,0-1-2 15,0 0 0-15,0 1-3 0,0-2-1 16,0 2 1-16,0-1-1 0,0 1 0 15,0-1 0-15,0 0 0 0,0 1 0 0,0 0 0 16,0-1 0-16,0 2-1 0,2 0 7 16,-2 0 0-16,0 0-2 0,0 2-10 15,0-3 0-15,0 3 3 0,0-2 3 0,0 2 2 16,0-1-1-16,0 2 1 0,0-1-4 16,0 1 1-16,0-2 1 0,4 2 1 15,-4 0-2-15,0 0 1 0,0 0-2 0,0 0 4 16,0 2-4-16,0-1 5 0,0-1-3 15,0 1 6-15,0 1 0 0,0 0-2 16,0-1 0-16,0 1-2 0,0-1-1 16,0 1-1-16,0 1 0 0,0-2 4 0,0 2 0 15,0-1-3-15,0 1-4 0,0 0 0 16,0-2 2-16,0 2 3 0,0 0 1 16,0 0-1-16,0 0 0 0,0 0-4 15,0 0 2-15,0 0 0 0,0 0 0 0,0 0 0 16,0 0-1-16,0 0 0 0,0 0 1 15,0 0 0-15,0 0-3 0,0 0 3 16,0 0 0-16,0 0 3 0,0 0-1 0,0 0 2 16,0 0-4-16,0 0-1 0,0 0 0 15,0 0-1-15,0 0 0 0,0 0 1 16,0 0 1-16,0 0 1 0,0 0-1 16,0 2 0-16,0-2 0 0,0 0 2 0,0 0-2 15,0 1 3-15,0-1-1 0,0 0 0 16,0 0-2-16,0 0 3 0,0 0 0 0,0 0 2 15,0 0-1-15,0 2 0 0,0-2 1 16,0 0 1-16,0 0 1 0,0 1 2 16,0-1-5-16,-4 2 1 0,4-2 0 15,0 0-2-15,0 0 2 0,0 1 1 0,-2 1 0 16,2-2 10-16,0 0 9 0,-4 1 8 16,2-1-5-16,2 0-3 0,-4 1 2 15,0-1 2-15,4 0 2 0,-2 2-2 16,2-2-4-16,0 0-4 0,-7 0-2 0,7 2-6 15,0-2 0-15,-4 0-5 0,0 1-1 16,4-1-3-16,-2 0 1 0,2 0-1 0,-4 0-4 16,0 0-2-16,4 0 2 0,0 0 2 15,-2 0 2-15,-2 0-3 0,4 0 1 16,0 0-2-16,-2 0 1 0,2 0 2 0,-5 0-9 16,1 0 5-16,4-1-3 0,-2 1 15 15,-2-2-5-15,2 2 3 0,2 0-4 16,-4-2-1-16,0 1-1 0,2 1 1 0,2 0-1 15,-6 0 0-15,6-1 1 0,-9 1-3 16,9-2 2-16,-2 1 1 0,-2 1-2 16,0-2-1-16,2 1-1 0,2 1 2 15,-6-2 0-15,2 2-1 0,-1-1-1 0,3 1 0 16,-2-2 0-16,2 2 3 0,-2-1-3 16,0 1 0-16,2-2 0 0,-2 2 2 15,0-2-2-15,1 2 0 0,-1 0-2 0,2 0 1 16,-2 0 1-16,0 0 1 0,2 0-1 15,-2 0 0-15,2 0 2 0,-2 0 0 16,-1 0-1-16,3 0-1 0,-4 0-1 16,2 0-1-16,0 0 2 0,2 0 0 0,-2 0 0 15,0 0 0-15,1 0 2 0,-3 0-4 16,2 0 2-16,0 0-2 0,2 0 4 16,-2 0-2-16,2 0 0 0,-7 0-2 0,7 0 1 15,-2 0 1-15,0 0 0 0,-2 0-2 16,4 0 2-16,-2 0 0 0,0 0 2 15,2 0-1-15,-3 0-1 0,3 0 0 16,-6 0 0-16,6 0 0 0,2 0 0 0,-6 0 0 16,2 0 0-16,0 0 0 0,1 0 0 15,3 0 0-15,-8 0 2 0,8 0-2 16,-6 0 3-16,6 0-3 0,-2 0-1 0,-6 0-1 16,8 0 0-16,-2 0 1 0,-3 0 2 15,3 0 1-15,-2 0-2 0,0 0 0 16,2 0 0-16,-2 0 0 0,2 2 0 15,2-2 0-15,-8 0 0 0,8 0 0 0,-2 2 0 16,2-2 0-16,-9 0 2 0,9 1 1 16,-2-1-1-16,-2 0-2 0,2 0-5 15,-2 2 3-15,0-2 2 0,4 0 0 0,-2 0-2 16,2 0 2-16,-4 0 0 0,1 1 2 16,3-1 1-16,-4 0-2 0,0 0-2 15,4 0 1-15,0 0 0 0,-2 0 1 16,2 0-1-16,0 0 1 0,-4 0-3 0,4 0 1 15,-4 0 1-15,4 0 1 0,0 0-4 16,0 0 1-16,0 0-1 0,0 0 2 16,-2 0-3-16,2 0 0 0,0 0-5 15,0 2 3-15,0-2 2 0,0 0 6 0,0 0 0 16,2 1 3-16,-2 1-1 0,0-2-1 16,0 1-6-16,0 1 1 0,0-2 1 0,0 1 0 15,4-1 0-15,-4 1 1 16,0-1 2-16,4 2 0 0,-4-2-1 0,0 3 0 15,0-3 1-15,0 2-2 0,2-1-3 16,-2 1 3-16,0-1 0 0,0 2 0 0,4 0 0 16,-4-2 0-16,4 3 0 0,-4 0 1 15,0-1-2-15,3 0 1 0,1 2 1 16,-4-1 1-16,0-1 1 0,0 2-2 16,2-1-1-16,-2 0 0 0,0 1 0 0,0 0 0 15,4-1 1-15,-4 2-2 0,0 0 1 16,4-1-1-16,-4 0 0 0,0 3-1 15,0-3 5-15,2 1-1 0,-2 1 0 16,0-1-2-16,0 0-1 0,0 0 1 0,4 0-1 16,-4 0 1-16,0 2 0 0,0-2 0 15,0 1 0-15,0-1 1 0,0 0 0 16,0 0 1-16,0 2 0 0,0-2-2 0,0 1-2 16,0 1 2-16,0-2-2 0,0 0 4 15,0 0-2-15,0 0 3 0,0-2 0 16,0 2-1-16,0 0-4 0,0 0 1 15,0 0-2-15,0 0 3 0,0 0 0 0,0 0 0 16,0 0 0-16,0 0 0 0,0 2 0 16,0-2 0-16,0-1 0 0,0 3-2 15,0-2 2-15,0 2 2 0,0-2-2 0,0 1 0 16,2 1-2-16,-2-2-1 0,0 1 1 16,0 2 5-16,0-3 1 0,0 2 0 15,0-1-2-15,0 1-2 0,0-1 4 16,0-1-1-16,0 1-3 0,0 1-2 0,0 0 1 15,0-1 0-15,0 1 0 0,0-1 1 16,-2 1 0-16,2 1-2 0,0-2 2 16,0 1 0-16,0-1 0 0,0 2 0 0,0 0 2 15,0-1-2-15,-4 0 0 0,4 0 0 16,0 1 1-16,0 0 3 0,0-1-4 16,-2-1 0-16,2 2 0 0,0-2 0 0,0 3 0 15,0-3 0-15,0 2 0 0,0-1-3 16,0 1 4-16,0 0 1 0,0-2 3 15,0 2-3-15,0 0 0 0,0 0-4 16,0 0-1-16,0-1 8 0,0 0 0 0,0 2-2 16,0-1-5-16,0-2-1 0,0 1 2 15,0-1-1-15,0 1 0 0,0-1 2 16,0 2-3-16,0-1 1 0,0 1 0 16,0-2 6-16,0 0-1 0,0 1-3 0,0 0 2 15,0 1-2-15,0-2 0 0,0 2 0 16,0-1 0-16,2-3 0 0,-2 3 0 0,0-2 2 15,0 0 1-15,0 0-3 16,0 2-2-16,0-1 2 0,0 1 3 0,0-1-3 16,0 1 1-16,-2-1-1 0,2 2 0 15,0-1 2-15,0-1 1 0,0 2-3 0,0 0 0 16,0-1 0-16,0-1-1 0,-4 1 0 16,4-1 3-16,0 2 1 0,0-1-1 15,0-1-7-15,-4 1 4 0,4-1-3 16,0 2 3-16,0-1 2 0,0 0 1 0,0 2-1 15,0-2-1-15,0 0 0 0,0 1 0 16,-2 2 0-16,2-2 2 0,0 1-2 16,0 0 0-16,0 0 0 0,0 0 0 0,0-1 0 15,-4 0 0-15,4 2 0 0,-3-3 3 16,3 2 0-16,0 0-3 0,0-1 6 16,0 0-4-16,0 0 2 0,0 0-8 15,0 0 0-15,0 0 3 0,0 0 0 0,0-1 1 16,0 1 2-16,0 0 0 0,0-2 0 15,0 1-2-15,0 1-2 0,0-2 4 16,0-1-2-16,0 2 0 0,0-1-2 16,0 0 0-16,0 1 1 0,0-2 1 0,0 2 0 15,0-2 1-15,0 1 3 0,0 1-2 16,0-2-2-16,0 1 0 0,0-1-2 16,0 0 2-16,0 0 0 0,0 0 2 0,0-1-2 15,0-1 4-15,0 0-4 0,0 1 0 16,0 0 0-16,0 1 2 0,3-2-2 15,-3-1-2-15,0 2 2 0,0-1 0 16,0-1 2-16,0 0-2 0,0 0 0 0,0 0 0 16,4 0 0-16,-4 0-2 0,0 0 1 15,0 0-2-15,0 0 5 0,0-1 0 16,0 1-2-16,0 0 0 0,0 0 0 16,0 0 2-16,0-1-2 0,0 2-2 0,0 0 2 15,0-1 0-15,0 0 0 0,0 0 0 16,0 0 2-16,0 0-1 0,0 0 1 0,0 0 0 15,0-1 5-15,0-1-4 0,2 2-3 16,-2-1-5-16,0 0 1 0,0 0 4 16,0 1-6-16,0-1 0 0,0 1 4 15,0-2 7-15,0 1-2 0,0 1-2 0,0-1-1 16,0 0 0-16,0 0 0 0,0-1 2 16,0 1-2-16,0-1 0 0,0 1 0 15,0 1 5-15,0-2-2 0,0 1 0 16,0 0-6-16,0 0 2 0,0 1 1 0,0-1 0 15,0 1-2-15,0-2 2 0,0 2 0 16,4 0 0-16,-4 0 0 0,0 0 0 16,0 0 0-16,0 0 0 0,0 0 0 0,0 0 0 15,0 0 2-15,0 0-2 0,0-1-2 16,0 1 4-16,0 0 0 0,0-2-2 16,0 2-1-16,0 0 0 0,0 0 3 15,0-1 0-15,0-1-2 0,0 2 0 0,0-1 0 16,0-1 5-16,0 1-2 0,0-1 4 15,0-1-2-15,0 2 1 0,0-2-2 16,0 0 1-16,0 0-3 0,0-2 3 16,4 1-3-16,-4-2 3 0,2 0-12 0,2 0-66 15,-2-2-132-15,-2 1-135 0,9 1-22 16,-9 0 73-16</inkml:trace>
  <inkml:trace contextRef="#ctx0" brushRef="#br6" timeOffset="117782.89">21614 8191 7 0,'-4'0'16'0,"0"-1"-4"16,4-1 2-16,4 1 0 0,-4-1 1 16,4 0 2-16,-4 1-1 0,2 0 2 15,2-2 4-15,0 0-1 0,2 1-3 0,1 1-4 16,3-2-2-16,-8 1-2 0,8 0 0 16,1 1-1-16,-1 0-1 0,0 1 0 15,1 0-2-15,1 1-2 0,2 0 0 16,-5 1-4-16,5 1 1 0,-1 0 2 0,1 2 1 15,3-1 0-15,-7 2 0 0,6 0 25 16,-5 3 16-16,1 0 25 0,1-1 6 16,-3 2 8-16,4 0 3 0,-3 1-12 0,-3 1-13 15,2 0-20-15,1 0-14 0,-1 0 4 16,0 0 0-16,1 0 5 0,-5 0-12 16,4-1-6-16,-1-1-4 0,1 1 14 15,-2-2 17-15,0-2 29 0,1 0 8 0,-1 1 15 16,2-2 13-16,-1 0 20 0,-1-1 15 15,0-1 3-15,0-1-25 0,1 0-32 16,-1 0-33-16,0 0-18 0,-2-1-17 0,1-1-7 16,-1 1-8-16,2-1-3 0,-2 1-1 15,-4-2 0-15,7 1-1 0,-7-1 2 16,4 2-1-16,-2-2 1 0,0 1 3 0,2 1-3 16,-2-2-72-16,3 1-145 0,-5-1-217 15,6 0-124-15,-2-1 21 0,-4 1 147 16</inkml:trace>
  <inkml:trace contextRef="#ctx0" brushRef="#br6" timeOffset="118622.89">22323 8401 84 0,'0'-1'89'0,"0"1"-10"15,4-2-14-15,-4 2-14 16,0 0-19-16,0-1-10 0,0 1-10 0,0 0-6 16,0 0-2-16,0 1 0 0,0 1 2 15,0 1 6-15,0 0 4 0,0 1 4 0,0 2-4 16,0 0-3-16,0 0 2 0,0 2 4 16,0-2 1-16,0 1-5 0,0 2-6 15,0-2-3-15,0 1-3 0,0 0 5 16,0-2-2-16,0 1-1 0,0 0-5 0,2-2 4 15,-2 1-1-15,4 0 5 0,0 0 0 16,-4-1-2-16,2-1 0 0,-2 1-1 16,4-3 2-16,-1 0 1 0,5 0 0 0,-8-1 0 15,2-1 1-15,6 0 2 0,-6 0 0 16,2-1-36-16,-2-3-84 0,3 2-113 16,-1-4-35-16</inkml:trace>
  <inkml:trace contextRef="#ctx0" brushRef="#br6" timeOffset="119102.89">22346 8230 21 0,'0'-3'130'16,"0"-3"9"-16,0 3 5 0,0 0 7 15,0 0 6-15,0-1 9 0,0 1 18 16,0-1 26-16,0 2 32 0,0-1 27 16,0 0 3-16,0 0-22 0,4 0-52 0,-4-1-56 15,0 3-51-15,0 0-30 0,4-2-24 16,-4 1-15-16,0 1-5 0,0-1-1 0,0 1-2 15,0 1-3-15,0-2-3 16,0 2 6-16,0 0 3 0,0 0 4 0,0 0-3 16,0-1 0-16,0 1-12 0,0 0-5 15,0 0-6-15,0-2 3 0,0 2 0 0,0 0-1 16,0 0 0-16,0 0 3 0,0 2 1 16,0-2-4-16,0 1 0 0,0-1 3 15,0 0 16-15,0 0-3 0,0 0-5 0,0 0-13 16,0 0 5-16,0 0 0 0,0 0 1 15,0 2-1-15,0-2 4 0,0 0-3 16,0 1 1-16,0-1 0 0,0 0 14 16,2 2-82-16,-2-1-233 0,0 2-357 0,0 0-124 15,-2 0 108-15,-2-1 263 0</inkml:trace>
  <inkml:trace contextRef="#ctx0" brushRef="#br6" timeOffset="126282.88">21364 6913 10 0,'0'0'36'16,"0"0"-7"-16,0 2-7 0,0-2-2 16,0 0-2-16,2 0 5 0,-2 0 1 15,0 0 1-15,0 0 3 0,0 0 1 16,0 0 5-16,0 0-2 0,0 0-1 0,0 0-6 15,0 0-8-15,0 0-5 0,0 0-5 16,0 1-2-16,0-1-4 0,0 0 0 16,0 0 2-16,0 0-1 0,0 0-3 15,0 0 0-15,0 0 1 0,0 0 0 0,0 0-3 16,0 0 2-16,4 0 0 0,-4 0 3 16,0 0 9-16,0 0 13 0,0 0 11 0,0 0 7 15,0 0 4-15,0 0 1 16,0 0-2-16,0 0-6 0,0 2 0 0,0-2-3 15,0 0-5-15,0 0-8 0,0 1-3 16,0-1-4-16,0 0-5 0,0 0-7 0,0 0 6 16,0 0 5-16,0 0 11 0,0 2 11 15,0-2 10-15,0 0 9 0,-4 0 3 16,4 0-4-16,0 0-6 0,0 0-15 16,0 0-11-16,0 0-6 0,0 0-7 0,0 0-4 15,0 0-4-15,-2 0 2 0,2 0-2 16,0 0 3-16,0 0-2 0,0 0-3 15,0 0 1-15,0 0 3 0,0 0-2 0,0 0-1 16,0 0 3-16,0-2 11 0,-4 2 10 16,4 0 7-16,0-1-4 0,-3 1-7 15,3 0-6-15,0 0-2 0,0-2-6 16,0 2 0-16,0 0-2 0,-4 0-2 0,4-1 1 16,-4 1-2-16,4 0-4 0,0-2 2 15,0 2 2-15,-2 0-2 0,2 0-2 16,0 0 1-16,0 0 1 0,-4 0 1 15,4 0 1-15,-4-1-1 0,4 1 1 0,0-2 0 16,-2 2 0-16,-2 0-8 0,4 0 2 16,0 0 3-16,-2-1 3 0,2 1 1 15,-5 0 0-15,5 0 2 0,-4 0 2 16,2-2 2-16,2 2 1 0,-4-1 4 0,2 1 0 16,2 0-2-16,-4-2-4 0,0 2-5 15,2 0 1-15,2-1-1 0,-4 1-1 16,2 0 0-16,2 0-1 0,-5-2 2 0,1 2 0 15,4 0 0-15,-2-1 1 0,-2 1-1 16,0-2 1-16,2 2 18 0,2 0 18 16,-6-1 17-16,6-1-14 0,-9 2-9 15,9-1-11-15,-2-1-8 0,-4 2-4 0,6-2-3 16,-8 2-2-16,8-1-2 0,-2 1-1 16,-2 0-3-16,-1 0-3 0,3-1 5 0,-2 1-4 15,4 0 2-15,-2 0-2 0,2-2 2 16,-4 2 0-16,0 0 4 0,4 0-3 15,-2-1-4-15,2 1 0 0,-4 0 3 16,2 0 0-16,2 0 3 0,-4 0-3 0,-1 0 0 16,3 0 0-16,2 0 3 0,-4 0-3 15,2 0 1-15,2 0-2 0,-4 0 1 16,0 0 0-16,2 0 0 0,2 0 0 16,-4 1-3-16,0-1 3 0,4 0 2 0,-7 0-1 15,7 0-1-15,-2 0 0 0,-2 0 0 16,0 0 0-16,4 0 0 0,-2 2 7 15,-2-2-3-15,2 0 0 0,-2 0-9 0,-1 0 3 16,3 0 2-16,-2 0 0 0,0 0 2 16,-2 0-2-16,6 0 0 0,-2 0-2 15,-2 0 4-15,0 0-2 0,2 0-4 16,2 0 2-16,-7 0-1 0,3 0 3 0,0 0-1 16,4 0 1-16,-2 0 1 0,-2 0 2 15,2 0-3-15,2 0 0 0,-8-2 0 16,8 2 2-16,-3-1-2 0,-1 1 0 15,0 0-1-15,2 0 2 0,-2 0-1 0,2-2 0 16,-2 2 0-16,0 0 0 0,2-1 0 16,-3 1 1-16,3 0-1 0,-2 0-1 15,0-2 0-15,2 2-1 0,-2 0-1 16,2 0 3-16,-2 0 0 0,0 0 1 0,4 0-1 16,-2 0 0-16,-3 0-1 0,1 0 1 15,2 0 0-15,2 0 0 0,-6 0-1 16,6 0 1-16,-8 0 0 0,8 0 1 0,-2 0-2 15,-2 0 2-15,1 0-1 0,-1 0 3 16,0 0-1-16,2 0-4 0,2 0-1 16,-4 0 3-16,0 0 0 0,2 0 1 0,-2 0 1 15,4 0-4-15,-2 0 1 0,-3 0 1 16,1 0 0-16,2 0 1 0,2 0 2 16,-6 0-2-16,6 0-2 0,-8 0-2 15,8 0 2-15,-2 0 1 0,-2 0 0 0,1 0 1 16,3 0 1-16,-4 0-1 0,0 0-1 15,4 0-7-15,-2 0 4 0,2 0 0 16,-4 0 6-16,0 0 0 0,4 0-1 0,-2 0-2 16,-2 0 0-16,4 0 0 0,-2 0 1 15,2 0-1-15,-5 0 0 0,1 0 0 16,4 0-3-16,-2 0 0 0,2 0 2 16,0 0 3-16,-4 0 3 0,2 0-5 0,2 0 0 15,0 0 0-15,-4 0 0 0,4 0 0 16,-4 0 0-16,4 2-3 0,0-2 3 15,0 0 0-15,-2 0-2 0,2 0 2 0,0 0 2 16,-4 0-2-16,4 1-2 0,-5-1 2 16,5 2 2-16,-2-2 0 0,-2 1-4 15,4 1 2-15,0-2 2 0,-2 0-2 16,2 0 0-16,-4 1 1 0,0-1-1 0,4 0 0 16,0 0 1-16,0 1-1 0,-2-1-1 15,2 0 1-15,0 2 0 0,0-2 0 16,-4 0 0-16,4 0 0 0,0 0 0 0,-2 2-1 15,2-2-1-15,0 0 2 0,0 0 3 16,0 0-3-16,0 0 0 0,-4 0-1 16,4 0 2-16,-5 0 0 0,5 0 3 15,0 0-3-15,0 0-1 0,-2 0-1 16,2 0 1-16,0 0 0 0,0 0 1 0,0 1-1 16,-4-1 0-16,4 0-2 0,0 0-2 15,-2 0 4-15,2 0-3 0,0 0 3 16,0 0-3-16,0 0 3 0,0 0-2 0,0 0-2 15,0 0 3-15,0 0 0 0,0 0 1 16,0 0 0-16,0 0 0 0,0 0 0 0,0 0-2 16,0 0-3-16,0 0 5 0,0 0-2 15,0 0 0-15,0 0-1 0,0 2-3 16,0-2 4-16,0 1-2 0,0-1 3 16,0 2 1-16,0-2 1 0,0 3 0 0,0-2-2 15,0 1 1-15,0 1-1 0,2 0 2 16,-2 0-1-16,0 0 4 0,4 0-4 15,-4 0 0-15,0 0-1 0,0-1 1 16,0 3 0-16,0 0 1 0,0-2-1 0,2 1 0 16,-2 1 0-16,0-1 1 0,0 1-1 15,0-1 3-15,0 2-3 0,5-1 0 16,-5-1 0-16,0 1 1 0,4-1-1 16,-4 2 0-16,0-1-1 0,0 0-1 0,0 0 1 15,0 0 1-15,0 1 3 0,2-2-3 16,-2 2 0-16,0 0-2 0,0 0 2 15,4 0 2-15,-4-1-2 0,0 2 2 16,0-1 0-16,0-1-2 0,0 2 2 0,0-1-1 16,0 0 1-16,0 0 0 0,2 0-2 15,-2 0 0-15,0 0 2 0,0 0-1 16,0-1-1-16,0 1-3 0,0 0 1 0,0 0 0 16,0-2 4-16,0 2 0 0,0 0 0 15,0-1-2-15,4 1-2 0,-4-2 2 16,0 2 0-16,0-1 2 0,0-1 1 15,4 2-1-15,-4-1-2 0,0 1 0 0,0-2 0 16,0 1 1-16,0 1 0 0,0-2 1 16,0 2-1-16,0 0-1 0,0-1 0 15,0 0 2-15,0 3-1 0,0-3-1 16,0 2-1-16,0-1 1 0,0 2-1 0,0-2 3 16,0 0-1-16,0 0 1 0,0 1-2 15,0-1 0-15,0 0 0 0,0-2 0 16,0 3 0-16,2-1-3 0,-2-1 3 0,0 0 3 15,0 1-3-15,0-1 0 0,0 1-3 16,0-2 3-16,0 1 0 0,0 1 1 16,0-2-1-16,0 1 0 0,0-2 0 0,0 1 0 15,0-1 0-15,4 0-1 0,-4 0 1 16,0 2-1-16,0-4 1 0,2 2 1 16,-2-1-2-16,0-1 0 0,0 2 2 0,0-3 0 15,0 3 9-15,0-3-7 0,0 2 0 16,0-1-10-16,0 1 3 0,0-1 2 15,0 1 2-15,0-2 2 0,0 3-1 16,0-3-1-16,0 1 0 0,0 0 0 0,0-1-5 16,0 2 0-16,5-2 2 0,-5 2 4 15,0-1 2-15,0-1-1 0,4 0-1 16,-4 0 2-16,0 2 0 0,0-2 4 16,0-2-1-16,2 2-2 0,-2 0-2 0,0 0 1 15,4-1-3-15,0-1 4 0,-4 2-2 16,0-2-1-16,2 2-2 0,2-1-1 15,-4 0 2-15,2-1 3 0,2 1 0 0,1-1-2 16,-3 1-1-16,2-1-3 0,-2 1 3 16,6-1 3-16,-6 1-1 0,6-1-3 15,-5-1 0-15,1 2 1 0,2-2 2 16,-2 1-2-16,2 1 0 0,-4-2 1 0,2 1 1 16,3-1-1-16,-3 1-1 0,-2 1-1 15,6 0-2-15,-6-2 2 0,6 1-1 16,-5 1 2-16,3-1 0 0,-2 1 0 15,0-1 2-15,2 2-1 0,-4-3-1 0,7 3-2 16,-7-2 2-16,6 2-1 0,-6-1 2 16,2 1 0-16,2 0 0 0,-2-1-1 15,3 1 0-15,-5 0 0 0,2 0 3 0,0-2-3 16,-2 2 1-16,2 0-1 0,-2 0 0 16,6 0-3-16,-8 0 3 0,3 0 0 15,5 2-1-15,-8-2 1 0,6 0 0 0,-4 0 0 16,2 0 3-16,0 1-5 0,-2-1 1 15,3 0-1-15,-3 1 4 0,2-1 1 16,0 0 2-16,-2 2-5 0,2-2 2 16,-2 0 2-16,2 0-3 0,0 0-1 0,-4 0 0 15,2 0 5-15,-2 2-2 0,5-2-3 16,-5 0-4-16,4 0 0 0,-4 0 2 16,0 0-2-16,2 1 3 0,2-1 1 0,-4 0 0 15,0 0-1-15,2 0 1 0,-2 0 1 16,0 2 0-16,4-2 0 0,0 0-1 15,-4 0 1-15,0 0-1 0,0 0-1 16,2 0 1-16,-2 1-2 0,0-1 2 0,0 0 0 16,0 0 0-16,4 0 0 0,-1 0 0 15,-3 0 1-15,0 2 1 0,4-2 0 16,0 0-2-16,-4 0 0 0,2 1 0 16,-2-1 1-16,0 0-1 0,4 2 0 0,0-2 0 15,-4 0-1-15,2 0-2 0,2 1-1 16,-4-1 1-16,2 2 1 0,-2-2 7 15,5 0-3-15,-1 0-3 0,-4 1 1 0,2-1 2 16,2 1 4-16,-4-1-3 0,2 2-3 16,2-2 0-16,0 2 0 0,-4-2 0 15,2 0 1-15,-2 1-1 0,4-1 1 16,-2 0-1-16,-2 0 1 0,5 2-1 0,-1-2 0 16,-4 0 0-16,2 0 0 0,-2 0-1 15,4 0 0-15,0 0 1 0,-4 0 0 16,2 0-1-16,2 0 0 0,-2 0-1 15,-2 0 4-15,4 0-2 0,-4 0-2 0,5 0 2 16,-5 0-4-16,2 0 3 0,2 0 1 16,-4 0 3-16,0 0-1 0,2 0-2 0,-2 0 3 15,0 0-2-15,4 0 1 0,-4-2 0 16,4 2-2-16,-4 0 2 0,2 0-2 16,-2-1-4-16,0 1 2 0,4 0 1 15,-4-2 4-15,5 2-3 0,-5 0 0 0,0 0 0 16,2 0 0-16,-2-2 0 0,4 2-2 15,-4 0 1-15,0 0 2 0,0 0-1 16,0-1-1-16,2 1 1 0,-2 0 0 16,0 0 0-16,0 0-1 0,4 0-1 0,0 0 2 15,-4 0 0-15,0-1 3 0,2 1 0 16,-2 0-1-16,4 0-2 0,-4-2 0 16,0 2 0-16,2-1 2 0,-2 1-2 15,4 0 0-15,-4 0-2 0,5-2 0 0,-5 2 2 16,2 0 0-16,-2-1 0 0,4 1 0 15,-2 0 4-15,-2 0 0 0,0 0-2 16,4 0-2-16,-4 0-6 0,4-2 1 0,-4 2 3 16,0 0 3-16,0 0 1 0,0-1 2 15,2 1 0-15,-2 0-4 0,0 0-3 16,0 0 2-16,0 0 1 0,0 0 4 16,4 0-2-16,-4-2 2 0,0 2-6 0,0 0 2 15,4 0 1-15,-4 0 4 0,0 0-2 16,0 0-1-16,0-1-2 0,0 1 0 15,0-2-2-15,0 2 0 0,0 0 1 0,3 0 1 16,-3-2-1-16,4 2 1 0,-4 0-2 16,0-1 2-16,0 1 0 0,0 0 3 15,2 0 0-15,-2-1-1 0,0 1 2 16,0 0-7-16,0 0 3 0,0-2 5 0,0 2 2 16,0 0-36-16,-2-1-105 0,2 1-165 15,-4-3-167-15,1 1-27 0,3-1 87 16</inkml:trace>
  <inkml:trace contextRef="#ctx0" brushRef="#br6" timeOffset="127412.89">21140 7071 33 0,'0'0'37'16,"0"-2"-2"-16,0 2-5 0,0-1-7 0,0 1-2 16,0-2 3-16,0 2-1 0,-4 0-4 15,4-1-9-15,-4 1-4 0,4 0 0 0,0-2-3 16,-2 2-2-16,-2 0-1 0,4 0 0 15,-2 2-1-15,2-2-1 0,-4 1 2 16,0 1 2-16,4-1-1 0,-2 2-1 16,-3-1 0-16,3 1-1 0,-2-1-4 0,0 2 4 15,4-1 0-15,-2 0 1 0,-2 0 5 16,2 0-2-16,2-1-1 0,-4 3-3 16,0-2-8-16,4 0 2 0,-3 2 3 15,3-3 5-15,0 3-1 0,-4-2 3 0,4 2-3 16,-4-1 1-16,4 1-1 0,0-1 1 15,4 1-1-15,-4-1 0 0,4 0 2 16,-4 1 1-16,0-2 2 0,3 2-1 16,-3-1 3-16,8-1-1 0,-8 2 0 0,2-2-1 15,2 0 1-15,-2 0 0 0,2-2 1 16,0 0-2-16,-2 1 3 0,3 0 4 16,-3-1 9-16,2-1 5 0,0 0 6 0,-2 2 2 15,-2-2 4-15,4 0 5 0,-2 0 4 16,-2 0 9-16,0 0 13 0,4 0-9 15,0-2-15-15,-4 2-20 0,0-1-9 16,0 1-7-16,2-2-3 0,-2 0 1 0,0 1-4 16,0 0 0-16,0-1-3 0,0 1 0 15,0-2 0-15,5 1 1 0,-5-1-1 16,0 0 0-16,0 1 0 0,4 1 0 16,-4 0 2-16,0-1-2 0,0 1 1 0,0-1 1 15,0 1-3-15,0-1 0 0,0 2 0 16,0-1 1-16,2-1-2 0,-2 1 2 15,0-1-1-15,4 0 0 0,-4 1 1 0,0 1 0 16,0-1 0-16,2-1-4 0,-2 1-2 16,0 1 2-16,0-2 3 0,4 2 1 15,-4 0 0-15,0 0 1 0,4 0-1 0,-4 0 1 16,0 0-4-16,0 2 1 0,2-2 2 16,-2 1 2-16,0 1 0 0,4-1-1 15,-1 0 0-15,-3 1 1 0,0 1-1 0,4 0-2 16,-4-1 2-16,4 1 1 0,-4-2 3 15,0 2-1-15,0 0 2 0,0 0 0 16,2-1-5-16,-2 1 3 0,0 0-5 16,0-2 3-16,0 2-2 0,0-2 0 0,0 1 2 15,0 0-2-15,0-1-2 0,0 2-1 16,0-1 3-16,0-2 3 0,0 1 3 16,4 1-1-16,0-1 2 0,-4-1-19 15,0 0-74-15,2 0-147 0,2-1-70 0,-4 1 21 16</inkml:trace>
  <inkml:trace contextRef="#ctx0" brushRef="#br6" timeOffset="129952.89">20857 6904 46 0,'-4'0'48'16,"4"0"-9"-16,-4-1-4 0,4 1-10 15,0 0-3-15,0 0-7 0,-2-2-2 0,2 2-4 16,-4-1-5-16,2 1 3 0,-2 0 1 16,-1-2 0-16,3 2 4 0,-2 0 5 15,2 0 6-15,-6 0 4 0,6 0-5 16,-6 0-6-16,1-1-4 0,5 1-3 0,-6-2-2 16,6 2 3-16,-4 0 6 0,-3 0 8 15,3 0 1-15,0 0-3 0,0 0-6 16,-2 0-6-16,6 2-5 0,-9-2-1 0,5 0 0 15,0 0-3-15,-5 0 2 0,3 0-2 16,0 0-1-16,0 0 0 0,-1 1-1 0,-1-1 2 16,4 0-1-16,-5 0 2 0,3 2-2 15,2-2 0-15,-4 1 0 0,3-1 0 16,-3 2 0-16,8-2 0 0,-8 1 2 16,4 1-2-16,-5-2 0 0,5 1 2 0,-2 1-8 15,2-2 2-15,-5 1 2 0,9 1 7 16,-8-1-2-16,4-1-3 0,-3 2 3 15,7-2-2-15,-8 1 0 0,4 1-1 16,0-2-1-16,1 1 3 0,-1-1-1 0,-2 2-1 16,6-2 0-16,-4 0 1 0,2 0 2 15,-1 1 0-15,3-1 5 0,-4 2 11 16,2-2 3-16,-2 0 0 0,2 0-8 0,0 0-5 16,-3 0-5-16,5 0-3 0,-6 0-1 15,6 0-1-15,-2 0 2 0,-2 0 2 16,1 0-2-16,3 0-1 0,-4 0 1 15,2 0-1-15,0 0 1 0,2 0-1 16,-6 0 2-16,8 0-1 0,-7 1-1 0,5-1-3 16,2 0 3-16,-4 0 0 0,0 0 0 15,2 0-1-15,2 0 1 0,-6 0-1 16,6 0 2-16,-4 0 0 0,-1 0 1 0,5 0-2 16,0 0-3-16,-2 0 0 0,2 0-2 15,0 0 2-15,-4 2 0 0,4-2 1 16,-4 0 0-16,4 0 1 0,0 1 1 15,0-1 0-15,0 0 4 0,0 0-3 0,0 1-1 16,0-1-2-16,0 0 0 0,-2 2 2 16,2-2 0-16,0 0 0 0,0 0-1 15,0 2 1-15,0-1-2 0,0-1 4 16,0 2-2-16,0-1 1 0,0 1-4 0,0-1 5 16,0 2-4-16,0 0 2 0,0-2 0 15,0 3 0-15,0 0 0 0,2-1 0 0,-2 2 0 16,0-3 0-16,0 3-1 0,0-2 2 15,0 2-2-15,0-2 0 0,0 1-1 16,0 1 6-16,4-1-1 0,-4 1 1 16,0 0-4-16,0 2-1 0,4-1-2 0,-4-2 3 15,0 2 2-15,0 0-1 0,0 0-1 16,0 0-1-16,0 0 1 0,0 2 0 16,2-4 2-16,-2 2-1 0,0 0 1 0,0-2-1 15,5 3-2-15,-5-1-1 0,0-1 2 16,0 0-2-16,0 1-1 0,4 0 6 15,-4 0-3-15,0-1 2 0,0 2-2 16,2-1 3-16,-2 0-2 0,4 0 2 0,-4 0-3 16,0 0 0-16,0 0 0 0,0 0 0 15,2 2 4-15,-2-2-2 0,0 0-2 16,0 0 1-16,0 0 2 0,4 0 0 16,-4 0-2-16,0 0 0 0,0-2 0 0,0 2 0 15,4-1 0-15,-4 1-1 0,0-2-1 16,0 2 0-16,0-1 1 0,0 0 2 15,0 2-2-15,0-1 1 0,0-1-2 0,0 2 1 16,0-1 0-16,0 1 3 0,2-1-3 16,-2 0 0-16,0 0 0 0,0 0 2 15,0-1 0-15,0-1-1 0,0 0 1 16,0 1-3-16,0-2-1 0,5 2 0 0,-5-2 2 16,0-1 2-16,2 2 0 0,-2-1-1 15,0 0-1-15,0 0 0 0,0 0 0 16,0 0 1-16,4-2 1 0,-4 2-2 15,0 0 4-15,0 0-1 0,4 0-3 0,-4 2-3 16,0-4 1-16,0 2 2 0,2 0-2 16,-2 0 0-16,0 0 1 0,0 0 1 0,0-1 0 15,0-1 1-15,0 2 1 16,0-1 1-16,4-1-2 0,-4 1-1 0,0-1 1 16,0 1-1-16,4-2 0 0,-4 1 0 15,0 1 2-15,0-2-2 0,0 1 0 0,0 1-2 16,0-2 1-16,0 1 1 0,0 0 0 15,2-1 1-15,-2 2-1 0,4-2 2 16,-4 2 2-16,2-2-2 0,-2 1 8 16,5-1-3-16,-1 0-2 0,-2 0-8 0,2 0 3 15,-2 0 0-15,-2 0 0 0,8 0 2 16,-6 0-2-16,-2 0 1 0,7-1-1 16,-7 1 0-16,8 0 1 0,-6-2-1 0,2 2 2 15,0 0 1-15,2 0 0 0,-4-2-6 16,7 2 0-16,-3 0 1 0,-4 0 4 15,6 0-1-15,-2 0 2 0,1 0-3 16,-1 0 0-16,2 0 0 0,-2 0 0 0,0 2 0 16,1-2-1-16,-1 0 2 0,2 2-2 15,-2-2 2-15,1 1-1 0,-1-1 3 16,2 2-3-16,-2-1 2 0,5-1 2 16,-5 0-1-16,0 0-11 0,0 0 4 0,4 0 0 15,-3 0 8-15,3 0 0 0,-4 0-1 16,2 0 0-16,3 2 1 0,-5-2-4 15,0 0 0-15,0 0 1 0,1 1-1 0,1-1 2 16,-2 0-1-16,0 2-1 0,1-1 0 16,1 1-1-16,-2-2 1 0,4 1 0 15,-3 1 1-15,-1-1-1 0,0-1 0 16,2 1-3-16,-2 1 2 0,1 0 1 0,-1-2 1 16,0 1-1-16,2-1 0 0,-6 2 0 15,5-1 3-15,1-1-3 0,-6 2 0 16,2-2 0-16,0 0 1 0,-2 0 1 15,2 1-1-15,-2-1-1 0,-2 0 0 0,5 2-3 16,-1-2 5-16,-2 0-1 0,2 0 6 16,-4 0-4-16,2 0-3 0,-2 0-6 0,0 1 4 15,4-1 2-15,0 0 1 0,-4 0 9 16,2 0 8-16,-2 0 6 0,0 0 1 16,4 0 4-16,-2 0 5 0,-2 0-6 15,0 0-2-15,0 0-9 0,0 0-5 0,5 0-1 16,-5 0-1-16,0-1-2 0,0 1 2 15,0 0 1-15,0 0-4 0,-5-2-48 16,5 1-108-16,-2-2-137 0,-2-2-39 16</inkml:trace>
  <inkml:trace contextRef="#ctx0" brushRef="#br6" timeOffset="131222.87">20531 7242 12 0,'0'3'40'16,"0"-2"27"-16,0 0 12 0,0 1 2 15,0-2-20-15,0 0-12 0,2 0-11 16,-2-3-1-16,0 2-5 0,0-2-7 16,4 0-7-16,-2 0-7 0,-2-2-2 0,0 1-3 15,4-2-6-15,0 1 2 0,-4-1-2 16,2-1 7-16,-2 1-2 0,4-2-1 15,0 1-1-15,-4 1 0 0,3 0-3 0,1-2-2 16,-4 2 1-16,2 0 0 0,-2 0 0 16,0 2 1-16,4-1-5 0,-4 2 0 15,0-1-2-15,4 1 5 0,-4 1-2 0,0 1 3 16,0 1 1-16,0 0 1 0,0 1 2 16,2 2-2-16,-2 0-2 0,0 2 1 15,0-2 0-15,4 1 3 0,-4-1 0 16,0 2-1-16,0-1 0 0,0-1-4 0,0 0 1 15,0 0 1-15,0 0 2 0,0 0 2 16,2-1 3-16,-2-1 4 0,0 0 10 16,0 1 7-16,4-2 4 0,1-2-4 0,-5 1-7 15,2-2-7-15,4 0-4 0,-6 0-2 16,8-1-3-16,-6-1-1 0,2-1 0 16,0 2 0-16,3-2-2 0,-7 0-2 15,2 0 0-15,6 1-1 0,-6 0 1 0,-2 1-1 16,4 1-3-16,-2 0 0 0,-2 0-1 15,4 0-4-15,0 1 3 0,-4 1 2 16,3 0 6-16,-3 1 2 0,4 1 0 16,0 0 0-16,-4 1-3 0,0 1-1 0,0 2-1 15,2-2 4-15,-2 1 0 0,4 1 2 16,-4-1-2-16,0 1-3 0,2 1 1 16,-2-2 2-16,4 1-1 0,0-2 2 0,-4 1-1 15,2-1 2-15,3 0 2 0,-5 0 4 16,2 0 1-16,-2-1 15 0,4-1 22 15,0 1 24-15,-2-2 4 0,2-3-8 0,-2 1-13 16,2-1-14-16,0 0-13 0,-1-1-8 16,5-2-8-16,-6 0-6 0,2 0 0 15,-2 0-2-15,2 0-2 0,0-1-1 16,-2 5 0-16,3-3-6 0,-5 2 2 0,2 0 0 16,-2 0-2-16,0 1 2 0,4 2-1 15,-4 2 3-15,0 0 3 0,0 1-1 16,-4 0 0-16,4 0 0 0,0 1-2 0,0-1 1 15,0 3 0-15,0-1 3 0,0-1 0 16,4 1-1-16,0 1 4 0,-4-2-15 16,0 2-83-16,2-3-160 0,-2 2-116 15,4-2-3-15</inkml:trace>
  <inkml:trace contextRef="#ctx0" brushRef="#br6" timeOffset="133662.87">20351 6947 75 0,'0'0'73'16,"0"0"-1"-16,0 0-5 0,0 0 4 16,-4 0-3-16,4 0-4 0,-5 0-7 0,5 0-4 15,0 0 0-15,-2 0 0 0,2 2-7 16,-4-2-7-16,0 0-10 0,4 0-9 16,-6 0-10-16,6 0 0 0,-2 0-3 0,-6 0-2 15,8 0 0-15,-2-2-3 0,-5 2 0 16,-1 0-2-16,6 0 4 0,-4 0-2 15,-2 0 2-15,5 0-1 0,-5 0 17 16,2 0 11-16,-4 0 8 0,8 0-7 0,-9 0-8 16,5 0-7-16,-2 0-8 0,2 0-4 15,-5 0 0-15,9 0-2 0,-8 0-2 16,4 0-1-16,-1 0 1 0,-1 0 1 16,-2 0-1-16,4 0 1 0,-1 0-2 0,1 0 2 15,0 0-3-15,-4 0 0 0,4 0-1 16,-5 0 1-16,3 0 1 0,0 0 0 15,-3 0 0-15,5 0 0 0,-4 0 1 0,-1 2 1 16,1-2 1-16,4 0 0 0,-9 0-3 16,9 2 0-16,-4-1-3 0,0-1 1 15,1 2 1-15,-1-1 1 0,-5-1 3 0,5 0 0 16,2 2 0-16,0-2-3 0,-1 0-2 16,-1 0 2-16,0 1 0 0,3-1 0 15,-3 0-1-15,4 0 1 0,-4 0-3 16,3 0 2-16,-1 0 2 0,2 0 1 0,0 0-1 15,0-1-1-15,-3 1 0 0,7 0 0 16,-4 0-1-16,2-2-2 0,-2 2 6 16,2 0-2-16,1 0-1 0,-5-1-3 0,6 1 1 15,-2-2 1-15,0 2 1 0,-2 0 0 16,6 0 0-16,-2-1 0 0,-7 1 0 16,9 0 0-16,-2 0 0 0,-2 0 0 15,2 0 0-15,2 0-2 0,-4 0 2 0,4 0 0 16,-4 0-1-16,4 0 0 0,-2 0-1 15,2 0 0-15,0 0-1 0,0 0 2 16,0 0-2-16,-4 0 3 0,4 0-2 16,-2 0 0-16,2 0 1 0,0 1-1 0,0-1 2 15,0 0 0-15,0 2 0 0,0-1 0 16,-5 1 0-16,5-2 0 0,0 3 0 0,0-2-3 16,0 1 3-16,0 0 0 15,0 2 0-15,0-1-2 0,0 0 1 0,0 0 0 16,0 0 5-16,5 1-1 0,-5-1 0 15,0 2-6-15,0-1 3 0,0 1 0 0,2-1 0 16,-2 2 0-16,4-1-3 0,-4 0 1 16,0 2 2-16,0-1 2 0,0-1-2 15,2 3 3-15,-2-2-3 0,0 0 0 16,0 2 0-16,4-2 2 0,-4 1-2 0,4 1 0 16,-4-2 1-16,0 1 1 0,2 1-1 15,2-3-1-15,-4 3 0 0,2 0 0 16,-2-2 1-16,4 1-1 0,1 1 0 0,-5-1 0 15,0 1 2-15,2-1-1 0,-2 1-1 16,0-1-1-16,4 2 1 0,-4-1 1 16,2-1 1-16,-2 1 0 0,0 0-2 15,0 2 0-15,4-3-3 0,-4 2 2 0,4-1 3 16,-4-1 1-16,0 1-1 0,2 1-3 16,-2-2 2-16,0 1 0 0,4-1-1 0,0 1-1 15,-4-3 0-15,0 3 2 0,0 0 1 16,3-2-1-16,-3 0 1 0,4 0 0 15,-4 0 1-15,0-2-2 0,0 2-1 16,0-1 0-16,0 1 0 0,2-2 0 0,-2 1-1 16,0-1-2-16,0 2-1 0,0-1 3 15,0-2 1-15,0 1 1 0,4-1 1 16,-4 2-1-16,0-2 0 0,0 1 2 16,0-1-3-16,4 0 0 0,-4-1-2 0,0 1 2 15,0-2 2-15,0 1-1 0,0 1 2 16,0-3 0-16,0 1-3 0,0 1 2 15,2-1-2-15,-2 1 2 0,0-2-2 0,0 1 3 16,4-1-3-16,-2 1 1 0,-2 1-1 16,4-2 1-16,1 2-2 0,-3-1 2 15,-2-1 1-15,8 2-1 0,-8-1 0 16,6-1-2-16,-4 0 4 0,6 0 1 0,-6 0 2 16,5 0-2-16,-3-1-3 0,2-1 0 15,0 1-1-15,2-1 2 0,-5 0-4 16,7 1 2-16,-4 0-2 0,2-1 4 0,1 1-2 15,-1-1 0-15,-2 2 2 0,4-1-1 16,-3 1 0-16,3-2-1 0,0 2 0 16,-4-1 0-16,5 1 1 0,-1 0 0 0,-4 0 1 15,5-2-2-15,-3 2 3 0,2-1-3 16,-3-1 0-16,3 2 0 0,0-1 0 16,-4-1 0-16,5 0 0 0,-1 2 0 15,-4-1 2-15,5 0-2 0,-5-1 0 0,4 1 0 16,-4 1-2-16,3 0 2 0,-3-2 2 15,4 2-2-15,-8 0 0 0,6 0 0 16,-1 0-2-16,-1 0 4 0,0-1-2 16,0 1 3-16,3 0-3 0,-7-2 1 0,4 2 0 15,2-1 0-15,-2-1-1 0,0 2 0 16,1-1-1-16,-3-1-2 0,2 2 1 16,-2 0 2-16,2-2 3 0,-2 2-1 0,-1-1-3 15,5 1 0-15,-8 0-2 0,6 0 6 16,-6-1-2-16,2 1 1 0,2 0-2 15,0 0-1-15,-2-2 2 0,3 2-2 16,-3-1 2-16,2 1-3 0,0-2 2 0,-2 2-1 16,-2-1 2-16,6 1 1 0,-6 0 0 15,4 0 0-15,0-2 0 0,-4 2 2 16,0 0 1-16,2 0-3 0,-2-1-3 16,0 1 4-16,5-2 0 0,-5 2 5 0,0 0-1 15,0 0-8-15,0-1-64 0,-5-1-124 16,5 0-133-16,-2 0-25 0</inkml:trace>
  <inkml:trace contextRef="#ctx0" brushRef="#br6" timeOffset="134402.87">20066 7252 4 0,'0'5'28'0,"0"1"-2"0,0-2 0 16,0 1-3-16,0-1-7 0,0 1-6 15,0-1-4-15,0-1 0 0,0 2-1 16,0-2-3-16,0 0-1 0,0 0-1 16,0-1 0-16,0 0 2 0,0 1 4 0,0-1 0 15,0-1 0-15,0 1-1 0,0-1 2 16,0-1 0-16,0 2 2 0,0-2-3 16,0-2-1-16,4 2-1 0,-4-1 6 15,4-1 1-15,-4 1 2 0,2-2-33 0,-2 1-65 16</inkml:trace>
  <inkml:trace contextRef="#ctx0" brushRef="#br6" timeOffset="135072.87">20024 7146 70 0,'0'0'86'0,"6"-2"9"16,-4 1 2-16,3-1-3 0,1 1-10 0,-2-1-8 15,2 1-11-15,0-1-11 0,1-1-13 16,1 2-3-16,-6-2-7 0,6 1-3 0,-2 1 7 16,1-1 17-16,-3 1 17 0,2-1 0 15,0-1-8-15,-2 1-17 0,2 1-16 16,-1 0-9-16,1-1-6 0,-4 1-5 15,6-1-1-15,-2 1-2 0,-4 1-1 0,2-2-3 16,1 1 3-16,-3-1-2 0,4 1 0 16,-6-1 2-16,8 0-2 0,-6 1 0 15,2 1 2-15,0-1 2 0,-1-1-4 16,1 1-2-16,-2-1-1 0,2 1-2 0,0-1 1 16,-2 2 2-16,2-1 0 0,-2-1 1 15,-2 2 4-15,4-1 0 0,1 1 0 16,-3 0 4-16,-2 1 0 0,0-1-7 15,4 3-34-15,-4-1-68 0,0 1-82 0,0 0-80 16,-4-1-51-16,4 2 14 0</inkml:trace>
  <inkml:trace contextRef="#ctx0" brushRef="#br6" timeOffset="135642.87">20074 7236 7 0,'2'-2'17'16,"-2"2"14"-16,8-1 11 16,-8 1 21-16,6-2 0 0,-4 2-6 0,3-2-7 15,-1 1-10-15,-2 0-12 0,4-1-6 16,2 1-8-16,-6 1-5 0,7-3-4 0,-7 3 2 16,2-2-3-16,-2 1 0 0,6 1-3 15,-6-2 1-15,2 2-1 0,-2-1-1 16,2-1 1-16,1 2 1 0,-3-1-1 15,2 1-1-15,-2-2 2 0,2 2 0 0,0-1-2 16,-2 1 0-16,2-2 1 0,0 2 0 16,-4-1 3-16,7 1-1 0,-7-2 2 15,2 2-3-15,2-1 4 0,0 1 1 16,-2-2 0-16,2 2 2 0,-4 0 2 0,2 0-2 16,-2 0-12-16,4 2-49 0,-4-1-85 15,0 1-66-15</inkml:trace>
  <inkml:trace contextRef="#ctx0" brushRef="#br6" timeOffset="136182.87">20109 7360 21 0,'4'-2'33'0,"0"0"-3"0,-2-1-1 16,7 1-6-16,-3-1-6 0,-4 0-5 0,6 2-3 16,-6-3-4-16,4 3-2 0,-2 0-1 15,3-1-1-15,-3 1 1 0,2-1-2 16,-2 1 0-16,-2-1 0 0,6 2 2 15,-5 0 1-15,1 0 1 0,-2-1 2 0,2 1-2 16,0 0 6-16,-2-2 15 0,2 2 13 16,-2 0 11-16,-2 0 1 0,9-1 1 15,-9 1-4-15,2-2-2 0,-2 2-2 16,6 0-5-16,-6-2-10 0,0 2-7 0,4-1-8 16,0 1-3-16,-4-1-1 0,2 1-2 15,-2-2 0-15,4 1-2 0,0 1 0 16,-4 0 3-16,2 0-16 0,3 0-90 0,-5 0-115 15,-5 1-54-15</inkml:trace>
  <inkml:trace contextRef="#ctx0" brushRef="#br6" timeOffset="138842.87">21333 7087 51 0,'0'0'61'0,"0"0"6"0,0-1 7 16,0 1-5-16,0 0-1 0,0 0-4 0,0 0-5 15,0 0-5-15,0 0-3 0,0 0-9 16,0 0-8-16,0 0-13 0,0 0-4 15,0 0-10-15,0 0-4 0,0 0-3 16,0 0 0-16,0 0-1 0,0 0 1 0,4 0 0 16,-4 0-1-16,0 0 3 0,0 0 0 15,2 1 2-15,-2-1 0 0,0 0 0 0,0 0 2 16,0 0 1-16,0 0-2 16,4 0-3-16,-4 0 0 0,4 0 0 0,-4-1 1 15,2 1-3-15,2 0 1 0,0-2 2 16,-1 2-3-16,1 0 1 0,-4 0 1 0,2-1-1 15,6 1-1-15,-8 0 0 0,6 0 2 16,-4 0-2-16,-2 0 0 0,9 0 0 16,-9-2 2-16,2 2-2 0,6 0 3 15,-8 0 0-15,6 0 3 0,-6-2-2 0,2 2 4 16,6 0-2-16,-6-1 2 0,3 1-1 16,-3 0-2-16,6 0-3 0,-6-1-2 15,2 1 0-15,-2 0 0 0,6 0 0 16,-5 0 0-16,5 0 0 0,-6 0 0 0,2-2 2 15,-2 2 1-15,6 0-1 0,-6-1 1 16,3 1 0-16,-3 0-2 0,6 0 3 0,-6-2-2 16,2 2 3-16,-2-1 3 0,6 1 8 15,-6 0 2-15,3 0 0 0,-1-2-6 16,2 2-3-16,-6 0-2 0,2-1-2 16,2 1 0-16,0 0-5 0,-2 0 0 0,2-2 0 15,-1 2 0-15,-3 0 0 0,8 0 1 16,-8 0 1-16,2 0-1 0,-2-1-2 15,8 1 1-15,-8 0-2 0,2 0 4 0,2-2-1 16,-2 2 2-16,-2 0-3 0,5 0 0 16,-1 0 0-16,-2 0 2 0,2 0-2 15,-4 0 1-15,2 0-1 0,-2 0 2 16,4 0-1-16,0 0-1 0,-4 0 1 0,2 0-1 16,-2 0 0-16,0 0-1 0,7-1 1 15,-7 1 0-15,4 0 3 0,0-2-3 16,-4 2 0-16,2 0 0 0,-2 0 0 15,4 0 2-15,0 0 0 0,-4 0-2 0,2 0 0 16,2 0 0-16,-4 0 0 0,2 0 0 16,-2 0 1-16,5 0-6 0,-1 0 3 15,-4 0 0-15,2 0 3 0,2 2 2 16,-4-2-3-16,2 0 3 0,-2 0-3 0,4 0 0 16,0 0 0-16,-2 0 2 0,-2 0 0 15,4 0-2-15,1 0-2 0,-5 0 2 16,6-2 0-16,-6 2 2 0,2 0-2 0,-2 0 0 15,4 2 1-15,0-2-1 0,-2 1 2 16,2-2-2-16,-4 1-3 0,2 0 3 16,-2 0 0-16,4-2 3 0,1 2-3 15,-3 0 0-15,-2 0 0 0,4 0 1 0,-2 0-1 16,2 0-1-16,0 0-1 0,-2 0 4 16,-2 0-2-16,4 0 1 0,0 0-2 15,-1 0 1-15,1 0 1 0,-4 0-1 16,2 0 0-16,-2-1-1 0,8 1 1 0,-8 0 0 15,6 0 2-15,-6 0-2 0,2 0 2 16,2 0-4-16,1 0 2 0,-3 0-2 0,2 0 4 16,-2 0 0-16,2 0 0 0,0 0-4 15,-2 0 2-15,2 0 2 0,0 0-2 16,3-2 0-16,-7 2 0 0,2-1 1 16,6 1 3-16,-8 0-3 0,6 0-1 0,-4-2 0 15,-2 2 0-15,8 0 0 0,-5-1 0 16,-3 1 0-16,8 0 0 0,-8 0 0 15,6-2 0-15,-4 2 0 0,-2 0 0 16,8 0 0-16,-6 0 1 0,3-1 1 0,-3 1-2 16,2 0 0-16,0 0 0 0,-2-2 0 15,4 2 0-15,-2 0 0 0,0 0 0 16,-1 0-1-16,1 0 1 0,0 0 1 0,-2 0 3 16,2 0-3-16,-4 0-1 0,2 0 0 15,2 0 0-15,0 0-1 0,-4 0-2 16,7 0 4-16,-7 0-1 0,2 0 3 15,2-1-1-15,0 1 1 0,-2-2-1 0,-2 2 0 16,4 0-2-16,0 0-3 0,-4 0 2 16,2 0 1-16,2 0-3 0,-4 0 1 15,2 0 1-15,-2 0-1 0,5 0 2 0,-1 0 2 16,-4 0-1-16,0 0 1 0,2 0-4 16,2 0 1-16,-4 0 1 0,2 0 0 15,-2 0 1-15,4 0-1 0,0 0 0 16,-4 0 0-16,2 0 0 0,2 0 2 0,-1 0 1 15,1 0-3-15,0 0 0 0,-2 0 0 16,-2 0 0-16,4 0 0 0,0 0 0 16,-4 0 0-16,2 0-1 0,2 0-3 0,-4 0 4 15,0 0 2-15,2 0 0 0,-2 0-1 16,0 0-1-16,5 0 0 0,-5 0 0 16,4 0 4-16,-4 0 0 0,0 0 2 0,0 0 1 15,0 0-2-15,0 0-1 0,0 0 8 16,0-1 4-16,2 1 3 0,-2-2-4 15,0 2-5-15,0-2-2 0,4 1-4 16,-4 1 1-16,0-1-21 0,0 1-73 0,0 0-127 16,-4 0-104-16,2 0-1 0</inkml:trace>
  <inkml:trace contextRef="#ctx0" brushRef="#br6" timeOffset="141042.87">21436 7264 1 0,'6'-1'13'0,"-2"1"-6"0,0 0-4 16,-1 0 1-16,1-2-4 0,0 2 3 15,2 0-2-15,-4-1 0 0,2 1 1 16,0 0 0-16,3 0 2 0,-5-2-3 16,6 2 2-16,-6 0-2 0,4-1 1 0,2 1-2 15,-1 0 4-15,-1 0-1 0,0-2-2 16,2 2-2-16,-2 0-2 0,-3-1-1 16,5 1 2-16,-6-2 0 0,6 2 3 15,-2 0 2-15,-4 0-2 0,7 0 1 0,-7 0-1 16,2 0-1-16,-2 0 2 0,6 0-1 15,-6 2 1-15,2-2-1 0,-1 1 1 16,5-1-2-16,-6 2 0 0,2-2 3 16,0 0 4-16,2 0 1 0,-4 1 14 0,7-1 4 15,-3 0-1-15,-4 0-8 0,2 2-7 16,0-2-1-16,-2 0-3 0,7 0-1 0,-7 0-1 16,2 0-3-16,-2 0 0 0,6 0-1 15,-8 0 0-15,6 0-1 0,-6 1 1 16,2-1 0-16,7 0 2 0,-9 0 3 15,2 0 1-15,4 0-5 0,-6 0-1 0,8 0 1 16,-6 0 2-16,2 0-3 0,0 0 0 16,3 0 0-16,-5 0 2 0,-2 0-1 15,8 0 1-15,-6-1 1 0,2 1-1 16,-2 0 2-16,-2 0-3 0,4 0-2 0,1 0-1 16,-3 0-1-16,-2 0 2 0,4 0 1 15,-2 0 0-15,2 0 1 0,0 0-1 16,-2 0 0-16,2 0 3 0,0 0-2 0,-2 0 1 15,3 0 7-15,-3-2-2 0,2 2-3 16,0 0-2-16,2-1-2 0,-6 1 3 16,2 0-4-16,2 0 2 0,0 0-1 15,-1 0 0-15,-3 0 0 0,4 0-1 0,0 0-1 16,-4 0 1-16,0 0 0 0,2 0 3 16,2 0-4-16,-4 0 2 0,2 0 0 15,-2 0 2-15,4 0 0 0,0 0-2 16,-4 0 0-16,2 0 1 0,3 0 1 0,-5 0 0 15,2 0-2-15,-2 0-4 0,4 0 1 16,-4 0 1-16,4 0 3 0,-4 0-1 16,2 0 1-16,-2 0 4 0,4 1-4 15,-2-1-1-15,-2 2-1 0,0-2 1 0,4 0 0 16,-4 0 0-16,4 0 2 0,-4 0 1 16,3 0-3-16,-3 1 3 0,4-1-3 15,0 0 2-15,-4 2 1 0,2-2 0 0,2 0 17 16,-4 0 11-16,2 0 5 0,2 0-13 15,0 0-9-15,-4 0-4 0,2 0-4 0,-2 0-2 16,5 0 2-16,-5 0 2 16,0 0-3-16,0 0-7 0,2 0 0 0,-2 0-7 15,0 0 4-15,0 0 3 0,4 0 7 16,-4 0-3-16,4 0 1 0,-4 0-1 0,0 0-2 16,0 0 1-16,2 0 1 0,-2 0-1 15,0 0 1-15,0 0 0 0,0 0-1 16,4-2-2-16,-4 2 3 0,0 0-2 15,4 0 1-15,-4 0-2 0,0 0 4 0,0 0-3 16,0 0 0-16,0 0-3 0,0 0 1 16,0 0 0-16,0 0 4 0,2 0 0 15,-2 0-2-15,0 0 0 0,0 0 0 16,4 0 0-16,-4 0-1 0,0 0 2 0,0 0 0 16,2 0-1-16,-2 0 0 0,0 0 2 15,0 0-2-15,5 0-2 0,-5 0 2 16,4 0 2-16,-4 0 2 0,0 0-2 0,0 0-3 15,0 0 2-15,2 0-1 0,-2 0 0 16,4 0 0-16,-4 0-2 0,0 0 3 16,0 0-1-16,0 0 2 0,2 0-1 15,-2 0 1-15,0 0 1 0,4 0 1 0,-4-1-2 16,4 1-2-16,-4 0 0 0,2 0 0 16,-2-2 0-16,0 2 0 0,7 0 0 15,-7-1 0-15,4 1-2 0,0 0 2 16,-4-2-2-16,2 2 2 0,-2 0 0 0,4 0 2 15,0-1 1-15,-4 1-2 0,0 0-1 16,2 0-2-16,2-2 3 0,-4 2-2 16,0 0 2-16,2 0-1 0,-2 0 4 0,5 0-4 15,-5-1 2-15,4 1-2 0,-4 0 2 16,0 0-1-16,0 0 0 0,2 0 1 16,-2 0 1-16,0 0 12 0,4 0 12 15,-4 0 14-15,0 0 8 0,0 0 6 0,0 0 5 16,0 0 9-16,0 0-1 0,0 0 4 15,0 0 5-15,0 0 3 0,0 0 0 0,0 0 0 16,0 0-5-16,0 0-11 16,0 0-15-16,0 0-15 0,-4 0-10 0,4 0-9 15,0 0-5-15,0 0-4 0,0 0-1 16,0 0-2-16,0 0 1 0,0 0-3 0,0 0 2 16,0 0 0-16,0 0 0 0,0 0-3 15,-2 0-21-15,2 0-115 0,0 0-207 16,-4 1-102-16,-3-1 36 0</inkml:trace>
  <inkml:trace contextRef="#ctx0" brushRef="#br6" timeOffset="144762.87">21424 6994 12 0,'0'0'58'0,"0"0"-6"0,0 0-5 16,0 0-1-16,0 0-1 0,0 0-1 16,0 0-2-16,0 0-5 0,0 0-7 15,0 0-9-15,0 0-10 0,0 0-3 16,0 2-6-16,0-2-2 0,2 0 0 0,-2 1 0 16,0-1-1-16,0 2 2 0,0-2-2 15,0 0 2-15,0 0-1 0,0 0 2 16,4 0 3-16,-4 1-1 0,0-1 4 15,4 0-1-15,-4 0-2 0,2 0-1 0,-2 0-1 16,4 0 3-16,-2 0 0 0,2 0 0 16,0 0-3-16,-1 0-1 0,1 2-1 0,0-2-4 15,2 0 3-15,-4 0 2 0,2 0 0 16,0 0 0-16,3 0-1 0,-5 0 0 16,2 0-1-16,0 0-1 0,-2 1 1 15,4-1 3-15,-2 0-1 0,0 0 3 0,-2 0 3 16,3 0 5-16,-1 0 10 0,2 0 2 15,-4 0-2-15,6 0-9 0,-6 0-4 16,2 0-5-16,3 0 1 0,-3 0-2 16,-2 0-2-16,6 0-2 0,-2 0 0 0,-4 0 2 15,7 0-1-15,-7-1-1 0,2 1 0 16,-2 0 2-16,6 0 0 0,-6 0-1 16,-2 0 4-16,7 0 2 0,-3 0-1 0,0 0-3 15,-2 0-4-15,6-2 1 0,-6 1 1 16,2 1 3-16,3 0-1 0,-3 0 2 15,2 0-2-15,-4 0-1 0,2-2 0 16,2 2-2-16,-2 0 0 0,1 0-2 0,1 0 4 16,-4 0 0-16,2-1-1 0,0 1 1 15,2 0-5-15,-4 0-1 0,-2 0 4 16,9 0 4-16,-7 0-3 0,-2 0-1 16,4 0 2-16,-2 0-1 0,2 0-1 0,0 0-1 15,-4 0 1-15,2 0 0 0,-2 0 0 16,4-2 0-16,0 2-3 0,-4-1 1 15,3 1 2-15,1 1 3 0,-4-1 3 16,0 0-2-16,2 0-1 0,-2 0 3 0,4 0-1 16,-4 0-2-16,4 0-1 0,-4 0-2 15,0 2 2-15,2-2 0 0,-2 0-1 16,4-2 4-16,-4 2-2 0,0 2 5 0,2-2-3 16,-2 1-57-16,0-1-133 0,0 2-87 15</inkml:trace>
  <inkml:trace contextRef="#ctx0" brushRef="#br6" timeOffset="146062.87">21436 7402 12 0,'0'0'37'16,"0"0"-6"-16,0 2-11 0,4-2-6 16,-4 0-8-16,0 0-4 0,0 0-1 15,2 0 2-15,-2 0-2 0,0 0 3 16,4 0 0-16,0 0 3 0,-1 0-1 0,-3-2 0 15,8 2 1-15,-2 0-3 0,-4 0 2 16,6-1-2-16,-1-1 2 0,-5 2-5 16,6 0-1-16,-2 0 0 0,4-2 0 0,-8 2 2 15,7 0 0-15,-1 2-1 0,0-2 1 16,-2 0 0-16,1 0 2 0,-1 0 4 16,2 0 10-16,-2 0 12 0,1 0 6 15,-1 0-1-15,0-2-7 0,2 1-9 0,-2 1-5 16,1-1-3-16,-1 1 0 0,2-2-5 15,-2 1-3-15,1-1 2 0,-1 1-3 16,0 1-1-16,2-2-2 0,-6 1 3 16,7-1 2-16,-3 1-3 0,-4-1-2 0,6 2 1 15,-6-2 0-15,2 2 0 0,-2-1-4 16,7 1 3-16,-7 0 1 0,-2 0 0 0,6-1 0 16,-6 1-1-16,8 0 1 0,-8 0 1 15,2 0 0-15,2 1-1 0,0-1 0 16,-1 0 3-16,1 0-1 0,-2 0-1 15,-2 0-2-15,4 0 2 0,0 0 4 0,-4 0-2 16,6 0-2-16,-6 0-2 0,2 0 2 16,-2 0-1-16,4 0 2 0,-4 0-4 15,5 0 1-15,-5 0 1 0,2 0 1 0,-2 0 1 16,0 0-4-16,4 0 1 0,-2 0-1 16,-2 0 4-16,4 0-1 0,0 0 1 15,-4 0-2-15,0 0-2 0,2 0 4 16,-2 0 1-16,0 0-1 0,4 0-3 0,0 0 4 15,-4 0-3-15,0 0 1 0,0 0-2 16,2 0 1-16,-2 0-3 0,5 0 3 16,-5 0 0-16,0 0 0 0,0 0-1 15,0 0 2-15,0 0 0 0,0 0 2 0,0 0 24 16,2 0 22-16,-2 0 25 0,0 0 7 16,0 0-1-16,0 0-7 0,0 0-11 15,0 0-18-15,0 0-15 0,0 0-13 16,0 0-6-16,-2 0-10 0,2 0 0 0,0 0 3 15,0 0-53-15,0 0-134 0,0 0-118 16,0-1-13-16</inkml:trace>
  <inkml:trace contextRef="#ctx0" brushRef="#br7" timeOffset="156912.87">21796 6160 41 0,'0'9'30'0,"0"0"-4"0,0 0-6 15,-2 0-6-15,2 0-3 0,0-1-5 16,0 1-3-16,0 0-3 0,0 0 2 0,0-2 0 15,0 2 4-15,0-1-2 0,0-1-1 16,0 2-2-16,0-1 1 0,0-2 1 16,0 0-2-16,0 1 0 0,0-1 1 15,0 0-1-15,2 2-1 0,-2-4 0 0,0 4 0 16,0-2 3-16,0 0-3 0,0 0 0 16,0 1 2-16,0-1 0 0,0 0-1 15,4 0-1-15,-4 0 0 0,0 0 2 16,0 2 0-16,4-4 0 0,-4 2 1 0,0 2 0 15,0-4-1-15,0 4 0 0,0-2-2 16,0-2 1-16,0 2 0 0,2 0 3 16,-2-1 2-16,0 1 3 0,0-2-4 0,4 1 0 15,-4-1-3-15,0 1-2 0,0-1 1 16,0 1 1-16,0-2-4 0,0 1 2 16,0-1 2-16,2 2 5 0,-2-2-2 15,0 0-3-15,0 1-2 0,0-1 0 0,0 0 2 16,0 2 0-16,0-2-1 0,4 0-1 15,-4 1-1-15,0-1 0 0,0 0 1 16,4 0 0-16,-4-1 1 0,0 1 0 16,0-1-1-16,0 0 3 0,0 1-3 0,0-1 4 15,0 1-2-15,3-2-1 0,-3 2 2 16,0-1 5-16,0-1 15 0,0 2 12 16,0 0 3-16,0 0-14 0,0-1-4 15,0 1-9-15,4 0-1 0,-4-1-3 0,0 0 0 16,0 1-6-16,0 0 0 0,4 0 3 15,-4 0 0-15,0 0-1 0,0 0 0 16,0 0 19-16,0 2 28 0,0-2 17 0,0 1-4 16,0 0-17-16,0 1-12 0,0 0-13 15,0-2-10-15,0 2-2 0,0 0-4 16,0 0-2-16,0-1-1 0,0 0 0 0,0 1-2 16,0 0 0-16,0-1 1 0,0 1 0 15,0 1 1-15,0-2 0 0,0 2-2 16,0-2 2-16,0 3-1 0,0-3 1 0,0 1 1 15,0-1-3-15,0 1 1 0,0-1-1 16,0 1 1-16,0-1-1 0,0 1 3 16,0-1-2-16,0 1 0 0,0-2 1 15,0 3-1-15,0-2-1 0,0 1 0 0,0 0-1 16,0 0 2-16,0 1 1 0,0-1-1 16,0 1-1-16,0-2-1 0,0 1-1 15,0-2-2-15,0 1 4 0,0 1 0 16,0-2 0-16,0 0 3 0,0 1-5 0,0-1 2 15,0 2 3-15,0-1-3 0,0-1 0 16,0 2 1-16,0-1 1 0,0 1-1 16,0 1-1-16,0-2-1 0,0 1 0 0,0-1-1 15,2 1-1-15,-2-1 3 0,0 1 0 16,0-1 2-16,0-1-1 0,0 2 1 16,0-2-2-16,0 0 1 0,0 0-1 15,0 0 0-15,4 0 0 0,-4 0 0 0,0 0 6 16,0-1-4-16,0 2 0 0,0-1-3 15,0 0 1-15,0 0-1 0,0 0 1 16,0-1 0-16,0 2 1 0,0-3 0 16,0 2-2-16,0-1 1 0,2 1-3 0,-2-2 0 15,0 2 1-15,0-2 6 0,0 1-1 16,0 0-3-16,0-1-1 0,0 2 1 16,0-1 1-16,0-1 1 0,0 1 1 0,0-1-1 15,0 1-2-15,0-1 0 0,0-1 0 16,0 2 0-16,4-2-2 0,-4 1 4 15,0-1 0-15,0 0-1 0,0 0-2 0,0 2 6 16,0-2-5-16,0 1 3 0,0-1-7 16,0 2 0-16,0-1 2 0,0-1 0 15,0 2 2-15,0-2 2 0,0 1-2 0,0-1 2 16,0 0-2-16,0 2 0 0,0-2-2 16,4 0 2-16,-4 0 6 0,0 0 5 15,2-2-4-15,3 1-100 0,1-1-136 16,0-2-81-16</inkml:trace>
  <inkml:trace contextRef="#ctx0" brushRef="#br7" timeOffset="157642.87">21883 7240 26 0,'0'0'44'0,"0"0"0"16,0 2-3-16,0-2-3 0,0 0-75 15,0 0-39-15</inkml:trace>
  <inkml:trace contextRef="#ctx0" brushRef="#br7" timeOffset="159042.87">21883 7245 32 0,'0'0'36'0,"-3"1"-7"0,3 0-10 16,0 1-6-16,0-2-5 0,0 3-2 16,0-1-3-16,0-1-1 0,0 2 1 15,-4 0-1-15,4 0 3 0,0 0 4 0,0 2 2 16,-4-2 7-16,4 1 1 0,0 0 8 16,0 1 3-16,0 0 2 0,0-1-6 0,-2 2-6 15,2-1-8-15,-4 1-3 16,4 0-4-16,0 0-2 0,0 0 0 0,0 1 3 15,0-1-3-15,0 2 0 0,0-3-6 16,0 2 2-16,0-1 1 0,0 0 0 0,0 0 1 16,0 0 2-16,0 0 1 0,0 0 1 15,0 0 6-15,0 0 3 0,0 1 2 16,0-2-5-16,0 2-2 0,0-1-5 16,0 0 2-16,0 2-3 0,0-4 2 0,0 4-2 15,0-2-1-15,0-2-2 0,0 4 2 16,0-2-1-16,0 0 1 0,0 0 0 15,0 1 22-15,0 1 16 0,0-2 11 16,0 1-12-16,0 1-12 0,0-2-9 0,0 1-6 16,0-1-3-16,0 0-2 0,0 0-1 15,0 2 0-15,0-2 0 0,0 0-1 16,0-2 7-16,0 2 9 0,0-1 8 0,0-1-3 16,0 1-5-16,0-2-5 0,0 1-4 15,0-1 4-15,0-2 3 0,0 3 9 16,0-3 8-16,0 2 7 0,0-1 8 15,-2-2 2-15,2 1-2 0,0 1-6 0,0-1-11 16,0 1-9-16,0-2-6 0,0 1-5 16,0-1-6-16,0 1 1 0,0-1-2 15,0 0-4-15,0 2-4 0,0-2 1 16,0 0 0-16,0 0 1 0,0 2 3 0,0-2 0 16,0 0 7-16,0 0 10 0,0 0 12 15,0 0 6-15,0 0-2 0,0 0-8 16,0 0-10-16,0 1-6 0,0-1-5 0,0 0 0 15,0 0-3-15,0 0-1 0,0 0-1 16,0 0-2-16,0 0 0 0,0-1 1 16,0 1 0-16,0-2-4 0,0 0-1 15,2 2 0-15,-2-1 6 0,0 0-3 0,0-1 0 16,0 1-1-16,0 1-1 0,4-2-1 16,-4 2 2-16,0-1 2 0,2 1 1 0,-2 0-1 15,0-2-2-15,0 2-1 0,0 0 2 16,0 0-1-16,0-1 2 0,0 1 2 15,0 0 0-15,0-2 1 0,0 2-1 16,0 0-2-16,4-1 3 0,-4-1 1 0,0 2 0 16,0-2-1-16,4 1 1 0,-4 0-1 15,0-1 1-15,0 1-30 0,0 1-53 16,3-2-70-16,-3 1-49 0,0-1-27 16,0 1 10-16,4-2 31 0,-4 1 50 0,4 0 47 15,-4 1 31-15,0 0 20 0,0-1 10 16,0 1 12-16,0 1 7 0,2-2 2 15,-2 2 1-15,0-1 0 0,0 1 5 16,4 0 9-16,-4 0 13 0,0 0 15 0,0 0 4 16,0 0-1-16,0-2-5 0,0 2-1 15,0 0-2-15,0 0-1 0,0 2 2 16,0-2 1-16,0 1 7 0,0-1-1 0,0 2-3 16,0-2-10-16,0 0-8 0,0 0-10 15,0 1-1-15,0-1-4 0,0 2-3 16,0-2-3-16,0 0 0 0,0 0 1 15,2 1 0-15,-2-1-1 0,0 0-2 0,0 0-2 16,0 0 2-16,0 0 0 0,0 0 2 16,0 0 0-16,4 0 5 0,-4 0 0 15,0 0 1-15,4 0-3 0,-4 0 1 16,0 1 0-16,0-1 3 0,2 0-3 0,3 0 0 16,-5 0-3-16,2 0 2 0,-2 0-1 15,4 2 2-15,0-2 7 0,-4 0 12 16,2 0 11-16,6 0 3 0,-6 0-2 0,2-2-2 15,-2 2-2-15,7 0-8 0,-3-1-5 16,-4 1-6-16,2-1-4 0,2 1-4 16,-2-2-2-16,3 1-2 0,-3-1 0 0,2 1 0 15,-2-1 0-15,2 2-1 0,-4-1 0 16,7 1 1-16,-7 0 0 0,4 0 0 16,-2 0 0-16,2 0 1 0,3 0 1 0,-3 0 0 15,-4 0-1-15,6 0 1 0,-2 0 3 16,5 0-4-16,-9-2 4 0,8 2-4 15,-4 0-1-15,2-1 2 0,-1-1-2 16,-1 2 0-16,0-1 0 0,-2 1 0 0,2 0 0 16,-1-2-2-16,-3 2 4 0,4 0-2 15,-6 0 3-15,8 0 0 0,-6 0 0 16,-2 0-2-16,8-2 0 0,-8 2 1 16,2 0-5-16,3 0 3 0,-3-1 0 0,2 1 4 15,0 0-1-15,-4 0-3 0,2 0-4 16,2 0 2-16,-4 0 2 0,0 0 2 0,2 0 0 15,-2 0 0-15,0 0-2 0,0 0 0 16,4 0 0-16,-4 0 0 0,0 0 1 16,5 0 0-16,-5 0 3 0,0 0-3 15,0 0 2-15,0 0 2 0,0 0 19 0,0 0 26 16,0-1 23-16,0 1-2 0,0 0-13 16,0 0-16-16,0-2-14 0,-5 1-8 15,1 1-20-15,4 0-75 0,-2-2-139 0,2-1-159 16,-6 0-35-16,2 2 71 0</inkml:trace>
  <inkml:trace contextRef="#ctx0" brushRef="#br7" timeOffset="160392.87">22224 7572 32 0,'0'0'84'0,"0"0"-78"0,0 0-48 0</inkml:trace>
  <inkml:trace contextRef="#ctx0" brushRef="#br7" timeOffset="161632.87">22226 7565 24 0,'0'-1'32'16,"0"0"7"-16,0-1 5 0,0 1 2 16,0 1-7-16,0-2-3 0,4 1-5 15,-4-1-7-15,0-1-11 0,0 2-5 16,0-1-4-16,0-1-2 0,4 2-1 0,-4-4 1 16,0 2-1-16,0 0-1 0,0-2 2 15,0 3 0-15,0-4-1 0,0 1 2 16,0-1 3-16,0 2 10 0,2-2 1 15,-2 0 12-15,0 0 0 0,0-2 2 0,0 0-8 16,0 3-10-16,0-3-5 0,0 1-3 16,0-1-9-16,0 1 2 0,0 1-3 15,0-2 10-15,0-1 1 0,4 3-2 0,-4-1 0 16,0 1 1-16,0-2 0 0,2 2 0 16,-2 0 0-16,0 0-1 0,0 2 0 15,0-1 1-15,0 1-3 0,0 1-1 0,0-2 2 16,0 2-1-16,0 0-1 0,0 0 1 15,0 2-1-15,0-2 1 0,0 1 1 16,0-1 1-16,0 2-2 0,0-2-1 16,0-1 1-16,0 3-1 0,0-2-2 0,0 2 1 15,0-2-2-15,0 0 6 0,0 0-2 16,0 1 1-16,0-1-3 0,0 0 1 16,0 0 1-16,0 2 0 0,0-2 4 0,0 0 4 15,0 0 1-15,0-1-4 0,0 2-3 16,0-1 1-16,0-2 0 0,0 2-1 15,0-3-2-15,0 2 0 0,0-1 2 16,-2-1 0-16,2 0 1 0,0 0-4 0,0 0 1 16,-4 2-1-16,4-2-4 0,0 1 5 15,0-1-1-15,0 2 1 0,0-2 6 16,0 1 6-16,0 0 5 0,0 1-5 16,-2 0-3-16,2-1 3 0,0 0 1 0,0 1 2 15,-4-2-4-15,4 2 0 0,0-1-4 16,-4-1-2-16,4 0-4 0,0 0-2 15,0 0 1-15,0 0-2 0,0-2 0 16,0 3 4-16,0-3 0 0,-2 2-1 0,2-1 0 16,0 1 5-16,0 0 14 0,0 0 6 15,0 0 4-15,0 1 2 0,-5-1 1 16,5 2 1-16,-2-2-6 0,2 1-3 0,0 1-6 16,0-1-9-16,0 1-5 0,0-1-3 15,-4 1 6-15,4-2 0 0,-4-1-1 16,4 2-4-16,0-1 6 0,0 0-3 15,0 0-1-15,0-2 1 0,-2 0 12 0,2 3 11 16,0-3 8-16,0 2 6 0,0-1-6 16,-4 1-5-16,4 0-6 0,-2-2-3 0,2 2 4 15,0-1 5-15,0 1 3 16,0-2-9-16,-4 1-10 0,4-1-4 0,-4 1-7 16,4-2-1-16,0 1-6 0,0-1 0 15,-2 0 0-15,2 2 4 0,0-2-2 0,0 0 0 16,0 1 0-16,0-2 2 0,-5 1 0 15,5 0-4-15,-4-2 4 0,4 1 0 16,0 1-2-16,0-2-6 0,-2 0 2 16,2 1 2-16,0 0-3 0,0-1 1 0,0-1-1 15,0 0 2-15,0 2 1 0,0-1 0 16,0-1 1-16,0 2-1 0,0-3-1 16,0 2 1-16,-4 0 0 0,4 1 0 0,0-1 0 15,0 1-3-15,0-1 2 0,0 0 2 16,-2 1 0-16,2 1 1 0,0-1-6 15,0 0 4-15,0 2 4 0,2-2 0 16,-2 2-7-16,0 0-4 0,0-1 3 0,0 2 2 16,0-2 2-16,0 1 0 0,0-1 0 15,0 2-1-15,0-3 1 0,0 2-1 16,0 0 2-16,0-1-1 0,-2 0 0 16,2 0 0-16,0 2 0 0,0-2-1 0,0 1-1 15,0 0-1-15,0 1 3 0,0 0-3 16,0-1 1-16,0 2 1 0,0 0 2 0,-4 0 2 15,4-1-1-15,0 2-1 0,0-1-1 16,0 0-1-16,-4 0 2 0,4 1 1 16,0 1 1-16,0 0-3 0,0-1 0 15,0-1 3-15,-2 3-1 0,2-1-1 0,0 1-4 16,0 0 1-16,0 1 2 0,0-1 2 16,0 0-1-16,0 2-1 0,-5-1 0 15,5 1 0-15,0-2 2 0,0 1 0 16,-2 2-3-16,2-1 0 0,0-1 1 0,0-1 0 15,0 1-1-15,0 1-1 0,0 1 0 16,0-1 2-16,0-1 0 0,0 1 0 16,0 1 0-16,0-2-1 0,0 2-3 0,0-1 0 15,0 1 0-15,0 0-1 0,0 0 5 16,0 0 2-16,0 1-79 0,2 1-176 16,-2 1-173-16,0-1-26 0,-2 2 112 15</inkml:trace>
  <inkml:trace contextRef="#ctx0" brushRef="#br7" timeOffset="163942.87">21839 6168 6 0,'0'-2'39'0,"0"1"0"0,-2-1-1 16,2 2 3-16,0-3-4 0,0 3-3 16,0-1-7-16,0 1-3 0,0-2-10 15,0 2-7-15,0 0-5 0,0-1-4 0,0 1 0 16,0 1 2-16,0-1 4 0,2 0 3 16,-2 2 3-16,4-1 4 0,0 0 7 0,-2 1 15 15,3-2 23-15,1 2 27 0,0-2 17 16,0 0 5-16,2 0-6 0,-1 0-18 15,3-2-22-15,0 0-12 0,-3 1-16 16,3 0-8-16,0-1-8 0,3 1-4 0,-3-1-4 16,2 1-4-16,-1-2-2 0,-5 1-1 15,8 2-1-15,-7-1 1 0,-1-1 0 16,0 2 6-16,2-1-2 0,-6 1-2 16,7 0-2-16,-7-2-2 0,2 2 2 0,-2 0-1 15,-2 2 3-15,8-2 0 0,-8 1 3 16,2-1-1-16,2 3 4 0,-2-1-35 0,2 1-132 15,1-2-161-15,-5-1-66 0,0 2 72 16</inkml:trace>
  <inkml:trace contextRef="#ctx0" brushRef="#br7" timeOffset="164562.87">21990 6603 5 0,'4'0'100'16,"-4"0"5"-16,2-2 2 0,-2 2-9 15,4-1-92-15,-4 1-59 0,2-2-40 0,-2-1 54 16,5 3 33-16,-1-3 28 0,-2 1 13 16,2 1 6-16,2-2 1 0,-2 0 0 15,2 0 0-15,5 0 1 0,-5 0 2 0,4 0-2 16,-4 0-12-16,5 0-10 0,1 0-7 16,-1 2-5-16,-1-1-5 0,0-1-2 15,3 3-2-15,-3 0 3 0,0 0-1 16,1 0-1-16,-1 2 3 0,-2-1 0 0,3 2 1 15,-3 0-1-15,0 2 2 0,2-3 1 16,-3 3 5-16,3 0 1 0,-4 1 4 16,5-2 13-16,-3 2 9 0,-2 0 9 15,4 0 3-15,-3 2 11 0,-1-2-2 0,0-1-8 16,2 2-19-16,0-1-7 0,1-1-9 16,-3 0-4-16,-4 0-3 0,6-1-2 0,-2-1-2 15,1 0 1-15,-1 0 2 0,2-1-2 16,-2-1 1-16,5-1 1 0,-5 0-48 15,0-1-161-15,0-1-147 0,5 1-34 16</inkml:trace>
  <inkml:trace contextRef="#ctx0" brushRef="#br7" timeOffset="165512.87">22612 6768 51 0,'0'-2'94'15,"0"-1"-3"-15,0 1 1 0,0 1-5 16,0 0-5-16,0 1-19 0,4-2-14 0,-4 1-12 15,0 1-11-15,0 0-5 0,0 0-7 0,0 0-1 16,0 0 2-16,0 0-78 0,0 0-49 16,-4 1-32-16,4 2 61 0,0 0 35 15,0 0 24-15,0 0 12 0,0 2 8 16,-2-2 5-16,2 1 6 0,0 1-2 16,0-1 5-16,-4 2 7 0,4-1 8 0,0 1 5 15,0 0-5-15,0 0-10 0,0 0-6 16,0 0-4-16,0-2 0 0,0 2-2 15,4 0-2-15,-4 0 7 0,0-1-3 16,2-1 1-16,-2 1-5 0,0-1 5 0,4-1-2 16,-4 2-2-16,4-2 3 0,-4-2 2 15,3 2 2-15,-3-1 1 0,0-1 0 0,8-1 4 16,-8 1 3-16,2-1 1 0,2-1-16 16,-2 1-61-16,-2-3-109 0,8-1-54 15</inkml:trace>
  <inkml:trace contextRef="#ctx0" brushRef="#br7" timeOffset="166042.87">22637 6645 11 0,'2'0'171'0,"-2"-2"25"0,0 2 12 16,0-1 1-16,0 1-15 0,0 0-18 15,0 0-10-15,0 0 6 0,0 0 22 0,0 0 34 16,0 0 30-16,0 0 8 0,0 0-32 16,4 0-53-16,-4 0-56 0,0 0-42 15,0-2-34-15,4 2-21 0,-4 0-11 0,0-1-7 16,0 1-4-16,0 0-2 16,2 0 3-16,3-2-1 0,-5 2-77 0,2 2-186 15,2-2-229-15,-4 1-209 0,4 1 10 0,-4-2 120 16,2 3 222-16</inkml:trace>
  <inkml:trace contextRef="#ctx0" brushRef="#br7" timeOffset="166532.87">22786 6880 60 0,'0'0'69'0,"0"2"-2"16,0-2-5-16,4-2-1 0,-4 2-8 15,4-1-5-15,-4-1-4 0,0 2-3 0,2-3 0 16,2 3 3-16,-4-3 3 0,2 3-79 16,3-1-47-16,-1-1-35 0,-2 1 55 15,2 1 31-15,-2-2 17 0,2 1 12 0,0 1 17 16,-2 0 18-16,2-2 9 0,1 2 3 15,1 0-6-15,-4 0-9 0,6 0-9 16,-2 0-4-16,-4 0-7 0,7 0-5 0,-7 0-5 16,4 0 1-16,2 0-3 0,-6 0 4 15,6 0-2-15,-1 0 0 0,-5 0 1 16,2 0 0-16,0 2-1 0,2-2 2 16,-4 0 1-16,-2 0 3 0,9 0 1 0,-9 1 0 15,2-1-24-15,-2 0-63 0,0 0-113 16,0 0-50-16</inkml:trace>
  <inkml:trace contextRef="#ctx0" brushRef="#br7" timeOffset="167042.87">22866 6829 56 0,'0'3'60'0,"0"0"2"0,-4 2 2 0,4-1-5 15,-2 1-4-15,2 0-9 0,-4 0-3 16,4 1-3-16,-2 0-7 0,2 0-9 0,-4 0-6 16,0 0-5-16,4 0-5 15,0 0-4-15,0 0-2 0,-2-1 3 0,2 1-3 16,0-2-1-16,0 1-1 0,0-3 1 16,0 3 3-16,0 0 0 0,0-2 1 0,0 1 4 15,2-1 3-15,-2 0-10 0,4 0-76 16,0-1-118-16,-4-2-55 0</inkml:trace>
  <inkml:trace contextRef="#ctx0" brushRef="#br7" timeOffset="168022.8799">23042 6978 48 0,'4'-2'61'0,"0"1"2"16,-4 1 10-16,0-2 5 0,2 1 2 16,-2 1-4-16,0-2-9 0,5 2-8 15,-1-3-6-15,-4 1-7 0,2 1-8 16,2 0-6-16,-4-2-8 0,2 0-1 0,-2-2 5 15,4 0 8-15,0 1-3 0,-2 0-2 16,2-2-11-16,-4 0-7 0,3-2-4 16,1 2-4-16,0-1 1 0,-2 1-2 15,-2-2-1-15,4 1-2 0,0 1-2 0,-2-1 1 16,2 2 0-16,-4-3 1 0,2 3 7 16,-2 0 16-16,0-1 15 0,5 1 9 15,-5 1 5-15,4 1 2 0,-4-2-2 16,0 1-5-16,0 1-6 0,0-2-3 0,0 4-2 15,0-2-5-15,2 0-6 0,-2 1-7 16,0-1-5-16,0 2-5 0,4-1-2 0,-4 2-3 16,0-2-3-16,0 1-1 0,0 1 1 15,0-1 1-15,0 1-5 0,0 0 3 16,0 0 0-16,0 0 0 0,0 0 0 16,0 1 3-16,0-1-1 0,0 1-2 0,0 1-1 15,0 0 2-15,-4-1 0 0,4 1-1 16,0 1-1-16,0-2-1 0,-2 2-1 15,2-1 3-15,0 0 0 0,0 2 0 0,0-1 4 16,0 0-3-16,-4 0 0 0,4 1-1 16,-5-1 0-16,5 2 3 0,0-2-3 15,0 1 1-15,-2 1-1 0,2-1-3 16,0 1 2-16,0-1 1 0,-4 1 0 0,4-1 0 16,0 2 0-16,0-1 0 0,-2-1 0 15,2 2 0-15,0-1 4 0,0 1-4 16,0-2-1-16,0 1 1 0,0-2 0 15,0 3 0-15,0-3 0 0,-4 1 1 0,4 1-1 16,0-1 0-16,0 1 0 0,0-1 0 16,0 1 0-16,0-1 0 0,-4 1 0 15,4-3-1-15,0 2 1 0,0-1-2 16,0 0 2-16,0 0 3 0,0 0-1 0,0 0-2 16,0-2 0-16,0 2 1 0,0 0 7 15,0-1 1-15,0-1 4 0,0 1-2 16,0-1-1-16,0 1-4 0,0-2 2 0,0 1 10 15,0 1 12-15,0-2 16 0,0 1 14 16,0-1 13-16,0 0 7 0,0 1-1 16,0-1-7-16,0 0-17 0,0 0-14 15,0 0-11-15,4 0-7 0,-4 0-9 0,0-1-4 16,4 0-2-16,-4-2-1 0,2 1-33 16,2-1-137-16,-2 0-246 0,-2-1-164 0,5-1 13 15,-5 1 170-15</inkml:trace>
  <inkml:trace contextRef="#ctx0" brushRef="#br7" timeOffset="173442.8799">22321 12001 28 0,'0'-1'103'16,"0"1"-13"-16,0 0-20 0,0-2-15 16,0 2-12-16,0 0-12 0,0-1-6 0,2-1-4 15,-2 2-5-15,4-1-5 0,-4-1-2 16,0 2-6-16,0-1 1 0,2 1-3 16,-2 0 0-16,4 0 2 0,0 1 7 0,-2 1 3 15,2-1 0-15,-1 2-3 0,5 0-3 16,-6 0 1-16,6 0 2 0,-6 2 0 15,2-2 1-15,3 0 16 0,-3 1 9 16,2 1 13-16,-6-2 8 0,2 1 13 0,2 2 10 16,0 0 4-16,-2 0-2 0,-2 2-12 15,0-1-14-15,0 4-6 0,0-1-16 16,0 0-11-16,0 4-13 0,0-2 0 16,0 1-2-16,0 1-1 0,0 1 2 0,-2 0 8 15,2 0 10-15,0 0 27 0,0 0 20 16,0 0 16-16,0-1-8 0,0 1-7 0,2-2 15 15,-2-1 20-15,0 0 14 0,4 0-3 16,-2 0-15-16,-2 0-25 0,5 0-25 16,-1 0-16-16,-2-1-12 0,2-1-7 15,0 0-8-15,2 1 1 0,-4 0 4 0,7-1 11 16,-3 1 14-16,0-1 14 0,0-1 13 16,2 0 4-16,-1 0-5 0,-5 0-8 15,6 0-5-15,-2-1 1 0,-4 1 3 0,7-2-10 16,-7 1-8-16,4 1-13 0,2-2-6 15,-6-1-7-15,6 2-4 0,-1-1-2 16,-5-1-3-16,6 0-1 0,-6 0-4 16,2 0 1-16,-2-1-3 0,2 1-1 0,1-2-1 15,-3 1 4-15,2-1 1 0,0-1 1 16,-2 2 0-16,2-3-2 0,-4 2-4 16,2-1 2-16,-2-2 0 0,4 1 0 15,0-1 1-15,-4 1 1 0,2-4 0 0,3 1-24 16,-3-2-90-16,2-2-173 0,0 1-171 15,-2-4-114-15,-2 0-54 0,0 0 49 16,0-1 113-16,4 0 175 0</inkml:trace>
  <inkml:trace contextRef="#ctx0" brushRef="#br7" timeOffset="174472.8799">22354 11992 28 0,'0'-1'37'16,"0"1"-5"-16,2-2-3 0,-2 0-9 0,0 2-4 15,0-1-6-15,0 1-1 0,0 0-1 16,4-1 10-16,-4 1 16 0,0 0 25 16,0 1 17-16,0-1 18 0,0 1 11 15,0 3 10-15,-4-3 8 0,4 2 2 0,-2 0-2 16,2 0-2-16,-8-1-1 0,8 0 7 15,-7 0 9-15,7 0 13 0,-2-1-8 16,-2 1-30-16,0-2-32 0,2-2-31 16,2 1-18-16,-4-1-14 0,4-1-8 0,-2-1-6 15,2-1-4-15,0 1-2 0,2-2 0 16,2 1 0-16,-4-1-2 0,2 2 1 16,6-2-2-16,-6 1 1 0,2 1 1 15,3 1 0-15,-1-1 4 0,-2 2 0 0,2 2 2 16,-2 0 5-16,3 0 1 0,-3 2 5 15,2 2-1-15,-6-1 6 0,0 3 1 16,2-2 12-16,-4 4 9 0,2-2 7 0,-4 0 8 16,2 0 11-16,-7 1 13 0,7-2 9 15,-4 1 8-15,-2-2-3 0,6 1-10 16,-6-2-22-16,1-2-22 0,5-1-14 16,-2 0-10-16,0-3-7 0,2 0-7 0,2-1-2 15,-4-3 1-15,4 2-3 0,0-3 2 16,0 3-6-16,4 0-1 0,-4-1 0 0,0 3 0 15,2-2 2-15,2 1 0 16,0 2 2-16,-2 1-1 0,-2-1 4 0,7 4 2 16,-3-1 2-16,0 1 4 0,-2 0-2 15,2 5 4-15,0-3 1 0,-4 2-1 0,2-2 3 16,-2 3-1-16,0-1 2 0,0-1 3 16,-2 2 15-16,2-3 17 0,-4 1 15 15,0-1 6-15,2 1-9 0,-2-4-10 16,0 2-21-16,-3-3-13 0,5 0-7 0,-2-1 4 15,0-2-6-15,2-4-4 0,2 3-2 16,0-3-4-16,0 0 3 0,0 0 0 16,0 1-3-16,0 0-2 0,2 0-6 0,-2 2 3 15,4-1 3-15,0 4 8 0,-2-3-2 16,2 4 2-16,-1 0 2 0,1 4 4 16,0-1 8-16,-2 1 3 0,-2 2 1 15,4 0-6-15,-4 2-3 0,0-1-1 0,0 1-2 16,-4-1-1-16,4 1-2 0,0-2 2 15,-2 0-1-15,2 0-2 0,0-3-1 16,0 1-5-16,0-4-88 0,0 0-250 16,0-3-373-16,0-3-143 0,0-1 107 0,2-1 290 15</inkml:trace>
  <inkml:trace contextRef="#ctx0" brushRef="#br0" timeOffset="186062.87">22372 7101 4 0,'5'4'3'0,"-5"1"-2"15,4-2-1-15,-4 1 2 0,0 1 0 16,0-2 1-16,0 0-3 0,2 1 0 16,-2-1 1-16,4 0 1 0,-4 2 1 0,0-2 2 15,0 0-2-15,0 0 4 0,2-1-2 16,-2 2 2-16,0-1 1 0,0-2 1 0,0 2 2 15,0-1-3-15,4 1 5 0,-4-2 2 16,0 0 4-16,0 1 8 0,0 0 2 16,4-1-1-16,-4 1-4 0,0-1 0 15,0-1-4-15,0 2-3 0,0-2-9 0,0 1 0 16,0-1-4-16,0 2-1 0,0-2-1 16,0 0 1-16,0 0-3 0,0 0 0 15,0 0 2-15,2 0 5 0,-2 0 4 16,0 0 3-16,6-2 4 0,-6 1-4 0,9-2-62 15,-7 0-94-15,2-2-55 0</inkml:trace>
  <inkml:trace contextRef="#ctx0" brushRef="#br0" timeOffset="187162.8799">22296 7027 12 0,'-2'-1'35'16,"2"-1"1"-16,-4 2-5 0,0-2 0 16,4 2-2-16,-2-1-5 0,2 1-7 0,0 0-8 15,0-1-3-15,-5 1 3 0,5 0-3 16,-2 0-5-16,2 0 5 0,0 0-2 15,0 0 1-15,0 0-1 0,0 0 3 16,0 0 4-16,0 0 2 0,0 0 3 0,0 0 0 16,0 0 4-16,0 0-6 0,0 0-4 15,0 0-3-15,0 0-3 0,0 0-3 0,2 0 4 16,-2 0-3-16,5 0 5 0,-5 0-3 16,2 0 2-16,2 0 1 0,0 0 4 15,-2 0 5-15,6 0 9 0,-6 0 8 16,4-2 7-16,-1 2 1 0,1 0 2 0,-2-1-5 15,2 1-7-15,-2 0-6 0,-2 0-7 16,5 0-3-16,1 0-5 0,-6-2-1 16,-2 2-5-16,8-1-2 0,-6 1-1 0,2 0 0 15,-2 0 1-15,-2-2-1 0,9 2-1 16,-9 0 0-16,6 0 2 0,-6 2-1 16,2-1 1-16,-2 1-1 0,4-2-4 15,0 0 2-15,-4 1 0 0,0-1 2 0,2 0 2 16,-2 0-2-16,0 0 3 0,0 2 3 15,4-2 0-15,-4 0-1 0,2 1-6 16,-2 0 2-16,0 3 1 0,0-1 2 16,0-2-1-16,0 2 0 0,0 2-1 0,0-3 1 15,0 2 0-15,0 0-2 0,0 1-1 16,0-2-2-16,0 1 0 0,0 1 2 16,0-1 6-16,0 1-2 0,0-1 15 0,0 2 32 15,0 0 32-15,0 0 6 0,0 0-15 16,-2 0-24-16,2 0-16 0,-4 0-12 15,4 0-5-15,0 0-8 0,0 0-4 16,0 0-1-16,0-1-4 0,-2 0 1 0,2 2 0 16,0-1 1-16,0-2-2 0,0 2 1 15,0 0-2-15,0 0 2 0,0-1-2 16,0 1 3-16,0-2-3 0,0 1 2 16,0-1-2-16,0 1 1 0,0-1 1 0,0-1 1 15,0 0-1-15,0 0 1 0,0 2 0 16,0-4 1-16,0 2 18 0,0-1 24 15,0 1 33-15,0-2 22 0,0 0 6 0,0 1-2 16,0-2-14-16,0 2-20 0,0-1-21 16,-4-1-17-16,4 2-12 0,0-1-6 15,0-1-7-15,-4 2-1 0,4-1-1 0,-2 1 0 16,2-1 0-16,0 1-1 0,-6-2-2 16,6 1-1-16,-9 0 2 0,9-1 31 15,-2 2 42-15,-4-2 31 0,2 2-10 16,-2-2-22-16,2 1-30 0,-3-1-15 0,3 0-13 15,-2 0-1-15,2 0-6 0,2 0-5 16,-4 0-5-16,2 0 3 0,-1 0 0 16,3 0 0-16,-4 0-4 0,2 0-3 0,0 0-2 15,2 0 3-15,2 0-2 0,-4 0 2 16,0 0-2-16,2 0-2 0,2 0 0 16,0 0 6-16,0 0 7 0,2-1 0 15,-2-1-89-15,8 2-174 0,-6-3-228 0,-2 0-129 16,8 0 36-16,-6 0 150 0</inkml:trace>
  <inkml:trace contextRef="#ctx0" brushRef="#br0" timeOffset="187782.8799">22310 7183 12 0,'0'0'40'0,"0"0"-15"15,0 0-9-15,0 0-6 0,0 0-1 0,0 0-7 16,2-1 1-16,-2 1-3 0,0-2 2 15,5 2-2-15,-1-1 0 0,-4-1 0 16,2 2 1-16,2-1 4 0,-2 1-3 16,-2-2 0-16,4 2 0 0,0-2-2 0,-2 2 2 15,2 0-2-15,-1-1 4 0,1 1 0 16,0 0 0-16,-2 0-1 0,6-1 2 16,-6 1 3-16,2-2-4 0,-2 2 2 0,7-1 1 15,-3-1 4-15,0 1-7 0,-2-1-75 16</inkml:trace>
  <inkml:trace contextRef="#ctx0" brushRef="#br0" timeOffset="191082.8799">22387 7149 1 0,'2'0'6'0,"2"-2"-1"15,0 2-2-15,-2-1 0 0,4 1-3 16,-1-2 3-16,-1 2 0 0,-2 0-1 16,6-1-4-16,-6 1-1 0,2 0 3 0,2 0 0 15,-1 0 0-15,1 0 0 0,-4 0 2 16,6 0 1-16,-6 0 0 0,6 0 1 15,-5 1 1-15,3-1-1 0,2 0-4 16,-6 2 3-16,4-2-2 0,-2 0 0 0,3 1-1 16,-1 1 0-16,2-2-2 0,-6 3 1 15,6-3 1-15,-1 1-2 0,-5 2 2 16,6-1 0-16,-2-1 4 0,-4 2-2 0,7-1 1 16,-3 1-2-16,-2-2 3 0,2 2-3 15,0 0 2-15,0 0-5 0,-1-1 4 16,1 1 0-16,0 0-1 0,0 0-1 0,2-1 2 15,-5 2-1-15,5-1 3 0,-2 0 2 16,0 0-2-16,0 0-2 0,1 1 0 16,1-1-2-16,-6 0 1 0,4 2 1 15,4-2 2-15,-1 1-4 0,-3 1 2 16,-4-1-2-16,6 1 0 0,-2 0 0 0,1 2 1 16,-1-1 2-16,2-1 0 0,-2 3 2 15,-4-2-1-15,7 2-1 0,-3-1 1 0,-4 1-1 16,6-1 1-16,-6 1 24 0,4-3 17 15,3 5 9-15,-7-3-19 0,6 2-12 16,-6-1-8-16,2-1-2 0,-2 2-6 0,7 0 0 16,-7 0-4-16,2 0 2 0,-2 0-1 15,6 0-1-15,-6 0 1 0,2 0-1 16,1 0 1-16,-3 0-1 0,2 0 0 16,-2-1-2-16,2 1-1 0,0 0 1 15,-2 0 4-15,2 0 0 0,-2 0-1 0,2 0-4 16,1 1 1-16,-3-2 2 0,-2 2-2 15,6-1 1-15,-2 2-2 0,0-1 0 16,-2 1 1-16,2-1-1 0,0 1 0 0,3 1 2 16,-5 0 1-16,6 0-1 0,-6 0-2 15,2 0 0-15,2 0 1 0,-1 1-1 16,-3-1 2-16,6 2 2 0,-6-2-1 16,2 3 0-16,-2-3-2 0,6 3 1 0,-6-2 1 15,3 2-1-15,-3 0-2 0,2 0 1 16,0 0 2-16,2 2 2 0,-4-3-1 0,2 3 0 15,3 0-1-15,-3-2-2 0,0 3 0 16,2-2 2-16,-4-1-2 0,6 1 1 16,-6 1 0-16,5 0 0 0,-3-1-2 15,0 1 4-15,2-1 1 0,-4 1-1 0,6-1-1 16,-6-1-1-16,7 2-1 0,-7-2-1 16,2 0 0-16,2-2 2 0,-2 2 1 15,2 0-2-15,-3 0-3 0,5 0 2 0,-6 0 0 16,6 0 5-16,-2-1-2 0,-4 2 0 15,7-1-1-15,-3 0 0 0,-4 0 2 16,6 2 1-16,-6-1-1 0,5 1-1 16,1-1 2-16,-6 2-4 0,6-1 3 0,-2-1-1 15,5 2 1-15,-5 2 0 0,-4-1-3 16,6 1 2-16,-2-1 1 0,1-1-1 16,-1 0 3-16,2 0-5 0,-6 0-1 15,4 0 1-15,3 0 29 0,-3-2 19 0,-4 1 12 16,6 0-19-16,-2-2-14 0,1 1-8 15,-1-1-10-15,2 0-3 0,-2 1 2 0,0 0-4 16,1 0-1-16,-1-1-3 0,2 2 3 16,-2-1-2-16,0-1 3 0,1 2-2 15,1-1-1-15,-2 1 1 0,0 1-1 16,1-2 0-16,1 2 24 0,-2 0 18 0,4 2 17 16,-3-1-12-16,-5 1-14 0,8 1-8 15,-4-2-12-15,2 2-4 0,-1-1-4 16,3 0 1-16,-4 0-3 0,5 0 0 15,-5-1 1-15,0 2-2 0,8-1-1 0,-7-4 20 16,3 2 12-16,-4-2 24 0,4 2-5 16,-3 1-3-16,-1-3-17 0,2 2-8 15,0-1-8-15,1 1-6 0,-3 0-2 16,0 0-3-16,0 0 3 0,0 1-3 0,3-1-3 16,-3 0-6-16,0 0 0 0,0 3 2 15,3 0 2-15,-3 0 0 0,-4-1-2 0,6 0 0 16,-6 1 4-16,6-1 0 0,-1 1-3 15,-5 0 4-15,2-1-3 0,0 1 3 16,2 0-5-16,-4-2 4 0,2 1-1 16,1 1 0-16,-3-2-3 0,2 1 1 0,-2-1 0 15,2 0 0-15,0 3 1 0,-2-1 1 16,-2 1 0-16,8 1-2 0,-8-1 1 16,3 0 0-16,1 1 0 0,-2 0-2 0,-2-1 2 15,4-1-1-15,-4 1 2 0,4 1 0 16,-4 1 25-16,0-1 43 0,0-1 49 15,0 2 13-15,0-1-18 0,-4-1-38 16,4 1-27-16,-4 0-18 0,4-1-12 0,0 0-9 16,-2 1 6-16,-2-2-5 0,1 0-4 15,-1 0-10-15,0-1 2 0,2 3 2 16,-2-2 0-16,0-3 0 0,2 2-2 0,-2-1 1 16,2-1-1-16,-3 0 2 0,1 0-3 15,2 0 1-15,-4-1 0 0,-2 1 2 16,6-2 0-16,-2 1 0 0,1-1 0 0,-5 1-2 15,6-2-1-15,-2 1 0 0,-2 1 1 16,2-3 2-16,2 2-2 0,-7 0 0 16,7-1 0-16,-4 2 3 0,-2-2 0 15,6 0-1-15,-7 1-1 0,3-1-1 0,4 0 3 16,-6 0 0-16,6 0-2 0,-4 0-2 16,-3 0 1-16,3 0 1 0,0 0 3 0,0-2-1 15,-2 3 0-15,5-3-2 0,-3 2 1 16,-4-2 14-16,4 1 18 0,-3 1 17 15,1-1 4-15,0-1 2 0,2 1 4 16,0-2 4-16,-1 1 6 0,-1 1-4 0,0-1-9 16,0-1-13-16,-3 2-7 0,5-1-9 15,-4 1-3-15,3 0-3 0,-3 0-5 16,4 0-3-16,-4-1-2 0,-1 2-4 16,5-1 0-16,-4-1-4 0,3 2 3 0,-3-2 0 15,0 3 3-15,2-1 0 0,-1-2-1 16,1 4-1-16,-2-3-3 0,3 2 0 0,-3-1-3 15,2 1-1-15,0-1 0 0,-3 2 0 16,5-1 4-16,-4 1-3 0,4-1-3 16,-5-1-5-16,1 2 5 0,4-1 0 15,-5-1 0-15,5 1 0 0,-4 0 0 0,-1-1 4 16,1 0 0-16,4 0 4 0,-9-1 6 16,9 2-2-16,-4-1-6 0,4-2-2 15,-1 1 0-15,-7 1 3 0,8-2-2 16,-5 1 2-16,5-3-1 0,-4 2 1 0,4-1 3 15,0 0-1-15,-5-2 3 0,5 2-3 16,-4-1-2-16,3-1-1 0,-3 1-5 16,4-1 8-16,-4 2 2 0,3-1 5 0,-3 1 0 15,0-2-5-15,4 1 1 0,-5 0-2 16,5 0-4-16,-4-1-1 0,-1 3-5 16,1-3 3-16,0 1 0 0,3-1 2 0,1 0-3 15,-4 1-1-15,0 0 4 0,-1-1 4 16,5-1 3-16,0 0-2 0,0 0-1 15,-5-1-2-15,5-1 6 0,-2 2 1 16,-3-1-3-16,5-2-3 0,0 1 1 0,0 1 0 16,0-1 3-16,-3-1-4 0,7 0 2 15,-4 0 6-15,-2 0-1 0,2 0-1 16,-1-1-1-16,3-1-4 0,-2 1-2 16,0-1-3-16,0 1-1 0,-3-2 1 0,3 0-1 15,0 1 1-15,0-1-1 0,-2 0 1 16,6 2 5-16,-5-2 6 0,-1 0-1 15,2 0 2-15,0 0-2 0,-1-1 2 0,-1 0-4 16,2 0 2-16,4 1 0 0,-6-2-3 16,6 1 0-16,-5-1-3 0,3 1 0 0,0-2 0 15,-2 1 0-15,4-1-1 16,-2 2-4-16,0-2 1 0,2 1-3 0,-7-1 5 16,9 0-9-16,-2-1 0 0,-4-1-2 15,6 1 1-15,-8-1-1 0,8-1 4 0,-2 2 6 16,-2-2-3-16,1-1 1 0,-1 2-3 15,0-3 0-15,2 2 0 0,2 2 0 16,-4-2 1-16,0-1 2 0,4 2-3 0,-2 0-3 16,-2 1 1-16,4-2-1 0,0 0 3 15,-2 1 1-15,2-1 0 0,0 0-1 16,-5 0 7-16,1 2-1 0,4-2-3 16,0-2-12-16,-2 4 3 0,2-2 3 0,0-1 0 15,0 2 3-15,-4-1-3 0,4 0 3 16,-2 0-6-16,2 1-1 0,0 1 4 15,0-3 3-15,0 2 2 0,0 0-1 16,0 2-1-16,0-1 0 0,-4-1 5 0,4 2-5 16,0-1-1-16,0-1-7 0,0 2 4 15,0 0-4-15,0-1 0 0,0 1 2 16,0 0 5-16,0 0 0 0,0-2-2 0,0 2 0 16,0 0 5-16,4-1-1 0,-4 1-1 15,0 0 0-15,0 0 0 0,0 0 1 16,2 1-1-16,-2 1 2 0,4-1-2 0,-4 1 2 15,0-1 0-15,2 2 2 0,-2-1-3 16,0 0 0-16,4 2 0 0,1-3 2 16,-5 2-1-16,2 0 2 0,-2 2 0 15,4-3 2-15,-2 3-5 0,-2-2-1 0,0 3 0 16,4-3 1-16,0 2 1 0,-4-1-2 16,0 1-2-16,2-1 1 0,-2-1 1 15,0 0 6-15,0 0 2 0,4-1 11 16,-4-1 22-16,0 2 18 0,4-3 4 0,-4 2-15 15,0-2-18-15,0-2-12 0,-4 1-10 16,4-1-3-16,-4-2-2 0,4-1-6 16,0 1-3-16,0-4 5 0,0 2 1 0,-2 0 11 15,2-1-4-15,0 0-3 0,0 0-4 16,-4 1-1-16,4-1 1 0,-4 1-3 16,4 0 3-16,0-2 0 0,0 2 0 15,0 2 0-15,-2-2 2 0,2 1 0 0,0-1 0 16,0 3-2-16,-4-2-2 0,4 4 2 15,0-2-5-15,0 0-2 0,0 2-1 16,0-1 7-16,0 2 2 0,0 2 1 16,0-1 4-16,0 1-3 0,0 1 2 0,0-1-2 15,0 2 2-15,0-3-1 0,0 2 3 16,0 0-2-16,-2 0 2 0,2 0 2 16,0 0 0-16,0-1-2 0,0 1-4 15,0-2-3-15,0 1 0 0,0-1 3 0,-5 1-3 16,5-1-6-16,0 1-6 0,5-1-5 15,-5 1-27-15,0-2-101 0,2 0-284 16,-2-2-396-16,0-1-155 0,0 0 133 0,-2-1 332 16,2 1 201-16</inkml:trace>
  <inkml:trace contextRef="#ctx0" brushRef="#br0" timeOffset="198912.8799">19913 7347 48 0,'0'-3'72'0,"0"-1"-10"0,0 2-14 15,-3-1-2-15,3 0-2 0,0 1-3 0,0-1-9 16,0 2-9-16,0-1-11 0,-4 0-6 15,4 1-6-15,0 1 0 0,0-1-1 16,0 1-2-16,0 1 2 0,0-1 2 0,0 1 4 16,0 1 4-16,0 1 0 0,-4-1 9 15,4-1 13-15,0 2 16 0,-2-1 6 16,-2 1 2-16,4-2-11 0,-2 2-3 16,2-1-2-16,-4-1 5 0,0 1-3 0,4-1-8 15,-2-1-9-15,2 2-9 0,0-2-2 16,-5-2-5-16,5 1-2 0,-2-1-4 15,2 1-2-15,0-1 0 0,0 0 0 16,-4 2-5-16,4-1-1 0,0 1-5 0,0-1 0 16,0 2 5-16,0-1 4 0,0 1 6 15,0 3 4-15,0 0-1 0,0-1 0 0,0 2-3 16,0 1 1-16,-4-2-1 16,4 2 2-16,0-1-4 0,0-1 1 0,0 1 4 15,0-2-4-15,-2 0 1 0,2 0-8 16,0-1 6-16,0 0 3 0,0 0-1 0,0-1 1 15,0-1-4-15,0-1 3 0,0-1-3 16,0-1 0-16,0 2-2 0,0-2 1 16,0 1 0-16,0 1 0 0,0-1-3 15,0 1-2-15,0-1 2 0,0 2 2 0,0 0 1 16,0 2 4-16,0-1-2 0,0 1 2 16,0 1 0-16,0 1 1 0,-4 1-2 15,4-1 1-15,-2-1 1 0,2 0-3 16,0 0-2-16,-4 0 0 0,4 0 3 0,-4-1 0 15,4-1 5-15,0 1-4 0,0-2-2 16,0 0-2-16,0-2 2 0,0 1 1 16,0-2-3-16,0-1-1 0,0 2 1 0,0-1 0 15,0 1-2-15,0 1 1 0,0-1-1 16,0-1-3-16,0 2 4 0,0 1-2 16,0 0 6-16,0 1-1 0,4 4 5 15,-4-2-19-15,0 1-89 0,4 1-157 0,-4-2-79 16,0 0 32-16</inkml:trace>
  <inkml:trace contextRef="#ctx0" brushRef="#br0" timeOffset="201192.8799">19970 7327 4 0,'0'0'6'0,"-4"0"-1"0,4 0 1 0,0 0-4 16,0 0-1-16,-4 0-1 0,4-1 2 0,0 1-2 15,0 0 0-15,0 0-2 0,0 1 2 16,0-1 0-16,0 0 2 0,0 0 0 0,0 2 5 15,-2-1 0-15,2-1-1 0,-4 2 2 16,4 1-10-16,0-2-31 0</inkml:trace>
  <inkml:trace contextRef="#ctx0" brushRef="#br0" timeOffset="202192.8799">19944 7348 41 0,'0'0'46'16,"0"0"2"-16,0 2 10 0,0-2-64 15,0 0-38-15,0 0-25 0,0 0 58 16,-5 0 39-16,5 0 20 0,0 0 3 16,0 0-5-16,0 0-14 0,-2 0 1 0,2 0-8 15,0 0-1-15,-4 0-8 0,0 0-3 16,4 0-2-16,0 0-7 0,-2 0 0 0,2 0 1 15,0 0 1-15,-4 0 1 0,2 0-1 0,2 0-1 16,0 0-9-16,0 0 1 0,-4 0 1 16,4 0 13-16,-4 0 11 0,4 0 11 15,0 0 4-15,0 0 3 0,0-2-6 0,0 2-8 16,0 0-5-16,0 0-6 0,0 0-5 16,0-1-2-16,0 1-4 0,0 0-1 15,0 0-2-15,0 0 1 0,0 0-1 0,-3 0 3 16,3 0-1-16,0 0 1 0,0-2 3 15,0 2-1-15,0 0 1 0,0 0-3 16,0 0-2-16,0 0 1 0,-4 0-1 16,0 2-1-16,4-1 1 0,0-1-1 0,-2 2-1 15,2-2-1-15,-4 1-1 0,4-1 1 16,0 2 2-16,0-2-1 0,0 0 2 16,-2 0-5-16,2 1 3 0,0-1 0 15,0 0 3-15,0 0-6 0,0 0 3 0,0 2 0 16,0-2 3-16,-4 0-3 0,4 0 2 15,0 0-1-15,0 0 0 0,-4 0 1 0,4 0 1 16,0 0-3-16,0 0-3 0,0 0 1 16,0 1 0-16,0-1 4 0,0 1-1 15,0-1-1-15,0 0-1 0,0 0 0 16,0 2 1-16,0-2 1 0,-2 0-1 0,2 0 0 16,0 2 0-16,0-2 0 0,0 1-1 15,0-1 0-15,0 0 0 0,0 0 0 16,0 2-1-16,0-2 2 0,0 1 0 15,-5-1 0-15,5 0-1 0,-2 2 1 0,2-2 3 16,0 1-3-16,0 1 0 0,-4-2-2 16,4 1 2-16,0 1-1 0,-4-2 1 15,4 1-1-15,0 1-1 0,-2-2 0 16,2 1 1-16,0 0 1 0,0 1-1 0,-4-2 1 16,4 3 1-16,-2-3 0 0,2 2-2 15,0-1 0-15,0 1 1 0,-4-2 1 16,0 1-2-16,4 1 1 0,0-2 0 0,0 1 2 15,0 1 0-15,0-2 2 0,-2 1-1 16,2-1-1-16,0 0-7 0,0 1 4 16,0-1 1-16,0 0 0 0,0 2 0 15,0-2 0-15,0 0 0 0,0 0 3 0,0 0-1 16,0 0-1-16,0 2 0 0,0-2-1 16,0 0 0-16,0 0-1 0,0 0-1 15,0 0 2-15,0 0 0 0,0 0 0 16,0 0-3-16,0 0 3 0,0 0 0 0,0 0 0 15,0 0 0-15,0 0 0 0,0 0 0 16,0 0 0-16,0 0 3 0,0 0-2 0,0 0 0 16,0 0-1-16,0 0 0 0,0 0 0 15,0 0 0-15,0 0 1 0,0 0-1 16,0 0 1-16,0 0-2 0,0 0 1 16,0 0-2-16,0 0 2 0,0 0-5 0,0 0 5 15,0 0 0-15,0 0 4 0,0 0 0 16,0 0 1-16,2 0 2 0,2 0 1 15,0 0-7-15,-2 0-37 0,2 0-62 16,-2 0-82-16,2 0-51 0</inkml:trace>
  <inkml:trace contextRef="#ctx0" brushRef="#br0" timeOffset="203742.8799">13992 12387 37 0,'0'-2'77'15,"0"1"0"-15,0-3-3 0,0 3 1 16,0 0-6-16,0-1-10 0,0 1-16 15,0 1-19-15,0-2-10 0,0 2-6 16,0 2 2-16,0 1-2 0,0-1-2 0,4 6-2 16,-4 0 1-16,5-1 7 0,-5 4 2 15,0 1 2-15,2 0 2 0,-2 1-1 16,4 1-1-16,-2 1-1 0,-2 0 1 0,4 0-2 16,0 3-2-16,-4 0-3 0,2 1 2 15,6 0-1-15,-5 2-2 0,1 1 5 16,-2 2 12-16,6 0 8 0,-6 1 6 15,4 1-11-15,3 1-4 0,-3 1 15 0,-2 0 25 16,2 4 17-16,-4-3-3 0,6-4-8 16,-6 1 0-16,3 1 18 0,-3-5 8 0,2 1 10 15,0-4-10-15,-2 1-15 0,-2-1-24 16,4-2-20-16,-2-1-15 0,-2 1-9 16,4-2 1-16,0 0-2 0,-4-2-4 15,0-1-4-15,3-2 1 0,-3 1-2 0,0 0 0 16,0-4-1-16,4 2 0 0,-4-1 1 15,4-2-2-15,-4-1 1 0,0 2 1 16,0-3 3-16,0 1 5 0,0-3 3 16,0 2-4-16,0-1-2 0,0-3-7 0,0 0-35 15,0-3-88-15,0-1-123 0,-4-3-120 16,4 0-79-16,-4-2 18 0,4-3 94 16</inkml:trace>
  <inkml:trace contextRef="#ctx0" brushRef="#br0" timeOffset="204932.8799">13986 12409 63 0,'0'-3'74'0,"-2"-1"-8"0,2 0-16 0,0 2-9 15,0 0-5-15,0-1 0 0,0 2 3 16,0-1-6-16,0 2-1 0,-4-1-10 16,0 1 3-16,4 1 0 0,-2 1 11 0,-2 1 6 15,1 0 4-15,-5 3 1 0,6-2-8 16,-6 2-4-16,6 2 2 0,-4-2 0 16,1 1-4-16,-1-1-4 0,0 2-6 15,2-2-4-15,0 1-7 0,2-1-3 0,-7 0-1 16,7 0-2-16,-2-1-3 0,2-1 2 15,-2 0-2-15,0 0 2 0,2-1 0 16,-2 0 1-16,4-2-4 0,0-1 0 16,0-1 0-16,0-2 0 0,4 0 0 0,-2-2 0 15,-2 1 2-15,4-2-3 0,0-1 2 16,-2 0-3-16,-2-2-1 0,6 0-1 16,-1 2 1-16,-1-4 1 0,-2 1 1 0,6 1 2 15,-6-2-3-15,2 2 0 0,-2-2-3 16,7 3-2-16,-7-1-1 0,2 1 2 15,-2 1 4-15,6 0 2 0,-6 2-4 0,-2-1 2 16,8 1 0-16,-5 1-1 0,1 2-2 16,-2-1 6-16,6 3-2 0,-6-1 1 15,4 2-1-15,-2-1 1 0,3 2-1 16,-3-1 3-16,2 2-3 0,0-2-1 0,2 3-1 16,-5-1 2-16,3 0 1 0,2 1-2 15,-6-1-3-15,4 0 3 0,3 2-2 16,-3-2 2-16,0 1 2 0,0 1 1 15,-2 1-2-15,2-2-1 0,-1 2 3 0,1 0 0 16,-2 0-1-16,-2 0-2 0,4-2 0 0,2 1 2 16,-5 0 2-16,1-1 0 0,0 0-1 15,2 0 0-15,-6-1 8 0,2 0 25 16,-2 0 46-16,4-2 58 0,0 1 74 16,-4-1 74-16,0-1 37 0,2-1-17 0,-2 1-67 15,0 0-67-15,-2 0-52 0,2 1-34 16,0-1-29-16,-4 0-19 0,0 2-9 15,2-2-8-15,-2 1-6 0,2-1-2 16,-6 0-7-16,5 2 4 0,-5-2-5 0,2 1-2 16,0 1-1-16,0-2-3 0,-1 1 1 15,-1-1-2-15,6 2-9 0,-4-1 2 16,-2-1 1-16,6 2 12 0,-3-2-1 16,1 1-1-16,2-1-2 0,-2 0-2 0,2 2-4 15,2-2-1-15,-4 0 0 0,0 1 4 16,4-1-1-16,-2 0 0 0,2 0-2 15,0 0 1-15,-4 0 2 0,4 0 1 16,-3 2 0-16,3-2 0 0,0 0 1 0,0 0 2 16,0 0-2-16,0 0 2 0,0 0-2 15,0 0 1-15,-4 0 0 0,4 0 2 16,0 0 1-16,0 0-2 0,-4-2-1 0,4 2 7 16,0 0-2-16,0 0 13 0,-2-1-13 15,2-1 0-15,0 2-17 0,-4-1 4 16,0-1-1-16,4 1 4 0,-2-1 3 15,-2 1 3-15,4-2-2 0,-2 3-3 0,2-2-3 16,0 1 0-16,-5-1 2 0,5 2-3 16,0-1-1-16,-4 1 2 0,4-2-1 15,4 2 1-15,-4 0 3 0,5 0 2 16,-5-1-2-16,2 1-2 0,-2-2 4 0,6 2 1 16,-6 0 0-16,8-1 2 0,-6-1-2 15,6 1 0-15,-1-1 1 0,-1-3-3 0,0 1-107 16,4-2-235-16,-3-2-336 0,3 1-116 15,-4 0 100-15,2-1 260 0</inkml:trace>
  <inkml:trace contextRef="#ctx0" brushRef="#br0" timeOffset="212582.8799">21157 7263 60 0,'0'-2'52'0,"0"1"-11"16,0 1-12-16,0-2-10 0,0 2-12 15,-4 0-3-15,4 0-1 0,-2 0-2 0,2 0 1 16,-9 2-3-16,9-1 0 0,-2 1-1 16,-6 0 0-16,6 3 4 0,-2-2-2 15,2 3-2-15,-6 0 2 0,6 2 2 0,-5-2 0 16,-1 3 2-16,6 0 0 0,-4 0-3 15,-2 0 0-15,5 1 0 0,-1 1 1 16,0-1-1-16,2 1 2 0,-2-1 0 16,4-1-2-16,0 3 4 0,0-3-2 0,0 3 2 15,0-1-3-15,0 1 3 0,4-2 1 16,-2 2 2-16,-2 2-3 0,8-1 4 16,-8 1 4-16,3 0 4 0,1 4 13 15,0 0 9-15,-4 2 4 0,0 1 9 0,2 0 6 16,-2 2 7-16,0-1 5 0,0 1 19 15,0 1 27-15,-2 0 29 0,2-2 30 16,-4 2 27-16,0-3 15 0,4 0 15 0,-3-1 14 16,-1-2-6-16,0-2-31 0,2-1-40 15,-2-1-53-15,2-1-39 0,2-2-38 16,-4-1-12-16,0 0-5 0,4-2-1 0,-2 0-3 16,2-2-4-16,-5 0-4 0,3-2-10 15,2 1 0-15,-4-3 0 0,0 2 4 16,4-1-1-16,-2 0-2 0,2-2 0 15,0 1-13-15,-4-1-76 0,2 1-150 0,2-2-165 16,0 1-117-16,0-1-71 0,0-3 42 16,0 0 120-16</inkml:trace>
  <inkml:trace contextRef="#ctx0" brushRef="#br0" timeOffset="214262.8799">21157 7264 28 0,'-6'3'30'0,"2"2"-8"0,-1-2-8 16,-1 1-6-16,0 0-5 0,0 3 0 16,-2-1-1-16,6 0 0 0,-5-2 0 15,-1 4 0-15,2-4 2 0,0 2-1 16,2 0 0-16,-3-1-3 0,3-1 1 0,-2-1 1 16,6 0 2-16,-2 2 1 0,-2-4 5 15,0 2 3-15,2-1-3 0,2 0-3 16,0 0 0-16,-5-2-3 0,3 2-1 15,2-2-2-15,0 1 2 0,0-1-3 0,0-1 3 16,2 1-1-16,-2-2-3 0,5 2 1 16,-5-2-1-16,2 0 4 0,-2-1-2 0,8 0 3 15,-8 0-3-15,2-2 0 0,4 2-1 16,2-1 1-16,-5-1-2 0,1 1 1 16,2-1-1-16,-2 1 1 0,-2-1 0 15,6 2-2-15,-6 0-1 0,3 0-1 0,-3 0 1 16,-2 0 3-16,4 2 0 0,0-1 0 15,-2 1 0-15,-2-1 0 0,0 2 3 16,4-1 1-16,-2 1-2 0,-2 1 1 16,0 1-2-16,0-1 2 0,4 1 0 0,-4 1-3 15,0 0 0-15,0-1 0 0,0 3 0 16,0-2 0-16,4 2 0 0,-4-2 0 0,0 1 0 16,0-1 1-16,0 2 1 0,0-2-2 15,0 1-1-15,0-1 1 0,2 2-1 16,-2-2 1-16,0 1-1 0,0-1 2 15,5 0 0-15,-5 0 0 0,0 0-2 0,0-1 1 16,4-1 3-16,-4 1 13 0,0 1 21 16,0-2 38-16,0 1 21 0,0-2 1 15,0 1-22-15,0-1-27 0,-4 1-18 16,-1-1-10-16,5 2-7 0,0-2-4 0,-2 0-3 16,2 0-3-16,-4 0-3 0,0 0-1 15,4 0 1-15,-6 0 2 0,6 0-2 16,-2 0 2-16,2 0-2 0,-8 0 0 0,8 0 0 15,-2 0 3-15,2 0-2 0,-5-2-2 16,3 2 1-16,2 0 3 0,-4-1 0 16,0 1 1-16,4 0-4 0,0 0 0 15,-2 0 0-15,2 0 0 0,0-1 1 0,0 1 1 16,-4 0 0-16,4 0 1 0,0 0-3 16,-2 0 1-16,2-2-1 0,0 2 0 15,0-1 0-15,0 1-4 0,0-2 0 16,2 1 3-16,-2-1-1 0,0 1-1 0,4-1 3 15,-4 2-1-15,0-1 2 0,0-1-1 16,2 1 0-16,-2-1-1 0,0 2 1 0,0-2-1 16,4 2 2-16,-4-1 0 0,0 0 3 15,4 1-4-15,-4 0 1 0,0-2-1 16,0 2 4-16,0 0 5 0,0-1-3 0,0 1 1 16,0 0-3-16,0 0-2 0,0 0 3 15,0-2-2-15,0 2-3 0,0-1-1 16,0 1-2-16,0-2 3 0,0 2 3 0,0-1 2 15,-4-1-4-15,4 2-6 0,0-1 2 16,0 1 0-16,0 0-1 0,0-2-4 16,0 2 2-16,0 0 2 0,0 0 1 15,0 2 3-15,0-2 5 0,0 1-4 0,0 1 0 16,0-1 3-16,4 1-18 0,-4-1-127 16,2 1-106-16,3-1-47 0</inkml:trace>
  <inkml:trace contextRef="#ctx0" brushRef="#br3" timeOffset="-196143.84">22286 6836 7 0,'0'-1'22'16,"-2"1"1"-16,2-1 1 0,0 1 3 0,0 0 3 15,-5 0 5-15,5-2 3 0,0 2 4 16,0 0 4-16,0-1 5 0,-2 1 2 16,2 0-4-16,0 0-6 0,0 0-7 0,0 0-5 15,0 0-7-15,0 0 0 0,0 0 0 16,0 0-5-16,0 0 3 0,0 0-4 16,0 0 0-16,0 0-7 0,0 0 0 0,0 0-4 15,0 0-3-15,0 0-1 0,0 0 1 16,0 0 1-16,0 0 0 0,0 0-2 15,0 0-1-15,0 0-3 0,0 0-2 0,0 0 2 16,0 0 5-16,0 1-2 0,0-1 2 16,2 0-6-16,-2 2 0 0,5-2 2 15,-5 1-1-15,0-1 0 0,2 1 1 16,-2-1 1-16,4 2 2 0,0-2-1 0,-4 2-1 16,2-2 2-16,-2 1 1 0,8-1-2 15,-8 0 2-15,2 0-2 0,2 0-1 16,-2 0 0-16,3 0-1 0,-1 0 2 15,-2 0-2-15,2 0 0 0,-2 0-3 0,2 0 1 16,0 0 1-16,-2 0 1 0,5 0 1 16,-7 0 0-16,8 0 4 0,-6 0-4 15,2 0 2-15,0-1-4 0,2 1 2 16,-4-2 1-16,7 2-2 0,-7 0 0 0,4 0 0 16,-2-2 0-16,0 2 0 0,-2 0 0 15,4 0 0-15,-6 0 0 0,9 0 2 16,-7 0 0-16,2 0-1 0,0 0 1 0,-4-1 1 15,6 1 0-15,-6 0 0 0,2-1-1 16,2 1-2-16,1-2 0 0,-3 2 3 16,2-1-1-16,-2-1 0 0,-2 1-1 15,4-1-2-15,0 2-1 0,-2-1 2 0,-2 1 0 16,4-2 0-16,0 2 0 0,-4 0-2 16,0 0 1-16,3 0 1 0,-3 0 1 0,4 0 1 15,-4 0-2-15,0 0 0 16,0 0-1-16,2 2 2 0,-2-2 1 0,0 0-2 15,0 0-2-15,4 1 0 0,-4-1-1 16,4 0 3-16,-4 2 0 0,0-2 0 0,0 0 0 16,2 1 0-16,-2 1 2 0,0-2-1 15,4 0-1-15,-4 0-1 0,0 1 2 16,0-1-2-16,0 0 2 0,0 2-1 16,0-2 2-16,0 0-2 0,0 0 0 0,2 1 2 15,-2-1-1-15,0 1 1 0,0 1-2 16,0 0 0-16,0 1 3 0,0-2-3 15,0 2 1-15,4 0-2 0,-4 0 0 0,0 0 1 16,0 0 0-16,5 2 2 0,-5-1-2 16,0 0 1-16,0 1-1 0,0 0 0 15,2 1 5-15,-2 0-4 0,0 0 2 16,0 0-1-16,0-2 0 0,0 2-2 0,0 2-3 16,0-3-1-16,0 3 4 0,4-2 0 15,-4 0 3-15,0 0-3 0,2 2 0 16,-2-2-2-16,0 0 1 0,0 1 1 15,0-1 0-15,0 0 0 0,4 2 1 0,-4-2 1 16,4 0-2-16,-4 1 0 0,0-1 0 16,0 2 0-16,2-1 2 0,-2-1 0 15,0 2-1-15,0-1-1 0,0-1 0 16,4 2 1-16,-4-1 0 0,0-1 0 0,4 1-1 16,-4 1-1-16,0-2 2 0,0 2-1 15,0-1 2-15,0 1-2 0,3-1 5 16,-3 1-1-16,0-1-1 0,0 1-3 0,4 0 0 15,-4 0 0-15,0 0-1 0,0-1-1 16,0 1 5-16,0-1-1 0,2 1-1 0,-2-1-7 16,0 1 4-16,0-2 2 15,0 1 0-15,0 1 2 0,4-2-2 0,-4-1 0 16,0 3 0-16,0-2 2 0,4 0-2 16,-4 2 0-16,0-2-2 0,0 1 2 15,0-1 0-15,0 2 2 0,2-1-1 0,-2-1-1 16,4 1 2-16,-4 1 0 0,0-2-2 15,0 0 0-15,0 2 0 0,0-1-1 16,2-1 1-16,-2 2 0 0,0-2 4 0,0 1-1 16,4-1 0-16,-4 0-6 0,5 2 1 15,-5-2 2-15,0-1 0 0,0 2 0 16,0-1 1-16,2 0-1 0,-2-2 1 16,0 2-1-16,0 0 0 0,0-2 3 0,0 3-3 15,0-3 1-15,0 2-1 0,4-3 0 16,-4 2 0-16,0-2 0 0,0 1 0 15,4-1 0-15,-4 0 2 0,0 0-1 16,0-1-1-16,0 1 0 0,0-2 1 0,0 1 5 16,0-1 0-16,0 1-1 0,0-1-1 15,0-1 1-15,0 2 12 0,0-2 22 16,0 1 20-16,0-1 17 0,0 1 10 0,0-1 12 16,0 2 2-16,0-2-13 0,-4 0-14 15,4 0-21-15,0 0-18 0,-4-2-10 16,4 2-6-16,0 0-6 0,0-1-1 0,-2 1-6 15,2 0-3-15,-5 0 3 0,1 0-3 16,4 0-2-16,-2 0-1 0,-2 0 0 16,2 0 1-16,-2 0 1 0,0 0 0 0,2 0-1 15,-2 0 0-15,1 0 0 0,-5 0 6 16,6 0-5-16,-2 0 2 0,0 0-6 16,-2 0 3-16,6 0 0 0,-2 0 0 15,-7 0-3-15,7 0 3 0,-2 0 0 0,2 0-2 16,-6 1 2-16,6-1 0 0,2 0 0 15,-7 2 0-15,3-2 0 0,0 0 2 16,2 0-2-16,-6 0 0 0,8 0 0 16,-2 0 0-16,-4 2-2 0,1-2 1 0,1 1 0 15,2-1 1-15,-2 0-2 0,2 0-1 16,-2 2 0-16,0-2 4 0,2 0 1 16,-2 1-1-16,-1-1 1 0,5 0-2 0,-2 0 0 15,-2 0-1-15,4 0 3 0,0 2-1 16,-2-2-1-16,2 0 0 0,-4 0 1 15,0 0-2-15,4 0 1 0,-2 1 0 16,2-1 0-16,-4 2-1 0,2-2 0 0,2 0 0 16,0 1-1-16,-4 1 0 0,-1-2 2 15,5 1-2-15,0-1 0 0,-2 1-1 16,2-1 1-16,0 2-4 0,0-2 3 16,0 0 2-16,0 0 2 0,-4 0 2 0,4 0 0 15,0 0 0-15,0 0-1 0,-2 0 1 16,2 0 0-16,0 0-2 0,0 0 5 15,0 0-3-15,0 0 2 0,0 0-8 16,0 0 6-16,0 0-2 0,0 0 2 0,0-2-3 16,0 2 0-16,0 0 0 0,0-1 0 15,0 1 2-15,0-1-2 0,0 1 0 16,0-2 3-16,0 1-2 0,0 1 0 0,0-2 0 16,0 1-1-16,0-1 0 0,0-1-1 15,-4 0 1-15,4 1 1 0,0 0-2 16,0-1 1-16,-4 0 2 0,4 0-2 0,0-2 0 15,0 2 0-15,0-1 2 0,0-1-4 16,0 1 2-16,0-1-4 0,0 1 1 16,0-2-2-16,0 1 5 0,0-1 2 0,0 2-2 15,0-2 0-15,0-1-2 0,-2 2 4 16,2-1-4-16,0-2 5 0,0 2-3 16,0 0 2-16,0-2-2 0,0 1 0 15,0 0 1-15,-4-1-1 0,4 1-1 0,0-1 1 16,-4-1 1-16,4 2-1 0,0-2 0 15,0 1-1-15,0-1 1 0,-3 0 0 16,3 2-2-16,-4-1 2 0,4-1 3 16,0 0 0-16,-2 2-2 0,2-1-3 0,0 1 2 15,-4-1 0-15,4 1 2 0,0 1-1 16,-4-2-2-16,4 2-1 0,0-2-1 16,0 3 3-16,-2-3 0 0,2 2 0 0,0-1 0 15,0-1 5-15,-4 1-1 0,4-1-2 16,0-1-7-16,0 0 0 0,-2 1 2 15,2 0 3-15,0 0-1 0,0-1 1 16,0 0 1-16,0 2-1 0,0-2 2 0,0 0-4 16,-4 0 2-16,4 0-1 0,0 0 2 15,-5 1-1-15,5 1 0 0,0-2 2 16,0 1-2-16,-2 1 0 0,2-2-2 16,0 1 2-16,0 0 0 0,0 0 0 0,0 0 2 15,0-1-2-15,0 0 0 0,0 0-2 16,0 0-1-16,0 0 2 0,0 0 0 0,0 0 2 15,0 2-1-15,0-2 1 0,0 3-1 16,0-2 0-16,0 1-1 0,0 1 1 16,0 0 0-16,0 0 0 0,0 0 1 15,0 1-1-15,0 2-1 0,0-1-2 0,0-1 0 16,0 2 3-16,0 0-1 0,0-2 1 16,0 3 0-16,0-3 0 0,0 1 0 15,2 1 0-15,-2-2 0 0,0 2 0 0,0-1-1 16,0 1 2-16,0-2-1 0,0 2-1 15,0 0-5-15,0 2 2 0,0-2 1 16,0 1 1-16,0 2 2 0,5 0-44 16,-1 2-106-16,-4-2-181 0,2 3-104 15,2-3 16-15,-2 1 128 0</inkml:trace>
  <inkml:trace contextRef="#ctx0" brushRef="#br3" timeOffset="-195013.84">22540 7379 48 0,'0'-1'100'16,"0"1"-3"-16,0 0-3 0,0-1-7 16,0 1-8-16,0 0-82 0,0 0-57 0,0-2-39 15,0 2 49-15,0 0 22 0,0-1 16 16,0 1 5-16,0 0 6 0,4 0-3 16,-4 0 2-16,0 1 4 0,0-1 9 15,0 2 2-15,2-2 1 0,2 1-3 0,-4 2 0 16,2 0-1-16,-2 0-1 0,9 0 1 15,-7 2 3-15,2-3 3 0,2 3-3 16,0 0 20-16,2-1 10 0,-1 2 9 16,3-1-17-16,-2 1-10 0,3-1 20 0,3 3 17 15,-2 0 7-15,5-1-24 0,-1 1-15 16,1-1-9-16,0 4-6 0,3-3-3 0,1 2-4 16,-3 0 28-16,3-1 13 0,0 1 9 15,0 0-18-15,-3-2 8 0,-1 2 6 16,7-2 5-16,-7 2 6 0,0-2 3 15,-1 2 19-15,1-3 8 0,-5 2 24 0,2-1 13 16,-1-3 22-16,1 3 42 0,-5 0 36 16,1-1 2-16,4 1-47 0,-7-1-54 15,3-1-44-15,-4 2-19 0,0-4-17 16,1 2-10-16,1 0-6 0,-6 0-8 0,6-1-10 16,-2-1-10-16,-4 1-6 0,7-2 1 15,-9 1-1-15,6-1 0 0,-6 0 1 16,2 0-2-16,2-1-2 0,0 1 1 0,-4-2 2 15,2 0 0-15,-2 1-2 0,0 0 7 16,0-1-4-16,0-1 0 0,4 0-28 16,-4 0-137-16,0-1-226 0,3-3-267 15,-3 3-85-15,0-3 89 0,4 2 210 0</inkml:trace>
  <inkml:trace contextRef="#ctx0" brushRef="#br3" timeOffset="-194093.84">23344 7651 6 0,'0'-1'120'0,"-4"-1"5"16,4-1-1-16,0 2-8 0,0-1-18 16,-4 0-18-16,4 2-24 0,0-1-15 15,0 0-12-15,0 1-11 0,0 0-6 0,0 0-5 16,0 0 3-16,0 0 5 0,0 2 0 15,0 0 5-15,-2 1 4 0,2 2 9 0,0-1 0 16,0 2 1-16,-5 0 1 16,5 2 3-16,-2-2 2 0,2 3-5 0,0-2-6 15,-4 2-9-15,0 0 0 0,4 0 6 16,0 0 3-16,0 0-1 0,-2 2 4 0,2-1 5 16,0-1 5-16,0 2-5 0,0-3 4 15,0 3 1-15,0 0-3 0,0-1-11 16,0 1-9-16,0-1-3 0,0-1-4 15,0 0-3-15,0 0-4 0,0 0-1 0,0-1 0 16,0-1 0-16,0 1-2 0,2-2-1 16,-2 0-2-16,0-2 1 0,0 2 1 15,0-3 3-15,0 2 4 0,4-2 4 16,-4 0-3-16,4-2 1 0,-4-1-1 0,7 0-25 16,-7-1-73-16,2-2-106 0,2 0-120 15,0-2-85-15,-2 0 10 0,2 0 88 16</inkml:trace>
  <inkml:trace contextRef="#ctx0" brushRef="#br3" timeOffset="-193403.84">23334 7689 15 0,'-5'0'136'0,"5"-2"4"15,0 2-1-15,0-1-11 0,0 1-28 16,-2-2-27-16,2 2-26 0,0 0-14 16,2 0-4-16,-2-1 6 0,0-1 24 0,5 2 28 15,-5-1 19-15,2-1 9 0,2 2 1 16,0-1 8-16,-2-2 14 0,4 1 17 15,-2-1 7-15,3 0-10 0,1 0-27 16,-2 0-32-16,4-1-28 0,-3 1-23 0,3 0-14 16,-8-2-11-16,12 2-5 0,-7-1-3 15,3 1-2-15,-4 0-3 0,5 0-2 16,-9 0 0-16,8-1 0 0,-2 3 2 0,-2-2 1 16,-4 2-2-16,7-2 1 0,-3 1-1 15,0-1 1-15,0 2 1 0,1-1-2 0,1-1 1 16,-6 2 0-16,6-1 4 0,-2 1-4 15,-4-1-11-15,7 2-63 0,-7 0-102 16,2 0-114-16,-4 2-84 0,0-2-67 16,2 3-27-16,-4-2 53 0,2 0 112 0</inkml:trace>
  <inkml:trace contextRef="#ctx0" brushRef="#br3" timeOffset="-192963.84">23394 7768 28 0,'0'2'99'16,"0"-1"-8"-16,-5 0-10 0,5 1-14 0,0 0-12 15,0-1-14-15,0-1-3 0,5 2 11 16,-5-2 15-16,0 0 11 0,2 0 1 15,2 0-1-15,0 0-2 0,-2-2 3 16,2 2 2-16,-2-1-4 0,6-1-5 0,-5 0-13 16,5 1-11-16,-6 1-11 0,4-1-9 15,2-2-9-15,-1 1-7 0,-5 1-4 16,8-2-1-16,-2 1-3 0,-2-1 2 0,1 2 1 16,-1-2-3-16,0 1 1 0,2 1-2 15,-2-1 3-15,1 1-1 0,-1 1 0 16,-2 0 1-16,0 1-3 0,2 1-34 0,-4 1-66 15,-2-2-95-15,5 2-107 0,-5 2-47 16,-5-2 31-16</inkml:trace>
  <inkml:trace contextRef="#ctx0" brushRef="#br3" timeOffset="-192543.84">23363 8035 63 0,'0'2'96'16,"0"-1"3"-16,0 1 9 0,4-1 10 0,0 1 3 15,-4-1 1-15,2 1-2 0,2-1 0 16,-2-1 4-16,-2 2-9 0,8-2-8 15,-8-2-14-15,7 2-12 0,-5-1-14 0,6-2-17 16,-6 1-17-16,4-1-12 0,2 0-6 16,-5 1-9-16,5 0 0 0,-2-1-4 15,-4 1-2-15,6-1 2 0,-1 2-2 0,-5-1 3 16,2 1-6-16,0-1 3 0,-2 2 0 16,6-2 0-16,-6 2 0 0,2-1 0 15,-2 0 3-15,7 1-1 0,-9 0 4 0,6 0-1 16,-4-2 1-16,6 2-8 0,-6 0 5 15,2 0 2-15,-1-1-41 0,1 1-91 16,0 0-137-16,-2-2-132 0,2 1-22 16,0-2 64-16</inkml:trace>
  <inkml:trace contextRef="#ctx0" brushRef="#br3" timeOffset="-191833.84">23303 7986 52 0,'0'1'107'0,"0"1"-20"16,0-2-18-16,0 1-23 0,4-1-2 16,-2 0 4-16,-2 2 25 0,4-2 24 0,0 1 21 15,-2 1 1-15,2-2-8 0,0 1-23 16,3-1-18-16,-5 0-17 0,6 0-14 16,-6 0-11-16,2 0-8 0,2 0-7 15,-2 0-1-15,3 0-2 0,-3 0-4 0,2 0 0 16,0 0-5-16,0-1 0 0,1 1 1 15,1 0 2-15,-6 0 0 0,4-2-1 0,2 2-3 16,-5-1 2-16,5 1 5 16,-2 0 5-16,0-2 23 0,0 1 21 0,1 1 14 15,1-2-10-15,-6 1-17 0,6-1-13 16,-2-1-12-16,1 2-7 0,-1-1-5 0,0 1-4 16,2-1-2-16,-6 1 0 0,5-2 3 15,-3 3-2-15,2-3-1 0,-2 3 0 16,0-2 0-16,2 1 0 0,-4-1 0 15,3 2 0-15,-1-1 2 0,-2 1-2 0,2-2 0 16,-2 2 0-16,2-2 3 0,0 2-1 16,-2-1 3-16,2 0-3 0,-2 1-2 15,3-2 1-15,-1 2 0 0,-2-1-1 16,-2 1 0-16,4 0-1 0,0 0 1 0,-4-2 3 16,0 2 1-16,2 0 4 0,2 0-31 15,-4-1-87-15,0 1-166 0,2 0-147 16,-2 0-19-16,0 0 97 0</inkml:trace>
  <inkml:trace contextRef="#ctx0" brushRef="#br3" timeOffset="-190923.84">23697 7932 52 0,'0'0'138'0,"0"0"0"0,0 0 1 0,0 0-88 16,0-2-67-16,0 1-52 0,0-1 47 16,0-1 23-16,0 1 10 0,0 1-4 15,0 0 2-15,0-1 2 0,0 1 8 16,3-2 5-16,1 1 7 0,-4 1 1 0,2-1 2 16,-2-1-7-16,4 3-5 0,0-1-7 15,-2-1-5-15,2 1-1 0,-4 1 0 16,2-2 5-16,2 1 9 0,1 1 7 15,-3-2 2-15,2 1 1 0,0 1-6 0,-2-2-7 16,2 2-8-16,-2-1 2 0,6 1-3 16,-8-2 0-16,7 2-2 0,-5-1-2 15,-2 1 3-15,8-2-5 0,-8 2 0 16,2 0-5-16,2 0 1 0,-2 0 2 0,-2 2 3 16,4-1 13-16,0-1 10 0,-4 2 7 15,3 1-15-15,-3 0 0 0,0 0-1 16,4 0 3-16,0 1-7 0,-4 1 1 0,0-2 6 15,0 1 7-15,2 2 4 0,-2-1-1 16,4 1-4-16,-4-2 2 0,0 2 4 16,0 0 8-16,0 0 0 0,0 0-6 15,0 0-6-15,0 0 2 0,0 0-3 0,0 0-6 16,-4 0-7-16,4 0-3 0,-2 0-1 16,2 0-4-16,0 0 1 0,-4 2 0 0,0-3 7 15,4 3 11-15,-3 0 15 0,3-2 11 16,-4 1 7-16,0-1 5 0,2 0 2 15,2 0 2-15,-6 0 5 0,6 0-2 16,-4 0-3-16,0-1-11 0,4-2-16 0,-2 1-12 16,2-1-13-16,0 0-6 0,-5 2-6 15,3-4-3-15,2 2-4 0,0-2-2 16,0 1 4-16,0 1 1 0,0-3 2 16,0 3 2-16,0-3 1 0,0 0 0 0,2 2 1 15,3-2-2-15,-5 0-1 0,0 1-2 16,2-1-1-16,2 0 0 0,0 0 1 15,-4 0 0-15,6-1-4 0,-4 1-1 0,-2 0-1 16,8 0 5-16,-5 0-1 0,-3 0 2 16,8 0-3-16,-8 0-1 0,6 0 1 15,-4 0 0-15,-2 0 1 0,8 0 0 16,-6 0 2-16,3 0 1 0,-3 0 2 0,2 0-2 16,0 0-1-16,-2-2 0 0,-2 2 1 15,8-1-2-15,-6-1 2 0,2 1 1 16,-2-1 0-16,-2 0 0 0,9 1-49 15,-9 0-144-15,0-1-204 0,0 1-211 0,0-2-15 16,0 0 106-16,-4 1 198 0</inkml:trace>
  <inkml:trace contextRef="#ctx0" brushRef="#br3" timeOffset="-187823.84">20314 7315 15 0,'0'0'87'16,"0"0"-10"-16,0 0-13 0,2 0-13 15,-2 0-15-15,0 0-9 0,0 0-8 16,0 0-8-16,0-1-2 0,0 1-7 0,4-2 3 15,0-1-2-15,-4 0 10 0,0 0-5 16,2 2-1-16,-2-4-1 0,0 2 1 16,4 0 1-16,-2-1 1 0,-2-1 0 15,4 1-2-15,0-1-2 0,-4 1-4 0,2-1 0 16,-2 1 2-16,5-1 0 0,-5-1-5 16,4 3 0-16,-4-1 3 0,0 1 11 15,2 0 4-15,-2-2-1 0,4 3-6 16,-4 0-4-16,0 0 0 0,0 1-4 0,0 1 2 15,0 0-1-15,2 0-2 0,-2 1 0 16,0 1 0-16,0 0 2 0,0 3 3 16,0-2-1-16,0 2-1 0,0 0-6 0,0 0 1 15,0 1 2-15,0 0 3 0,0 0 2 16,0 2 1-16,0-1 0 0,0 1-1 16,0-2 5-16,0 3 5 0,0-2-2 0,0 2 0 15,0 0-4-15,0 0-1 0,0 2 1 16,0-2-3-16,0 0 4 0,0 1 2 15,0 1 5-15,0-1-3 0,0 1-2 0,0 1-4 16,0-2 1-16,0 1-1 0,0-1-3 16,0 1 0-16,4-1 0 0,-4 1-3 15,0-2 2-15,0 0 0 0,0 0-1 16,4 0-1-16,-4 0 2 0,0 0 22 0,0-2 26 16,0 1 32-16,0-2-1 0,0 0-13 15,0-2-21-15,0 2-19 0,0 0-11 16,0-3-8-16,0 2-3 0,0-2 0 15,0 0 0-15,0 0 0 0,0-1 17 0,0 2 26 16,0-3 33-16,0 1 6 0,-4-2-15 16,4 0-25-16,0-2-19 0,0 1-10 15,0-1-9-15,-4 0-4 0,4 1-2 16,0-2-3-16,0 0-2 0,0 2-1 0,0-2 2 16,0 0-1-16,4 0 3 0,-4-1-2 15,0 2 0-15,0-3 0 0,0 1 0 16,4-1-1-16,-4 1 2 0,0-1-1 0,0-1-2 15,0 0 2-15,0 2-1 0,0-2 2 16,0-1 0-16,2 2-3 0,-2-1 0 16,0 0 0-16,0 0 0 0,0 0-2 0,0 0 1 15,0 0 1-15,0 0 0 0,0-2 0 16,0 4 1-16,0-2-1 0,0-2 0 16,0 4 0-16,0-2 0 0,0 1 2 0,-2-1-2 15,2 2 0-15,0-1 1 0,0 1 0 16,0 1 1-16,0-2-1 0,0 4 1 15,0-2-1-15,0 0 2 0,0 1 1 16,0 1-2-16,0-1-2 0,-4 1-1 0,4 1-2 16,-4 0 1-16,4 0 0 0,-2 1 2 15,2 1 0-15,-4-1-1 0,2 1 1 16,-2 1 0-16,-1-2 0 0,3 1 0 16,2-1 0-16,-4 2 1 0,0-1 1 0,2-1 2 15,-2 1-4-15,4-1 2 0,0 1-3 16,-2-2 0-16,2 1 1 0,-4-1 0 15,4 2-2-15,-4-2 0 0,4 0 2 16,0 1 2-16,0-1 0 0,0 2-1 0,-2-2 0 16,2 0-1-16,0 0-2 0,0 0 0 15,0-2 0-15,0 1-1 0,0-2-1 16,0 1 1-16,0-1 2 0,0 0 1 0,2-1 0 16,-2-1 0-16,0 2 1 0,4-3 0 15,-4 2-1-15,4-2 0 0,-4 1-1 16,2-1 1-16,-2 2 0 0,0-2 1 15,4 0-1-15,-4 0 2 0,2 0-6 0,-2 1 2 16,0-1-1-16,4 0 6 0,0 2-3 16,-4-1 0-16,0 2-1 0,2-1-2 0,-2 1 2 15,0 0 0-15,0 0 0 0,5 1 0 16,-5-1-3-16,0 2 3 0,0-1 0 16,0 1-2-16,4-1 1 0,-4 2-1 15,0-1 2-15,0 1 1 0,0 1 0 0,0-1-3 16,0 2 6-16,0 1 1 0,2-2-2 15,-2 2-4-15,0 0 0 0,0 2 1 16,4-1 1-16,-4 0 0 0,0 1-1 16,0 1-2-16,0-1 3 0,0 1 0 0,0 0 0 15,2 0-2-15,-2 0 1 0,0 0-2 16,0 1 3-16,4-1 0 0,-4 2 1 16,4-1-1-16,-4 2 3 0,2-1-3 0,-2-1-3 15,0 1 3-15,0-1-1 0,5 1 2 16,-5 1-2-16,2-2 1 0,-2-1 0 15,0 0 0-15,0 2 0 0,4-4 0 16,-4 2 0-16,4 0 1 0,-4-1 2 0,0-1 0 16,0 0 1-16,0 0-4 0,0 0 0 15,0-2 2-15,0 1 0 0,0 0 2 16,2 0-3-16,-2-2 1 0,0 0 0 0,0 1 1 16,0 0 1-16,0-1-3 0,0-1 1 15,0 0 0-15,4 0 4 0,0-1-81 16,-4-1-186-16,6-1-184 0,-6 0-34 15,2 0 116-15</inkml:trace>
  <inkml:trace contextRef="#ctx0" brushRef="#br3" timeOffset="-180523.8499">23290 8128 44 0,'0'0'110'0,"-4"0"-3"16,2 0-12-16,2 0-16 0,0 0-10 16,-4 0-15-16,4 0-12 0,-4 0-12 0,4 2-10 15,0-2-7-15,0 0-6 16,0 0-5-16,0 0-2 0,0 0 0 0,0 1 0 15,-2 1 3-15,2-1-2 0,0 2 2 16,0 2 1-16,0-2-2 0,0 1-1 0,0 2 3 16,0-1-1-16,0 0 0 0,0 0-1 15,0 0 2-15,2 1 1 0,-2-2 2 16,4 2 0-16,0 0 0 0,-2-2 2 16,2 1-2-16,-2 0 0 0,7-1-1 0,-7 1-1 15,8-1 3-15,-4 1 4 0,2-1 9 16,1 1 13-16,1-3 10 0,0 3 17 15,1 0 0-15,1-2 3 0,3 0-10 16,-5 1-10-16,6-1-8 0,-3 2-4 0,3-2 7 16,-1 0 8-16,1-1 4 0,1 0 6 15,2-2 19-15,-1 2 28 0,-1-2 22 16,1 0 7-16,-1-2-2 0,3 0-15 0,1 1-17 16,-2-2-18-16,-3-1-15 0,1-1-23 15,4 0-9-15,-1 0-11 0,-7-1 1 16,3-1-8-16,1 0-8 0,-1 1 0 15,-1 0-2-15,-3 0 0 0,-2 0 1 0,1 2 5 16,-5-1 31-16,8 1 41 0,-12 1 43 16,9-2 13-16,-7 2 4 0,2 1-16 15,-2 0-18-15,2-1-30 0,-3 0-22 16,1 0-22-16,0-2-14 0,-2 2-8 0,-2-1-5 16,4 1 0-16,0-2-3 0,-4 2-3 15,0 0 1-15,2 2-4 0,-2-2 0 16,4 1-2-16,-4-1 2 0,0 2-2 0,0-1 1 15,0 1 1-15,0 1 1 0,0 0 1 16,0 1-42-16,0 1-175 0,-4 1-264 16,2 3-297-16,-6 0-28 0,6 1 147 15,-9 0 256-15</inkml:trace>
  <inkml:trace contextRef="#ctx0" brushRef="#br3" timeOffset="-171183.84">21727 7179 14 0,'0'0'22'0,"0"0"-2"0,0-2-5 0,0 2-2 15,0 0-6-15,0 0-1 0,0 0-3 16,0 0-1-16,0 0 1 0,0 0-3 15,0 0 0-15,0 0 0 0,3 0 0 0,-3 0 0 16,4 0 0-16,-4 0 0 0,0-1 0 16,2 1 3-16,2-2 3 0,0 2-1 15,-4-2 3-15,6 2 0 0,-6-1 3 0,2 0 4 16,7-1-2-16,-7 1 0 0,2-1-5 16,-2 1-5-16,2-1 4 0,0 2-4 15,-2-1-2-15,2-1-6 0,0 2 4 0,-2-1 3 16,3 1 1-16,-3-2-1 0,2 2-2 15,0 0 0-15,2 0 0 0,-4 0 5 16,6 0 1-16,-5 0 2 0,5 0-7 16,-6-2 2-16,4 1-3 0,2 1 0 0,-1-1 1 15,-5 1-2-15,6-2-1 0,-6 1 1 16,4 1 1-16,2 0 0 0,-5 0 0 16,5-2 5-16,-6 2-3 0,4 0-2 15,-2 0 0-15,2 0-1 0,-1 0 2 0,1 0 1 16,-2 0 3-16,2 0-3 0,0 0 4 15,0 0-2-15,3 0 12 0,-3 0 20 16,0-1 10-16,0 1-2 0,1 0-10 16,3-2-11-16,-2 2-10 0,0-1-4 0,1 1-4 15,-1 0 0-15,0 0-1 0,3-2 2 16,-5 2-6-16,4 0 0 0,-2 0 2 16,3 0 3-16,-5 0-1 0,4 0-2 15,5 0-1-15,-5 0 4 0,-2 0 25 0,3-1 23 16,3-1 15-16,-2 2-12 0,-1-1-13 15,1-1-14-15,-1 1-3 0,3-1-8 16,-2 1-3-16,3-2-9 0,-7 1-3 0,3 1 0 16,3-1-2-16,-4-1 2 0,-1 2-2 15,1-1 3-15,4 0-4 0,-3 0 2 16,-3 0-2-16,2 1 2 0,5-1 0 16,-5 1-2-16,-2-1 0 0,7-1 0 0,-5 3 0 15,-2-1 0-15,7-1 0 0,-5 0 0 16,1 1 0-16,1 1 2 0,-2-1-1 0,1 1 1 15,-1-2-1-15,2 1 1 0,-1 1 2 16,1-2-1-16,-1 1 2 0,3-1-2 16,-6 1 2-16,3-1-4 0,3-1 3 15,-2 0-2-15,3 2-1 0,-7-1-2 0,7 1-1 16,-3-1 2-16,3 1-2 0,-3-1 4 16,2 1 1-16,-1 1 1 0,1-2-6 15,-5 2 2-15,9-1 2 0,-10-1 0 16,9 2 1-16,-7-1-3 0,7-1 2 0,-3 2 0 15,-1-1 0-15,1-2 0 0,-3 1-1 16,1 2 0-16,0-1-1 0,-1 1 0 16,3-2 0-16,-4 1 0 0,-1-1 0 0,5 2 2 15,-3 0-2-15,-1-1 0 0,-4 1 2 16,4-2-2-16,-1 2-2 0,1 0 2 16,0 0 0-16,-3 0 3 0,3 0-2 15,-4 0-1-15,9 0 3 0,-9 0-3 0,0 0 3 16,8 0-3-16,-7-1 0 0,3 1 0 15,-4-2-2-15,4 2 1 0,-3-2 1 16,-1 1 0-16,2 1 3 0,-2 0-2 16,1 0-1-16,-3-1 3 0,2 1-2 0,-4 0 0 15,6 0 1-15,-6-2-1 0,2 2 2 16,-1 0 0-16,-3 0 5 0,4 0 1 16,0 0 4-16,-4 0-1 0,2 0-2 0,-2-1-5 15,0 1-2-15,4 0 3 0,-4 0 0 16,0 0 2-16,4 0 3 0,-4 0-56 15,0 0-158-15,0 0-118 0,-4 0-19 16</inkml:trace>
  <inkml:trace contextRef="#ctx0" brushRef="#br3" timeOffset="-169313.84">23474 7115 12 0,'0'-2'36'0,"2"-3"-1"0,2-1-5 16,-2 1-4-16,-2 1-5 0,0-2-6 15,5 0-1-15,-1 2-7 0,-4-2 0 0,0-2-3 16,0 2-2-16,0 0 1 0,0-1 0 16,0 1 2-16,0-2-4 0,0 0 2 15,0 1-3-15,-4 0-1 0,4 1-1 0,-5-3 2 16,5 1 3-16,-2 1 0 0,2-1 0 16,-6 1-2-16,6-1-1 0,-8-1 3 15,8 2-1-15,-2-1-1 0,-6 2 1 0,6-1 1 16,-5-1-1-16,3 1-1 0,-2-1 2 15,0 1 0-15,2-1-1 0,-3 0 1 16,-1 3-3-16,2-3 0 0,4 1 0 16,-6 1-1-16,6-2-1 0,-5 4 2 0,-1-2 4 15,6 1-1-15,-4 1-3 0,-2-1 0 16,1 2 0-16,3-1 1 0,-2 2-1 16,4-1 0-16,-6 2-1 0,1-1 1 0,5 0 1 15,-6 2 1-15,6-1-1 0,-6 1 6 16,2 0-5-16,4 0 1 0,-7 0-8 15,7 0 1-15,-4 0 0 0,-2 1 2 16,6 1 2-16,-5-2-3 0,3 2 3 0,-2-1-2 16,2 1 1-16,-2-1-1 0,2 1 1 15,-3 1 1-15,3-2 0 0,-2 2-1 16,4 0 1-16,-6 0-1 0,6 2 2 16,-4-2-2-16,1 1 3 0,1 0-4 0,2 1 2 15,-6 0 1-15,6-1 0 0,-4 0-1 16,2 1 0-16,-1-2 0 0,3 2-1 15,-2-1-1-15,2-1 1 0,-6 2-1 16,8-2 4-16,-2 1 2 0,-2 0 0 0,0 0 1 16,4 0-6-16,-7-1 1 0,7 0-2 15,-2 0 0-15,2 0-1 0,-4 0 6 0,4 0-2 16,-4 0 2-16,4-1-2 0,0 1 1 16,-2 0-2-16,2-2 0 0,0 0 0 15,0 1 2-15,-4 1-2 0,4-3 2 16,0 2-4-16,0-1 2 0,-2 1-2 0,2-2 4 15,0 1 4-15,0 1 1 0,0-2-2 16,0 0 3-16,0 0-1 0,0 0-1 16,2 0 1-16,-2-2-4 0,4 1-2 0,-4 1-1 15,0-2 2-15,2-1 1 0,-2 2-1 16,4-3-2-16,0 2 0 0,-4 0 0 16,2-2 0-16,2 1 0 0,-1 1 0 15,5-1-2-15,-6-1-1 0,6 1 3 0,-6 0 0 16,4 0 0-16,-1 0 0 0,1 0 0 15,-2 1 0-15,-2-1 2 0,6 0-2 16,-6 2-2-16,2-2 0 0,1 1-1 16,1 1 1-16,-4 1 0 0,-2-2-2 0,8 2 4 15,-8 2 2-15,2-2 3 0,2 1 1 16,-4-1-1-16,2 2-3 0,-2 1 2 16,0 0 1-16,4-1-2 0,-4 2-2 15,0 0 2-15,0 1 0 0,-4-1-3 0,4-1 2 16,0 3 1-16,0-3-1 0,-2 2-1 15,2-1 0-15,0-1 4 0,-4 0 4 16,4 0 19-16,-2 0 28 0,2 0 33 0,0 0 23 16,0 0 13-16,-4-1-10 0,4-1-26 15,-4 1-30-15,4-1-20 0,0-1-15 16,0-1-11-16,0-1-1 0,-2-1-6 16,2 0-3-16,0 2-2 0,0-4-1 0,-4 2 0 15,4 0 0-15,-2-2 1 0,2 3-1 16,0-1 0-16,0-2 0 0,-5 2 0 0,5 0 0 15,-4-1-1-15,4 1 1 0,0-2 1 16,0 2 1-16,0-1-2 0,0-1 0 16,0 1 0-16,0 1-2 0,0-2 1 15,0 0 1-15,0 3 0 0,0-3-1 0,0 1-2 16,0 1-1-16,0-2 4 0,0 2 0 16,0-1 2-16,0 1-4 0,0-2 2 15,4 2-1-15,1-1 0 0,-5 1-1 16,0 0 0-16,0 0-2 0,2 1 2 0,-2-1-2 15,4 0 1-15,-4 2 2 0,0-1 1 16,0 1 0-16,2-2 0 0,-2 3 0 16,0-2-2-16,4-1 2 0,0 2 2 0,-4-3-2 15,2 3 0-15,2-2 0 0,-4 0-2 16,2 2 1-16,-2-2 1 0,4 1 1 16,-4 1-1-16,5-1 0 0,-5 0-1 15,0 1 1-15,0 1-1 0,2-1 3 0,-2 1 4 16,4 1-2-16,-4 0-90 0,0 1-170 15,0-2-102-15,0 0 25 0</inkml:trace>
  <inkml:trace contextRef="#ctx0" brushRef="#br3" timeOffset="-167313.84">23679 7039 7 0,'0'-3'3'0,"0"0"-1"16,0 0 1-16,0 0-2 0,4-2-1 15,0 3 0-15,-4-4 2 0,2 1-2 16,2-1 3-16,0-1-6 0,3-1 1 0,-5 2 0 15,2-1 0-15,0-3 4 0,2 3 0 16,-4 0 3-16,2-1-3 0,1 1-1 16,-3-1-1-16,2 2 2 0,0 0 0 15,-2 0-1-15,2 2 2 0,-4-2-3 0,2 1-4 16,-2 2-3-16,4 0 0 0,0 0 3 16,-4 0 1-16,2 2 1 0,3 1 2 0,-5 0 1 15,0 0 0-15,2 1 6 16,-2 1 0-16,4 1-2 0,0-1-10 0,-4 2 5 15,2 2 0-15,2-2 5 0,-4 2-3 16,0 0-2-16,2 2 4 0,-2-1 1 0,4 1-10 16,-4 0 1-16,4 0 4 0,-4 1 9 15,0 0-2-15,3 2-2 0,-3-2 1 16,0 1-3-16,4-1 1 0,0 1-3 16,-4 0 4-16,0 0 2 0,2 1 2 0,-2-1 2 15,4-1-1-15,-4 0-1 0,0 2 3 16,0-2-3-16,0 0 4 0,0 0 6 15,0-2 6-15,0 2 9 0,0-1 3 16,0-2 11-16,0-1 10 0,0 2 13 0,0-3 24 16,0 1 25-16,0-1 25 0,-4-1 14 15,2 0-16-15,2 0-32 0,-4-1-36 16,0 1-30-16,1-3-17 0,-1 0-9 0,0 0-7 16,-2-2-5-16,4 1-2 0,-6-2-5 15,6 0 2-15,-5 0-1 0,-1-2 3 16,2 2-3-16,4-1-1 0,-6-1-1 15,1 0 1-15,1 1 1 0,0 0 1 0,2-1-4 16,-2-1 1-16,2 2 0 0,1-1 2 16,-5 1-1-16,6-1 0 0,-2 2-1 15,0-1 1-15,-2 1 0 0,6-2 0 16,-2 2 0-16,-3 0 0 0,1-1 0 0,4 1 0 16,-2 1-3-16,2-1 2 0,-4 0 0 15,2 1 0-15,2 1 0 0,0 0-3 16,0-1 2-16,0 1 1 0,-4-2-1 0,4 1 2 15,0 1 0-15,0-1 0 0,4 1-2 16,-4-1 1-16,0-1-1 0,0 3 0 16,0-1-1-16,0 1-1 0,0-2 3 15,0 1 1-15,2 1 1 0,-2-2-1 0,4 1-1 16,-4 1 1-16,0-2 0 0,2 2 0 16,2-1 0-16,1-1 0 0,-5 2-1 0,2-3 0 15,2 3 0-15,-2-1 1 16,2-1-2-16,0 0 2 0,-2 1 0 0,6 1 0 15,-5 0-2-15,1-1 1 0,-2 1 1 16,2 0 0-16,0 1 0 0,2-1 0 0,-4 0 0 16,-2 1 0-16,9 1 3 0,-7-2-1 15,-2 2-7-15,8-2 5 0,-8 1 0 16,2-1 6-16,2 0-4 0,-4 2 1 16,2-2-1-16,-2 1 1 0,4-1 2 0,0 0 0 15,-4 0 1-15,7 0-1 0,-7-1 6 16,2-1-33-16,6 1-147 0,-6-1-179 15,2-1-79-15,-2 2 79 0</inkml:trace>
  <inkml:trace contextRef="#ctx0" brushRef="#br3" timeOffset="-160153.84">20256 7351 6 0,'-2'2'56'0,"-3"-2"-15"15,3 1-13-15,-2-1-13 0,4 0-5 16,-4 0-5-16,4-1-3 0,0 1 4 0,0-2-1 16,0 1-5-16,0 1-6 0,4-2-1 15,-4 1 1-15,4-1 2 0,-4 2 1 16,2-1-1-16,3 1 1 0,-5 0 5 0,2 0 1 15,-2 0 2-15,4 1-2 0,-4 1 4 16,4-1 1-16,-4 1 1 0,0 1-2 0,-4 1-3 16,0-1-1-16,2 2 0 0,2-2 0 15,-7 1-1-15,3 1 1 0,0-3 0 16,2 2 3-16,-2-1-2 0,0-2 4 16,4 1-6-16,-2-1 1 0,-2-1-5 0,4-1 0 15,0-1 1-15,0 1-2 0,0-2 3 16,4-1 0-16,-2 3 0 0,-2-2 2 15,0 2-7-15,4-2 1 0,0 3-1 0,-4-2 4 16,2 2-2-16,-2 2 0 0,4-1 3 16,0 1 1-16,-4 1 3 0,0-1-1 15,0 3 3-15,0-2 3 0,0 2-3 16,0-2-1-16,0 1-2 0,-4-1 2 0,0 2-1 16,2-2 6-16,2 0 26 0,-4-1 27 15,0 0 7-15,4 1-15 0,-2-3-20 16,-2 0-12-16,4 0-11 0,0-3-3 0,0 1-5 15,0 0-2-15,0-3 0 0,0 2-2 16,0-1-2-16,0-1 0 0,4 2-3 16,-4 0-2-16,2 0 4 0,-2 2 2 15,0-1 1-15,4 1-2 0,0 1 1 16,-4 0 0-16,0 1 2 0,2 2 0 0,-2-1 4 16,0 1-1-16,0 1 0 0,4-1 0 15,-4 0 2-15,0 2-1 0,-4-2 3 16,4 0-4-16,0-1 3 0,0 0-3 0,-2 1 14 15,2-1 12-15,0-1 9 0,-4 1-9 16,0-2-8-16,4-2-8 0,0 2-5 16,-2-3-3-16,2 0-2 0,-4 0 0 15,4 0-3-15,0 0 0 0,0 0-1 0,0-1-1 16,0 0-4-16,0 2-1 0,0 0-1 16,0-1 2-16,0 2 1 0,0-1 1 0,0 2 2 15,0 0-1-15,0 0 1 0,0 0 5 16,0 0-1-16,0 2 3 0,0-2-8 15,0 0-1-15,0 1 2 0,0-1 2 16,0 2 2-16,0-2-3 0,0 0 0 0,0 0 0 16,0 1 4-16,0-1-1 0,0 0 0 15,0 2 0-15,4-2-1 0,-4 0 1 16,0 0-2-16,0-2 2 0,0 2-2 16,0-1-1-16,0 1 1 0,0-2 0 0,0 1 2 15,0 1 0-15,0-2-3 0,0 2-1 16,0-1 0-16,0-1 2 0,0 1 0 15,0-1 2-15,0 2-2 0,0-2 0 0,0 2-2 16,0-1 1-16,0 1 0 0,0 0 1 16,0-1-2-16,0 1 0 0,0 0-2 15,0 0 2-15,0 0 1 0,0 0-2 16,0 0 2-16,0 0-4 0,0 0 3 0,0 0-3 16,-4 0 4-16,4 1 0 0,0 0 3 15,0 3-3-15,0-1 0 0,0 0-3 16,-2 1 3-16,2 0-1 0,0 3 1 15,-5-1 0-15,1 1 0 0,4 2 0 0,-2 2 0 16,2-1 0-16,-6 2-1 0,6 0 1 16,-8 3-2-16,6 2 1 0,-2-1 1 15,1 1 0-15,-5 1 0 0,6 1-1 16,-6 2 1-16,2 2 1 0,4-1 3 0,-7 1-1 16,7-1 0-16,2-1-2 0,-6-1 0 15,2-1-2-15,0-1 1 0,4-1 3 16,-2-1 0-16,2-3 4 0,-4 1-2 0,4-2 1 15,-2-1 0-15,2-4 2 0,0 2-2 16,-5-1-2-16,5-2 1 0,-4 1-4 16,4-2-2-16,0 1 0 0,0-2-2 0,0 2 2 15,-2 0 0-15,2 0 2 0,0 3 2 16,0-1 0-16,-4 2-1 0,0 1 1 16,2 1-2-16,-2 0-1 0,2 0 2 0,-2 0 1 15,-1-2 2-15,3 1-7 0,2-2 4 16,-4-2 1-16,2 1 3 0,-2-1-1 15,4-1 0-15,-4 0 4 0,4-1-3 16,-2-3 2-16,2 3 1 0,0-3-20 0,0-1-78 16,0-1-142-16,0 0-69 0</inkml:trace>
  <inkml:trace contextRef="#ctx0" brushRef="#br3" timeOffset="-143743.84">22573 7920 44 0,'6'28'43'15,"4"-1"-12"-15,-3 0-11 0,3 2-5 16,4-1-3-16,-3-1 28 0,5 3 16 16,1 0 11-16,-1-1-19 0,1 2-15 15,2-2-8-15,1 2-6 0,3 2-4 0,2-1 3 16,2-1 18-16,0 2 14 0,-3 0 4 15,11 0-16-15,-6 0-7 0,2-1-3 16,2-1 9-16,-4-1 0 0,4-2-2 16,-2 0 7-16,-2-4 5 0,2-2 14 0,-2 1 0 15,7-1-2-15,-3-1 0 0,0-1 2 16,0-1-2-16,-4-1-2 0,6-1-4 0,-2-1 11 16,-4-1 7-16,4 0 21 0,-2-1 27 15,-4-2 35-15,2 0 26 0,-2-2 1 16,-1-1-27-16,-3 0-39 0,4 1-33 15,-4-2-25-15,-2 0-17 0,-1-1-13 0,-3-1-16 16,-1 2 0-16,-3-2-5 0,1 0 6 16,-1-2-2-16,1 2 1 0,-4-1 20 15,-3-1 36-15,3 1 32 0,-4-1 7 16,0 1-14-16,0-1-16 0,-1-1-14 0,-1 1-16 16,2 0-17-16,-6-1-6 0,2 1 3 15,2-1 1-15,0 0 2 0,-4 1-9 16,2 1 4-16,-2-2-8 0,4 2 2 0,-4-2-13 15,0-1-1-15,0 2 5 0,0-1-4 16,0 0 0-16,3 0-7 0,-3-2 0 16,0 1-6-16,0 0 2 0,0 0 1 15,0 0-58-15,0-1-224 0,-3-1-331 0,3 2-221 16,0-1 55-16,-6-1 225 0,2 0 219 16</inkml:trace>
  <inkml:trace contextRef="#ctx0" brushRef="#br3" timeOffset="-141793.84">23896 8830 7 0,'4'-3'29'15,"0"0"6"-15,2-2 8 16,1 3 3-16,3-3-5 0,-4 1-6 0,0-1-8 15,5 1-5-15,-1 1-1 0,0-2 4 16,1 1 2-16,1-1-6 0,3 1-7 0,-7 1-5 16,6-2 0-16,3 2-2 0,-5 1 1 15,3 0-4-15,-3-1 1 0,3 1-2 16,1 1-1-16,-4-1-2 0,3 1 0 16,1-1 2-16,-3 1 0 0,1 1-2 0,3 0 1 15,-1 0-1-15,-3 0 0 0,1 1 0 16,3 1 2-16,-1 1-1 0,-3-2-4 15,1 2 17-15,3 1 9 0,-5 0 15 0,5 0-8 16,-3 1-13-16,3-1-3 0,-5 1-3 16,3-1-3-16,1 1-3 0,-3-2-1 15,1 3-2-15,-2-2-3 0,1 2 3 0,-3 0 0 16,5-1 2-16,-5 1-2 0,-2 0-1 16,3-2-1-16,-1 2 3 0,0 0 1 15,1 0 2-15,-5 0 16 0,0 2 7 16,4-2 7-16,-4 1-15 0,3 0-6 0,-3 1-2 15,0 1-5-15,0-1 1 0,-1 1-5 16,1 0 2-16,0 0-3 0,2 1 2 16,-6-1-1-16,4 2 23 0,-1 1 14 0,-1-2 10 15,2 2-16-15,-6 0-10 0,2 0-6 16,-2 3 14-16,4-1 14 0,0 2 8 16,-4 1-13-16,0-1-13 0,0 1-7 15,0-1-5-15,0 2 7 0,-4 0 7 0,0 0 4 16,4-1-9-16,-2-1-7 0,2 1-2 15,-6 1-2-15,6-2-3 0,-9 1 13 0,7-2 10 16,-2 1 10-16,2-1 0 16,-6 0 1-16,6 2-7 0,-2-2-9 0,-2 1-8 15,1-1-7-15,-1 2-4 0,0-2-2 16,0 0-2-16,-3 0-1 0,7 0 0 0,-6 1-1 16,0-1 2-16,0 0 2 0,1 0 13 15,-3 0 21-15,4 0 24 0,-4-1 10 16,3 1-6-16,1 0-8 0,-4-2 2 15,4 0-5-15,-9 1 0 0,9 0 3 0,-4-3 20 16,-1 2 19-16,3-1-1 0,-2-1-14 16,-1 0-23-16,-3-1-19 0,6 0-9 15,-3-2-8-15,-3 2-6 0,1-3-8 16,-1 2-3-16,6-3-5 0,-9 2-1 0,-1-2 2 16,5 0 0-16,-3-2 3 0,-1 2 0 15,0-3 12-15,1 2 10 0,-1-1 8 16,1-1-12-16,-1-1-8 0,1 1-8 0,-5-2-9 15,5 1 1-15,-1-1-2 0,-4-1 4 16,5-1-6-16,-5-1 0 0,9 1 0 16,-5-2 2-16,-3-1 4 0,3 2 12 0,0-4 15 15,1 0 9-15,1 0-6 0,-1 0-14 16,-1-2-9-16,5 1-5 0,-2-1-2 16,-3-1-3-16,9 0-3 0,-9 0 0 0,7 0 0 15,-5 0 0-15,5-1 0 0,-2 0 5 16,1 0-5-16,1-2 0 0,0 2-3 15,1-2 1-15,1 0-4 0,0 0 4 16,0 0 0-16,-3-1 4 0,5 2-2 0,0-1 2 16,0-2 1-16,-1 2-10 0,-1-1 0 15,6 0 2-15,-6 0 8 0,8 1 0 16,-6-1-3-16,6-1-2 0,0 2 0 16,0-1 0-16,0-1-1 0,0 1 3 0,4-1 0 15,-2 1 0-15,-2-1 3 0,4 1-3 16,0-1 2-16,-2 0-2 0,2 1-2 0,0-2 2 15,3 2-3-15,-5-3 6 0,2 2-3 16,0 0 3-16,2-2 0 0,-6 2-2 16,2 1-1-16,7-1-2 0,-7 1 2 15,2-1 0-15,0 1-1 0,2-1 0 0,0 2-2 16,0-1 2-16,1-1 1 0,1 2-2 16,-2-1-1-16,0 1 1 0,1 0 1 15,1 0-3-15,0 0 2 0,0 0 1 0,-1 1 0 16,3 1 1-16,-4-1 0 0,4 1 2 15,-3-1-2-15,3 1-4 0,-4 0 1 16,4 2 2-16,-7 0 1 0,7-1-2 16,-2 2 0-16,0-2 2 0,1 3 0 0,-1-2 0 15,0 1 0-15,0 1 0 0,3-1 2 16,-3 2 1-16,0-1-3 0,3 1 2 16,-5-1-4-16,4 2 5 0,1-1-3 15,-1-1 0-15,0 2 0 0,-4-1-1 0,5 1-1 16,-5 1 0-16,0-2-10 0,2 2-91 15,-1 0-192-15,-1 2-218 0,-2 1-193 0,-2 0 16 16,2 0 122-16,-2 0 223 16</inkml:trace>
  <inkml:trace contextRef="#ctx0" brushRef="#br3" timeOffset="-140933.8499">24063 8905 38 0,'0'0'89'0,"0"0"-1"16,0 0-5-16,4-1-9 0,-4 1-14 15,0 0-16-15,0 0-16 0,0 0-14 16,0 1-7-16,0-1-3 0,0 2 2 0,0-1-4 16,0 1 7-16,0 1 3 0,0-1 7 15,0 0-1-15,0 3-1 0,0-2 1 16,0 1-1-16,0-1-2 0,0 2-5 15,3-1-2-15,-3 1 1 0,4 0-1 0,-4 0-3 16,0 1 5-16,2-1-5 0,-2 1 1 16,4-2-7-16,0 2 2 0,-4 0 3 15,0-1 1-15,2 1 0 0,2-2 0 0,-4 2-1 16,2-1-2-16,-2-1-1 0,4 1 1 16,1-1-1-16,-5-1 3 0,2 2 0 15,-2-2-2-15,4 0 6 0,0-1-3 0,-4 0 2 16,2 0 2-16,2-1 5 0,-2 1 0 15,6-2-33-15,-6 0-86 0,3 0-126 16,-3-2-47-16</inkml:trace>
  <inkml:trace contextRef="#ctx0" brushRef="#br3" timeOffset="-140473.84">24206 8866 21 0,'0'3'26'0,"0"-1"1"0,0-1 11 16,4 2 6-16,-4 0 15 0,2 0 4 15,-2 2 7-15,0-2 2 0,0 2-1 16,4 0-2-16,-4 1-5 0,0 0 2 0,0 0-11 15,0 0-16-15,0 0-10 0,0 0-2 16,0 0-6-16,0 0-5 0,0 0-4 16,0 0-2-16,0-1-4 0,0 0-1 15,0 0-3-15,0 1 3 0,4-1-3 0,-4-1 2 16,0 1 3-16,0-1 1 0,2-1 2 16,-2 2-28-16,0-3-81 0,9 2-136 0,-9-3-65 15,2 1 24-15</inkml:trace>
  <inkml:trace contextRef="#ctx0" brushRef="#br3" timeOffset="-140033.84">24394 8880 4 0,'2'-4'103'0,"2"2"-14"0,-4-1-17 16,2 1-14-16,-2 1-12 0,4-1-7 15,1 1 2-15,-5-1 18 0,0 2 22 16,0 0 17-16,0 2 2 0,0-1-2 0,-5 2-2 16,1 0 12-16,2 0 9 0,-2 2 13 15,2 1 3-15,-6-2 11 0,6 4 14 16,-4-4 38-16,-3 4 34 0,7-1 15 15,-2-1-19-15,-2 2-43 0,2-1-54 0,2-1-44 16,-7 1-32-16,7 0-17 0,-4 0-11 16,2 1-8-16,0-2-5 0,2 0-4 15,-6-1-5-15,8 0 9 0,-7 1-5 16,7-1-4-16,-2 1-12 0,2-2 5 0,-4 1 8 16,4-1-14-16,0 1-99 0,0-2-184 15,4 0-195-15,-4-2-144 0,2 1-7 16,2-2 95-16,-1 0 170 0</inkml:trace>
  <inkml:trace contextRef="#ctx0" brushRef="#br3" timeOffset="-139593.84">24533 8962 28 0,'0'2'146'0,"0"-2"32"16,0 1 12-16,0 1-6 0,-3 0-12 16,-1 2-13-16,0-1-12 0,2 1-7 15,-4 1-14-15,-4-1-18 0,3 1-22 0,-3 1-22 16,2 0-20-16,0 0-17 0,-3 0-13 15,1 0-6-15,4 1-3 0,-5-1-5 16,5-1 0-16,-2 1 0 0,0 0 0 0,3 0 3 16,-1-2 1-16,2 2 2 0,2-1-35 15,-2-1-85-15,0 0-116 0,4 1-107 16,0-2-71-16,0-1 20 0,0-1 87 0</inkml:trace>
  <inkml:trace contextRef="#ctx0" brushRef="#br3" timeOffset="-139163.84">24456 9193 129 0,'0'0'210'0,"0"1"3"0,-2-1-17 16,2 0-34-16,0 0-37 0,0 2-36 16,0-2-31-16,0 0-23 0,0 2-12 0,0-2-6 15,0 0 0-15,0 0 1 0,2 1 3 16,2-1 2-16,-4 0 2 0,2 2 5 16,2-2 9-16,1 1 19 0,-3 1 18 0,4-1 13 15,2 1 13-15,-6-2-2 0,6 3-14 16,-1-2-22-16,3 1-20 0,-4-1-14 15,0 1-9-15,1 1-10 0,1-2-5 0,-2 2 1 16,0-1-2-16,0-1 2 0,1 1 0 16,1-1-1-16,-6 1 5 0,4 0-2 15,2-2 2-15,-6 2 0 0,7 0-4 16,-7-2 2-16,4 0-18 0,-2 0-81 0,0-2-130 16,3 2-149-16,-7-3-115 0,2 2 6 15,2-2 89-15</inkml:trace>
  <inkml:trace contextRef="#ctx0" brushRef="#br3" timeOffset="-138723.84">24454 9297 56 0,'-4'1'170'16,"0"1"-2"-16,4 1-22 0,0-2-40 0,-2 1-32 16,2-1-29-16,0 0-19 0,0 1-6 15,0-2-6-15,0 2 3 0,2-1-5 16,-2 1 4-16,8-1-7 0,-8 2 1 16,6-1-3-16,-4-1 1 0,2 1-3 0,1-1-4 15,-3 0-1-15,4 3 2 0,2-1 0 16,-6 0 2-16,6 0-1 0,-6 0 1 15,5-1-1-15,-3 2-1 0,0-1 0 16,2 1 0-16,-4-2 0 0,6 1-2 0,-5 0 2 16,5 1 5-16,-6-1 0 0,4 0 2 15,-2-1-1-15,2 1 0 0,-1 0 1 16,-3-2-18-16,6 0-45 0,-6 1-71 16,-2 1-83-16,0-3-59 0,0 0 10 0</inkml:trace>
  <inkml:trace contextRef="#ctx0" brushRef="#br3" timeOffset="-138303.84">24390 9454 8 0,'-4'2'142'0,"2"0"-10"0,-2 0-23 16,2-2-32-16,2 2-27 0,-5-2-21 15,1 1-4-15,4 1-2 0,0-1 0 0,0 2 3 16,0 0 5-16,0 0 2 0,0 0 3 16,0 0 1-16,0 0 3 0,0 2-8 15,0-1-5-15,0 1-2 0,0-1-2 16,4 1-6-16,-4 1-5 0,5 0-4 0,-5-2-1 16,0 4-5-16,2-4 1 0,2 4-1 15,-4-2 0-15,2-2 0 0,-2 2 1 16,4 0 1-16,0-2 0 0,-2 3 2 0,2-3-1 15,-2 1-2-15,2-3 2 0,1 3 3 16,1-2 0-16,-4 0 2 0,2 0-14 16,0-1-40-16,-2-1-75 0,2 1-95 0,0-2-66 15,-4 0 7-15</inkml:trace>
  <inkml:trace contextRef="#ctx0" brushRef="#br3" timeOffset="-137883.84">24243 9555 37 0,'-4'0'80'0,"4"1"-23"16,-2-1-21-16,2 0-17 0,0 2-5 15,-4-2-5-15,4 1 0 0,0 2 3 0,0-1 8 16,0 1 3-16,0-1 4 0,0 2-4 16,0 0 1-16,0-1 4 0,0 3 4 15,0-1 0-15,4-1-4 0,-4 2-5 16,2 0-3-16,-2 0-2 0,0 2-5 0,4-1-4 16,0 1-3-16,-2-1-3 0,2-1 1 15,-4 3 0-15,3-1-1 0,1-1 0 16,0 1-2-16,-2-1 0 0,-2 1 2 15,8-3 0-15,-8 3 1 0,6-2-2 0,-6-2 2 16,2 3-1-16,3-3 2 0,-1 2-3 16,-4-1 2-16,2-2 1 0,2 1 0 15,-2-1 1-15,-2 0 2 0,4 1-1 0,-4-2-1 16,4 0-39-16,-4-1-88 0,0-1-100 16,0-1-24-16</inkml:trace>
  <inkml:trace contextRef="#ctx0" brushRef="#br3" timeOffset="-137443.84">24171 9604 97 0,'0'-3'167'16,"-4"2"-7"-16,0-1-23 0,4 1-31 0,0-1-29 16,-3 2-30-16,-1 0-19 0,0 0-14 15,2 3 0-15,-2 0 6 0,2 0 5 16,-6 3 15-16,6 0 19 0,-5 0 13 16,-1 3-6-16,2-1-15 0,0 1-12 0,0 0-12 15,-3 0-6-15,7 1-5 0,-4-1-5 16,2 2-5-16,0-2-1 0,2 1 0 15,-5-1-2-15,7 0-1 0,-8 0-1 0,8-1 1 16,0-1 1-16,-2-1 2 0,2 0 1 16,0-1 1-16,0-1-20 0,0-2-48 15,0-1-70-15,0-1-75 0,0-3-62 16,0 0-35-16,0-1 29 0</inkml:trace>
  <inkml:trace contextRef="#ctx0" brushRef="#br3" timeOffset="-137413.84">24090 9555 133 0,'0'-5'189'0,"0"1"3"0,-6-1-17 0,6 2-27 16,-8 2-28-16,6-1-23 0,-5 0-22 15,3 2-22-15,-2 0-16 0,-2 2-3 0,2 1 3 16,-1 0 4-16,1 2-1 0,-4-1-5 15,4 1-7-15,-5-1-10 0,5 2-8 16,-2-2-2-16,0 3-2 0,-1-3-4 16,7 2-2-16,-4-1 2 0,2-1 1 0,0-1-23 15,2 2-76-15,-2-4-124 0,4 1-143 16,-5-2-25-16,5 0 62 0</inkml:trace>
  <inkml:trace contextRef="#ctx0" brushRef="#br3" timeOffset="-136993.84">23989 9448 97 0,'0'-4'106'0,"-2"1"-21"0,2 0-14 0,-6 3-12 15,1-2-3-15,1 4 0 0,-2-2 0 16,0 3 2-16,0-2 6 0,-5 4 10 15,5-2 4-15,-4 0-3 0,0 1-7 0,3 1-7 16,-3-1-16-16,0-1-12 0,3 2-11 16,1-3-8-16,-4 3-3 0,4-2-4 15,-3-1-3-15,3 1-1 0,0 0 0 16,2-2 2-16,2 0-4 0,-6 1 0 0,6 0 1 16,-3-1 0-16,3-1-7 0,2 2-21 15,-4-2-41-15,0 0-52 0,4 0-56 16,0 0-41-16,0-2-42 0,4-1 9 15</inkml:trace>
  <inkml:trace contextRef="#ctx0" brushRef="#br3" timeOffset="-136563.84">23921 9333 65 0,'0'-2'140'0,"-4"-1"-12"0,-1 1-9 16,5 2-19-16,-2-1-27 0,-2 0-26 15,2 1-17-15,-6 0-11 0,6 0-5 16,-6 1-5-16,5 0-1 0,-7 1 1 16,4 0 3-16,0-1 6 0,-5 2 5 0,1 0-5 15,4 0-5-15,-4 0-6 0,-1 0-2 16,5-1-2-16,0 1-4 0,-2-2-1 15,1 2 2-15,1-1 4 0,2-2-2 16,2 1-33-16,2-1-74 0,-4 0-108 0,0 0-55 16,4-3 23-16</inkml:trace>
  <inkml:trace contextRef="#ctx0" brushRef="#br3" timeOffset="-136133.8499">23927 9138 73 0,'0'-2'101'0,"0"1"-15"0,0-1-18 16,-4 1-16-16,2-1-9 0,2-1-9 0,-4 3-9 15,-1-1-8-15,3-1-6 0,-2 2-7 16,-2-1 0-16,2 1-1 0,-2 0 3 16,-1 0 12-16,1 1 4 0,-2-1 11 15,2 2-5-15,-5-1-3 0,5 2-6 0,0-1-7 16,0-1-3-16,-2 1-5 0,1-1 0 15,5 1-3-15,-6-1 7 0,6 0-4 16,-4-1-3-16,2 2-6 0,0-2 2 16,1 2 4-16,3-2 3 0,0 1 1 0,-4-1-16 15,4 2-71-15,0-2-119 0,0 0-59 16</inkml:trace>
  <inkml:trace contextRef="#ctx0" brushRef="#br3" timeOffset="-135003.84">24194 9817 55 0,'0'0'106'0,"2"-1"11"16,-2 1 10-16,0 0 5 0,0-2 8 16,0 0 4-16,0 1-84 0,0 0-58 15,0-2-43-15,0 1 53 0,0 2 23 16,0-1 4-16,0-1-14 0,0 2-13 0,0 0-6 16,0 0-4-16,0 3 2 0,-2-1-1 15,2 2 5-15,0 2 0 0,-5 0 4 16,5 3-4-16,-2 2 3 0,2-1-3 0,0 2 3 15,-4 0 0-15,0 2 7 0,4-1 16 16,-2 2 15-16,2 0 2 0,-4 0-16 16,2-2-12-16,2 1 12 0,-4 0 13 0,0-1 40 15,4 1 38-15,0-1 53 0,-3-1 26 16,3 2 18-16,0-4-2 0,0 0-20 16,-4 1-39-16,4 0-40 0,0-4-38 15,-4 0-31-15,4 1-20 0,0 0-11 0,0-2-9 16,0-2-3-16,0 2-5 0,0-1-2 15,0-3 1-15,-2 2-2 0,2 0-6 0,0-2 1 16,0 1 4-16,0-2 7 16,0 1-1-16,2-1 0 0,-2-1-42 0,0 1-170 15,4-1-234-15,-4 0-253 0,0 0-11 16,0 0 122-16,0 0 228 0</inkml:trace>
  <inkml:trace contextRef="#ctx0" brushRef="#br3" timeOffset="-133713.8499">24032 10491 56 0,'0'0'98'0,"0"-2"4"0,0 0-1 15,0 1 1-15,0 1-2 0,0-1 1 0,0-1 1 16,0 1-81-16,0-1-56 0,0 2-41 16,0-1 48-16,0-1 27 0,0 1 16 0,0-1 12 15,0 2 9-15,0-1 0 0,0-1-2 16,0 0-2-16,0 2-5 0,0-1-2 15,0 1 1-15,0-1-8 0,0-1-2 16,0 1-6-16,0-1-2 0,0-1-2 0,0 0-2 16,4-2-2-16,1 3 0 0,-5-3 2 15,6 1-2-15,-6-2-1 0,2 1-2 16,6-1-2-16,-6 0 3 0,2 1 0 16,0-2 4-16,3 1-4 0,-5 0 3 0,6 0-3 15,-6 0 2-15,2 0 1 0,-2 0-2 16,7 0 16-16,-7 0 14 0,-2 0 16 15,4 0-4-15,0 2 0 0,-2-2-4 16,2 1-2-16,-4 1-5 0,0 1-8 0,2-2-1 16,-2 2 2-16,0 0 3 0,4 0-1 15,-4 0-5-15,4 2-5 0,-4-1-7 16,0 0-3-16,0 1-4 0,0 0-2 0,0 1 2 16,0 0-2-16,0 0-1 0,0 1 1 15,0-1-1-15,-4 1-1 0,4 1 1 16,-4 1 1-16,4-1 2 0,0 1-3 15,0 0 3-15,-2 0-3 0,2 1 0 0,-4 1 0 16,4-1 0-16,-2 1 2 0,2 1 0 16,0 0-4-16,-4 0 2 0,0 1 0 0,4-1-2 15,-2 2 2-15,2-1 0 16,0 1 4-16,-5-1-2 0,1 1-1 0,4-1-1 16,0 1 1-16,-2-1-1 0,2 1 0 15,0-1 2-15,0 1 2 0,0-1-3 0,-4 2 2 16,4-1-2-16,-2-1 1 0,2 0 1 15,0 1 1-15,0-2-1 0,0 0-2 16,0 0-1-16,0-1 1 0,-4 1 1 16,4-2 0-16,0-1-2 0,0 2 0 0,0-2 2 15,0 0 1-15,0-1 2 0,0 0-1 16,0 1-1-16,0-1-3 0,0-1-2 16,0 1 4-16,0-1 4 0,4-1 1 0,-4 0-51 15,2 0-113-15,2 0-167 0,-2-1-82 16,2-2 29-16</inkml:trace>
  <inkml:trace contextRef="#ctx0" brushRef="#br3" timeOffset="-132323.8499">24239 10396 105 0,'0'0'121'0,"0"0"1"0,0 0-67 16,4-2-44-16,-4 1-29 0,4 0 51 15,-4-2 20-15,0 1 6 0,0-1-8 0,2 0-7 16,2 2-5-16,-4-3 1 0,0 2 0 16,3-1-11-16,-3 0-6 0,4 0-9 15,0 0-4-15,-2 0-4 0,2 1-1 0,0-1-2 16,2 2-3-16,-4-1-3 0,7 1 3 16,-3-1 0-16,0 2 1 0,-2 0-1 15,2 0 2-15,1 2-2 0,-3-1 2 0,-2 2 3 16,6 0 0-16,-2 0-1 0,-4 2 2 15,-2-1 8-15,5 1 10 0,-1 1 13 16,-4-2 14-16,0 4 15 0,0-2 11 16,0 0 9-16,-4 0 8 0,-1 1 7 0,5-1 3 15,-2-1 5-15,-4 1 5 0,2-2 6 16,0 1 10-16,2-2 17 0,-2 1 21 16,0-3 20-16,-3 3-8 0,5-4-23 0,-2 1-37 15,0-1-34-15,2 0-32 0,-4-1-20 16,2-3-7-16,-1 2-11 0,3-3-3 15,2 1-8-15,-4-2-3 0,2 0-2 16,2-2 4-16,0 2 0 0,0-1-1 0,0 1-2 16,0-1-1-16,2 0-2 0,-2 1 2 15,4-1-3-15,-4 1 4 0,2 0-1 0,-2-1 0 16,9 2-8-16,-9-1 2 16,2-1 4-16,2 3 4 0,-2 0-1 0,2 1 2 15,0 0-65-15,-2-1-167 0,2 4-200 16,-1-1-168-16,1 1-49 0,0 0 71 0,-4 0 149 15</inkml:trace>
  <inkml:trace contextRef="#ctx0" brushRef="#br3" timeOffset="-131863.84">24487 10410 7 0,'0'2'66'15,"2"2"13"-15,-2-1-2 0,4 0-2 0,0 1-1 16,-4 0-5-16,0 1 4 16,0 1-6-16,0-1 4 0,0 0 6 0,-4 0 4 15,0 1 6-15,4 0 8 0,0-1 26 16,-2-1 48-16,2-1 44 0,-4-1 10 0,0 1-39 16,4-3-52-16,-2 0-36 0,-2-3-20 15,4 0-24-15,0-2-18 0,-2 0-11 16,2 0-9-16,0-3-7 0,0 1-4 15,0-1-2-15,0 1-1 0,0-1-1 0,0 1-5 16,0 0 0-16,0 0 0 0,0 0 2 16,2 1 1-16,-2 1 0 0,4-1 3 15,-2 1 1-15,2 1 1 0,0 1-27 16,-2-1-97-16,6 2-129 0,-8-1-123 0,7 2-74 16,-5-3-8-16,2 2 65 0</inkml:trace>
  <inkml:trace contextRef="#ctx0" brushRef="#br3" timeOffset="-131303.84">24652 10393 48 0,'0'5'54'0,"0"-1"13"15,5-1 12-15,-1 2 12 0,-4-1 12 16,0-1 8-16,0 2 11 0,0-1 0 15,0 0-11-15,0 1-11 0,0 0-16 0,0-1-13 16,0-1-21-16,0 1-13 0,-4 0-12 16,4 0-6-16,-5-1 0 0,5 0 8 15,0 0 12-15,-2 0 11 0,2 0 14 16,0 0 14-16,-4-1 21 0,4-1 20 0,-2 1 29 16,2-2 16-16,-4 1 4 0,0-1-27 15,4 0-27-15,-2 0-26 0,2-1-19 16,-4 1-21-16,0 0-17 0,4-2-12 15,-2 1-7-15,2-1-3 0,0 2 1 0,-5-3-6 16,3 2 5-16,2-1-5 0,-4-1 4 16,0 0-7-16,4 0-1 0,0-1-1 15,0 1 2-15,-2-2-1 0,2-1-3 0,0 2-7 16,2-1 6-16,-2-1 3 0,0 2-1 16,0-2-3-16,4 1 2 0,0 1 2 15,-4-1 1-15,7 1-4 0,-7-1 4 16,2 2-3-16,6 0 3 0,-8 0-102 0,2 2-187 15,6-1-270-15,-6 2-102 0,2-1 66 16,-2 1 192-16</inkml:trace>
  <inkml:trace contextRef="#ctx0" brushRef="#br3" timeOffset="-128663.84">20140 7032 70 0,'0'0'81'0,"0"0"-3"0,0 0 1 0,4-2-3 15,-4 2-3-15,0-1-10 0,0 1-11 16,0-2-10-16,0 2-8 0,2-3-3 16,2 3 0-16,-4-3 8 0,2 2 15 15,-2-2 10-15,9 0 21 0,-7-2 11 0,2-1 11 16,-2-1 0-16,6-1-5 0,-6-1-14 15,6-1-1-15,-1-2-1 0,-5 0-10 0,6-4-9 16,-2 2-3-16,-4-4-1 0,7 0-10 16,-7-3-14-16,2-1-10 0,-2 0-16 15,2-3-5-15,0-1-5 0,-4 1 5 16,0-4-7-16,-4 2 1 0,0-1-3 0,4-1-1 16,-6 1-1-16,4-1 0 0,-3-1 1 15,-1-1-1-15,0 1 1 0,-2-2 1 16,2-1-2-16,-1 2-1 0,1-1 0 15,-8-1 4-15,7 0 1 0,-3 2 0 0,0-2-2 16,-3 1 0-16,-1 1-1 0,2-1 2 16,-1 2 2-16,-5 0-2 0,1 0-3 15,0 0-3-15,1 2 0 0,-1-1 0 0,5 0-1 16,-5 3 1-16,-3-1 2 0,3 1 2 16,1 1-1-16,-1 2 0 0,1-1 0 15,-1 2 2-15,1-1-3 0,-5 1 1 16,4 1 1-16,-3 0 1 0,3-2 1 0,-1 2 0 15,-1 0 0-15,0 0 1 0,3 0-2 16,-9 0-7-16,8 0 0 0,-1 2 5 16,-7-1 3-16,6-1-2 0,3 3-1 0,-9-2 2 15,6 2-1-15,3 2 0 0,-1 1-1 16,1 2 3-16,1 0 0 0,3 2 0 16,2 0 0-16,-5 2 0 0,5 2 0 0,2-1-3 15,-1 1 0-15,3 1-3 0,0 0 2 16,2 3 4-16,2-2 0 0,2 2 3 15,0 2 1-15,0-1 2 0,2 2-10 16,2 0-109-16,0 0-207 0,2 3-177 0,-4-2-1 16,2 1 133-16</inkml:trace>
  <inkml:trace contextRef="#ctx0" brushRef="#br3" timeOffset="-127353.84">18414 5004 15 0,'0'0'36'0,"0"0"13"0,0 0 10 15,0-2 0-15,0 2-4 0,0-2-5 16,0 1-8-16,0 0-13 0,0-2-7 16,2 0-9-16,-2 0-2 0,4-3-3 0,2 0-3 15,-2 0-3-15,3-2-2 0,-1-1 2 16,0 0 3-16,2-1-3 0,-2-1 2 16,5 1-1-16,-5-2 0 0,0 1 22 15,0 1 28-15,3-1 25 0,-7 1 6 0,4 0-7 16,-2 2-2-16,0-1-6 0,-2 0-6 15,2 1-11-15,-2 2-16 0,-2 0-9 16,5 0-11-16,-5 1-7 0,4 1-2 16,-4 1-4-16,0 0-2 0,0 2 0 0,0 1-1 15,0 0 1-15,-4 3-1 0,-1 0 2 16,3 1-2-16,-2 2 2 0,2 2 5 0,-2-1-5 16,0 1 3-16,2 1 1 0,-2 0 8 15,2 0 0-15,-7 0 16 0,7 1 17 16,-2 1 17-16,2-1 2 0,-2 1-9 15,0-2-14-15,2 1-16 0,-2-1-10 0,0 0-4 16,4 0-6-16,-7-1-3 0,7-1-4 16,-2 1 2-16,2-1-2 0,0-1 4 15,0 0 1-15,0 0 2 0,-4-1 1 0,4 1 0 16,0-2 0-16,0 1-29 0,4-1-78 16,-4-1-121-16,0 0-128 0,0-1-45 15,0-2 41-15</inkml:trace>
  <inkml:trace contextRef="#ctx0" brushRef="#br3" timeOffset="-126883.84">18732 4936 102 0,'0'3'143'15,"0"1"6"-15,0 1-2 0,0 0-11 16,-6-1-15-16,4 0-18 0,-2 1-14 15,0 0-12-15,-3-2-8 0,5 0-5 0,-6-1-7 16,6 0-7-16,-4 0-18 0,-2-2-12 16,6-2-8-16,-7 0-4 0,3 0-3 15,4-1-5-15,-2-2 0 0,0-1 0 16,2 0 1-16,2-1-1 0,-4-1 0 0,1-1 2 16,3 0-2-16,0 0-2 0,0 0-1 15,3 2 2-15,1-2 1 0,-4 0-3 16,2 1-1-16,2 1-1 0,0 1 2 15,-2 0 2-15,2 1 1 0,-2 1-1 0,7 1 1 16,-7 0 0-16,2 1 3 0,2 1 1 16,-2 2 2-16,2 1-22 0,-2 1-59 0,3 0-90 15,-5 1-96-15,2-1-72 0,0 2 12 16</inkml:trace>
  <inkml:trace contextRef="#ctx0" brushRef="#br3" timeOffset="-126433.85">18836 4954 6 0,'0'7'157'0,"-3"1"0"16,-1 0-15-16,2-1-23 0,-2-1-15 0,0 0-7 16,-2 0 1-16,4-1-1 0,-7-1-3 15,3-1-16-15,0 0-16 0,0-2-24 16,2 1-13-16,-2-2-11 0,1-2-6 16,-1 1-2-16,2-2-3 0,2 0-1 0,-4 0-2 15,6-1 0-15,-8-1 1 0,8-1-1 16,-3 2 0-16,3-4 0 0,-4 4-1 15,4-2-1-15,0 0-1 0,0 0 2 16,0 1 0-16,4 1 1 0,-4-1-3 0,0-1 2 16,3 3 1-16,-3 0 2 0,8-1 2 15,-8 2-2-15,6 0 2 0,-4 1-18 16,-2 0-44-16,8 1-59 0,-6-2-45 0,3 2-18 16,-3 2-4-16,6-2-1 0,-6 1 6 15,2-1 13-15</inkml:trace>
  <inkml:trace contextRef="#ctx0" brushRef="#br3" timeOffset="-125843.84">18991 4971 52 0,'0'4'84'0,"0"0"32"0,0 3 15 16,0-1 10-16,-5-2-8 0,1 2-14 16,4-1-6-16,-2 1-6 0,-2-3 4 15,2 1 5-15,-2-2 20 0,0-1 19 16,2 1 12-16,-2-2-16 0,2 0-34 0,-7 0-39 16,7-2-28-16,2 1-18 0,-8-1-14 15,6-1-4-15,-2-1-6 0,2 1-3 16,2-3-3-16,-4 1-1 0,-1-1-1 15,5 0-1-15,-2 0 0 0,2 0-3 0,0 0 2 16,0 0 0-16,0 0-4 0,0 0 4 16,0 0-1-16,0 2 2 0,2-2-1 0,-2 1 0 15,0 2-2-15,5-3 2 0,-1 3 0 16,-2-1 2-16,-2 1 3 0,4 1 3 16,-2-1 3-16,2 3-51 0,0-1-126 15,-2 1-173-15,-2 0-157 0,4 0-2 0,1 1 98 16</inkml:trace>
  <inkml:trace contextRef="#ctx0" brushRef="#br3" timeOffset="-123633.85">19156 5026 12 0,'0'5'16'0,"0"-2"4"0,0-1-3 15,-2 3 5-15,2-2 17 0,0 0 16 16,0 2 10-16,-4-3 12 0,4 2 11 0,-4-1 5 16,4 1 2-16,-2-1-2 0,2 0-7 15,-5 1-3-15,3 0-6 0,-2-1-4 16,0 0-5-16,2-2-5 0,2 1-8 16,-6-1-6-16,6 2-11 0,-4-3-4 0,0 1-2 15,1-1 3-15,3 2-5 0,-4-2-7 16,0-2-7-16,2 2-6 0,-2-1-2 15,4-2-4-15,-2 2-3 0,2-2 0 16,-8 0 3-16,8-2-2 0,0 2-2 0,-2-1 0 16,2-1 0-16,-5 1 0 0,3-1 1 15,2-1-1-15,0 2 0 0,-4-1-2 16,4 0-1-16,0 1 0 0,0 0 0 0,0-1 1 16,0 0 0-16,0 1 1 0,0 0-2 15,0-1 1-15,0 2 2 0,4-1 3 16,-4-1-3-16,2 1 0 0,-2-1-4 15,5 2 0-15,-5-1 2 0,2 1 2 0,2-2 2 16,0 2-1-16,-2 0 2 0,-2-1-4 16,6 2 2-16,-6-1-1 0,8 2 6 0,-5 1-27 15,1-2-104-15,0 1-190 0,2 1-102 16,-4 0 25-16</inkml:trace>
  <inkml:trace contextRef="#ctx0" brushRef="#br3" timeOffset="-120513.85">20754 8260 18 0,'0'0'72'0,"0"2"12"0,0-2 12 16,0 0 3-16,0 0-4 0,2 0-3 15,-2 0-4-15,0 0 1 0,0 0-2 16,0 0-1-16,0 0 1 0,0 0-9 15,0 0-11-15,0 0-16 0,0-2-9 0,0 0-6 16,4 1-9-16,0-2-8 0,-4 0-4 16,2 0-3-16,2 0-2 0,-4-2-2 0,2 3 1 15,3-4-2-15,-1 1-2 0,-2-1-2 16,2 0-1-16,-2-1-1 0,-2 0 3 16,4 2-1-16,0-1 11 0,-2-1 11 15,-2 2 14-15,0-1 5 0,4 1 10 0,-1-1 8 16,-3 2 9-16,0-1-6 0,4 0-10 15,-4 3-15-15,4-1-14 0,-4 0-12 16,0 0-5-16,0 1-6 0,0-1 1 16,2 2-3-16,-2-1 0 0,-2 4 3 0,2-1-2 15,0 1 3-15,0 1-5 0,-4 0 0 16,0 1 0-16,4 0 1 0,-3 1-1 16,-1 1-3-16,4 1 3 0,-2 0 0 0,-2-1 3 15,0 1 0-15,2 1 1 0,2 0 4 16,-6 0-1-16,6 0 1 0,-4 1 0 15,-1 0 0-15,3 0 2 0,2 0 3 16,-4-2 7-16,2 2 15 0,2 0 11 0,0-1 14 16,-4 1 25-16,0-2 28 0,4 1 18 15,0-3-8-15,0 3-21 0,0-2-25 16,0-2-22-16,-2 3-16 0,2-1-14 16,0-2-10-16,0 1-7 0,0-2-2 0,0 1-4 15,0-1 3-15,0 0-4 0,0-1-1 16,0 0 0-16,0 0 7 0,0 1 1 15,0-1-2-15,2-1-6 0,-2-1 6 0,4 0 0 16,0 0-27-16,-4 0-117 0,6 0-169 16,-6-1-167-16,2-1-101 0,3 2 2 15,-1-3 88-15,-2 1 155 0</inkml:trace>
  <inkml:trace contextRef="#ctx0" brushRef="#br3" timeOffset="-120063.85">20950 8251 29 0,'0'0'201'0,"0"0"6"16,0-1-10-16,2-1-13 0,-2 2-28 16,0 0-35-16,0 0-41 0,0 0-27 0,0 0-22 15,0 0-12-15,0 0-9 0,0 0-6 16,0 0-2-16,0 0-2 0,0 0 2 15,0 0 3-15,0 2 1 0,0-2 0 16,0 1 2-16,0 1 1 0,0-1-3 0,0 1 0 16,0 0-4-16,0 0 2 0,0 0-2 15,0-1 0-15,0 1-2 0,0 1 2 16,0-2-2-16,0 1 1 0,0-1 3 16,4 1 6-16,1 0 0 0,-3 0-39 0,-2-2-112 15,6 2-172-15,-6-2-79 0,4 0 36 16</inkml:trace>
  <inkml:trace contextRef="#ctx0" brushRef="#br3" timeOffset="-119623.85">20950 8346 146 0,'0'1'168'16,"0"1"-16"-16,0-2-20 0,0 0-30 0,0 0-27 15,0 1-22-15,0-1-12 0,0 1-1 16,0-1 4-16,0 0 8 0,-4 0 7 16,4 2 5-16,0-2-3 0,0 0-8 15,-2 0-13-15,2 2-13 0,0-2-10 16,0 0-7-16,0 0-5 0,0 0-4 0,0 0 1 16,0 1-2-16,0-1 3 0,0 0 0 15,0 2 2-15,2-1-48 0,-2 1-107 16,4-1-172-16,-4-1-63 0,0 0 44 0</inkml:trace>
  <inkml:trace contextRef="#ctx0" brushRef="#br3" timeOffset="-118753.84">20990 8377 91 0,'0'0'138'0,"0"-1"9"0,0-1 8 0,0 2 12 16,-3-2 16-16,3 1 16 0,0 1 22 15,0 0 22-15,0-1 19 0,0 1-2 16,0 0-17-16,0 0-39 0,0 0-40 16,0 0-41-16,0 0-39 0,0 0-28 0,0 0-23 15,0 0-13-15,0 0-12 0,0 0-4 16,0 0 2-16,0 0-1 0,3 0 0 15,-3 0-2-15,0 0 0 0,0 0-3 16,0 0-1-16,0 0 0 0,0 0 3 0,0 0 4 16,4 0 3-16,-4 0-3 0,0 0-19 15,0 1-146-15,0-1-233 0,0 0-285 16,0-1-39-16,0-2 118 0,2 0 234 0</inkml:trace>
  <inkml:trace contextRef="#ctx0" brushRef="#br3" timeOffset="-117813.84">21083 8346 127 0,'0'1'138'0,"0"-1"-20"16,0 0-25-16,0 0-32 0,0-1-27 15,0 1-14-15,0-2-6 0,0-1-1 16,0 0-2-16,4 0 3 0,-4 0 6 0,4 0 2 16,-4-1 1-16,0-1 3 0,2-1-3 15,2 0 3-15,-4 0 2 0,2 1 8 16,-2 0 8-16,4 0 6 0,-4 1 5 15,4-1-1-15,-4 1 5 0,0-1 4 0,0 1 2 16,2-1-5-16,-2 1-7 0,5 1-6 16,-5-2-9-16,0 2-10 0,0 0-7 15,0 0-11-15,0 2-3 0,0-1-6 0,2 1 0 16,-2-1 1-16,0 1-2 0,0 1-2 16,0 0 1-16,0 0 1 0,0 1-2 15,0 1 0-15,0 1 5 0,-2-2 1 16,2 2 3-16,0 0-1 0,0 2-4 0,0-1 0 15,0 0 1-15,-5 3 1 0,5-1 0 16,-2-2 1-16,2 2-3 0,0 0-2 16,0 0 1-16,0 0 2 0,0 0 0 0,0 0-1 15,-4 0-2-15,4-1-1 0,0 1 1 16,0-2 2-16,0 1-1 0,0-1 2 16,0 1-1-16,0-2 2 0,0 1 1 0,0-1-1 15,0-1 4-15,4 1 1 0,-4-2-28 16,2 1-79-16,3-2-125 0,-5 1-129 15,2-1-42-15,-2 0 48 0</inkml:trace>
  <inkml:trace contextRef="#ctx0" brushRef="#br3" timeOffset="-117353.85">21246 8281 7 0,'4'0'80'0,"0"3"15"0,2 0-6 0,-4-1 1 16,-2 2-4-16,4 0-2 0,1 1-2 15,-5 0-9-15,0 1 7 0,2-2 4 16,-2 2 12-16,-2-1 7 0,2 0-5 0,0 0-5 15,-5 1-2-15,1-1-1 0,4-1 1 16,-2 1-7-16,2-1-6 0,-4-1-10 16,2 0-3-16,-2-1-8 0,0-1-6 15,2 0-13-15,-7-1-11 0,9 0-10 0,-6-1-6 16,4 0-5-16,2-2-3 0,-4-2-2 16,0 1 2-16,2-3-4 0,2 2-2 15,0 0 0-15,0-3-1 0,0 3 2 16,0-3-1-16,0 2 0 0,0 0 3 0,2 0-1 15,-2 0-3-15,0 2 2 0,4-1 1 16,0-1-2-16,-4 3 3 0,2 0 4 16,-2 0 1-16,4 2-8 0,-2 1-94 0,-2 0-179 15,5 0-208-15,-5 1-33 0,4 1 103 16</inkml:trace>
  <inkml:trace contextRef="#ctx0" brushRef="#br3" timeOffset="-101203.84">18321 5232 48 0,'0'-2'96'15,"0"1"-13"-15,0-1-19 0,0 0-20 16,0 1-18-16,0 0-13 0,0-1-8 0,0 2-5 15,2 0-1-15,-2-1-1 16,0 1 1-16,0 0 2 0,4 0 1 0,-4 1-1 16,0-1 3-16,2 0 1 0,-2 0 1 15,4 2-2-15,0-2 3 0,-2 0-1 0,3 0 2 16,-3 0-3-16,6 0 0 0,-6 1 0 16,4-1-4-16,2 0 1 0,-5 0-1 15,7 1 4-15,-4 1-1 0,2 0 2 16,1-2-4-16,-1 3 3 0,0-2-1 0,2 1 0 15,1 1 1-15,3 0-1 0,-1-1 1 16,1 2 2-16,-1-3 1 0,-1 4 6 16,4-2 5-16,-1-2 0 0,-3 2-3 0,5 2 0 15,2-2-1-15,-3 0 4 0,1 0-2 16,-1 0-1-16,1-1-4 0,-1 3-1 16,1-2-3-16,-1 2 1 0,1-1 24 15,3 0 16-15,-3 0 10 0,0 2-15 0,-1-3-7 16,1 1 6-16,3 1 6 0,-3-1-1 15,-1 1-14-15,3-2-9 0,-2 1-6 16,1-1-7-16,-1 2 0 0,-1-1-6 0,1-1-2 16,-1 2-1-16,1-2 1 0,-1 1 0 15,-3-1-2-15,3 0-2 0,-1 2 0 16,-3-2 3-16,3 0-2 0,-3 1 0 0,2-1 1 16,-1 0-2-16,1 2 4 0,-1-2 3 15,-1 0 25-15,-1 0 29 0,5 0 22 16,-6-2-3-16,5 2-10 0,1 0-15 15,-5 0-2-15,5-1-7 0,-3 1-8 0,1-2-9 16,-1 1-9-16,-1-1-3 0,-2 2-2 16,5-1-3-16,-3-1-3 0,-2 1 4 15,1-2-6-15,-1 1 3 0,0 1-2 16,-3-2 9-16,3 1 11 0,-4-1 15 0,-4 2 12 16,7-2 0-16,-1 0-4 0,-4 0 5 15,2 1-3-15,-2-1-5 0,3 0-11 16,-3 2-8-16,-2-2-7 0,2 0-8 0,0 0-5 15,-2 0-2-15,4 0-1 0,-6 0 0 16,9 0-3-16,-9 0 2 0,2 0 21 16,2 0 24-16,0 0 23 0,-4 0 4 15,2 0 3-15,2 0-2 0,-4 0-9 0,0 0-12 16,2 0-17-16,-2-2-12 0,0 1-13 16,0 1-5-16,0-2-6 0,4 1-26 15,-4 1-201-15,-4-3-338 0,4 1-201 0,0-1 56 16,-2 1 250-16</inkml:trace>
  <inkml:trace contextRef="#ctx0" brushRef="#br3" timeOffset="-99213.85">18590 5568 65 0,'0'0'143'0,"4"0"-8"0,-4-2-16 0,0 2-14 15,0 0-14-15,0 0-14 0,0-1-17 16,0 1-14-16,0-2-14 0,0 2-13 15,0-2-7-15,0 1-4 0,2-2-2 0,-2 2-2 16,4-2-1-16,0-2-2 0,-2 2 1 16,2-1 0-16,-2 1-2 0,2-3 2 15,1 1-1-15,-3-1 0 0,4 2 0 0,2-2-2 16,-6-2 1-16,6 2 0 0,-5 0 2 16,1-1 0-16,-2 1-2 0,6 0 3 0,-6-2 14 15,2 4 16-15,-2-1 12 0,2 1-2 16,1-1-12-16,-5 2-12 0,0 0-8 15,2 2-5-15,-2-2-2 0,0 3 0 16,-2 3-6-16,2-2 3 0,-5 4 1 0,1-1 4 16,4 2 0-16,-6 0-3 0,6 0 2 15,-2 2-2-15,-2-2 10 0,0 1 13 16,2 1 21-16,-2-1 13 0,1 1 20 0,-5 1 14 16,8-2 7-16,-2 1-6 0,-6-1-18 15,8-1-17-15,-2 2-18 0,-2-3-12 16,2 2-8-16,2-1-8 0,-5-1-1 15,1 2-5-15,4-3-2 0,0 1-2 16,-2-2 0-16,2 1 1 0,0-1-3 0,-4 0-2 16,4 0 0-16,0-1 0 0,0 1 0 15,0-1 2-15,0 2-1 0,0-3 1 16,0 2 1-16,4 0 3 0,-4 0 1 0,2-1 2 16,-2 0-4-16,9 2-72 0,-9-1-129 15,2 0-173-15,4-2-109 0,-2-1 22 0,0 0 109 16</inkml:trace>
  <inkml:trace contextRef="#ctx0" brushRef="#br3" timeOffset="-98753.84">18877 5556 87 0,'0'7'105'0,"0"1"20"16,0-1 15-16,0 1 5 0,0-1-7 16,-4-1-9-16,2 0-8 0,-2 0-4 15,-1-3 7-15,3 1-9 0,2 0-15 16,-6-3-20-16,2 1-14 0,-2-2-10 0,2 0-19 16,0-2-14-16,-3-1-10 0,5-3-4 15,-6 2-6-15,8-2-3 0,-2-2-3 0,-2 1 1 16,2-1 2-16,2 1 0 0,0-1-3 15,0-1-1-15,0 2-2 0,2-1 3 16,2 2 3-16,-2 0 0 0,2 2-4 16,2 1 4-16,-2 0-87 0,-1 3-160 0,1 0-185 15,-4 1-24-15,0 1 96 0</inkml:trace>
  <inkml:trace contextRef="#ctx0" brushRef="#br3" timeOffset="-97803.84">18844 5539 49 0,'0'-1'58'0,"2"-1"-13"16,-2 1-8-16,0-2-11 0,0 1-10 15,4 1-4-15,-4 1-7 0,4-2 0 0,-4 2-2 16,2-1-1-16,2-1-2 16,-4 2 0-16,2 0 0 0,3-1 3 0,-1 1-1 15,-2 0-2-15,2 1-2 0,-2-1 2 16,2 0 4-16,0 2-2 0,-2-1 2 0,-2 1-4 16,7-2 2-16,-7 1 1 0,4 1 0 15,0 1 1-15,-4-2 0 0,2 1 0 16,-2 1 4-16,4-1-3 0,-4 2 2 15,0-1-6-15,4 0 2 0,-4 0-4 0,0 0 3 16,0-1 1-16,0 2 0 0,0-1-2 16,0 0 0-16,0 0 0 0,2-2 2 15,-2 2-1-15,0-2 1 0,0 1 6 16,0 0 23-16,0-1 39 0,0 1 31 0,-2-2 1 16,2 1-25-16,0-1-29 0,0 2-17 15,0-2-13-15,-4 0-7 0,4 0-5 16,-4 0-7-16,4 0-2 0,0 1 2 0,0-1-6 15,4 2-72-15,-4-2-137 0,4 1-75 16</inkml:trace>
  <inkml:trace contextRef="#ctx0" brushRef="#br3" timeOffset="-96703.85">18430 5451 87 0,'0'-2'91'0,"0"-1"-4"16,0 2-1-16,0-1-8 0,0 1-8 16,0-1-8-16,0 1-8 0,0 1-14 15,0-2-12-15,0 1-11 0,0 1-7 16,0 0-10-16,0-2-2 0,0 2 1 0,0 2 1 15,0-2 1-15,0 1 1 0,0 1 0 16,0 1 0-16,0 0-1 0,0 1 1 0,0-1-1 16,2 2 2-16,-2-1 2 0,0 1-2 15,0-1 3-15,5 1-2 0,-5-1-1 16,4 1 0-16,-4-1 0 0,2 1 0 16,2-1 1-16,-4 1 0 0,2-3 1 0,-2 3 1 15,4-3-2-15,-4 1-2 0,4 0 0 16,-4 0 7-16,2 0-3 0,-2-2-1 15,0 2-8-15,4-1 1 0,-1 1 2 16,-3-2 0-16,4 1-2 0,0 1 2 0,-4-3 0 16,0 1 2-16,2 2 0 0,-2-3 1 15,4 1-3-15,-4 1 2 0,4 0 1 16,-4-1 4-16,0-1 1 0,2 2 0 0,2-2 3 16,-4 1-1-16,0 1-1 0,2-1 0 15,-2 1-13-15,0-1-46 0,0-1-59 16,0 2-62-16,0-2-52 0,0 0-3 15</inkml:trace>
  <inkml:trace contextRef="#ctx0" brushRef="#br3" timeOffset="-96243.84">18540 5443 87 0,'4'-1'102'16,"-4"-2"-33"-16,0 1-23 0,0 1-20 16,-4 1-6-16,0 0-9 0,4 0-3 0,-2 1-5 15,-7 1 1-15,7 1-2 0,-2 0 4 16,-2 0 6-16,0 1 6 0,2 1 1 15,-7-1 0-15,9 1 5 0,-4 1 5 16,-2 0-1-16,-2-2-4 0,3 2-6 0,1 0 1 16,0 0-4-16,0 0 4 0,-3-1 6 15,3 1 10-15,0-2-1 0,0 1 1 16,-2-1 1-16,6 1 2 0,-5-2 6 16,3 1 0-16,0-1 4 0,2 0-4 0,-4-1-4 15,6 1-5-15,-8-2-8 0,8 1-8 16,-3-1-9-16,3 1-2 0,-4-1-4 15,4-1-3-15,-4 1-1 0,8-1 0 0,-4 0 1 16,4 0-71-16,-4 0-180 0,0-1-111 16,0 0 5-16</inkml:trace>
  <inkml:trace contextRef="#ctx0" brushRef="#br3" timeOffset="-93293.85">21021 8509 95 0,'0'0'114'0,"0"-1"-1"0,0-1-5 15,0 2 1-15,0 0-4 0,0 0-13 16,0-1-18-16,0 1-24 0,0 0-19 0,0 0-13 16,0 0-8-16,-5 1-2 0,5-1-5 15,-4 2 0-15,4-1-2 0,0 1 3 16,-2-1 0-16,2 1 6 0,0 1-1 16,-4-3 3-16,4 1-2 0,-2 1 0 0,2-1 0 15,0-1-4-15,0 2-2 0,0-1-1 16,0-1 1-16,-4 2-3 0,4-2 3 15,0 0 0-15,0 1-4 0,4-1 3 16,-4 0 0-16,0 0-2 0,0 2 3 0,2-2 2 16,2 0 11-16,-2-2 6 0,-2 2 4 15,9 0-3-15,-7-1-8 0,2 1-5 0,0-2-3 16,-2 2-2-16,2-1-2 0,-2-1-4 16,2 2 0-16,0 0 0 0,3 0-2 15,-7 0 1-15,2 0 2 0,2 2 1 0,0-1 2 16,-4 2 1-16,2 0 0 0,-2 0 0 15,0 0-3-15,4 1 4 0,-2 1-3 16,-2 0 0-16,0-2-1 0,4 1 3 16,0-1-4-16,-4 0 2 0,0 0-6 0,3 0 6 15,1 0 15-15,0-1 21 0,2-1 6 16,-4-1-3-16,2 0-13 0,0 0-5 16,3-1-9-16,-5 1-5 0,6 0-3 15,-6-2-7-15,4 2-3 0,-2 0-1 0,0 0 2 16,-2 2 0-16,7-1 3 0,-7 0-1 15,2 1-1-15,-2 3 2 0,2-2 1 16,0 0-1-16,-2 0-1 0,-2 1 4 16,7-1 0-16,-3 0 0 0,0 0 14 0,-2 0 32 15,6-1 40-15,-2 1 27 0,-4-3 1 16,7 1-16-16,-3 0-22 0,-4-1-22 0,6 0-19 16,-2 0-15-16,1 2-9 15,-3-2-8-15,2 0 6 0,0 0-8 0,-2 2-3 16,2-2-10-16,-1 0 1 0,1 1 6 15,-4-1 0-15,6 2 1 0,-6-1 3 0,7-1 3 16,-7 2-3-16,4-2 2 0,-2 1 1 16,2-1 7-16,0-1 31 0,3 1 35 15,-1 0 27-15,0-2-15 0,-2 1-22 16,5-1-24-16,-9 2-19 0,6-1-12 0,-2 1-6 16,0-2-6-16,1 2-2 0,-3-2 0 15,0 2 0-15,2 0 5 0,-4 0-2 16,6-1 0-16,-6 1 1 0,3 0 3 0,1 1-121 15,-2-1-289-15,-2 0-256 0,2 0-36 16,-4 0 191-16,-4 0 198 0</inkml:trace>
  <inkml:trace contextRef="#ctx0" brushRef="#br3" timeOffset="-77503.86">23633 8428 45 0,'0'-2'88'0,"0"1"3"0,0 0 5 0,0-1 6 15,0 1 1-15,0-1-3 0,0 2-11 16,0-3-12-16,0 3-15 0,0-1-14 0,0 1-13 16,0-2-12-16,0 2-2 0,0 0-10 15,0 0-6-15,0 0-8 0,4 3 3 16,-4 0 0-16,0 0 4 0,0 1-1 15,0 3 5-15,0 0 4 0,0 2-1 0,0 2-3 16,0 1-5-16,0 1 1 0,0 3 3 16,3 1 1-16,-3 0-3 0,4 2 0 15,-4 1 2-15,0 1-2 0,2-3-2 16,-2 0 0-16,4 0 0 0,0 0 0 0,-2-3 2 16,2 1-2-16,-4-2 1 0,2-1-2 15,-2-1 0-15,9 0-2 0,-9-1 2 16,0-2-1-16,2 0 3 0,-2-2-1 0,4 1 3 15,-4-2 0-15,2-2 1 0,-2 1 3 16,0-1 0-16,4-2 0 0,0-1 0 16,-2-1 1-16,-2-1-1 0,4-1-3 15,0-1-40-15,-4 0-75 0,3 0-102 0,1-1-95 16,-4-2-8-16</inkml:trace>
  <inkml:trace contextRef="#ctx0" brushRef="#br3" timeOffset="-76533.86">23673 8408 11 0,'-2'2'29'0,"-7"1"8"16,7 3 6-16,-4-1 4 0,-4-1 1 0,3 2 0 15,-1 0-3-15,2 0-2 0,0 0-4 16,0 0-7-16,-3 0-10 0,3-1-7 0,4-1-6 16,-6 1 0-16,6-2-4 0,-7-1 2 15,9 2 0-15,-2-1-3 0,-2 0 3 16,4-2-1-16,0-1-1 0,0 0 2 15,4-1-2-15,-2-1-2 0,7-1 1 0,-7 0-2 16,6 1 0-16,-6-2-4 0,4 1 2 16,3-1 0-16,-3 1 2 0,-4-2-4 15,6 1 2-15,-6 1 0 0,6 0 0 16,-1 0 0-16,-5 0-2 0,2 0-4 0,0 0 2 16,2 1 1-16,-6 1-1 0,2 1 2 15,7-2 2-15,-7 2 0 0,-2 2 0 16,6-2 0-16,-2 1 0 0,0 2 0 0,-2 0 2 15,6 0 3-15,-5 0-1 0,3 0 0 16,-2 2 0-16,0-2 0 0,2 1 0 16,-4 1-2-16,7-1 3 0,-7 1 0 15,2-3-2-15,0 3 2 0,-2-2-3 0,2 0 3 16,-2 0-3-16,2 0 2 0,0 0-1 16,-4-1 3-16,2 1 16 0,-2-2 24 15,5 1 32-15,-5-1 14 0,0-1 9 16,0 2-7-16,0-2-14 0,2 1-13 0,-2 1-17 15,0-2-10-15,0 1-11 0,0-1-11 16,0 0-6-16,0 2-5 0,-2-2 0 16,2 0-1-16,0 0-2 0,-5 1-2 0,3-1 0 15,2 2-2-15,-4-1 0 0,0-1 2 16,2 2 0-16,-4-2 0 0,-2 1 0 16,6-1-2-16,-7 2 0 0,7-2 0 15,-4 0 5-15,-4 1-3 0,3-1 2 0,-1 0-6 16,2 0 2-16,0 0-2 0,0 0 2 15,-3 0-1-15,7 0 0 0,-4 0-1 16,-2 2-1-16,6-2 1 0,-5 0 2 0,7 0-4 16,-8 1 0-16,8-1-2 0,-2 0 3 15,-2 0 1-15,4 0 1 0,-4 0 1 16,4 2 1-16,0-2 1 0,0 0 1 0,0 0-3 16,0 0 2-16,0 0 0 0,0 0 2 15,0 0 0-15,0 0 0 0,0 0 2 16,0-2-3-16,0 2-1 0,0-1 0 15,0-1 2-15,0 2-5 0,0-3 0 0,0 2 3 16,0-2 1-16,4 0 3 0,-4 1-5 16,0-1 1-16,0 0-1 0,0 0 1 15,0 0-2-15,0 0 0 0,0 1-2 0,-4 0 2 16,4 0 0-16,0 1-2 0,-2-1 0 16,2 1-2-16,-6 1 2 0,6-2 1 15,-9 2 1-15,7 0 0 0,-2 2 0 16,2-2 0-16,-2 0-1 0,0 0 0 0,4 0-2 15,-2 0 1-15,2 0-3 0,0 0 7 16,0 0 2-16,2 0-67 0,6 0-186 16,-2-2-140-16,-4 2-17 0</inkml:trace>
  <inkml:trace contextRef="#ctx0" brushRef="#br3" timeOffset="-60593.84">19999 7360 23 0,'0'-2'37'0,"-2"2"-6"0,2-2-8 15,0 0 2-15,0 1 10 0,0-1 7 16,0-1 12-16,0 2 4 0,0-1 4 0,0 1 7 15,0-1 7-15,0 0 10 0,0 1 1 0,0 0 0 16,0-1-8-16,0 1-12 0,0-1-15 16,0 2-16-16,-4-1-14 0,4 1-7 0,-4 0-2 15,4 0 3-15,0 1 2 0,-2 1 6 0,2-1-83 16,-6 2-45-16,6 0-27 0,-9 0 70 16,9 2 45-16,-2 1 37 0,-6 1 25 15,2 1 20-15,0 2 9 0,0 4-5 16,-5 1-1-16,-1 3-5 0,-3 0 3 0,3 3 1 15,-5 1-1-15,1 2-6 0,-5 3-3 16,1 0-2-16,-1 2 2 0,2-1 8 16,-1 4 16-16,-1-2 16 0,2-1 10 15,3 2-5-15,-1-3 2 0,1 1 6 0,-1-2 2 16,-1-2-14-16,9-2-22 0,-5-2-20 16,1-3-11-16,3 1-15 0,0-1-8 0,4-1-5 15,-5-4-6-15,5 0-2 0,0 1-2 16,-2-2-2-16,1-2-3 0,3 0 6 15,-2-2 10-15,4-1 22 0,-6 0 25 16,8-2 13-16,-2 1 6 0,-3-2-6 0,3 1-6 16,-2-2-11-16,0 1-11 0,4-1-15 15,-2 0-11-15,2-1-9 0,0-2-13 16,-4 1-3-16,4-1-2 0,0-1-20 16,4 1-166-16,-4-2-281 0,0 4-298 0,2-4-31 15,-2 2 164-15,0-3 247 0</inkml:trace>
  <inkml:trace contextRef="#ctx0" brushRef="#br3" timeOffset="-58823.84">23189 8197 18 0,'0'-1'133'0,"-2"-2"12"16,2 1 6-16,0 1 4 0,-4-1-6 15,2 1 1-15,2-1-14 0,0 0-18 16,-4 1-34-16,-1 0-29 0,5 1-23 16,0 0-16-16,0 0-9 0,-2 0-6 0,2 1-1 15,0 2 0-15,0 0 0 0,2 2 2 16,-2-1 3-16,9 2-3 0,-9 0 4 15,6 0 0-15,0 0 3 0,0 3-1 0,3-1 3 16,-1-1 7-16,2 2 12 0,0 0 14 16,3-1 19-16,5 2 40 0,-1-1 35 15,2 0 51-15,5 0 18 0,-1-2 30 16,4 1 2-16,0-2-11 0,0 0-36 0,-2-3-46 16,1 0-30-16,1-1-25 0,0-2-16 15,0-2-12-15,0-1-15 0,0 0-8 16,-4-1-4-16,-1-1-3 0,-1-1-1 0,0 0 0 15,-3-1-3-15,1 1-1 0,-7 0-7 16,1 0-3-16,1 0-1 0,-1-1-2 16,-5 2-1-16,0 0 4 0,2 1-2 0,-3-1-4 15,1 1-8-15,-6 1-8 0,6-2-5 16,-2 2 1-16,-4 1 2 0,3 0-1 16,-1 0-3-16,-2 1-49 0,2-1-78 15,-4 2-176-15,0 0-185 0,0 0-196 0,-4 0-64 16,2 2 85-16,-7-2 183 0,3 0 193 15</inkml:trace>
  <inkml:trace contextRef="#ctx0" brushRef="#br3" timeOffset="-57463.84">19464 7963 93 0,'2'-3'130'0,"-2"1"-3"0,0 0-13 16,0 0-14-16,4 1-21 0,-4-1-24 16,0 1-18-16,2 1-17 0,-2-2-10 15,0 2-5-15,0-1-4 0,0 1 2 0,4 0-4 16,-4 0-1-16,5 1 1 0,-5 1 1 16,0-1 0-16,0 1 0 0,2 1 4 0,-2 1 2 15,0-1 5-15,0 2-2 0,4 1 0 16,-4 0-3-16,4 1 0 0,-4 2-2 15,2 0 2-15,2 1 2 0,-2 1 0 16,6 1-1-16,-6 0 5 0,5 0-3 0,3 0 2 16,-4 2 20-16,5-2 32 0,-1 1 18 15,0-1 11-15,3 0 16 0,1 0 22 16,-2-1 0-16,5-1-2 0,0-1 0 16,1 0 30-16,1-1 46 0,-3-1 48 0,1-1 10 15,-1 0-29-15,5-3-50 0,-4 0-57 16,-1 0-40-16,1-3-28 0,-1 0-13 15,1-3-16-15,-1 0-9 0,3-1-8 0,-3-2-4 16,1-2-1-16,-9 1-2 0,7-1-1 16,-3 2-2-16,-2-1-1 0,1 0 0 15,-1 0-2-15,0 1 1 0,-3 0-3 16,-1 2 1-16,0-1 0 0,2 2 0 0,-2 0-1 16,1 2 6-16,-1-1-13 0,-2 4-117 15,0 1-247-15,-2 1-335 0,2-1-110 16,-4 3 108-16,0 0 261 0</inkml:trace>
  <inkml:trace contextRef="#ctx0" brushRef="#br3" timeOffset="-48383.84">21940 7071 75 0,'0'-5'77'15,"0"2"1"-15,0-1-2 0,0 1-8 16,0 0-15-16,0 0-14 0,0 1-15 16,0-1-6-16,0 0-8 0,0 1-3 0,0 1-1 15,0 0-3-15,0-2 0 0,0 3 7 16,0-2 13-16,0 1 12 0,0-1 7 15,0 2-4-15,0-1-5 0,0 1-5 0,0-2 1 16,0 1 3-16,0-1 4 0,0 0 2 16,0 1-5-16,0 1-5 0,0-1-7 15,0-1-7-15,0 1-5 0,0-2-1 16,0 3 6-16,0-2 5 0,2 1 11 0,-2-1 10 16,0 1 12-16,0-1 8 0,5-1 4 15,-5 3-4-15,4-1-8 0,-4-1-18 16,0 1-11-16,0 1-10 0,0 0-6 15,0 0-3-15,0 0 18 0,0 0 22 0,0 0 24 16,0 0 13-16,0 3 12 0,0-2 10 16,0 0 4-16,-4 3-1 0,-1-1-7 0,5 0-3 15,-2 1 0-15,-2 2-2 16,2 0-12-16,-6 0-12 0,6 2-14 0,-2-1-10 16,-2 2-12-16,-1 0-9 0,-1 1-5 15,2 3-5-15,-4-1-2 0,3 1-1 0,-3 1 2 16,4-1 17-16,-5 2 17 0,1 0 18 15,2 0-5-15,0 2-7 0,-3-2-15 16,5 0-9-16,-4-2-9 0,3 1-5 16,1-1-7-16,0-1-1 0,-2 2-10 0,2-4 2 15,4 0 0-15,-7 1 7 0,7-2-3 16,-4 0-1-16,2-2 2 0,0 1 10 16,2-2 23-16,-2 0 27 0,1 0 18 15,3-1 8-15,-4-2-5 0,0 1-8 0,4-1-16 16,-2 0-11-16,2 0-19 0,0-1-10 15,0-1-10-15,-4 1-8 0,4-2-4 16,-4 0 5-16,4 0-14 0,0 0-45 0,0 0-85 16,0-2-159-16,4 1-195 0,0 1-213 15,-4-2-65-15,2-1 96 0,-2 0 208 16,4 1 180-16</inkml:trace>
</inkml:ink>
</file>

<file path=ppt/ink/ink1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0:48.59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242 23 11,'19'-6'11,"-1"-1"-1,1 3-2,1-1-2,1 5 0,2 0 0,-4 0 0,7 6 1,-5 0-1,0 4 0,2-3 1,-3 10-2,1-3 0,1 6-1,-4 0-1,2 5 1,-6-1-1,3 7-1,-10-1 0,7 6 0,-8-2 0,0 0 0,-4 4 0,0 0 0,-5 1 0,-1-1 0,-8-3 1,1 1-1,-9-6 2,2 4-1,-8-13 0,4 0 1,-7-9 0,2-4 0,-8-5 0,2-5-1,-2-7 2,-3-4-3,-5-6 1,2-2-2,-2-4 0,5-4 0,0 1 0,2-2 0,7 0 0,3 0 0,9 1 0,4 0 0,9-5 0,4 3 0,4-4 0,6-1-1,9-1 0,3-2-1,5 12-4,-4-6-24,7 15-6,-2 5-3,-1 11 1</inkml:trace>
  <inkml:trace contextRef="#ctx0" brushRef="#br0" timeOffset="750">305 69 39,'0'0'31,"0"-17"2,0 17-12,0 0-9,0 0-3,3 17-3,-3 2-3,3 5-2,-1 7-1,3 6 2,-1 3-1,2 7 0,-1-1 0,-1 5 1,-2-2-1,2-3 0,0-2 1,1-4-1,-4-2 0,2-5-1,-2-6 2,4-9-2,-1-3-2,-4-15-1,8 18-3,-8-18-8,0 0-20,-4-17 0,4 17 1,-14-18-1</inkml:trace>
  <inkml:trace contextRef="#ctx0" brushRef="#br0" timeOffset="1141">77 434 16,'0'0'28,"0"0"0,15 0-8,1 0-7,-16 0 0,35-3-3,-12-5-1,10 8-3,-2-8 0,6 6-1,2-4 0,2 3-1,-4-4 0,7 4 0,-4-1-2,0 1 0,-6-1 0,-3 2-1,-6 1 0,-2 0 0,-7-1-1,-16 2 0,17 0-1,-17 0-4,0 0-19,0 0-11,0 0 0,-2-13-1</inkml:trace>
  <inkml:trace contextRef="#ctx0" brushRef="#br0" timeOffset="1532">479 197 43,'0'0'31,"0"0"1,0 0-11,0 0-11,-12 16-4,9 4-2,-4-3-3,1-2 0,0 6 0,1-5 0,5-16 1,-6 20 1,6-20 1,0 0-1,-3-14 0,3 14 2,6-33-2,-1 12-1,1 0 0,4-5-2,-1 5 1,0-1-1,3 8 0,-12 14 0,24-10 1,-24 10-1,20 19 0,-12-2 1,-4 3 0,1 0 0,-4-1 0,-1-3 0,0-16 0,-7 20 0,7-20 0,0 0 0,-16-9-1,16 9 0,-9-24 0,3 9-1,2 0 1,4 15-1,-9-22-1,9 22 1,0 0 0,0 0 0,0 20 0,3-3-2,4 12-10,-3-2-21,1 2 0,-1-1-2,-1-2 1</inkml:trace>
  <inkml:trace contextRef="#ctx0" brushRef="#br0" timeOffset="2157">294 527 19,'-16'-9'30,"16"9"1,0 0 0,0 0-16,0 0-5,0 0-4,0 0-1,-1 15-3,1-15-1,8 19 0,-8-19 1,13 17-1,-13-17 0,8 15 1,-8-15 0,0 0-1,0 0 1,0 0-1,-15-3 1,2-7-1,-4 2 0,0-1 0,3-3 1,-5 3-1,7-2 0,12 11 0,-18-16 0,18 16 0,0 0 0,0 0 0,20-1-1,-20 1 1,26 13-1,-11-4 1,0-1 0,-15-8 0,24 17 0,-24-17 1,5 12-1,-5-12 1,0 0-1,0 0 1,-15-8-1,15 8-1,-12-17-1,12 17-4,-7-29-10,7 29-23,17-18 2,-1 11-2,-2 3 2</inkml:trace>
  <inkml:trace contextRef="#ctx0" brushRef="#br0" timeOffset="2688">491 167 29,'-20'-8'31,"20"8"1,-24-6-1,9 0-21,15 6-2,-22-5-1,22 5-1,-17-10-2,17 10-1,0 0 0,0 0-1,-13-19-1,13 19 0,0 0 1,18-8-2,-18 8 1,20 0-1,-20 0 1,23-4 0,-23 4 0,20 1 0,-20-1 0,0 0 0,14 4-1,-14-4 1,0 0-1,3 15 0,-3-15 0,0 0 0,0 0 1,0 0-1,0 0 0,0 0 0,0 0-1,0 0 1,0 0 0,-4-16-1,4 16-4,0 0-29,15 13 0,-15-13-3,13 22 2</inkml:trace>
  <inkml:trace contextRef="#ctx0" brushRef="#br0" timeOffset="3532">546 830 27,'18'-32'31,"2"20"2,6-1-2,6 1-20,18 18-2,0 3-2,11 18 0,-2 18-3,5 19 0,-7 12-1,-5 12 1,-11 4-2,-8 3-1,-8 2 1,-10-9-1,-6-10 0,-1-9 0,-1-9 1,3-12 0,4-8-1,3-6 1,3-10-2,5-13-3,15-2-15,-3-12-17,4-10-1,0-4-2,1-1 0</inkml:trace>
  <inkml:trace contextRef="#ctx0" brushRef="#br0" timeOffset="3985">2066 1424 51,'0'0'37,"-13"-12"-1,-8 15-1,0 10-23,-15 2-5,2 10-4,-4 6-2,0 7 0,5 5-1,6 6 0,14-6 0,12-1-1,15-3-1,10-12-3,17 2-6,0-16-13,10-6-11,3-5-2,-1-8 2</inkml:trace>
  <inkml:trace contextRef="#ctx0" brushRef="#br0" timeOffset="4297">2297 1438 42,'9'-16'33,"-9"16"0,0 0 0,-5 20-24,0-6-3,0 10-3,1 6-1,0 3 0,0 6-1,-1 0 1,1-1-1,4-3 0,0-6 1,2-4-1,-4-5 0,6-7 0,-4-13 1,0 0 0,0 0 0,9-18 0,-5-5-1,0-1 1,2-3-1,0-7 0,2-2-1,-1 5 0,3 0 0,0 4 1,-3-1-1,2 8 1,-4 4 0,-5 16 0,9-21 0,-9 21 0,0 0 0,20 3 0,-20-3 0,17 25-1,-7-9 1,3 5 0,1-1-1,-2 0 1,-2 0-1,3-6 1,-13-14-1,21 20 1,-21-20 0,20-3 0,-20 3 0,22-27 0,-7 4 0,-1-2 0,1-6 0,-3 5-1,2-1-1,-5 7 1,-3 6-1,-6 14 1,0 0 1,0 0-1,2 26 1,-3-2-1,-5 3 2,5 5-1,-2-2 0,0 1-1,3-2-1,0-5-4,12 0-25,-4-3-10,1-5 0,-1-4-2</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5:20.14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656A73B7-D515-44D7-BB12-E922F5F4330F}" emma:medium="tactile" emma:mode="ink">
          <msink:context xmlns:msink="http://schemas.microsoft.com/ink/2010/main" type="writingRegion" rotatedBoundingBox="27590,4466 28701,6816 28490,6916 27379,4565"/>
        </emma:interpretation>
      </emma:emma>
    </inkml:annotationXML>
    <inkml:traceGroup>
      <inkml:annotationXML>
        <emma:emma xmlns:emma="http://www.w3.org/2003/04/emma" version="1.0">
          <emma:interpretation id="{E42FA536-648B-45E0-8B4B-323BA7E9F33A}" emma:medium="tactile" emma:mode="ink">
            <msink:context xmlns:msink="http://schemas.microsoft.com/ink/2010/main" type="paragraph" rotatedBoundingBox="27590,4466 28701,6816 28490,6916 27379,4565" alignmentLevel="1"/>
          </emma:interpretation>
        </emma:emma>
      </inkml:annotationXML>
      <inkml:traceGroup>
        <inkml:annotationXML>
          <emma:emma xmlns:emma="http://www.w3.org/2003/04/emma" version="1.0">
            <emma:interpretation id="{0C911DA7-763E-40DC-B659-01AD6C376F9C}" emma:medium="tactile" emma:mode="ink">
              <msink:context xmlns:msink="http://schemas.microsoft.com/ink/2010/main" type="line" rotatedBoundingBox="27590,4466 28701,6816 28490,6916 27379,4565"/>
            </emma:interpretation>
          </emma:emma>
        </inkml:annotationXML>
        <inkml:traceGroup>
          <inkml:annotationXML>
            <emma:emma xmlns:emma="http://www.w3.org/2003/04/emma" version="1.0">
              <emma:interpretation id="{E93FF72D-4BBF-461C-9900-C50AE5E6BA75}" emma:medium="tactile" emma:mode="ink">
                <msink:context xmlns:msink="http://schemas.microsoft.com/ink/2010/main" type="inkWord" rotatedBoundingBox="27586,4468 28253,5879 28107,5949 27439,4537"/>
              </emma:interpretation>
            </emma:emma>
          </inkml:annotationXML>
          <inkml:trace contextRef="#ctx0" brushRef="#br0">1901-3288 24 0,'0'-5'63'16,"0"1"19"-16,0 1-6 0,0-2 4 0,0 1-9 16,6 2-12-16,-6-1-15 0,0 1-12 0,0 0-4 0,0-1-1 15,0 1 10-15,0 0 4 0,0 2 2 0,0-3 1 16,0 1 0-16,0-1-6 0,0 3-4 0,0-2-4 0,0 0-6 15,0 2-1-15,0-2-4 0,0 2 0 0,0 0-5 0,0-3 1 16,0 3-1-16,0 0 0 0,0 0 2 0,0-2 6 0,0 2-1 16,0 0 2-16,0 0 4 0,0-2 0 0,0 2 1 0,0 0 0 15,0 0-2-15,0 0 1 0,0-3 1 0,0 3 1 16,0 0-2-16,0 0-3 0,0 0-1 0,0 0-2 0,0 0-3 16,0 0 0-16,0 0 0 0,0 0-1 0,0 0 0 15,0 0 0-15,0 0-1 0,0 0 4 0,0 0-2 0,0 0-1 16,0 0 1-16,0 0-2 0,0 0 4 0,3 0 7 0,-3 0 5 15,0 0 6-15,0 0 3 0,0 0 21 0,0 0 14 0,0 3 2 16,0-1-7-16,7 0-14 0,-7-2-12 0,0 5-6 16,0-3-4-16,3 0 1 0,-3 1 0 0,0 2-6 0,0-3-4 15,6 3-3-15,1-1-3 0,-7-1 1 0,0 2-1 0,3-1 0 16,-3 1 2-16,0-3 0 0,6 3-2 0,-2-1 0 16,-4 1 0-16,0-2 3 0,6 1-6 0,0 1-3 0,-6-1-1 15,0 1 3-15,4-1-2 0,-4 3 1 0,6-2 1 16,1 0-1-16,-7 2-2 0,0-3-1 0,3 4 3 0,3-4 4 15,-6 3 3-15,0-2-1 0,3 2-1 0,-3 0-4 0,7 0-3 16,-1 0-5-16,-6 0-4 0,3-2 2 0,4 4 2 0,-7-2-3 16,3 2-3-16,4-2 1 0,-1 3 2 0,-6-1 4 15,3 0-1-15,4 3 0 0,-4 0-3 0,10-3 0 0,-10 3 2 16,3-1 2-16,1 1 3 0,-4 0 5 0,4 0 3 16,-4-1-2-16,10 1 5 0,-13-3 1 0,9 3 7 0,-6-3 5 15,-3 0-1-15,13-2 1 0,-9 2 2 0,-4 1-3 0,12-2 0 16,-12 1-2-16,10-2-3 0,-10-1-4 0,3 4-1 0,10-3-5 15,-13 0-2-15,10 0 0 0,-10 0-4 0,3 2-3 0,10-1 2 16,-13-2-2-16,3 1-1 0,7 2 1 0,-4-2-3 16,1 3 2-16,-4-1-2 0,10 0-6 0,-10 1 2 0,3-1 0 15,-2 1-3-15,8 1-1 0,-2-2 3 0,-7 3-2 16,4-2-1-16,-1-1 0 0,-3 0 0 0,10 1 4 0,-13-1 2 16,10-2 1-16,-7 2 3 0,4-1 2 0,-1 1 2 15,-3-2 0-15,4 2 1 0,-4-2-5 0,3 1 3 0,1-2 0 0,-4 1-3 16,-3 0 0-16,10 0 0 0,-10 0-1 0,13 0 2 15,-13-2-2-15,3 4-3 0,3-4 0 0,1 2-3 0,2 0 0 16,-9 2 4-16,4-2-3 0,8 2 1 0,-12-2-2 0,10 3-1 16,-7-1 2-16,4 0-3 0,-1 3-1 0,-3-3 1 15,4 1-2-15,-4 2 1 0,10-3 3 0,-10 0-3 0,4 1 0 16,-1-1 0-16,-3 0 3 0,4 1-2 0,-4-4 3 16,3 4-1-16,1-3-3 0,-7 0 0 0,9 0 0 0,-9-2 0 15,4 4 4-15,2-2-4 0,0 0 2 0,-6 0-6 0,4 0 6 16,2 0 0-16,1 2 0 0,-7-2 0 0,3 1-2 0,3-1 0 15,-3-1 0-15,-3 1 0 0,7 2 0 0,-1-1 2 16,-6-1-2-16,10 0 4 0,-10 2-6 0,3-2 2 0,-3 2 0 16,7-1 3-16,-1 1-2 0,-3-2-1 0,-3 2 0 0,7-2-3 15,-4 2 5-15,-3-1-1 0,6-1-4 0,1-1 5 16,-7 4-4-16,3-4 1 0,-3 2 4 0,6-4-2 0,1 3-1 16,-7-2 3-16,3 2-5 0,4-2 4 0,-7 2-2 0,0-2 0 15,3-1 2-15,-3 1 3 0,0 2-1 0,6-3 2 16,1-1 4-16,-7 2-2 0,0-1-2 0,3 1 0 0,-3-3-4 15,6 0-1-15,-6 4 4 0,0-5-5 0,0 4 2 0,0-2-2 16,0-1 4-16,3 0 4 0,-3-2 0 0,0 3-1 16,0-1-4-16,0-2-10 0,0 2-19 0,0-2-20 0,0 2-20 15,0-2-14-15,0-2-9 0,0 2 0 0,0-2-2 0,0 2-8 16,0-2-22-16,0-1-39 0,0 1-48 0,0 0 6 16,0-1-38-16,0 1-68 0,0-1-83 0,0-1-31 0,0 1-52 15,-3-1 28-15</inkml:trace>
        </inkml:traceGroup>
        <inkml:traceGroup>
          <inkml:annotationXML>
            <emma:emma xmlns:emma="http://www.w3.org/2003/04/emma" version="1.0">
              <emma:interpretation id="{5DAA26AD-E4F5-46DB-9E9D-06AEBB4B40C6}" emma:medium="tactile" emma:mode="ink">
                <msink:context xmlns:msink="http://schemas.microsoft.com/ink/2010/main" type="inkWord" rotatedBoundingBox="28375,6127 28701,6816 28490,6916 28164,6227"/>
              </emma:interpretation>
              <emma:one-of disjunction-type="recognition" id="oneOf0">
                <emma:interpretation id="interp0" emma:lang="" emma:confidence="1">
                  <emma:literal/>
                </emma:interpretation>
              </emma:one-of>
            </emma:emma>
          </inkml:annotationXML>
          <inkml:trace contextRef="#ctx0" brushRef="#br0" timeOffset="12453.3599">2740-1675 36 0,'7'-4'59'0,"-7"1"17"16,0 1 4-16,0 0 8 0,0 0-10 0,3-1-14 15,-3 1-18-15,0 0-8 0,0-1-9 0,0 3-3 0,0-2-2 16,0 2-2-16,0-3 4 0,0 3-1 0,0-2 4 0,0 2 3 16,0-2 1-16,0 2-1 0,0 0 2 0,0 0-3 15,0-3-1-15,0 3-3 0,0 0 2 0,0 0-2 0,-3 0-4 16,3 0 0-16,0 0-3 0,0 0-1 0,0 0-1 0,0 0 3 16,0 0-2-16,0 0 4 0,0 0 3 0,-7 0-3 0,7 0 5 15,0 0 1-15,0 3 2 0,0-3 3 0,-3 0-4 16,3 0-3-16,0 2-2 0,0-2 1 0,0 2-2 0,0-2-1 15,0 3 1-15,0-3 2 0,0 2-3 0,-6-2-1 16,6 3-4-16,0-1-1 0,0-2 0 0,0 2-1 0,0 1 5 16,0-1-4-16,0-2 2 0,0 4 1 0,0-4 1 0,0 3 5 15,6 0-3-15,-6-2 2 0,0 4-1 0,0-2-2 16,0 1-4-16,0-1 2 0,3-1 1 0,4 2 0 0,-7 2 4 16,0-2 0-16,3 1-1 0,-3-1 1 0,7 1 3 0,-1 2 9 15,-6-3 5-15,3 6-3 0,4-3-3 0,-4 0-5 0,-3 2 5 16,6 1-1-16,1-4 1 0,-4 6 2 0,-3-3 5 15,6-2-2-15,1 5 2 0,-7-3 2 0,0-2-5 0,0 3-1 16,3-1-5-16,-3 1-5 0,0-3-7 0,0 2-7 16,0 1-5-16,0-4 3 0,-3 4-3 0,3-4-6 0,0 4 4 15,-7-3-4-15,1 0-1 0,6 0-3 0,0-2 2 0,-3 2 0 16,-4-1-1-16,1 0-4 0,6-2-6 0,-3 1-13 0,-4-3 2 16,7 0-4-16,-3 3-3 0,-3-5 2 0,-1 3 2 15,7-2 0-15,-3-1 3 0,3 0 2 0,0 0 1 0,-7 0-2 16,7-1 3-16,-3-2-2 0,3 3 4 0,0-2 4 15,0 2 1-15,0-3 2 0,0 1-1 0,0 0 3 0,3-1 0 16,-3 3 3-16,7-2 0 0,-7 0 2 0,0 2-2 0,3-2 2 16,-3-1 0-16,7 3 2 0,-1-3 0 0,-3 3 2 0,-3-2 3 15,7 2 0-15,-4 0 0 0,3 0 1 0,1 0-1 16,-4 2 3-16,-3-2-3 0,13 3 1 0,-13-3 5 0,9 5 0 16,-9-3 6-16,4 3-3 0,-4-1-1 0,6 1-4 0,1 2-3 15,-4-2 0-15,3 2-1 0,-6-3 0 0,0 4-2 16,3-1-1-16,-3-1 1 0,7 1 1 0,-1 1-2 0,-6-1 1 15,0-3 1-15,3 3 0 0,-3 0-1 0,7 0 6 0,-4 0-3 16,-3 0 1-16,7 0 0 0,-1 0 1 0,-3 1 1 16,-3-2 0-16,7 1 5 0,-1 2-1 0,-3-2 4 0,4 1-5 15,-4-1-2-15,10-1 4 0,-10 1 2 0,3 1-1 0,4-1 2 16,-3-1-2-16,2 0-2 0,-2 0-2 0,2-1-3 0,-5 2-1 16,8-3 5-16,-2 1-1 0,-7 0 0 0,10-3 1 15,-10 3-5-15,4 0-2 0,-4-3-5 0,10 2 0 0,-10 1-1 16,4-2 6-16,-1 1-6 0,4-1-1 0,-7-1 0 15,3 2 0-15,1-1 0 0,-4 1-1 0,3-1-6 0,-2 2-12 16,-4-3-26-16,12 0-37 0,-12 1-32 0,4-1-21 0,-4 0-47 16,13 0-74-16,-13-2-87 0,3 0-60 0,3 0-66 0,-6-4-1 15,3 2 119-15</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5:21.472"/>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E33E50C9-C5E5-4CF7-83AA-A7B756250456}" emma:medium="tactile" emma:mode="ink">
          <msink:context xmlns:msink="http://schemas.microsoft.com/ink/2010/main" type="writingRegion" rotatedBoundingBox="28215,5425 29624,5425 29624,5851 28215,5851"/>
        </emma:interpretation>
      </emma:emma>
    </inkml:annotationXML>
    <inkml:traceGroup>
      <inkml:annotationXML>
        <emma:emma xmlns:emma="http://www.w3.org/2003/04/emma" version="1.0">
          <emma:interpretation id="{A3CC5230-38FF-4EDC-91AF-2F8742328D4F}" emma:medium="tactile" emma:mode="ink">
            <msink:context xmlns:msink="http://schemas.microsoft.com/ink/2010/main" type="paragraph" rotatedBoundingBox="28215,5425 29624,5425 29624,5851 28215,5851" alignmentLevel="1"/>
          </emma:interpretation>
        </emma:emma>
      </inkml:annotationXML>
      <inkml:traceGroup>
        <inkml:annotationXML>
          <emma:emma xmlns:emma="http://www.w3.org/2003/04/emma" version="1.0">
            <emma:interpretation id="{D78B7CBD-4D86-45F0-BC90-BD21199AB27E}" emma:medium="tactile" emma:mode="ink">
              <msink:context xmlns:msink="http://schemas.microsoft.com/ink/2010/main" type="line" rotatedBoundingBox="28215,5425 29624,5425 29624,5851 28215,5851"/>
            </emma:interpretation>
          </emma:emma>
        </inkml:annotationXML>
        <inkml:traceGroup>
          <inkml:annotationXML>
            <emma:emma xmlns:emma="http://www.w3.org/2003/04/emma" version="1.0">
              <emma:interpretation id="{75072601-E603-448A-BD89-2F45DA75B4D3}" emma:medium="tactile" emma:mode="ink">
                <msink:context xmlns:msink="http://schemas.microsoft.com/ink/2010/main" type="inkWord" rotatedBoundingBox="28215,5425 29624,5425 29624,5851 28215,5851"/>
              </emma:interpretation>
            </emma:emma>
          </inkml:annotationXML>
          <inkml:trace contextRef="#ctx0" brushRef="#br0">2673-2060 135 0,'-3'3'92'0,"3"1"33"0,0-1-6 0,-7 1-17 0,7-2-15 15,-6 1-5-15,6 0-3 0,0-2-6 0,0 2-2 0,0-1-2 16,-3 1-1-16,3-3 0 0,0 2-1 0,0 0-4 0,0-2-2 15,0 0-1-15,0 0-3 0,0 3 2 0,0-3 6 16,0 0-2-16,0 0-5 0,0 0-7 0,3 0-5 0,-3 0-3 16,0 0-3-16,0 0 1 0,6 0 2 0,-6 0 1 15,7 0 2-15,-7 0 3 0,0 0 4 0,3 0 5 0,3 0 8 16,-6 0 2-16,3 0 0 0,4 0-4 0,-1 0-3 0,-2-3-7 16,-4 3-1-16,12 0-1 0,-12 0-8 0,10-2 15 0,-7 2-2 15,-3-2-7-15,13 2-3 0,-10 0-8 0,4-3-8 0,3 3-4 16,-4-2-7-16,-3-1-3 0,7 2-3 0,3-2-5 15,-4-2-2-15,7 1-2 0,-12 1 1 0,12-1 2 0,0-1-1 16,-7 0 0-16,14-2-5 0,-7 3 0 0,-3-1-1 16,9 0-1-16,-5-2 3 0,-1 3-3 0,-3-2 1 0,9 5-1 15,-6-4 3-15,-3 2 1 0,10-1-6 0,-7 1 2 16,0-1 0-16,3 2-2 0,-9-1 4 0,12 0 0 0,-6 3-2 16,-6-4 0-16,6 4 0 0,-3-2 0 0,3-1 0 0,-3 2 3 15,0-2-1-15,0 0-1 0,0 1 3 0,3-2 5 0,-4 1-6 16,1-1 6-16,3 1-2 0,1-2-1 0,-1 1-2 0,0-1-4 15,0 3 4-15,-7-3-4 0,8 0 2 0,-5 1-2 16,1 1 0-16,0-1 0 0,0 1 3 0,3-2-3 0,-6 4 0 16,-1-2 0-16,1-2 0 0,0 3 0 0,3 0 2 15,3-1-3-15,-7-1 1 0,7 2 2 0,-6-4-2 0,0 5 4 16,-1-4 0-16,7 2-6 0,-6-1 5 0,13-1 0 0,-14 1-2 16,7-2-1-16,1 0 0 0,-1 1 0 0,-7-2-2 0,7 0 2 15,-3 2-3-15,0-2 4 0,0 3-1 0,0-4-5 16,3 4 2-16,-6-1 6 0,-1-2-5 0,1 3 1 0,0-1 1 15,2 2 0-15,-2-1 0 0,0-1 3 0,-1 1-1 16,-2 1-6-16,2-1 6 0,1 1 0 0,-3-2 1 0,2 4-3 16,-2-2 0-16,2-2 0 0,1 3 0 0,-4-3 3 0,4 3 1 15,-4-3-4-15,4 3 1 0,-3-1 4 0,2-1 8 16,-6 2-3-16,10-1-2 0,-9 1 1 0,-4 0-2 0,9-1-1 16,-2 1-1-16,-1-1 1 0,-3 3 5 0,-3-4 0 0,7 4 4 15,-1-3 3-15,-6 3 1 0,0-2 2 0,3 2 4 0,4-2-4 16,-7 2-4-16,0-2-5 0,0 2-6 0,0 0 0 15,0-3-8-15,0 3-4 0,3 0-16 0,-3 0-30 0,0-3-36 16,-3 3-51-16,3 0-59 0,0 0-24 0,0-1-8 16,0 1-49-16,-7-3-69 0,4 3-44 0,3-2-33 0,-6 2-1 15,-1-3 44-15</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6:39.535"/>
    </inkml:context>
    <inkml:brush xml:id="br0">
      <inkml:brushProperty name="width" value="0.07" units="cm"/>
      <inkml:brushProperty name="height" value="0.07" units="cm"/>
      <inkml:brushProperty name="color" value="#7030A0"/>
      <inkml:brushProperty name="fitToCurve" value="1"/>
    </inkml:brush>
    <inkml:brush xml:id="br1">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298FCFDC-6C08-4279-9C11-19598019A996}" emma:medium="tactile" emma:mode="ink">
          <msink:context xmlns:msink="http://schemas.microsoft.com/ink/2010/main" type="writingRegion" rotatedBoundingBox="26294,5455 29356,3917 29853,4907 26791,6445"/>
        </emma:interpretation>
      </emma:emma>
    </inkml:annotationXML>
    <inkml:traceGroup>
      <inkml:annotationXML>
        <emma:emma xmlns:emma="http://www.w3.org/2003/04/emma" version="1.0">
          <emma:interpretation id="{4F653527-0C13-4512-954A-5018B38EEFD1}" emma:medium="tactile" emma:mode="ink">
            <msink:context xmlns:msink="http://schemas.microsoft.com/ink/2010/main" type="paragraph" rotatedBoundingBox="26294,5455 29356,3917 29853,4907 26791,6445" alignmentLevel="1"/>
          </emma:interpretation>
        </emma:emma>
      </inkml:annotationXML>
      <inkml:traceGroup>
        <inkml:annotationXML>
          <emma:emma xmlns:emma="http://www.w3.org/2003/04/emma" version="1.0">
            <emma:interpretation id="{38606422-03E0-4F41-B3B6-AE817336AA0B}" emma:medium="tactile" emma:mode="ink">
              <msink:context xmlns:msink="http://schemas.microsoft.com/ink/2010/main" type="line" rotatedBoundingBox="26294,5455 29356,3917 29853,4907 26791,6445"/>
            </emma:interpretation>
          </emma:emma>
        </inkml:annotationXML>
        <inkml:traceGroup>
          <inkml:annotationXML>
            <emma:emma xmlns:emma="http://www.w3.org/2003/04/emma" version="1.0">
              <emma:interpretation id="{9E36346D-8CDE-4A28-AEB9-EA08A6AB4F86}" emma:medium="tactile" emma:mode="ink">
                <msink:context xmlns:msink="http://schemas.microsoft.com/ink/2010/main" type="inkWord" rotatedBoundingBox="26294,5455 28936,4127 29434,5117 26791,6445"/>
              </emma:interpretation>
              <emma:one-of disjunction-type="recognition" id="oneOf0">
                <emma:interpretation id="interp0" emma:lang="" emma:confidence="1">
                  <emma:literal/>
                </emma:interpretation>
              </emma:one-of>
            </emma:emma>
          </inkml:annotationXML>
          <inkml:trace contextRef="#ctx0" brushRef="#br0">4730-2266 32 0,'0'0'73'0,"0"0"14"16,0 2-3-16,0-2 3 0,0 0-12 0,0 0-14 0,0 0-10 16,7 0-8-16,-7 0-3 0,0 0 2 0,0 0 1 15,0 0 8-15,0 0 5 0,0 0 2 0,0 0-5 0,0 0 0 16,0 0-3-16,0 0 2 0,6 0-3 0,-6 0 0 0,0 0-1 15,0 0 3-15,0 0 0 0,0 0 0 0,0 0-1 0,0 0 1 16,0 0 2-16,0 0 2 0,0 0 2 0,0 0-8 16,0 0-3-16,0 0-1 0,0 0-4 0,0 0-5 0,0 0-3 15,0 0-1-15,0 0 2 0,0 0-5 0,0 0-2 16,0 0-2-16,0 0-1 0,0 0 2 0,0 0-3 0,0 0 0 16,0 0-5-16,0 0-1 0,0 0 0 0,0 0-3 15,0-2 0-15,0 2 0 0,0 0-2 0,0 0 0 0,0-2-2 0,0 2 3 16,3-3 0-16,-3 3 1 0,0-2 1 0,0 0-1 15,7 2 3-15,-7-2 1 0,0-1 2 0,0 3-5 0,0-3 0 16,0 2-2-16,0 1-4 0,0-3 3 0,0 1-4 0,3-1-3 16,-3 3 1-16,0-2-1 0,0 0-1 0,0-1 4 15,0 1-2-15,6 0 0 0,-6 0-1 0,7-1-1 0,-7 3 3 16,0-3-3-16,0-1 0 0,0 2 2 0,3-1 2 0,-3 1 4 16,7 0-1-16,-7-1 2 0,0-2-3 0,0 1 2 15,0 1-2-15,0 1 0 0,3-2 1 0,-3 1 2 0,0-1 1 16,0 1 1-16,6-2 3 0,-6 1-3 0,0-1-3 0,7 1-1 15,-7-1-3-15,0 0-6 0,0 0-1 0,3 1-1 16,-3-1 0-16,0 1 2 0,0-3 2 0,6 2-4 0,-6 2 2 16,7-3 0-16,-7 1-2 0,0 0 0 0,0 0 0 0,0 1 1 15,3-1 0-15,-3 1-1 0,6-2 2 0,-6 2 2 16,0-1 0-16,0 1 0 0,0-1-1 0,4 1-2 0,-4-2-1 16,0 2 0-16,0-2 0 0,0 0 0 0,6 2 0 0,-6-3 0 15,6 2 0-15,-6 0 0 0,0 1 0 0,0-3 0 0,0 2 0 16,0 0 0-16,0-2 0 0,0 3 0 0,0-1 0 15,4-2 0-15,-4 2 0 0,0 1 0 0,6-1 1 0,-6 1-2 16,0-2-3-16,0 2 4 0,0-1-2 0,0 1 0 0,0-1-2 16,0 1 0-16,0-2 0 0,3 2 0 0,-3-1 0 15,0 1 4-15,0-3 0 0,0 2 0 0,0 1 0 0,0 1 0 16,0-4 0-16,0 5 0 0,0-3 0 0,0 1-1 0,0-1 0 16,0 0 1-16,0 0 0 0,0 1 0 0,0 1-2 15,0-2 1-15,0 1 1 0,0-1-1 0,0-2-1 0,0 3-3 16,0-1 0-16,0 2-1 0,0-3 1 0,0 1-2 0,0 0 0 15,0-1-1-15,0 0 1 0,0 0 2 0,0-1 3 16,0 2-1-16,0-2 2 0,0 2 1 0,0-2-2 0,0 3 1 16,0-4 1-16,0 1 0 0,0 3-2 0,0-3 0 15,0 2 2-15,0-1 0 0,0 0 0 0,0 2-1 0,0-1 1 16,-3 1 0-16,3-4 0 0,0 7 0 0,0-4 0 0,0 0 0 16,0 0 0-16,0 3 0 0,0-3-3 0,0 3 2 0,0-1-1 15,0-1 1-15,-6-1-3 0,6 3-1 0,0 0 1 16,-4-3 0-16,4 2 0 0,0-1 1 0,0 1 1 0,0-1 1 15,-6 2 1-15,6-1 0 0,-6-1 0 0,6 1-2 0,0 1-5 16,0-1 3-16,-4-1-1 0,4 1 2 0,0-1 0 16,0 2 2-16,-6-1-1 0,6 0 2 0,-3 2-1 0,3-2 0 15,0-2 1-15,-7 4 0 0,1-2-2 0,6 0 1 0,0 1 0 16,-3 0-1-16,3-3-1 0,0 3 2 0,-7 0 1 16,1-1 0-16,6 3 0 0,0-2 0 0,-3-1 0 0,3 3 0 15,-7-2-2-15,4 0-1 0,3 2 2 0,-7-3-1 0,1 1 0 16,6 2 2-16,-3-2-5 0,3 2-1 0,0-2 0 0,-7-1 1 15,4 3 2-15,3-2 0 0,-6 2 2 0,-1-3-1 16,7 3 0-16,-3-2 1 0,3 2 0 0,-6-2 0 0,-1-1 0 16,7 3 1-16,-3-2 0 0,-3 2 0 0,6 0-2 15,0-2 1-15,-4 2 1 0,4 0 0 0,-6 0 0 0,-1 0 0 16,7 0 0-16,-3-3-4 0,-3 3 4 0,3 0-2 0,3-2-2 16,-7 2 4-16,1 0 0 0,6 0-4 0,-4 0-1 0,-2 0 0 15,3-3-1-15,-4 3 1 0,1 0 3 0,3 0 0 16,-4 0-1-16,1 0 2 0,3-1 0 0,-4 1-1 0,4 0 0 15,-3 0-4-15,-1 0 2 0,4 0 0 0,-4 0-2 16,4 0 1-16,-10 0 1 0,10 0-3 0,-3 0 1 0,2 0-2 16,-2 0-2-16,0 0-4 0,2 0 1 0,-2 0-1 0,0 0 3 15,2 0-2-15,-5 0-1 0,2 1 4 0,1-1 0 0,3 0-2 16,-4 0 1-16,4 3 3 0,-10-3 0 0,10 0 1 0,-4 0-1 16,1 2 4-16,-4-2-1 0,7 0-1 0,-3 3 2 15,-1-3 0-15,4 0 3 0,-7 0-4 0,4 2 1 0,-1-2 0 16,4 2 3-16,-6-2-1 0,-4 3 2 0,9-1-3 15,-2-2 1-15,-4 2 1 0,4-2-2 0,3 0 3 0,-10 3 0 16,10-1 0-16,-7-2-1 0,-3 3 0 0,10-3-1 16,-10 2 0-16,3-2 2 0,7 2 0 0,-10-2 0 0,10 2 0 15,-7 1 0-15,4-3 0 0,-4 2 0 0,4 0 0 0,-4-2 0 16,4 3 0-16,3-1 0 0,-10-2 0 0,9 3 0 0,-5-3 0 16,-4 2 3-16,10-2-2 0,-4 2-1 0,4-2 0 0,-10 3 0 15,10-1 0-15,-10-2 0 0,10 2 0 0,-4 0 0 16,4-2 0-16,-10 3 0 0,10-3-2 0,-3 3 0 0,3-3 2 15,-10 1 0-15,9-1 0 0,-5 5 0 0,2-5 0 16,1 3 3-16,3-2-2 0,-10 2-1 0,3 0 0 0,7-1 0 16,-10 2 1-16,10-1 3 0,-7 0 1 0,4 1 1 0,-4-2 0 15,0 2-4-15,4-1-1 0,-4 0 2 0,-3-1-1 0,10 2-1 16,-6-1 0-16,-4-1 3 0,3 3-4 0,0 0 2 16,1-3-4-16,-4 0 1 0,3 3 1 0,1-1 0 0,-1-1 0 15,0-1 0-15,-3 3-3 0,4-3 3 0,-7 3 0 0,12 0 0 16,-12 0 1-16,7-4-1 0,-4 7 0 0,3-4 0 15,1 1 3-15,-1-3-3 0,-3 6 2 0,0-4 0 0,0 1-1 16,10-1-1-16,-7 3 0 0,-2-2 0 0,2-1 0 16,7 1-5-16,-10 0 1 0,-3 0 4 0,6 1 0 0,7-3-1 15,-10 2 0-15,10-1-1 0,-7-1-2 0,4 1-2 0,-4 1 1 16,4-1-1-16,2-1-1 0,-9 2-2 0,4-1-2 0,2 1 2 16,-2 0 2-16,-1 1 0 0,0-1 6 0,1 2-1 15,-4 0 0-15,-3-2 2 0,6 2 0 0,0 0-3 0,1 0-3 16,-7 0 4-16,0 0 1 0,0 0 1 0,-1 3-2 15,5-3 0-15,-4 2 5 0,6-2-1 0,-6 2-2 0,-7-2 0 16,14 0 1-16,-1 0 0 0,-13 0-1 0,14 0 0 0,-1 0 0 16,0-2 0-16,-2 1-1 0,2 0 1 0,0-2 0 0,1 3 1 15,-1-2-1-15,-3 0 0 0,10-1 2 0,-7 1-3 0,-3-1 1 16,10 1 0-16,-10 0 0 0,10 0 0 0,-7-1 0 16,-2 1 0-16,8-1 0 0,-5 4 0 0,-4-4-2 0,10 1 2 15,-10 2 0-15,3-3 0 0,0 4 0 0,4-4 0 16,-4 3 0-16,1-2 1 0,-1 2 5 0,0 0 5 0,4-2-4 15,-4 1-4-15,-3-1-2 0,10 0 1 0,-7 2 1 16,4-2-3-16,0 0 0 0,-4-1 0 0,7 1 3 0,-10-1-4 0,10 3 1 16,-10-2 2-16,10-1-2 0,-7 1 0 0,3 0 0 15,1 0 1-15,3-1-1 0,-7 1-2 0,4-1 3 0,-4 4-1 16,4-4 0-16,2 1-2 0,-8 2 2 0,8-2 2 0,-9-1-2 16,10 3 1-16,-3-2-1 0,3-1 0 0,-10 2 3 15,9 0 1-15,4-1 7 0,-9 0 31 0,2 1-2 0,1-1-14 16,3 0-9-16,-10 2-7 0,10-2-2 0,-4 0-2 15,4 1-2-15,-10-1 0 0,10 0-6 0,3-1 2 0,-10 4 0 16,4-4 2-16,-1 1 1 0,4 2-1 0,-6-2-1 0,2 2-2 16,1-3 1-16,2 4 0 0,-2-4 0 0,0 2 0 0,-4 0 0 15,7-2 1-15,-4 1-1 0,1 2 1 0,3-1 3 16,-4 0 1-16,4 0 1 0,-4-1-5 0,1 2 2 0,3-2 1 16,-4 2-1-16,4-3-2 0,3 1 1 0,-13 2-2 0,13-2 0 15,-3 2 2-15,-3-3 0 0,-1 1 0 0,7 2 0 16,-3-2 2-16,3-1-3 0,-10 3-1 0,10-2 0 0,-6 2 0 15,-1-2 0-15,7 2 1 0,-3-3 2 0,-3 1-2 16,3 2-1-16,3-2 0 0,-7 2 0 0,1 0 0 0,3-2 0 16,-4 2 0-16,1-1 0 0,6-1 0 0,-10 2 0 0,10-2 0 15,-3 2 3-15,-4 0-2 0,1 0-3 0,3 0 2 0,-4 0-2 16,4 0 2-16,-3 0 0 0,-1 0 0 0,4 0 0 16,3-3 0-16,-6 4 0 0,2-1 0 0,-2-1 0 0,-1 2 0 15,4-4 0-15,3 3 0 0,-6 1 0 0,-1-4 0 0,4 3 0 16,3 0 0-16,-6-2 0 0,2 1 0 0,4 0-2 15,-6 0 1-15,0 1 1 0,6-2 0 0,-4 4 0 0,-2-4 0 16,3 2 0-16,3 0 0 0,-7 0 0 0,1 0 0 0,3 0 0 16,3 0 0-16,-7-2 2 0,1 2-1 0,6-3-3 0,0 4 1 15,-3-1 1-15,-4-3 0 0,7 4 0 0,-3-2 0 16,3-2 0-16,-7 4 0 0,1-4 0 0,6 1 0 0,0 0 0 16,-3 2 2-16,3-2-1 0,0-1 2 0,-7 3-2 15,7-2-1-15,-3 0 0 0,3 1 0 0,0 0 0 0,0-2 0 16,-6 1 2-16,6-1-2 0,0 1 3 0,0-1-2 0,0 2-1 15,-7-2 0-15,7 1 0 0,0-1 0 0,0 1 0 16,0-1 2-16,0 3-2 0,0-2 0 0,0 0 0 0,0 2 0 16,0-3 0-16,0 2 0 0,0 0 0 0,0-1 0 0,0 0 0 15,0 1 0-15,0 0 2 0,0-2 0 0,0 1 0 0,0-1 1 16,0 1-2-16,0-1 1 0,0 1 2 0,7 0 0 16,-7 0 0-16,6-1 0 0,-6 1 2 0,0-1 1 0,0 1 0 15,3-2 0-15,4 1-2 0,-7 1 2 0,0-1-2 16,3-1-3-16,-3 1 2 0,0 1-2 0,6-2 4 0,1-1-3 15,-7 3-1-15,3-3 3 0,-3 2 0 0,7-1 1 0,-4 2 0 16,-3-3 1-16,13 0-3 0,-13 4 4 0,3-5 1 0,3 4-2 16,1-2 2-16,-4-2-2 0,3 2 0 0,-2 2-3 0,8-3 0 15,-8 0-1-15,2 1-2 0,-3-1-1 0,10-2 0 16,-10 2 1-16,10 1 1 0,-3-3-1 0,-7 2-1 16,10-2 0-16,-10 3 0 0,4-3 0 0,2 1 0 0,-2-1 0 15,-4 0 0-15,7 0 0 0,3 0 0 0,-10 0 0 0,10 0 0 16,-4 0 0-16,-6 0 2 0,10 0-1 0,-3 0-1 0,-7 0 0 15,10 0 0-15,-10 0 0 0,10 0-2 0,-3 0 2 0,-7 0 0 16,10 0 0-16,-3 0 0 0,-7 0 2 0,10 0-2 16,-10 0 0-16,7 0 0 0,2 0 0 0,-8 0-2 0,9 0 4 15,-4 0-2-15,1 0-2 0,-1-1 2 0,-2 1-2 16,3-3 0-16,-1 3-2 0,1 0 1 0,3-2-4 0,-10 2-2 16,10-3 2-16,-4 3-3 0,1-2 1 0,0 0 0 0,-1-1 2 15,4 1 0-15,-9 0-1 0,8 0 1 0,-2-1 1 0,0 0 0 16,-1 2 1-16,1-2 5 0,3 1 0 0,-10-1 0 15,7 2-1-15,3-5-2 0,-4 4 2 0,1 0 1 0,0 0 0 16,2-1 0-16,-2 0-1 0,-7-1 1 0,10 2 0 0,-3-1-2 16,0 1 1-16,-1 0 1 0,4-1-2 0,-3 3 1 15,-1-5 1-15,1 5-2 0,0-1 0 0,3-2-2 0,-4 0 4 16,7 1 0-16,-12 0-1 0,12 0-1 0,-7-1 2 16,4-1-1-16,-3 1 1 0,6 1 0 0,-6-2 0 0,6 1-2 15,-7-2 1-15,1 3 1 0,0-3 0 0,6 3-2 0,-3 0 0 16,-4-3 2-16,1 2 0 0,-1 2 0 0,1-2 0 0,3-2 3 15,-3 3-3-15,-1 0 0 0,1-1-3 0,3 1 3 0,-3 0 0 16,-7 0 0-16,10-4 0 0,-4 5 0 0,7-2 3 16,-12-2-3-16,8 3 4 0,1-3-4 0,0 3 0 0,-3-2-2 15,6-2 3-15,-6 2-5 0,-1 2 1 0,1-3 0 16,6 0-2-16,-6 0-3 0,2 1 4 0,-2 1 0 0,6-1 3 16,-13-1 1-16,10 3-2 0,-3 0 1 0,-7-1 1 0,10-2 0 15,-3 4 0-15,-1-2 0 0,-2 0 0 0,2 1 0 16,-5 0 0-16,9-3 0 0,-10 3 0 0,10 0 0 0,-4-1 0 15,-5-2 2-15,8 4 0 0,-2-2-1 0,-7 0-1 0,10-1 0 16,-10-1 0-16,7 3 0 0,3-3 0 0,-3 0 0 16,-1 1 0-16,1-1 0 0,3-2 0 0,-4 2-2 0,1 1-1 15,0-3-3-15,3-1 0 0,-4 4 1 0,1-1 0 0,-4 1-2 16,4-1 2-16,0 1-1 0,-4-2 1 0,-3 2 1 16,7 2-2-16,-4-2 3 0,4 1 3 0,-4 0 3 0,1-1-3 15,3 2 0-15,-7-1 0 0,3 0 0 0,1-1 2 0,2 2-1 16,-6-3 1-16,10 3-2 0,-9-1 2 0,2-1-2 0,4 2 0 15,-1-3 0-15,-2 0 2 0,2 3-4 0,-2-3 2 16,3 3 2-16,-1-3-2 0,1 1 0 0,3-1 0 0,-10 0 0 16,13 0-2-16,-6 1 4 0,3-1-2 0,-4 1 0 15,-6-1 2-15,10 0-3 0,-10 0 1 0,7 3 0 0,3-2 0 16,-3-2 0-16,-4 2 0 0,4 2-1 0,-1-3-2 0,-2 0-1 16,2 1-1-16,1 2 0 0,-3-4 1 0,-4 2-2 0,10 2 3 15,-4-3 1-15,-5 0 1 0,8 0 0 0,-8 1 1 0,5 1 0 16,-2-1-1-16,2-1 1 0,-2-2 0 0,2 2 0 15,1 4-2-15,-3-7 6 0,2 6-4 0,1-3 1 0,3 1-1 16,-4-4 2-16,-5 4-2 0,8 2 1 0,-8-3 1 16,9 0-4-16,-4 1 4 0,-6 1-2 0,10-2 0 0,-3 1-2 15,-7-1 2-15,10 3-4 0,-10-3 0 0,7 0 1 0,-4 1 0 16,4 1 1-16,-4-1-3 0,1 2 1 0,3-4-2 16,-7 5 3-16,10-4-3 0,-4 2 1 0,-5-1 1 0,2 1 0 15,4-1 3-15,-4-1 1 0,0 1-2 0,4 1-2 0,-7-2 1 16,10 1 1-16,-10-1-1 0,4 3 2 0,-4-3 1 0,10 1 0 15,-10-1-2-15,4 2-1 0,-4-1 2 0,10-1 1 16,-10 1 0-16,3 1 0 0,1-1 0 0,-4 1 0 0,3-2 0 16,-2 3-2-16,2 0 0 0,1-3-2 0,-4 3-1 15,3-3 0-15,-3 3 1 0,4-1-2 0,-1 1 0 0,-2-3-5 16,-4 1 0-16,6 2-3 0,-3-1-4 0,4-1-1 0,-1 1-2 16,-3-2-4-16,-3 1-4 0,13 1-1 0,-13-1 2 15,10-1 5-15,-10 2 1 0,3-1 6 0,3-1 2 0,1 1 0 16,-4-1-1-16,4 1 1 0,-7-2-2 0,3 2 3 0,3-1 0 15,1 1 6-15,-4 1-2 0,-3-1 2 0,13-1-2 16,-13 0 4-16,9 3-1 0,-9-3 2 0,4 1 2 0,2 1 0 16,0-2-1-16,-6 1 0 0,10 2 3 0,-10-3 0 0,3 0-1 15,4 1 0-15,-1 1-2 0,-6-2 0 0,3 1 2 16,-3 2 1-16,10-3 0 0,-10 3 0 0,6-1 0 0,1-1 0 0,-7-1-1 16,3 2-2-16,4 2 2 0,-1-2 1 0,-6 1 0 15,3-1 0-15,4 1 0 0,-7 0 0 0,0-1 0 0,3 1 0 16,-3 0 1-16,6 2-1 0,-6-2 0 0,7 2 3 15,-7-3-1-15,0 3-1 0,0-3-1 0,0 3 0 0,3-2 2 16,-3 0 4-16,6 2-3 0,-6-2 1 0,0-1-3 16,0 3-1-16,4-2 0 0,-4 2 1 0,0-2 1 0,0 2 0 15,0-3 0-15,6 3 2 0,-6-2-2 0,0-1 1 0,0 3 1 16,0 0-2-16,7-1 1 0,-7 1-3 0,0 0-2 0,0-3-1 16,0 3-6-16,0 0-4 0,0 0-18 0,0-3-26 0,0 3-49 15,0 0-53-15,0 0-54 0,0 0-74 0,-7 0-37 16,7-2-8-16</inkml:trace>
        </inkml:traceGroup>
        <inkml:traceGroup>
          <inkml:annotationXML>
            <emma:emma xmlns:emma="http://www.w3.org/2003/04/emma" version="1.0">
              <emma:interpretation id="{EE712598-A092-42D6-9BEC-8218BC8FC516}" emma:medium="tactile" emma:mode="ink">
                <msink:context xmlns:msink="http://schemas.microsoft.com/ink/2010/main" type="inkWord" rotatedBoundingBox="29251,4281 29481,4166 29679,4560 29449,4675"/>
              </emma:interpretation>
              <emma:one-of disjunction-type="recognition" id="oneOf1">
                <emma:interpretation id="interp1" emma:lang="" emma:confidence="0.5">
                  <emma:literal>a</emma:literal>
                </emma:interpretation>
                <emma:interpretation id="interp2" emma:lang="" emma:confidence="0">
                  <emma:literal>.</emma:literal>
                </emma:interpretation>
                <emma:interpretation id="interp3" emma:lang="" emma:confidence="0">
                  <emma:literal>A</emma:literal>
                </emma:interpretation>
                <emma:interpretation id="interp4" emma:lang="" emma:confidence="0">
                  <emma:literal>C</emma:literal>
                </emma:interpretation>
                <emma:interpretation id="interp5" emma:lang="" emma:confidence="0">
                  <emma:literal>@</emma:literal>
                </emma:interpretation>
              </emma:one-of>
            </emma:emma>
          </inkml:annotationXML>
          <inkml:trace contextRef="#ctx0" brushRef="#br1" timeOffset="-52141.13">5049-3104 20 0,'0'-5'133'0,"0"0"34"0,0 1-1 16,0-1-32-16,0 0-31 0,0 0-17 0,0 1-20 15,0-3-3-15,0 2 2 0,0 1 3 0,3-1 6 0,-3 1-2 16,0-1-1-16,6 0 0 0,1 0 0 0,-7 1 0 16,3-1 10-16,4 1 10 0,-4-1 1 0,3 0 1 0,1 0-5 15,-4 1-5-15,3 2-11 0,4-4-7 0,-4 5-5 0,-2-2 1 16,5-2-2-16,4 5 0 0,-10-2-5 0,10 2-5 0,-10 0-3 15,7 0-5-15,-3 2 0 0,2 1-3 0,-2 2-1 0,2-1-5 16,-2 1-5-16,-4 4 3 0,3-2 4 0,1 2 0 16,-4 1-2-16,3-1-1 0,-2 3 4 0,-4-1 0 0,6 1 6 15,1-3 11-15,-7 3 9 0,0 0 9 0,0-3 6 16,0 3 0-16,0-3-3 0,0 1-9 0,-7-1-2 0,1 0-9 16,2 1-9-16,4-1-5 0,-9-2-5 0,2 0-7 0,1 0-10 15,3 0 0-15,-10-3-7 0,10 1-2 0,-7-2-4 0,4 1 0 16,-4-1-4-16,0-1-1 0,-3 0 0 0,10-2 1 0,-10 0-2 15,4-2-2-15,-1 0-8 0,0-1-13 0,1-1-16 16,-4 1-12-16,3-2-11 0,7 1-2 0,-10-3 3 0,10 2 2 16,-10-2 8-16,10 2-3 0,-4 1-9 0,4-4-16 15,3 4-19-15,-6-1-14 0,-1 1-14 0,7 1 14 0,-3-1 3 16,3-1-7-16,0 1-15 0,0 1-21 0,0-2-35 16,0 1-39-16,0-1-25 0,0 3-15 0,0-3-42 0,0 2-7 15,0-1 12-15</inkml:trace>
          <inkml:trace contextRef="#ctx0" brushRef="#br1" timeOffset="-51177.3">5184-3048 102 0,'0'-5'88'0,"0"2"24"0,0 2 10 0,3-2-13 16,-3-2-17-16,7 3-13 0,-7 0-2 0,0 2-9 0,0-3-8 15,0 1-9-15,0 2-5 0,3-2-3 0,-3 2-1 0,0-2 0 16,0-1-2-16,0 3-2 0,0 0 0 0,0 0 7 0,0-3 5 16,6 3 2-16,-6 0-3 0,0 0-1 0,0-1-1 15,0 1 4-15,7 0-5 0,-7 0-1 0,0 0-7 0,0 0-1 16,0 0-3-16,0 0-5 0,0 0 1 0,0 0 0 16,0 1-2-16,0-1 1 0,0 0 1 0,0 0 3 0,0 3 1 15,0-3 5-15,0 3 3 0,3-3 2 0,-3 2 7 0,0-2 5 16,0 2 1-16,0 0-4 0,0 1-4 0,0-1-3 0,0 3-3 15,0-3-1-15,6 2-3 0,-6 2-5 0,7-4-3 16,-7 5-5-16,0-3-3 0,3 1-1 0,3-1-5 0,-6 1-4 16,0 0-1-16,4 2-1 0,-4-2 2 0,0 0 1 15,6-1 0-15,1 3-3 0,-7 0-2 0,3-2 3 0,3 2-3 16,-6-3 2-16,3 3-2 0,-3 1 3 0,7-1-3 0,-1-1-1 16,-6 1 0-16,4-2-3 0,-4 2 0 0,6 0-5 0,-3 0 7 15,4 0-3-15,-1-2-3 0,-6 2 6 0,3-3-3 16,-3 4 3-16,7-4 0 0,-7 1-4 0,6-3-1 0,-6 3 3 15,0-1 2-15,3-1-6 0,4-1 0 0,-7 1-1 0,0-1 0 16,0 0-9-16,0 1-27 0,3-1-35 0,-3-2-17 16,0 0-20-16,0 2-33 0,0-2-40 0,0 0-47 0,6-2-60 15,-6 2-32-15,0-2-34 0,0-1-30 0,-6 3 11 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5:29.15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68D3548C-8D99-4FE4-B58B-A30E16263BEA}" emma:medium="tactile" emma:mode="ink">
          <msink:context xmlns:msink="http://schemas.microsoft.com/ink/2010/main" type="writingRegion" rotatedBoundingBox="28495,5902 29265,5972 29214,6529 28444,6458"/>
        </emma:interpretation>
      </emma:emma>
    </inkml:annotationXML>
    <inkml:traceGroup>
      <inkml:annotationXML>
        <emma:emma xmlns:emma="http://www.w3.org/2003/04/emma" version="1.0">
          <emma:interpretation id="{57DE351F-BF57-479D-B8FB-2C9E1C569FFF}" emma:medium="tactile" emma:mode="ink">
            <msink:context xmlns:msink="http://schemas.microsoft.com/ink/2010/main" type="paragraph" rotatedBoundingBox="28495,5902 29265,5972 29214,6529 28444,6458" alignmentLevel="1"/>
          </emma:interpretation>
        </emma:emma>
      </inkml:annotationXML>
      <inkml:traceGroup>
        <inkml:annotationXML>
          <emma:emma xmlns:emma="http://www.w3.org/2003/04/emma" version="1.0">
            <emma:interpretation id="{A649EDE9-4245-4A8E-A12C-D5AB2E2A65CD}" emma:medium="tactile" emma:mode="ink">
              <msink:context xmlns:msink="http://schemas.microsoft.com/ink/2010/main" type="line" rotatedBoundingBox="28495,5902 29265,5972 29214,6529 28444,6458"/>
            </emma:interpretation>
          </emma:emma>
        </inkml:annotationXML>
        <inkml:traceGroup>
          <inkml:annotationXML>
            <emma:emma xmlns:emma="http://www.w3.org/2003/04/emma" version="1.0">
              <emma:interpretation id="{9C5EA56D-3AF5-4B89-A4DC-F8933F6A1033}" emma:medium="tactile" emma:mode="ink">
                <msink:context xmlns:msink="http://schemas.microsoft.com/ink/2010/main" type="inkWord" rotatedBoundingBox="28495,5902 29265,5972 29214,6529 28444,6458"/>
              </emma:interpretation>
            </emma:emma>
          </inkml:annotationXML>
          <inkml:trace contextRef="#ctx0" brushRef="#br0">3004-1693 141 0,'0'0'100'0,"0"-2"42"15,0 2 2-15,0 0-19 0,0-3-11 0,0 3-11 0,-3 0-13 16,3 0-17-16,0 0-13 0,0 0-8 0,0-2-7 15,0 2-1-15,0 0 4 0,0 0-2 0,0 0 1 0,0 0 2 16,0 0-2-16,0 0 1 0,0 0 2 0,0 0 3 0,0 0-1 16,0 0-5-16,0 0-1 0,0 0-1 0,0 0 0 15,0 0 2-15,0 0-3 0,0 0 0 0,0 0 0 0,0 0-2 16,0 0 0-16,0 0 1 0,0 0-4 0,0 0-1 0,0 0 0 16,0 0-4-16,0 0-2 0,0 0-1 0,3 0 10 0,-3 0 9 15,0 2 1-15,0-2-7 0,0 0-8 0,0 0-3 16,0 0-5-16,7 0-4 0,-7 3-2 0,0-3 0 0,6 0 4 15,-6 2 14-15,0-2 37 0,0 0 21 0,0 2-2 0,3-2 0 16,-3 3-10-16,0-1-5 0,0-2 3 0,0 4 3 16,7-1 2-16,-4 0-2 0,-3-2-5 0,0 2-1 0,6 2-7 15,-6-4 4-15,7 5-4 0,-7-4-5 0,0 2-13 0,3 2-7 16,-3-2-9-16,0 1-5 0,7-1-5 0,-1 1 1 16,-6-1-5-16,3 1-1 0,4 2-3 0,-7-2-7 0,3 2-5 15,-3 0 0-15,13 0-2 0,-13 0 2 0,9 0 0 0,-9 2-5 16,4-2 0-16,8 2 1 0,-12-2 2 0,4 3-3 0,2-3 2 15,1 0 4-15,-4 2-5 0,3-2 2 0,-3-2-2 16,-3 2-2-16,7-2 0 0,-1-1-4 0,-6 3 0 0,4-2 0 16,2-1 0-16,-6 2 0 0,3-4 0 0,-3 2-6 0,7 1-13 15,-1-3-14-15,-6 1-22 0,0-1-29 0,3 1-37 16,-3-2-50-16,0-1-63 0,7 3-55 0,-7-3-50 0,3 0-7 16,-3-3 47-16,0 3 3 0,0-1-18 0,0-2-10 15,0 3 16-15,0-2-27 0,0-1 5 0,-3 1 21 0</inkml:trace>
          <inkml:trace contextRef="#ctx0" brushRef="#br0" timeOffset="907.72">2959-1688 56 0,'-6'0'98'0,"3"2"16"15,3-2 8-15,-13 0-19 0,13 0-21 0,-4 2-11 0,4-2-9 16,-6 2 6-16,3-2 3 0,3 0-2 0,-7 0-4 16,7 3-3-16,-6-3-5 0,6 0 1 0,0 0-1 0,-3 0-2 15,3 0-1-15,0 0 1 0,0 0 1 0,0 0 0 0,0 0 7 16,0 0 9-16,0 0 2 0,0 0 0 0,0 0 3 0,0 0 3 15,0 0-1-15,0 0 2 0,0 0-3 0,0 0-1 16,3 0 0-16,-3 0 3 0,0 0 1 0,6 0-3 0,1-3 0 16,-4 3-3-16,3-2 15 0,-2 0 21 0,2 2 6 0,1-2-3 15,-4-1-4-15,10 1 0 0,-4-3-6 0,1 3-2 16,6-3-4-16,-6 0-14 0,-1 1-9 0,7-1-11 16,1 0-12-16,-1 1-15 0,0-1-10 0,-7 0-11 0,7 0-3 15,-12 4-5-15,12-2-3 0,-7 1-2 0,4-1-3 0,-9 1 0 16,2 2 2-16,4 0-2 0,-4-2 4 0,-3 2-4 0,7 0 1 15,-10 0 5-15,13 2-1 0,-13-2-2 0,3 2 1 0,3-2 1 16,1 5-1-16,-7-2 2 0,0-2-1 0,0 4-3 16,0-2-2-16,0 1 0 0,0 1 0 0,0 2 3 0,-7-2-2 15,1 2-1-15,3 0 0 0,-4 0 0 0,1 0 0 16,-4 3-2-16,7-4 2 0,-10 1-4 0,10-2-4 0,3 2-11 16,-6-3-9-16,2-1-5 0,4 2-9 0,-6-4 2 0,-1 2 5 15,7 0 11-15,0-1 7 0,0 0 7 0,0-2 1 0,0 2 4 16,7-2 0-16,-1 0 1 0,-6 0 2 0,10 0 2 0,-10 0-2 15,3 0 1-15,4 0 1 0,-1 0 0 0,-3 0 0 16,7 0 0-16,-4 0-3 0,1 0 2 0,-4 0 0 0,3 0-2 16,1 0 2-16,3 0 1 0,-7 3 0 0,3-3 0 15,1 2 0-15,-4-2 2 0,3 2 0 0,-2 1-2 0,2-1 3 16,0 1 0-16,-6-1-3 0,4 3 0 0,-4-3 0 16,6 2 4-16,0 1 0 0,-6 0 3 0,0 0-6 0,0-1 3 15,0 1 0-15,0 2-1 0,0-2 4 0,0 2-2 0,0-1 1 16,-6 0-1-16,6 0 3 0,-6-1-3 0,6 0 1 0,0 1 0 15,-4-3 1-15,4 1 1 0,0 1 0 0,-6 0 0 16,6-3 2-16,-6 3 2 0,6-3-2 0,0 0-2 0,0 1-1 16,-4 2-4-16,4-3-2 0,0 0-1 0,0-2-3 0,0 3 1 15,0-1 1-15,0-2-5 0,0 2 3 0,-6-2 1 16,6 3-3-16,0-1 4 0,0-2 4 0,-3 3 1 0,3-2-3 16,0 2-1-16,0-3 0 0,0 3-4 0,0-3 0 0,0 2-12 15,0-2-27-15,0 2-35 0,-7 0-57 0,7-2-73 0,-6 0-78 16,6 0-37-16,0 0 11 0,0 0-30 0,-3-2-53 15,3 0-4-15,0 2-42 0,0-2 28 0,0-4 73 0</inkml:trace>
          <inkml:trace contextRef="#ctx0" brushRef="#br0" timeOffset="1898.43">3390-1861 47 0,'0'-7'80'0,"4"2"19"0,-4 1 8 15,0 1-11-15,0-2-20 0,0 1-17 0,6 1-9 0,-6-1-8 16,7 1-1-16,-7 1 6 0,0-1 2 0,0 2 3 16,3-2-3-16,3 1-1 0,-6-1 0 0,0 1-4 0,0 2-2 15,3-2-3-15,-3-1 1 0,7 3-4 0,-7-2-1 16,6 0-4-16,-6 2 2 0,0 0 0 0,4 0-1 0,-4 0-2 16,0 0 2-16,0 0 3 0,6 0 1 0,-6 0 0 0,3 0 5 15,-3 0 6-15,0 0-2 0,0 2-1 0,0 0 1 0,7-2-4 16,-7 5 1-16,6-3-5 0,-6 1-2 0,0-1-2 0,0 2-3 15,0 1-3-15,0-2-1 0,0 1-5 0,0 3-1 16,0-2-2-16,0 2 1 0,3-2 5 0,-3 2 6 0,0-1 2 16,0 1 0-16,0 1-5 0,0 1-3 0,7-2-3 15,-7 2 1-15,6 1 0 0,-6-4-5 0,0 4 0 0,3-1-4 16,4 0 1-16,-7-1-6 0,3 1 0 0,3 1-3 0,1-1 2 16,-4-2-2-16,4 2 0 0,-4-2-4 0,3 0 1 0,1 0 0 15,-4 0-2-15,-3 0 0 0,13-2 0 0,-10-1 2 16,3 1 1-16,-2-1 2 0,2 2-4 0,0-4 0 0,-2 0 2 15,2 0-2-15,-3 1-1 0,4 0 3 0,-1-3-2 16,-3 0 1-16,-3 0-2 0,7 0 0 0,-4 0 0 0,-3 0 0 16,6 0 0-16,-6-3 0 0,7 0 0 0,-7 3 0 0,0-2 0 15,0 2-2-15,0 0 1 0,0-2-2 0,3 2 3 16,-3 0-3-16,0 0 0 0,0 2 2 0,0-2 3 0,0 2-1 16,0 1 3-16,0 0 2 0,0-2 10 0,0 4 9 0,0-1 14 15,0 4 11-15,0-4 6 0,0 3 1 0,0 1-5 0,0 1-2 16,7 0 4-16,-7 1-5 0,6-1-10 0,-6 3-6 15,0-1-9-15,3 1-9 0,4 0-3 0,-7 1-5 0,0-1 2 16,0 0-5-16,3-3-3 0,-3 3 3 0,0-2 1 16,0 1-1-16,0-4 1 0,0 2-1 0,6-2-2 0,-6 3-2 15,0-4 2-15,0 2-1 0,0-1 1 0,0-1 4 0,0 0 0 16,0 0 0-16,0-1-3 0,0 0-3 0,0-3-1 0,0 2-7 16,0-1-17-16,0 2-12 0,0-5-21 0,-6 2-28 15,6 0-11-15,0-2-9 0,0 3-27 0,-3-3-35 0,3 0-44 16,0 0-44-16,-7 0-38 0,4-3-7 0,3 3-44 0,-6-2 0 15,-1 2 20-15</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5:22.970"/>
    </inkml:context>
    <inkml:brush xml:id="br0">
      <inkml:brushProperty name="width" value="0.07" units="cm"/>
      <inkml:brushProperty name="height" value="0.07"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19F25588-C56F-4B65-8B30-D1E99322CA8A}" emma:medium="tactile" emma:mode="ink">
          <msink:context xmlns:msink="http://schemas.microsoft.com/ink/2010/main" type="writingRegion" rotatedBoundingBox="27637,6824 28695,4365 28943,4472 27885,6931"/>
        </emma:interpretation>
      </emma:emma>
    </inkml:annotationXML>
    <inkml:traceGroup>
      <inkml:annotationXML>
        <emma:emma xmlns:emma="http://www.w3.org/2003/04/emma" version="1.0">
          <emma:interpretation id="{2243AA3B-53E0-4CFD-8A7C-1D438A398D3A}" emma:medium="tactile" emma:mode="ink">
            <msink:context xmlns:msink="http://schemas.microsoft.com/ink/2010/main" type="paragraph" rotatedBoundingBox="27637,6824 28695,4365 28943,4472 27885,6931" alignmentLevel="1"/>
          </emma:interpretation>
        </emma:emma>
      </inkml:annotationXML>
      <inkml:traceGroup>
        <inkml:annotationXML>
          <emma:emma xmlns:emma="http://www.w3.org/2003/04/emma" version="1.0">
            <emma:interpretation id="{38F06809-B2A7-4BF9-AAA0-1D56C6DB9D07}" emma:medium="tactile" emma:mode="ink">
              <msink:context xmlns:msink="http://schemas.microsoft.com/ink/2010/main" type="line" rotatedBoundingBox="27637,6824 28695,4365 28943,4472 27885,6931"/>
            </emma:interpretation>
          </emma:emma>
        </inkml:annotationXML>
        <inkml:traceGroup>
          <inkml:annotationXML>
            <emma:emma xmlns:emma="http://www.w3.org/2003/04/emma" version="1.0">
              <emma:interpretation id="{814E8562-83E1-4A16-94F1-6132F46AE293}" emma:medium="tactile" emma:mode="ink">
                <msink:context xmlns:msink="http://schemas.microsoft.com/ink/2010/main" type="inkWord" rotatedBoundingBox="27637,6824 28695,4365 28943,4472 27885,6931"/>
              </emma:interpretation>
            </emma:emma>
          </inkml:annotationXML>
          <inkml:trace contextRef="#ctx0" brushRef="#br0">2711-1978 83 0,'0'-4'104'0,"0"1"31"0,0-2 3 0,0 3-13 16,4-3-17-16,-4 3 2 0,0 0-12 0,0-1-8 16,6-2-10-16,-6 5-2 0,0-1-4 0,0-2-1 0,0 0-4 15,0 1-5-15,0 2-4 0,0-2-2 0,0 2-2 0,0-2-5 16,0-1-2-16,0 3-1 0,0 0-3 0,0 0 1 15,0-2 7-15,0 2 2 0,0 0 5 0,0 0-1 0,0 2 3 16,0-2 0-16,0 0 7 0,0 3-2 0,-6-3 4 16,6 2-1-16,0 0-1 0,0 0 1 0,-4 1 1 0,4 0-2 15,0 1 22-15,0-2 4 0,0 3-8 0,-6-3-10 0,0 3-10 16,6-1-13-16,0 2-9 0,-4-2-9 0,4 3-9 0,-6-2-4 16,-1-1-4-16,7 1 0 0,-3 2-8 0,3 0 2 0,-9 0-1 15,9 0 0-15,-7 0 0 0,1 0-1 0,3 3 4 16,3-1 4-16,-10-2 0 0,3 2 1 0,1 0 0 0,3 3 0 15,-4-2-1-15,1 1 2 0,-4 0 1 0,7-1 8 16,-3 2 0-16,-1-3 2 0,4 3 0 0,-7 0 2 0,-3-3 2 16,10 2 0-16,-3-2 0 0,3 1-6 0,-10-1 2 0,9 3-5 15,-2-3-5-15,0 3-5 0,-4-3-2 0,7 1-2 16,-10 2-2-16,10-3 1 0,-4 0-3 0,4 3 6 0,-10-3-2 0,10 1-2 16,-10-1 7-16,3 3-4 0,7-3-2 0,-3 2 2 15,-1 1 0-15,4-3-2 0,-7 3 4 0,4-2 1 0,-4-1 2 16,4 0-4-16,3 3 1 0,-10-2-3 0,10 1-4 15,-4-1 1-15,1-1-2 0,-4 0-5 0,10-2-2 0,-3 2-1 16,-4 1-3-16,1-1 5 0,3 0 2 0,3-2-3 0,-10 2-1 16,10 1 0-16,-6-1 0 0,-1 0 0 0,4-1-3 15,3 2 5-15,-6-1-1 0,2-2-1 0,-2 2 0 0,-1-2 1 16,7-1 1-16,-3 2-2 0,3 1 0 0,-6-2 0 0,-1 0 2 16,7 0 0-16,-3 0-1 0,3 0-1 0,-6 0 0 15,2-2 0-15,4 2 0 0,0 0 3 0,-6-2-2 0,0 1-1 16,2 1 0-16,4-2 0 0,-6 2 0 0,3-2 0 15,3-1 0-15,0 3 0 0,-7-2 0 0,1-1 0 0,6 2 0 16,-3-2 0-16,3 1 0 0,0-1 0 0,-7 1-3 0,1 0 2 16,6-3 1-16,0 3 0 0,0-3 0 0,-3 0-3 0,3 3 2 15,-7-2-2-15,7-1 2 0,0 0 1 0,0 1 3 0,-3-1-3 16,3 3 0-16,0-5 0 0,0 2 0 0,0 1 0 16,0-2 2-16,0 2 0 0,-7-1-1 0,7-2-1 0,0 3 4 15,0-3 4-15,0 2 3 0,-6 0 0 0,6-2 1 16,0 0 1-16,0 0-2 0,0 3-1 0,0-3 1 0,0 0-3 15,0 2-2-15,0-2 0 0,0 0-3 0,0 0-2 0,0 0 2 16,0 2-3-16,0-2 7 0,0 0 1 0,0 2 2 0,0-2-4 16,0 0 2-16,0 0-2 0,0 0 0 0,0 3-3 15,0-3 1-15,0 3-2 0,0-2 3 0,0-1-4 0,0 3-1 16,0-3 0-16,0 2 0 0,-3 1 2 0,3-3 2 0,0 2-3 16,0-2 0-16,0 2 2 0,0-2-2 0,0 3-1 15,0-1 2-15,0-2-2 0,-7 2 0 0,7 0 0 0,0-2 0 16,0 0 0-16,0 3-1 0,0-3-2 0,0 3 1 15,0-2 2-15,0-1 0 0,0 0 0 0,0 0 0 0,0 3 0 16,-3-3 0-16,3 0 0 0,0 2 3 0,0-2 0 0,0 3-3 16,0-1 0-16,0-2 4 0,0 2 2 0,0-2-1 0,0 3 1 15,0-1 3-15,-6-2 2 0,6 2-2 0,0 0-3 0,0-2-2 16,-7 3-3-16,7-3 2 0,0 0 3 0,0 3-1 16,0-3 0-16,0 2-3 0,0-2-2 0,0 0-3 0,0 0-9 15,0 0-9-15,0 0-8 0,0 0-10 0,0-2-11 16,0-1-14-16,7 3-12 0,-7-3-14 0,6 1-22 0,-6 0-29 15,0 0-32-15,0-1-32 0,3-1-31 0,4 1-34 0,-7-2 3 16,0 4 29-16,3-5-6 0,-3 4-22 0,6-2-31 16,-6-1-7-16,7 3-12 0,-7-3-23 0,0 2 0 0,3-1 47 15</inkml:trace>
          <inkml:trace contextRef="#ctx0" brushRef="#br1" timeOffset="23223.32">2711-2088 48 0,'0'0'91'0,"0"2"9"15,-6-2 6-15,0 0-13 0,6 0-20 0,0 3-14 0,0-3-13 16,-4 0-7-16,4 2-6 0,0-2 0 0,0 0 7 0,0 0 4 15,0 0 0-15,0 3 3 0,-6-3-3 0,6 2 0 0,0-2 5 16,0 0-1-16,0 0 3 0,-7 0-1 0,7 0 3 16,0 0 0-16,0 0-5 0,0 0-2 0,0 0-2 0,0 0-1 15,0 0-2-15,0 0 5 0,0 0 0 0,0 0 1 0,0 0-2 16,0 0-3-16,0 0 2 0,0 0-5 0,0 0 0 16,0 0-2-16,0 0-1 0,0 0 2 0,0 0-1 0,0 0 6 15,0 0 1-15,0 0 1 0,0 0 5 0,0 0 2 0,0 0-2 16,0 0-1-16,0 0-3 0,0 0 0 0,0 0-4 15,0 0-8-15,0 0 3 0,0-2-5 0,0 2-5 0,0 0 1 16,0 0-1-16,0 0 1 0,0 0-5 0,0 0-1 0,0 0-2 16,0 0 0-16,0-3 4 0,0 3 8 0,0 0 3 0,0 0-5 15,0 0-4-15,0 0-4 0,0 0-1 0,0 0-3 16,0-2-4-16,0 2-3 0,0 0-1 0,0-3-2 0,0 3 1 16,0-2-1-16,0 2-3 0,0-2-1 0,0 2-3 15,0-3-1-15,0 3 4 0,0-2-4 0,0 0 1 0,0 0-1 16,0-1 0-16,0 0 4 0,7 2-3 0,-7-2-1 0,0 1 0 15,0-1 0-15,0-1 1 0,6 1 1 0,-6 1-4 0,0 0 2 16,0 0 0-16,0-1 0 0,0 0 0 0,0-1-4 0,0 2 4 16,4-1-2-16,-4 2 6 0,0-2-3 0,0 0 0 15,0-1 1-15,0 2-2 0,6-1 0 0,-6 0 0 0,0 2 0 16,6-2 0-16,-6-2 0 0,0 3 0 0,0-3 3 16,0 3-5-16,4 0 2 0,-4-3 2 0,6 0 0 0,-6 3-5 15,0 0-1-15,0-3 4 0,3 3 0 0,-3-3 0 16,0 1 0-16,0-1 5 0,7 2-10 0,-7-1 5 0,6-1 0 15,-6 1 0-15,0 1 0 0,0-1 0 0,3-1 0 0,4 0 0 16,-7 0 0-16,0 1 2 0,3-1-2 0,-3 1 0 0,0-1 3 16,7 0-3-16,-1-2-1 0,-6 3 2 0,0-2 3 15,3 0-5-15,-3-1 0 0,0 2 1 0,7-2-3 0,-4 2 4 16,-3-2-2-16,0 0-3 0,6 2 4 0,-6-1 0 16,7 1-4-16,-7-2 1 0,3 2 0 0,-3-1 3 0,0 1-4 15,6 0-1-15,-6-2 3 0,7 2 5 0,-7 0-5 0,0 1-2 16,0-1 3-16,0 1 4 0,3-1-3 0,-3 1-3 0,6-2 3 15,-6 2 3-15,0 2-3 0,0-4-3 0,4 2 3 0,-4-1 0 16,0 4 0-16,0-5 0 0,6 2 0 0,-6-1 0 16,7 3 0-16,-7-3-2 0,0 0 4 0,0 4-2 0,3-5 1 15,-3 4-2-15,6-2 1 0,-6-1 3 0,0 0-3 16,0 3 0-16,3-2 0 0,-3-2 3 0,0 2-2 0,7-1-3 16,-7 1 1-16,6-1 1 0,-6 0 0 0,0 1 0 0,3-1 0 15,-3 0-3-15,0 0 2 0,7-2 1 0,-4 3 0 16,-3-1 0-16,0 1 0 0,7-1 0 0,-1 0 0 0,-6 0 0 15,0 1 0-15,3-1 0 0,-3 2 0 0,0-1 0 0,7-1 0 16,-1 1 0-16,-6 1 0 0,0-1 0 0,3-1 0 0,-3 2 0 16,7-1 0-16,-7-1 0 0,0 1 0 0,0 1 0 15,3-1 0-15,-3-1 0 0,0 0 0 0,0 3 0 0,6-3-5 16,-6 1-3-16,7 1 5 0,-7-2-2 0,0 1-5 16,0-1-1-16,3 1 1 0,-3-1 5 0,6 0 0 0,-6 0 3 15,0 1 1-15,4-1 1 0,-4 3 0 0,0-3-2 0,6-1 0 16,-6 0 2-16,7 2 0 0,-7-1 0 0,3 3-1 0,-3-5 2 15,0 3-1-15,6-2 3 0,-6 2-2 0,7-1-3 0,-7 1 0 16,0-1 6-16,3-2-4 0,3 2-2 0,-6 1-1 16,0-3 4-16,4 2 2 0,-4 1-6 0,0-4 3 0,0 4 4 15,6-1-4-15,0 0-2 0,-6-1 0 0,0 1 6 16,4 0-4-16,2-2-2 0,-6 2 0 0,0 0 2 0,3-1 0 16,-3 1-1-16,0 0 5 0,0 0-3 0,7 1-3 15,-7-1 0-15,6 1 2 0,-6-2 4 0,0 2-4 0,3-1 0 0,-3 4 0 16,0-5 0-16,0 2 0 0,7-1 0 0,-4 1 0 15,-3 1 0-15,0-3 0 0,0 0-2 0,0 2 0 0,6-1 2 16,-6 1 0-16,7-1 0 0,-7 1 0 0,0-2 0 16,0 2 0-16,3-1 0 0,-3 0 0 0,0 1-1 0,0-1 0 15,7 3 1-15,-7-3 0 0,6 1 0 0,-6-1 0 16,0 2 0-16,0-1 0 0,0-1 0 0,3 1 0 0,4-2 0 16,-7 2 0-16,0-1 0 0,3 1 0 0,-3-1 0 0,0 1 0 15,6-2 0-15,1 2 0 0,-7-1 0 0,0 1 2 0,0-1-4 16,0 1 2-16,3-2 2 0,-3 5-4 0,6-4 2 0,-6 0 0 15,0 3 0-15,0-1 0 0,4-1 0 0,-4-1 0 16,0 3 0-16,0-1-3 0,6 1 2 0,-6 0 0 0,0-1 1 16,6-1 0-16,-6 1 0 0,0 1 0 0,0-1 0 15,4 2 0-15,-4-2 0 0,0-2 0 0,0 3 0 0,6 0 0 16,-6-1 0-16,7-1 0 0,-7 1 0 0,0 1 0 0,0-2 0 16,3-1 0-16,3 2 0 0,-6-1 0 0,0-3 0 0,3 2 0 15,-3 2 0-15,0-1 0 0,7-1 0 0,-7 1 0 0,6 1 0 16,-6-1 0-16,0-1 3 0,0 2-2 0,4-1 1 15,-4-1-1-15,6 1-1 0,-6 1 3 0,0-2-6 0,0 4 3 16,0-5 0-16,3 4 0 0,-3 0 4 0,0-3-1 16,0 3-5-16,0 0 4 0,0-1 0 0,0 1-2 0,0-1 0 15,7-1 0-15,-7 4 0 0,0-5-4 0,0 3 3 16,0 0-1-16,6-1 0 0,-6-1 1 0,0 1 0 0,0-2 6 16,0 4-8-16,0-4 3 0,0 2 0 0,0 1 0 0,3-3 0 15,-3 1-1-15,0 1-3 0,0 1 3 0,0-3 0 0,0 3 1 16,0 0 3-16,0-1-2 0,0 1-1 0,7 0 0 15,-7-1-3-15,0 3 2 0,0-5 1 0,3 5 0 0,-3-2 0 16,0 0 3-16,0-1-5 0,0 1 1 0,0 0 6 16,0 0-5-16,0-1 0 0,6 0 0 0,-6-1 0 0,7 2 0 15,-7-1 0-15,0 2-3 0,0-2 2 0,0 0 3 0,0-1-1 16,0 2-1-16,3-1 0 0,-3 0 0 0,0 2 2 0,0-2-1 16,0-2-1-16,0 4 0 0,0-2-2 0,0 0 4 0,6 3 1 15,-6-2-6-15,0 0 3 0,0 0 0 0,7-1 0 16,-7 1 0-16,0 0-1 0,0-1 0 0,0 3 3 0,0-2-4 15,0-1 2-15,0 1 5 0,0 0-9 0,3-1 5 16,-3 1-1-16,0 2 0 0,0-2 3 0,0 2-2 0,0-2-3 16,7 2 0-16,-7-3 6 0,0 3-4 0,0-2 0 15,0 2-2-15,0 0 0 0,0-3 6 0,0 3-4 0,0 0 3 0,0 0-5 16,0-2 1-16,0 2 4 0,0 0-5 0,0 0 1 16,0-2-1-16,0 2 0 0,0-3 1 0,0 3 0 0,0 0-5 15,0 0-1-15,0 0-2 0,0 0-3 0,0 0-9 0,0 0-10 16,0 0-8-16,0 0 0 0,0 0 2 0,0 0-4 15,0 0-6-15,0 0-11 0,0 0-7 0,0 0-5 0,0 0-7 16,0 3-9-16,0-3-3 0,0 0-2 0,0 2-3 0,0-2 1 16,0 0-6-16,-7 0 1 0,7 2 1 0,0-2 8 15,0 0 13-15,0 0 2 0,0 3 5 0,0-3 7 0,0 0 0 16,0 2 5-16,0-2 3 0,0 0 9 0,0 0 7 0,0 3 8 16,0-3 8-16,0 0 7 0,0 2 6 0,0-2 1 15,0 0 5-15,0 0 4 0,7 2 4 0,-7-2 3 0,0 0 2 16,0 0 2-16,0 0 0 0,0 0 6 0,0 0 4 15,0 0 3-15,0 0 5 0,3 0 9 0,-3 0 4 0,0 0 6 16,0 0 2-16,0 0 2 0,0 0 1 0,0 0-1 0,0 0 0 16,0 0 3-16,0 0 9 0,0 0 1 0,0 0-1 0,0 0-2 15,0 0-3-15,0 0 1 0,0 0 0 0,0 0-3 0,0 0-5 16,0 0 1-16,0 0-3 0,0 0-1 0,0 0-4 16,0 0-1-16,0 0-3 0,0 0-5 0,0 0 0 0,0 0 0 15,0 0 3-15,0 0-3 0,0 0-1 0,0 0-3 16,0 0 0-16,-3 2-9 0,3 1-1 0,0-3-3 0,0 2-3 15,0 0-3-15,-7-2-3 0,7 3 1 0,-3-1 1 16,3 1 3-16,0-1-4 0,-7 0 5 0,1 3-3 0,6-3 3 0,-3 3 1 16,-4-2 2-16,1 1 0 0,6 1-1 0,-10-1-5 15,10 1 3-15,-3-1 0 0,-3 2-2 0,-1 0 1 0,4-2 2 16,-7 4-4-16,4-1-4 0,-1 0 0 0,4 0 0 0,-6 0-1 16,2 0-7-16,1-2 3 0,-4 4-4 0,4-4 0 15,2 1-4-15,-2-1 5 0,3 0-1 0,-4 0-1 16,1-1 5-16,3 1-3 0,3-2-2 0,-7 1 0 0,4-2 3 0,3 1-3 15,-6 1 5-15,-1-1 0 0,7-1 1 0,-3 0 0 16,3 0 5-16,0 1 0 0,-7 0-2 0,7-3-1 0,-6 1 4 16,6-1-3-16,0 3 2 0,0-3 0 0,0 2 1 0,0-2 2 15,-3 0 1-15,3 0-4 0,0 3 1 0,0-3-2 16,0 0-4-16,-7 0 0 0,7 2-3 0,0-2 3 0,0 0-2 16,0 0-6-16,0 0 5 0,0 2 2 0,0-2-3 15,0 0 3-15,0 0-4 0,0 0 2 0,0 0-5 0,0 0 4 16,0 0-4-16,0-2 2 0,0 2 0 0,0 0-5 0,0-2 0 15,7 2 3-15,-7 0-1 0,3-3 0 0,-3 1-7 0,0-1 1 16,0 2-1-16,6-2 1 0,1 0-3 0,-7 1 2 16,3 0 0-16,-3-3 2 0,7 3-4 0,-1 0 1 0,-6-3-3 15,3 2 2-15,4-1 2 0,-4-1 1 0,-3 3 0 0,6-3 0 16,1 1-3-16,-7-4-3 0,9 4-1 0,-9-1-3 16,4 1 0-16,-4-1-2 0,6-2-2 0,0 2 3 0,-2 1 1 15,-4-1 7-15,6-2 3 0,1 2 3 0,-7 0 2 0,9 1 2 16,-9-1 2-16,3 1-3 0,-3-1 2 0,7 2-4 15,-1-1 5-15,-6 1 0 0,4-1-3 0,-4 2 3 0,6-1 2 16,-6 0-8-16,0 2 9 0,3-2-3 0,-3 1 0 0,0-1-3 16,0 2-1-16,7-2 2 0,-7 3 1 0,6-3 0 15,-6 3-2-15,0 0-1 0,0-2 2 0,0 2 2 0,0 0 0 16,0-2 0-16,0 2 2 0,3 0-1 0,-3 0 3 0,0 2 2 16,0-2-2-16,0 0-1 0,0 2-2 0,0-2 7 15,0 0-2-15,0 3 1 0,7-3 3 0,-7 3 0 0,0-3 2 16,0 1 2-16,0-1-1 0,0 3 2 0,3-1 1 0,-3-2-5 15,0 3 3-15,0-3-2 0,0 1 3 0,0 2 4 0,0 0 0 16,0-1 0-16,6-2 4 0,-6 4-4 0,0-1-2 16,7 0-3-16,-7-2 3 0,0 2 0 0,0-1-4 0,3 2 1 15,-3-1-2-15,0 2-6 0,6-3 4 0,-6 3-1 16,7-3-1-16,-7 3-1 0,3 0 2 0,4-1-6 0,-7-1 3 16,3 1 0-16,-3 1 3 0,6 0-2 0,1-1 1 0,-7 1 3 15,9-3 6-15,-9 3 6 0,0-1-1 0,4 1 3 16,-4-2 4-16,6 1-1 0,0-1 2 0,-6 1-1 0,4-2-2 15,-4 1-3-15,6 1 0 0,0 1 2 0,-6-2-1 0,0-1 2 16,4 0 6-16,2 1 5 0,-6-1 1 0,0 2-2 0,3-4-3 16,-3 3 2-16,0 0 1 0,0-2 2 0,0 2 2 15,0-1 2-15,7-2 0 0,-7 3-6 0,0-3 1 0,0 2-10 16,0 0-5-16,0-2-6 0,0 0-7 0,0 3-2 16,0-3-2-16,0 2 0 0,0-2-6 0,0 2 3 0,0 0-2 15,0-2-1-15,0 0-6 0,0 3-14 0,0-3-23 0,0 0-33 16,0 0-43-16,0 0-63 0,0 0-80 0,0 0-95 0,0-3-62 15,0 3 15-15,0-2-47 0,0 0-26 0,0-3-19 0,0 3 32 16,0-3 99-16</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5:07.35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F44B48F-8640-4FE3-8612-98A1560624BA}" emma:medium="tactile" emma:mode="ink">
          <msink:context xmlns:msink="http://schemas.microsoft.com/ink/2010/main" type="writingRegion" rotatedBoundingBox="26490,7884 26647,7884 26647,8760 26490,8760"/>
        </emma:interpretation>
      </emma:emma>
    </inkml:annotationXML>
    <inkml:traceGroup>
      <inkml:annotationXML>
        <emma:emma xmlns:emma="http://www.w3.org/2003/04/emma" version="1.0">
          <emma:interpretation id="{682F9420-3F6C-4070-B1BB-96ADA9D09824}" emma:medium="tactile" emma:mode="ink">
            <msink:context xmlns:msink="http://schemas.microsoft.com/ink/2010/main" type="paragraph" rotatedBoundingBox="26490,7884 26647,7884 26647,8760 26490,8760" alignmentLevel="1"/>
          </emma:interpretation>
        </emma:emma>
      </inkml:annotationXML>
      <inkml:traceGroup>
        <inkml:annotationXML>
          <emma:emma xmlns:emma="http://www.w3.org/2003/04/emma" version="1.0">
            <emma:interpretation id="{B5379C09-6B56-4BDB-9475-8D150B383812}" emma:medium="tactile" emma:mode="ink">
              <msink:context xmlns:msink="http://schemas.microsoft.com/ink/2010/main" type="line" rotatedBoundingBox="26490,7884 26647,7884 26647,8760 26490,8760"/>
            </emma:interpretation>
          </emma:emma>
        </inkml:annotationXML>
        <inkml:traceGroup>
          <inkml:annotationXML>
            <emma:emma xmlns:emma="http://www.w3.org/2003/04/emma" version="1.0">
              <emma:interpretation id="{3CA5CE5E-E364-4DAA-9748-7E43734FB956}" emma:medium="tactile" emma:mode="ink">
                <msink:context xmlns:msink="http://schemas.microsoft.com/ink/2010/main" type="inkWord" rotatedBoundingBox="26490,7884 26647,7884 26647,8760 26490,8760"/>
              </emma:interpretation>
            </emma:emma>
          </inkml:annotationXML>
          <inkml:trace contextRef="#ctx0" brushRef="#br0">935 103 16 0,'-6'-6'75'15,"6"2"18"-15,0-1-2 0,0 1 0 0,0-1-15 0,0 3-19 16,0-3-14-16,0 2-11 0,0-1-6 0,0 2 2 0,0-1 1 16,0 2 0-16,0-2 3 0,0 0 2 0,0 1 1 15,0 0 2-15,0 0-1 0,0-1 0 0,0 3 0 0,0-2 2 16,0 0 0-16,0-1 2 0,0 3-2 0,0-2 3 16,0-1-1-16,0 3 2 0,0-1 0 0,0 1-5 0,0 0-4 15,0-3 0-15,0 3-5 0,0 0 1 0,0-3-2 16,0 3-2-16,0 0 3 0,0 0 2 0,0-2-2 0,0 2 4 15,0 0 1-15,6-2-1 0,-6 2-7 0,0 0 4 0,7 0-5 16,-7-2-4-16,0 2-1 0,0-3-1 0,3 3 1 0,-3 0 0 16,0 0-1-16,0-2 0 0,6 2-1 0,-3 0-1 0,-3 0-1 15,0-3 0-15,7 3-1 0,-1 0 3 0,-6 0 4 16,0 0 1-16,4 0 3 0,-4 3 0 0,0-3 3 0,6 0-1 16,0 2-3-16,-6-2-2 0,0 5-5 0,0-5-3 15,0 2-4-15,4 0 2 0,-4 4-4 0,6-5 3 0,-6 2-4 16,0 2 1-16,0-3-1 0,0 3 2 0,0-3 2 0,0 2 2 15,3 3-2-15,-3-2 4 0,0-1 0 0,0 4 3 16,0-1 3-16,0 0 5 0,0-1 9 0,0 4 3 0,0-1-1 16,0 1-5-16,0 1 0 0,0 1-2 0,0 0-7 0,0 0 0 15,0 1-4-15,0-1-3 0,0 0-2 0,7 2-3 16,-7 0-1-16,0-2-5 0,6 2 2 0,-6 0-3 0,3-3 2 16,-3 1-2-16,7 0-1 0,-7-3-2 0,0 3 0 15,3-1 1-15,-3-1 0 0,6-1-2 0,1-2 0 0,-7 3 3 0,3-6-2 16,-3 4-1-16,7-2-4 0,-4-2-4 0,-3 2-3 15,0 0-7-15,6-3-5 0,1 1-4 0,-7-1-6 0,0-3-4 16,3 2 0-16,-3-2 3 0,6-2 6 0,-6 2 4 0,7 0 4 16,-7-3 5-16,0 1 1 0,0 0 5 0,0-1 1 15,3 3 1-15,-3-4 72 0,0 4-81 0,0-2-16 0,6 2 5 16,-6-3 8-16,0 3 4 0,0 0 4 0,0 0 6 16,0 3 2-16,0-3 2 0,0 2 1 0,0 2 5 0,0-1 5 15,0 1 1-15,0 1 3 0,0-1 0 0,0 4-3 0,0-4-1 16,0 6-3-16,0-3 2 0,0 0-3 0,0 5 0 0,0-3 0 15,0 2-2-15,0 1-2 0,0 3 0 0,0-2-2 0,0 2 2 16,0 1-2-16,0 0 0 0,0 1 0 0,0-1 0 16,0 2 0-16,0-2 0 0,0 3 2 0,0-3-2 0,0 1 0 15,0-1 3-15,0-4 3 0,0 4 5 0,0-4 5 16,-6 2 10-16,6-2-1 0,-3-3 5 0,3 0 1 0,0 1 5 16,0-3 1-16,-7 0 1 0,7-3 4 0,-6 4 0 0,6-1 19 15,-3-3 5-15,3 1-1 0,-7-1-5 0,1 1-6 16,6-2-10-16,-10 1-9 0,10-1-12 0,-3-1-6 0,-4 0-8 15,1 0-4-15,3-2-4 0,3 3-9 0,-7-3-16 0,4 2-27 16,3-2-31-16,-6 0-46 0,-1 0-6 0,4 0-9 0,3 0-23 16,-6 0-36-16,2 0-38 0,4 0-47 0,-6 0-6 15,0 0-18-15,6 0-23 0,-4-2-2 0,-2-1 49 0</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7:03.779"/>
    </inkml:context>
    <inkml:brush xml:id="br0">
      <inkml:brushProperty name="width" value="0.07" units="cm"/>
      <inkml:brushProperty name="height" value="0.07" units="cm"/>
      <inkml:brushProperty name="color" value="#00B0F0"/>
      <inkml:brushProperty name="fitToCurve" value="1"/>
    </inkml:brush>
  </inkml:definitions>
  <inkml:traceGroup>
    <inkml:annotationXML>
      <emma:emma xmlns:emma="http://www.w3.org/2003/04/emma" version="1.0">
        <emma:interpretation id="{63B9B2ED-1542-4ECF-A5EE-B0358CFDF013}" emma:medium="tactile" emma:mode="ink">
          <msink:context xmlns:msink="http://schemas.microsoft.com/ink/2010/main" type="writingRegion" rotatedBoundingBox="26921,6759 28249,6974 28195,7306 26868,7092"/>
        </emma:interpretation>
      </emma:emma>
    </inkml:annotationXML>
    <inkml:traceGroup>
      <inkml:annotationXML>
        <emma:emma xmlns:emma="http://www.w3.org/2003/04/emma" version="1.0">
          <emma:interpretation id="{8BDBEF11-0DD0-4896-B3FB-C08AB6AFBFE3}" emma:medium="tactile" emma:mode="ink">
            <msink:context xmlns:msink="http://schemas.microsoft.com/ink/2010/main" type="paragraph" rotatedBoundingBox="26921,6759 28249,6974 28195,7306 26868,7092" alignmentLevel="1"/>
          </emma:interpretation>
        </emma:emma>
      </inkml:annotationXML>
      <inkml:traceGroup>
        <inkml:annotationXML>
          <emma:emma xmlns:emma="http://www.w3.org/2003/04/emma" version="1.0">
            <emma:interpretation id="{53C71B20-9963-4256-9D7B-270C99138141}" emma:medium="tactile" emma:mode="ink">
              <msink:context xmlns:msink="http://schemas.microsoft.com/ink/2010/main" type="line" rotatedBoundingBox="26921,6759 28249,6974 28195,7306 26868,7092"/>
            </emma:interpretation>
          </emma:emma>
        </inkml:annotationXML>
        <inkml:traceGroup>
          <inkml:annotationXML>
            <emma:emma xmlns:emma="http://www.w3.org/2003/04/emma" version="1.0">
              <emma:interpretation id="{5215F964-EFA7-4E45-9CBB-A750A98EE2CF}" emma:medium="tactile" emma:mode="ink">
                <msink:context xmlns:msink="http://schemas.microsoft.com/ink/2010/main" type="inkWord" rotatedBoundingBox="26992,6728 27390,7149 27292,7242 26894,6821"/>
              </emma:interpretation>
              <emma:one-of disjunction-type="recognition" id="oneOf0">
                <emma:interpretation id="interp0" emma:lang="" emma:confidence="1">
                  <emma:literal/>
                </emma:interpretation>
              </emma:one-of>
            </emma:emma>
          </inkml:annotationXML>
          <inkml:trace contextRef="#ctx0" brushRef="#br0">2619-585 227 0,'0'-4'171'16,"0"-4"35"-16,7 4 5 0,-7-1-26 0,0 1-27 16,0-1-19-16,3 0-12 0,-3 3 3 0,0-2 10 0,6-2-7 15,-2 4-11-15,-4 0-11 0,6-3-10 0,0 3-6 0,-6 0-3 16,4-1-2-16,-4 1 0 0,6 2-3 0,1-3-8 0,-4 3 2 16,3 0 23-16,-6 0 5 0,3 0-3 0,4 0 3 15,-1 0 16-15,-3 3 16 0,4-1 15 0,-4-2-3 0,4 3-11 16,-1 1-15-16,-3-1-17 0,7 1-13 0,-4 1-11 15,1-1-5-15,-4 1-7 0,10 2-7 0,-4-2-11 0,-5 2-5 16,9 0-3-16,-10 2-4 0,3-2 5 0,4 3-4 0,-4-1-2 16,-2 1-6-16,8-1-4 0,-8 0 1 0,2 1-3 0,-3 1-1 15,-3 1-1-15,13-3 5 0,-13 0 5 0,3 1-1 16,4 1-1-16,-7-1 2 0,0-1-6 0,3 0 1 0,-3 3-2 16,6-2-3-16,-6-1 6 0,7 0-4 0,-7 1-1 15,0-4-3-15,3 4-5 0,-3-3-3 0,7 2-4 0,-4-2 10 16,-3 0 4-16,13 0-3 0,-13 1-5 0,3-2-2 0,10 1-7 15,-13-2 2-15,9 2-3 0,-5-3-7 0,2 1 0 0,0 0-3 16,4-3-1-16,-7 1 0 0,10-1 0 0,-10 2 0 16,10-4 4-16,-9 6 1 0,2-6-3 0,4 1-11 0,-4 2-21 15,4-3-26-15,-7 2-31 0,3-2-19 0,1 0-29 0,-4 0-25 16,3 0-42-16,-2 0-29 0,2 0-36 0,1 0-51 16,-4 0-57-16,-3 0-69 0,13-2-14 0,-13-1 34 0,3 2-35 15,3-2-14-15,-6 0-20 0,4-1 36 0,-4 2 98 16</inkml:trace>
        </inkml:traceGroup>
        <inkml:traceGroup>
          <inkml:annotationXML>
            <emma:emma xmlns:emma="http://www.w3.org/2003/04/emma" version="1.0">
              <emma:interpretation id="{3C58DA14-A936-41F1-BA9C-DDA4F1352BA4}" emma:medium="tactile" emma:mode="ink">
                <msink:context xmlns:msink="http://schemas.microsoft.com/ink/2010/main" type="inkWord" rotatedBoundingBox="27654,7036 27841,7067 27822,7186 27635,7156"/>
              </emma:interpretation>
              <emma:one-of disjunction-type="recognition" id="oneOf1">
                <emma:interpretation id="interp1" emma:lang="" emma:confidence="1">
                  <emma:literal/>
                </emma:interpretation>
              </emma:one-of>
            </emma:emma>
          </inkml:annotationXML>
          <inkml:trace contextRef="#ctx0" brushRef="#br0" timeOffset="1452.29">3375-309 171 0,'-3'-5'96'0,"3"3"48"0,0-1-5 0,0-1-17 0,-6 1-6 15,6 1-11-15,-3 0-17 0,3 2-16 0,0-2-8 0,0-1-8 16,0 1-6-16,0 2-6 0,0-2-1 0,0-1-3 16,-7 3 4-16,7 0 0 0,0-2 7 0,0 2 14 0,0 0 14 15,0-3 8-15,0 3 2 0,7 0 1 0,-7 0-3 0,0 0 2 16,0 0-2-16,0 0 1 0,0 0 0 0,0 0-1 15,0 0 0-15,3 0 2 0,-3 0 1 0,0 0 9 0,6 0 22 16,-6 0 10-16,0 0 6 0,0 0 4 0,3 3 2 0,-3-3 1 16,0 0-3-16,7 2-3 0,-7-2-9 0,6 0-14 0,-6 0-9 15,4 3-2-15,-4-3-2 0,6 2 3 0,0-2-7 16,-6 0-4-16,10 0-3 0,-10 0-11 0,3 0-22 0,10 0-17 16,-13 0-15-16,10-2-7 0,-7 2-6 0,3-3-1 15,1 3-5-15,-4 0-8 0,4 0-6 0,-4-2-16 0,10 2-21 16,-10 0-27-16,-3-3-26 0,13 3-18 0,-13 0-27 0,9 0-34 15,-9 0-31-15,4 0-35 0,2 0-23 0,0-2-23 0,-2 2-14 16,2 0 29-16,-6-2 36 0,3 2-4 0,-3 0-19 16,0 0-27-16,7 0-1 0,-7-2 7 0,6 2 7 0,-6 0 30 15,0 0 19-15,0-3 28 0,0 3 9 0</inkml:trace>
          <inkml:trace contextRef="#ctx0" brushRef="#br0" timeOffset="1965.7">3388-298 133 0,'-6'3'88'0,"-1"0"31"16,7-2 4-16,0 2-19 0,0-3-16 0,-3 2-15 0,3-2 2 15,0 3-3-15,0-1-2 0,0-2-7 0,0 2-7 0,0-2-3 16,0 3-5-16,0-1 0 0,0-2 0 0,0 2 0 0,0-2 1 16,3 0 4-16,-3 2 3 0,0-2 6 0,0 0 11 15,0 3 3-15,0 0-3 0,0-3 0 0,7 0 3 0,-7 1-1 16,6-1 3-16,-6 0 2 0,0 0 2 0,4 3 1 16,-4-3 0-16,0 0 1 0,6 2-8 0,0-2-4 0,-6 0-6 15,4 0-11-15,2 0-6 0,-6 0 4 0,3 0-3 0,-3 0-10 16,7 0-11-16,-1 0-5 0,-3 0-8 0,4 0-3 0,-7 0-7 15,3 0 1-15,-3 0-6 0,6 0-1 0,1 0 0 0,-4 0-8 16,-3 0-15-16,7 0-17 0,-4 0-25 0,-3 0-16 16,13 0-9-16,-13 0-20 0,3 0-36 0,3 0-33 0,1 0-41 15,-4-2-51-15,3 2-27 0,-6 0-29 0,4-3-23 16,2 3 0-16,0-1 57 0</inkml:trace>
        </inkml:traceGroup>
        <inkml:traceGroup>
          <inkml:annotationXML>
            <emma:emma xmlns:emma="http://www.w3.org/2003/04/emma" version="1.0">
              <emma:interpretation id="{52C9BCB5-5C75-467D-A59F-F5DD13E94A0D}" emma:medium="tactile" emma:mode="ink">
                <msink:context xmlns:msink="http://schemas.microsoft.com/ink/2010/main" type="inkWord" rotatedBoundingBox="28016,6994 28240,7030 28214,7189 27990,7153"/>
              </emma:interpretation>
              <emma:one-of disjunction-type="recognition" id="oneOf2">
                <emma:interpretation id="interp2" emma:lang="" emma:confidence="0.5">
                  <emma:literal>o</emma:literal>
                </emma:interpretation>
                <emma:interpretation id="interp3" emma:lang="" emma:confidence="0">
                  <emma:literal>O</emma:literal>
                </emma:interpretation>
                <emma:interpretation id="interp4" emma:lang="" emma:confidence="0">
                  <emma:literal>s</emma:literal>
                </emma:interpretation>
                <emma:interpretation id="interp5" emma:lang="" emma:confidence="0">
                  <emma:literal>.</emma:literal>
                </emma:interpretation>
                <emma:interpretation id="interp6" emma:lang="" emma:confidence="0">
                  <emma:literal>I</emma:literal>
                </emma:interpretation>
              </emma:one-of>
            </emma:emma>
          </inkml:annotationXML>
          <inkml:trace contextRef="#ctx0" brushRef="#br0" timeOffset="3186.08">3723-335 36 0,'-3'-4'84'0,"3"1"17"15,0 1 11-15,0-1-5 0,0 1-12 0,0 0-12 16,0 0-9-16,0-1 0 0,0 1 5 0,0 2-3 0,0-2-1 15,0-1-4-15,0 3-1 0,3-2-6 0,-3 2-1 0,0-3-1 16,0 3 2-16,0 0-4 0,0-2 2 0,6 2 7 0,-6 0 4 16,7 0 5-16,-7-2 1 0,0-1-3 0,3 3-2 15,-3 0 0-15,0 0-5 0,7-2-1 0,-7 2-2 0,6 0-2 16,-6-2-3-16,3 2-3 0,4 0-1 0,-7-2-3 0,3 2-4 16,-3 0-4-16,6-3-3 0,-6 3-3 0,7-3-5 15,-7 3-2-15,3 0 10 0,3 0 3 0,-6-1 2 0,4-2 0 16,2 3 0-16,0-2 5 0,-6 2 4 0,4-3 2 0,2 3 1 15,1-2 3-15,-7 2-5 0,9-2-2 0,-9 2 1 16,3 0-2-16,4-3-1 0,-1 3-6 0,-2 0-9 0,2 0-5 16,-6 0-1-16,3 0-8 0,-3 0-1 0,7 0-3 15,-1 0-4-15,-3 0-2 0,-3 0 1 0,7 0-7 0,-4 0 6 16,-3 0-2-16,0 0-4 0,6 3 2 0,1-3-3 0,-7 0-5 16,3 2 4-16,-3-2-5 0,6 2 0 0,1-2-8 0,-7 3 4 15,0-1-1-15,3-2 3 0,4 3 0 0,-7-2 0 16,0 2 0-16,3 0 0 0,-3-1 1 0,0-2 5 0,0 2-2 15,6 0 5-15,-6 3-6 0,0-3-1 0,0 1 1 0,7-1 2 16,-7 1-3-16,0-1-2 0,0 3 0 0,0-3 2 16,0 0-1-16,0 3-1 0,0-3 0 0,0 3-3 0,0-3-5 15,-7 1-5-15,7-1-1 0,-6 0 3 0,6 3 1 0,0-2 5 16,0 1-2-16,-3-2-1 0,3 1-3 0,0-1-2 0,0 0 0 16,-7 3 0-16,7-3-4 0,-3 0 2 0,3 1-3 15,-7 0-3-15,1-2-3 0,6 4 1 0,0-2-1 0,-3-1 0 16,-4 0 3-16,1 1 0 0,6-1 1 0,-3 0-1 0,-4 0 2 15,7 1 1-15,-3 0-2 0,-3-2 2 0,-1-1-2 16,7 3-2-16,-3-3 0 0,3 2 2 0,-6-2-1 0,2 3 2 16,4-3-4-16,-6 0 2 0,-1 1 1 0,7-1 0 15,-3 0 3-15,3 0 5 0,-6 0 2 0,3 0 2 0,3 0-1 16,-7 0-3-16,1 0-6 0,6 0-4 0,-4 0-3 0,-2 0-2 16,0-1-4-16,6 1-3 0,-4 0-1 0,4-3 1 0,-9 3 2 15,9 0-1-15,-7 0 2 0,1-2-4 0,6 2 2 16,-3 0 1-16,-4-3 12 0,4 3 3 0,3 0 4 0,-6-1 3 15,-1 1 0-15,7-3 2 0,-3 0 0 0,3 3 1 16,-7-2 1-16,1 0 2 0,6 2-1 0,-3-2 1 0,3-1 2 16,-7 1 4-16,7 2-2 0,0-5 0 0,0 5 0 0,-3-2 0 15,3-1-2-15,0 2 2 0,0-2 2 0,0 0-2 0,0 1 1 16,0 0 3-16,0-3-4 0,0 3 0 0,0 0 5 0,0-1-2 16,0-2-3-16,0 1 0 0,0 1-4 0,0 1-1 15,0 0-1-15,3 0-5 0,-3-3-2 0,0 3-3 0,0-3 2 16,0 2 2-16,0-1-4 0,0 2-6 0,0-3-7 15,7 3-11-15,-7-1-3 0,0 1-9 0,0-1-9 0,3 1-21 16,-3-3-29-16,0 3-40 0,0 0-55 0,0 0-51 16,0-1-43-16,0 0-65 0,0 3-13 0,0-4 56 0</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4:40.57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0CF899A8-56A6-4208-836F-A0FA4833F317}" emma:medium="tactile" emma:mode="ink">
          <msink:context xmlns:msink="http://schemas.microsoft.com/ink/2010/main" type="writingRegion" rotatedBoundingBox="25778,5297 25910,5297 25910,7447 25778,7447"/>
        </emma:interpretation>
      </emma:emma>
    </inkml:annotationXML>
    <inkml:traceGroup>
      <inkml:annotationXML>
        <emma:emma xmlns:emma="http://www.w3.org/2003/04/emma" version="1.0">
          <emma:interpretation id="{8D0B925A-6FF4-4FF0-8437-24EE6056E395}" emma:medium="tactile" emma:mode="ink">
            <msink:context xmlns:msink="http://schemas.microsoft.com/ink/2010/main" type="paragraph" rotatedBoundingBox="25778,5297 25910,5297 25910,7447 25778,7447" alignmentLevel="1"/>
          </emma:interpretation>
        </emma:emma>
      </inkml:annotationXML>
      <inkml:traceGroup>
        <inkml:annotationXML>
          <emma:emma xmlns:emma="http://www.w3.org/2003/04/emma" version="1.0">
            <emma:interpretation id="{295903DC-8525-45CD-B1A5-B0B2F6BFDFEF}" emma:medium="tactile" emma:mode="ink">
              <msink:context xmlns:msink="http://schemas.microsoft.com/ink/2010/main" type="line" rotatedBoundingBox="25778,5297 25910,5297 25910,7447 25778,7447"/>
            </emma:interpretation>
          </emma:emma>
        </inkml:annotationXML>
        <inkml:traceGroup>
          <inkml:annotationXML>
            <emma:emma xmlns:emma="http://www.w3.org/2003/04/emma" version="1.0">
              <emma:interpretation id="{CE47B87A-92E4-4075-9E12-7C730467ED24}" emma:medium="tactile" emma:mode="ink">
                <msink:context xmlns:msink="http://schemas.microsoft.com/ink/2010/main" type="inkWord" rotatedBoundingBox="25778,5297 25910,5297 25910,7447 25778,7447"/>
              </emma:interpretation>
            </emma:emma>
          </inkml:annotationXML>
          <inkml:trace contextRef="#ctx0" brushRef="#br0">349-2529 21 0,'0'-3'86'0,"-6"-1"8"0,6 4-7 15,-3-2-3-15,3-1-14 0,0 1-13 0,0 0-10 0,-7-1-3 16,7 3-4-16,0-2 0 0,0-1-5 0,-6 3 0 0,6-2 2 15,0 2 5-15,0-2-2 0,0 2 0 0,0 0 3 0,0-3-2 16,0 3 4-16,-3 0-2 0,3 0 4 0,0-2-1 0,0 2-1 16,0-2 1-16,0 2 4 0,0 0 0 0,0 0 3 15,0-2 1-15,0 2 0 0,0 0 8 0,0-3 4 0,0 3-7 16,0 0-3-16,0 0-3 0,0 0-5 0,0-3-2 16,0 3-2-16,0 0 0 0,0 0-7 0,0-1 1 0,0 1-1 15,0 0 0-15,0-3 0 0,0 3-2 0,0 0 0 16,0 0-2-16,0 0-2 0,0 0-3 0,0 0-1 0,0 0 2 15,0 0-2-15,0 0-3 0,0 0-2 0,0 0 2 0,0 0-4 16,0 0 1-16,0 0-2 0,0 0-3 0,0 0-1 0,0 0 1 16,0 0-3-16,0 0-1 0,-7 0 0 0,7 0-1 0,0 3 3 15,0-3 5-15,0 0 2 0,0 1-2 0,0-1 0 16,-3 3-4-16,3-3-2 0,0 3-4 0,0-3-2 0,0 2 4 16,0-2 3-16,0 4 2 0,0-4 5 0,0 3 2 15,0-1 4-15,0 0 3 0,-6 1 4 0,6-1 4 0,0 3 4 16,0-3-2-16,-7 1 1 0,7 1 2 0,0-2-6 0,0 3 1 15,0 0-6-15,-3 0-1 0,3-1-6 0,0 1 1 0,0-1-7 16,-6 1 0-16,6 0-1 0,-7 0-3 0,7-1-2 16,0 1-1-16,0-1 1 0,0 4 2 0,0-4-3 0,-3 1 2 15,3 2 1-15,0-3-2 0,0 4-2 0,-7-4 2 16,7 3-2-16,-3 1 2 0,3-2 1 0,0 1 2 0,0 2-1 16,-6-1 2-16,6-1 2 0,0 2-3 0,-7-2 1 0,7 2-1 15,0-2 3-15,0 2-1 0,0 1 2 0,0-1 4 0,0 0 0 16,0 1 1-16,-3-1-1 0,3 1 6 0,0-1 5 15,0 1-2-15,0-1-2 0,0 0 1 0,0 2 3 0,0-3 2 16,-6 3-1-16,6-2 0 0,0 1-3 0,0-1-3 0,-4 3-3 16,4-3-1-16,0 3-4 0,0-3 2 0,0 1-4 15,-6 2-4-15,6-3 0 0,0 0-4 0,-6 3 1 0,6-3 4 16,0 3-1-16,0-3-2 0,0 1-1 0,0-1-1 16,0 2 2-16,0-3-1 0,-4 3-1 0,4-2 3 0,0 1-5 15,0-1 2-15,0 0-3 0,0 1-1 0,0-1 4 0,0 1-1 16,0-1 1-16,0 1 3 0,0-1-2 0,0 0 1 0,0 1 2 15,0-1-1-15,0 0 2 0,0 2-1 0,0-3 1 0,0 3 1 16,0-2 0-16,0 3 0 0,0-3-3 0,0 1 0 16,0 2 0-16,-6-3 3 0,6 0 2 0,0 3 0 0,0-2-4 15,0 1 0-15,0-1 3 0,0-1 3 0,0 2 3 16,-7 1-8-16,7-3 0 0,0 1 0 0,0 1 0 0,0-1-1 16,0-1-1-16,0 3-1 0,0-3-1 0,0 3-3 15,0-3 5-15,0 1 2 0,0-1-4 0,0 3-4 0,0-3 6 0,0 2-4 16,0-1 0-16,0-1-5 0,0 0 4 0,0 3-2 15,0-3 0-15,0 3 0 0,0-2-6 0,0-1 4 0,0 3-4 16,0-3 0-16,7 3 3 0,-7-1 0 0,0-2 1 0,0 3 2 16,6 0 1-16,-6 0 1 0,0 1 0 0,0-1 3 15,0 0 5-15,0 0-2 0,0-1 1 0,0 1 7 0,0 0-4 16,0-3 1-16,0 3-3 0,0-1 1 0,0-2-1 16,0 1-1-16,4 0-1 0,-4 1-5 0,0-2 1 0,0 3-5 15,0-3-2-15,0 1 7 0,0 2-1 0,0-3-5 0,0 0 0 16,0 1-1-16,6-1 4 0,-6 0 0 0,0 1 4 0,0-1-3 15,6 0 2-15,-6 1-2 0,0-1 0 0,0 0 2 0,0 0 4 16,0-2-1-16,0 3 0 0,0-1 3 0,0 0-3 16,4 1 8-16,-4-1-3 0,0 1 3 0,0-1-8 0,6 1 3 15,-6-1-1-15,0 0-2 0,0 1-1 0,0-1 2 16,0 0-1-16,0 1-4 0,0-4-1 0,0 4 2 0,3-1 0 16,-3-2 4-16,0 2-1 0,0-1 0 0,0 1-3 0,0-2-3 15,0 2 2-15,0-2 2 0,0 2-2 0,0-2 3 0,0 2-9 16,0-1 0-16,0 1 3 0,0-2 0 0,0 3 2 15,0-4 1-15,0 4-7 0,0-3 3 0,0 0-2 0,0 2 7 16,0-2-1-16,0 2 0 0,0 1-5 0,0-1 3 0,0-2-3 16,0 2 2-16,0 0 3 0,0 1 3 0,0-2-4 15,0 1 1-15,0 0-1 0,0 0-1 0,0-2-2 0,0 3 1 16,0-1 3-16,0 0-1 0,0-2 3 0,0 2 2 16,0 1-7-16,0-3-2 0,0 3 3 0,0-1-3 0,0 0 3 15,-3 1-6-15,3-1 1 0,0 0 1 0,0 1 0 0,0-1-1 16,0 0 1-16,0 1 1 0,0-4-3 0,0 1 4 0,0 1-2 15,-6-4 3-15,6 3 0 0,0-2 3 0,0 2-2 0,0-5 6 16,0 3-1-16,0-1 0 0,0-1-2 0,0 1-2 16,0-1-3-16,0-1-1 0,0-2-8 0,0 3 2 0,0-2 0 15,0-1-4-15,-4 0 0 0,4 0-4 0,0-1-5 16,0 1-5-16,0-3-8 0,0 3-5 0,0 0-17 0,0 0-24 16,0-2-32-16,0 2-51 0,0-3-59 0,0 3-75 0,0-2-90 15,0 2-63-15,0-5-58 0,0 3-88 0,4-2-67 16,-4-1 70-16,0 0-34 0,0 0-16 0,6-2 35 0,-6 1 234 15</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4:50.337"/>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00B0F0"/>
      <inkml:brushProperty name="fitToCurve" value="1"/>
    </inkml:brush>
  </inkml:definitions>
  <inkml:traceGroup>
    <inkml:annotationXML>
      <emma:emma xmlns:emma="http://www.w3.org/2003/04/emma" version="1.0">
        <emma:interpretation id="{6C8C42A9-7E39-45B9-9256-2093DF53F179}" emma:medium="tactile" emma:mode="ink">
          <msink:context xmlns:msink="http://schemas.microsoft.com/ink/2010/main" type="writingRegion" rotatedBoundingBox="24158,8502 27974,5959 28107,6158 24292,8702"/>
        </emma:interpretation>
      </emma:emma>
    </inkml:annotationXML>
    <inkml:traceGroup>
      <inkml:annotationXML>
        <emma:emma xmlns:emma="http://www.w3.org/2003/04/emma" version="1.0">
          <emma:interpretation id="{B0F02D8E-6D61-407D-B969-E27CD86869D2}" emma:medium="tactile" emma:mode="ink">
            <msink:context xmlns:msink="http://schemas.microsoft.com/ink/2010/main" type="paragraph" rotatedBoundingBox="24158,8502 27974,5959 28107,6158 24292,8702" alignmentLevel="1"/>
          </emma:interpretation>
        </emma:emma>
      </inkml:annotationXML>
      <inkml:traceGroup>
        <inkml:annotationXML>
          <emma:emma xmlns:emma="http://www.w3.org/2003/04/emma" version="1.0">
            <emma:interpretation id="{E677670A-F3A5-4FD4-830A-A2C83CEFAA04}" emma:medium="tactile" emma:mode="ink">
              <msink:context xmlns:msink="http://schemas.microsoft.com/ink/2010/main" type="line" rotatedBoundingBox="24158,8502 27974,5959 28107,6158 24292,8702"/>
            </emma:interpretation>
          </emma:emma>
        </inkml:annotationXML>
        <inkml:traceGroup>
          <inkml:annotationXML>
            <emma:emma xmlns:emma="http://www.w3.org/2003/04/emma" version="1.0">
              <emma:interpretation id="{59CA3EA5-5F0B-49F2-B5B8-503304AAAB1D}" emma:medium="tactile" emma:mode="ink">
                <msink:context xmlns:msink="http://schemas.microsoft.com/ink/2010/main" type="inkWord" rotatedBoundingBox="24173,8524 25863,7397 25982,7575 24292,8702"/>
              </emma:interpretation>
              <emma:one-of disjunction-type="recognition" id="oneOf0">
                <emma:interpretation id="interp0" emma:lang="" emma:confidence="1">
                  <emma:literal/>
                </emma:interpretation>
              </emma:one-of>
            </emma:emma>
          </inkml:annotationXML>
          <inkml:trace contextRef="#ctx0" brushRef="#br0">1535-1 93 0,'6'0'85'0,"-3"0"13"0,4 0 8 16,-7 0-22-16,3 0-17 0,-3 0-17 0,7 0-9 0,-1 0-5 15,-6 0-4-15,0 0-1 0,3 0 7 0,-3 0 4 16,0 3 2-16,7-3 0 0,-1 0 0 0,-6 0 2 0,0 0 2 15,0 2 2-15,0-2 2 0,0 0 6 0,3 0 2 0,-3 0 3 16,0 2-1-16,0-2 3 0,7 0 1 0,-7 2 14 0,0-2 3 16,0 0 0-16,0 0 3 0,0 3 2 0,0-3-2 15,0 0 4-15,0 2 1 0,0-2 3 0,0 0 3 0,-7 0 0 16,7 2 0-16,0-2-1 0,0 0 4 0,-3 3 27 16,3-1-3-16,0-2-4 0,0 3-9 0,0-2-12 0,-6-1-11 15,-1 3-14-15,7 0-8 0,0-1-13 0,-3 0-5 0,-3 0-5 16,-1 1-6-16,7 1-2 0,-3-1-2 0,-4 2-6 0,4-4-2 15,-3 7-1-15,-1-4-1 0,4 2 5 0,-7 0-3 0,4-2-1 16,-4 4 2-16,4 1 2 0,-4 1 0 0,1-1 6 16,-4 0-6-16,10 3 5 0,-14-2 1 0,8-1-1 0,-1 2 2 15,-6 1 5-15,3 0 9 0,0 0 3 0,-3-1 7 16,7 3 6-16,-8 0 2 0,-5-3-3 0,12 4 4 0,-6-2 1 16,0 2 3-16,3-2-3 0,-3 2-6 0,0-1-7 0,0 0 1 15,-3 0-1-15,3 0-8 0,-7 0-9 0,7 0 1 16,3 0-3-16,-9 0-5 0,2-3-5 0,-2 3-1 0,6 0-4 15,-4 1-4-15,4-4-2 0,-3 3-6 0,-4 0 2 0,7-2-6 16,-3 2-1-16,-4-3 3 0,11 1 0 0,-11 0-7 0,4 2 7 16,-4-3-7-16,7 1 5 0,3 0-4 0,-9 2 1 15,2-3 1-15,-2 1-3 0,6 0 4 0,3-2-4 0,-10 1-1 16,7 0-4-16,0 1 4 0,3 0 4 0,-3 0-4 16,-6-1 0-16,9 1-4 0,-3 0 8 0,-7 0-8 0,7-1 8 15,3 0-4-15,-3 1 0 0,0 3 0 0,0-4 0 0,0 1 3 16,0 2-1-16,-3 0 6 0,2 0 0 0,1 0-1 0,0 0-2 15,-3 2 0-15,9-1-3 0,-12 1 1 0,6-3-1 16,3 2 2-16,-3-2-1 0,0 2-1 0,0 1 2 0,-1-4 2 16,1 2-5-16,4-1 3 0,-5 2 4 0,1-2 2 15,0-1-5-15,0 0 5 0,0 0 2 0,6-1 6 0,-6-2 1 16,7 1 0-16,-1-1-1 0,0 0-6 0,-3-1-1 0,10-1-2 16,-3-3-5-16,3 1-3 0,-10 2-1 0,13-2 0 0,-3-3 4 15,-4 3-7-15,4-3 7 0,3 3-1 0,-7-3 6 0,7-2 1 16,-6 3-1-16,6-1 1 0,-3 0 6 0,3 0-1 15,0-2-3-15,0 3-8 0,0-3 1 0,0 0 1 0,0 0-4 16,0-3-2-16,0 3-10 0,0-2-21 0,3 0-29 16,-3 0-36-16,6-1-47 0,1 1-54 0,-7-1-76 0,10 1-54 15,-10 0-48-15,3-3-76 0,3 3-98 0,1-3-5 0,-4 1 34 16,3-1-16-16,-3-2 32 0,10 0 12 0,-9-1 75 16</inkml:trace>
        </inkml:traceGroup>
        <inkml:traceGroup>
          <inkml:annotationXML>
            <emma:emma xmlns:emma="http://www.w3.org/2003/04/emma" version="1.0">
              <emma:interpretation id="{496D603B-7855-47DF-9CF6-5CC01CE65C05}" emma:medium="tactile" emma:mode="ink">
                <msink:context xmlns:msink="http://schemas.microsoft.com/ink/2010/main" type="inkWord" rotatedBoundingBox="25873,7359 27974,5959 28087,6128 25986,7528"/>
              </emma:interpretation>
              <emma:one-of disjunction-type="recognition" id="oneOf1">
                <emma:interpretation id="interp1" emma:lang="" emma:confidence="1">
                  <emma:literal/>
                </emma:interpretation>
              </emma:one-of>
            </emma:emma>
          </inkml:annotationXML>
          <inkml:trace contextRef="#ctx0" brushRef="#br1" timeOffset="129376.76">1612-43 66 0,'-3'-2'65'16,"3"0"13"-16,-7 2 3 0,7-3-1 0,-6 0-12 0,6 3-13 15,0-1-11-15,-3 1-8 0,3-3-4 0,0 3-4 0,0 0-1 16,0 0 1-16,0-2 1 0,-7 2 2 0,7 0 7 16,0-3 1-16,0 3 1 0,-3 0 0 0,3 0 0 0,0 0 3 15,0 0-2-15,0 0-1 0,0 0 0 0,0 0 0 16,0-2-3-16,0 2 0 0,0 0-2 0,0 0 0 0,0 0-1 15,0 0-2-15,0 0 0 0,0 0-2 0,0 0-4 0,0 0-1 16,0 0-3-16,0 0-2 0,0 0-1 0,0 0-1 0,0 0 4 16,0 0 3-16,0 0 2 0,0 0 1 0,0 0 4 15,0 0-3-15,0 0 6 0,0 0 0 0,0 0-6 0,3-2 2 16,-3 2-3-16,0 0-3 0,0 0 3 0,7 0-3 16,-7 0 0-16,0-3 1 0,0 3-3 0,0 0-2 0,0 0 0 15,0 0-2-15,0 0 1 0,0 0-4 0,3 0 4 0,-3 0-2 16,0-2 0-16,0 2 0 0,0-2-1 0,0 2-2 15,6 0 1-15,-6 0-2 0,7-2-1 0,-7 2-2 0,0 0 2 16,0 0 0-16,3-3 2 0,-3 3-2 0,6 0 6 0,-6-3 5 16,0 3 4-16,4 0-1 0,-4-1-4 0,6 1 1 0,1-3-4 15,-7 3 2-15,3-2 0 0,-3-1-2 0,6 1-2 16,-3 0-4-16,-3-1-1 0,7 1-3 0,-1 0 0 0,-6 0-3 16,3-1 2-16,4 0-5 0,-1 1 0 0,-6 0-2 15,10-3 1-15,-10 3-1 0,3 0-2 0,4-1 0 0,-1-2 4 16,-3 4-2-16,4-5 0 0,-4 4-1 0,-3 0 0 0,13-3-1 15,-10 3 0-15,-3-3 3 0,10 3-2 0,-10-2-1 0,13 1 0 16,-13-2 0-16,3 3 0 0,10 0 0 0,-13-3 1 16,9 3-1-16,-5-1 0 0,-4-2 4 0,12 4-2 0,-8-2-2 15,-4 1 2-15,9-3-3 0,-9 0 1 0,13 3 1 0,-10 0-1 16,-3-3-1-16,13 2-1 0,-10-1-1 0,4 2 1 16,-4-3 2-16,4 3-1 0,-1-3-3 0,-3 1 2 0,4-2 1 15,-4 4-1-15,10-2 1 0,-10-2 1 0,-3 2 0 0,10 2 0 16,-4-2 0-16,0-2-3 0,-2 2 3 0,9 2 0 15,-10-3 0-15,3 0 0 0,-3 3 0 0,10-2 0 0,-9 1 0 16,2 0 0-16,-3-1 0 0,4-1 0 0,-1 1-3 0,-3 1-1 16,10-2-3-16,-10 1-2 0,4-1-2 0,-4 3-1 0,10-3 0 15,-10 1 2-15,4-1 2 0,-4 0 2 0,10 1 0 16,-10-1 1-16,3 0 1 0,-2 0-2 0,8 1 0 16,-8-1 5-16,8 3-4 0,-8-3 3 0,2 1 2 0,-3 1 0 15,10-2 0-15,-10 3-3 0,4-3 3 0,-4 3 0 0,10 0-1 16,-10-3 0-16,10 2 1 0,-10-1 1 0,4 2-1 0,2-2 0 15,-2 1-3-15,2-2 2 0,-5 3 0 0,9-3-1 0,-10 2-4 16,3-1-1-16,-3-1 1 0,10 1 0 0,-9 1 4 16,8-1 1-16,-8-1-3 0,2 0 2 0,4 3 2 0,-4-3-2 15,4 1 1-15,-7-1 1 0,10 1 0 0,-10-1-1 16,7 0-1-16,-4 0 2 0,1 3 0 0,2-3 0 0,-2 0 0 16,2 1 0-16,-5 2 0 0,8-3 0 0,-2 0 0 0,-7 3 0 15,4 0 0-15,2-3 0 0,-2 2 2 0,-1-1 0 16,4 2-3-16,-7-3 1 0,10 0 0 0,-10 3 0 0,4-2 0 15,-4-2 0-15,10 2 0 0,-10 2 0 0,7-3 0 0,-4 0-1 16,1 0-1-16,2 4 0 0,-2-5 1 0,2 2 1 0,-6-1 0 16,4 3 0-16,-1-3 0 0,4 0 0 0,-7 1 0 15,4 1 0-15,-1-1 0 0,-3 2 0 0,10-3 0 0,-10 3 0 16,4-3 0-16,-4 2 0 0,3-1 0 0,1 2 0 0,3-3-2 16,-10 3-1-16,3-1 2 0,3 1 1 0,1 0 0 15,-4-1 0-15,-3-2 0 0,6 3 0 0,-2 0-3 0,2-3-3 16,0 3-2-16,-2 0-4 0,-4-1 1 0,13-2-1 0,-13 4-4 15,9-2 2-15,-6 0 5 0,-3-1 0 0,13-1-1 16,-10 2 5-16,4 2 0 0,-4-4 2 0,4 2 3 0,-1-1 0 16,-3-1 0-16,4 3 0 0,-4-3 0 0,10 1-2 0,-10-1 2 15,3 2 0-15,1-1 0 0,2 1 0 0,-9-1 0 16,4 2 0-16,9-1 0 0,-10-1 0 0,3-1 0 0,-3 2 0 16,10-1 0-16,-9-1 0 0,-4 1 0 0,12 1 0 15,-8-1 0-15,2 1 0 0,-3-2 0 0,4 3 0 0,-1 0 0 0,-3-3 0 16,4 2 0-16,-4-1 0 0,3 2 0 0,1-3 0 15,-4 0 0-15,7 3 0 0,-4-2 0 0,1-2 0 0,-4 5 0 16,10-4 0-16,-10 0 0 0,3 0 0 0,-2 3 0 0,8-2 0 16,-8-2 0-16,2 2 0 0,-3 2 0 0,10-2 0 15,-10-2 0-15,10 2 0 0,-9 2 0 0,2-4 0 0,-3 2 0 16,10 2 0-16,-10-3 0 0,4 3 0 0,-4-1 0 16,3-1 0-16,1-1 0 0,-4 2 0 0,3 1-2 0,-2 0 0 15,2 0 5-15,1-1-2 0,-4-1-1 0,3 1 0 0,1 1 0 16,-4-1 2-16,3-1-2 0,-2 2 0 0,2-1-2 0,0-1 2 15,-2 1-2-15,2-1-1 0,-3 1 2 0,4-2 2 16,-1 4-3-16,-3-4 0 0,4 2 1 0,-1 1-2 0,-3-3 2 16,4 1 0-16,-4 2-1 0,10-1 1 0,-10-1 0 15,4 1 1-15,-4-2 0 0,3 3 1 0,1 0-1 0,-4-1 0 16,7-1 2-16,-4 2-1 0,0-1-3 0,-2 0 1 0,2 1 1 16,1 0 0-16,-4 2 2 0,3-2-1 0,-6-1-1 0,3 1 0 15,4 0 0-15,-1-1 0 0,-3 1-3 0,4-1 0 0,-7 2 2 16,3-2-1-16,4 0-1 0,-1-1 2 0,-3 2 1 15,-3-1 0-15,7 1 0 0,-4 0-2 0,3-1 0 0,1-2 1 16,-4 5 1-16,-3-4 0 0,13 1-2 0,-13 1 2 16,3 0 0-16,4 0 0 0,-4-1-1 0,3-1 0 0,1 1 1 15,-7 1-2-15,9-1 1 0,-9 3-1 0,3-1 1 16,4-2 1-16,-1 1 2 0,-2-1 0 0,-4 1-1 0,12 0-1 0,-12-1 0 16,4 3 0-16,2-2 0 0,-3 0 2 0,-3-1-3 15,13 3-1-15,-13-2 1 0,3-1 3 0,4 1-4 0,-7 0 2 16,3 2-2-16,3-2 0 0,1-1-2 0,-7 1 4 0,3 0 0 15,-3-1 0-15,7 3-2 0,-4-2 2 0,-3 2 0 16,0-3-2-16,6 3 2 0,1-2 2 0,-7 2-4 0,0-2 2 16,3-1 0-16,-3 3-2 0,0-2 0 0,6 2 2 15,1-2 2-15,-7 2-2 0,0-2 2 0,3-1 0 0,-3 3-2 16,6-3 0-16,-6 3 0 0,4-1 2 0,-4 1-2 0,6-3 0 16,0 3 0-16,-6-2 0 0,4-1 0 0,2 3 0 0,-6-1 0 15,3 1 0-15,-3-3 0 0,7 0 0 0,-7 1 0 16,6 2 0-16,-6-2 0 0,3 2-2 0,-3-2 4 0,7-1-2 15,-1 3 0-15,-6-3 0 0,4 3 0 0,2-1 0 16,-6-2 2-16,0 3-1 0,3-2 0 0,-3 2-1 0,0-3-1 16,7 3 2-16,-1-1-2 0,-6-2 1 0,0 3 0 0,3-3 0 15,4 3 0-15,-7-2 0 0,0 0-3 0,3 2 3 0,-3-2 0 16,0 2 0-16,6-3 0 0,-6 3-2 0,7-2 0 16,-7 2 0-16,3-2-1 0,-3 2-1 0,0-3 3 0,0 3 0 15,6-2 1-15,-6-1-1 0,4 3 2 0,-4-2-1 0,0 0-1 16,6 2 1-16,-6-3 0 0,7 3 0 0,-7-2 0 15,0 2 0-15,0-2 0 0,3 2 0 0,-3-2-2 0,0 2 1 16,0-3-1-16,6 3-2 0,-6-2 1 0,7-1-1 16,-7 3-3-16,0 0 2 0,0-2-3 0,0 2 2 0,3-2-2 15,-3-1-2-15,6 3 2 0,-6-2-1 0,0 2 0 0,4-2 0 16,-4-1-2-16,6 3 2 0,-6-5 3 0,6 5 1 0,-6-1 3 16,0-2 0-16,4 1-1 0,2-1 2 0,-6 3 1 0,0-2 0 15,3 2 0-15,-3-2 0 0,0-1 0 0,0 3 0 16,7-2 0-16,-7 2 0 0,0-2 0 0,6 2 2 15,-6 0 2-15,0 0-2 0,0-2 3 0,0 2-4 0,0 0 3 16,0 0-2-16,3-3 1 0,-3 3-1 0,0 0-2 0,0-3 0 16,0 3 0-16,0 0 0 0,0 0 0 0,0 0 0 0,0 0 0 15,7-1 2-15,-7 1 0 0,0-3-1 0,0 3 0 16,3 0 0-16,-3 0-1 0,0-2 0 0,0 2 0 0,0 0 0 16,0-3 0-16,0 3-2 0,0 0 2 0,0 0 1 0,0 0-2 15,0-2 1-15,0 2 0 0,0 0 0 0,0 0 0 16,0 0-1-16,6 0 2 0,-6 0-1 0,0 0 0 0,0 0 1 15,0 0 3-15,0 0-2 0,0 0 0 0,0 0-1 16,0 0 1-16,0 0-2 0,0 0 0 0,0 0-2 0,0-2 4 16,0 2-2-16,0 0 0 0,7-3 0 0,-7 3-2 0,0 0 2 15,0 0-1-15,0-2 0 0,0 2 1 0,0 0-3 0,0-2 3 16,3 2 0-16,-3 0 0 0,0 0 0 0,0-2 0 0,0-1 2 16,0 3 0-16,0 0-1 0,0 0 1 0,0-3-1 15,7 3 3-15,-7 0 0 0,0-1 1 0,0 1 0 0,0-3 3 16,0 3 5-16,0 0 1 0,0 0 0 0,0-2 0 15,0 2-2-15,0 0 0 0,0-3-2 0,0 3-3 0,0 0-2 16,0 0 1-16,0-1-1 0,0 1-1 0,0 0 2 0,0 0-4 16,0-3-1-16,0 3-1 0,0-3 3 0,0 3-2 0,0 0-1 15,0 0 2-15,0 0 0 0,0-2-2 0,0 2 0 16,0 0 4-16,0 0-2 0,0 0 2 0,0 0 4 0,0 0-2 16,0 0 2-16,0-2 3 0,0 2 1 0,0 0-2 15,0 0-1-15,0 0-1 0,0 0 0 0,0 0-2 0,0 0 2 16,-7 0 0-16,7 0 2 0,0 0 1 0,0 0-2 0,0 0 1 15,0 0-1-15,0 0 1 0,0 0 1 0,0 0 0 0,0 0-2 16,0 0 0-16,-3 0-1 0,3 0 0 0,0 0 1 16,0 2-1-16,0-2 4 0,-7 0 0 0,7 2 0 0,-6-2 4 15,6 0 0-15,0 0 2 0,0 3 0 0,-3-3 2 0,-4 3 3 16,7-3 2-16,0 1 4 0,-3-1 8 0,3 3 2 16,0-1-2-16,-6-2 1 0,6 3 2 0,-7-3-4 0,7 1 4 15,-3 2 3-15,3-3-3 0,0 5 1 0,-6-5-5 0,2 2 1 16,4 0-1-16,-6 3 3 0,0-3 1 0,6 1-2 15,-4-1-3-15,4 1 2 0,-6 1-1 0,3-1-1 0,3-1 2 16,-7 2-8-16,1 1 6 0,6-3 7 0,-3 3-2 0,-4-2 0 16,1 1 2-16,6 1-4 0,-4-1 4 0,-2-1 2 0,6 1-3 15,-3 1 0-15,-4 0-4 0,1-1-1 0,6-1-5 16,-3 1 4-16,3 1-3 0,-10 0-2 0,10-3-4 0,-6 3-5 16,-1 2 1-16,7-3-7 0,-3 1-2 0,-3-1-7 15,2 2-1-15,4-2 2 0,-6 1 2 0,-1-1 3 0,7 1 1 16,-3-1-3-16,3 2 3 0,-6-2 4 0,6-2-5 0,-7 3-8 15,7 0-1-15,-3-3 5 0,3 3-2 0,-6 0 3 0,2-1-1 16,4-2 0-16,-6 3-3 0,0 0 0 0,6-3 2 16,0 3-2-16,-4-3-1 0,4 3 0 0,0-2-3 0,-6 1 3 15,3-2 1-15,3 1-3 0,0 1 0 0,-7-1 1 16,7-1-2-16,-6 0-1 0,6 0 2 0,0 1 2 0,0-3 0 16,0 3 0-16,0-2 0 0,0-1-3 0,0 0-1 0,0 3 0 15,0-3 4-15,0 2-6 0,0-2 0 0,0 0 0 0,0 0 1 16,0 0 1-16,0 0 0 0,0-2 3 0,0 2-3 0,0-3 0 15,0 3 0-15,0 0 0 0,6 0-2 0,-6-1-1 16,7-2-4-16,-7 3-3 0,0-3 1 0,0 3-2 0,3-2-3 16,-3 0-1-16,6 0-1 0,-6-1-6 0,0-1 3 15,4 1-4-15,-4 1-1 0,6-1 0 0,0 2 0 0,-6-4 0 16,4 2-6-16,2-1 2 0,-6 1-1 0,3-1 2 16,4 1 0-16,-1-2 4 0,-6 1-1 0,3-1-1 0,-3 3-1 15,13-3-1-15,-13 0-3 0,10 1 4 0,-10 1 3 0,3-1-1 16,4-1 6-16,-1 1 4 0,-3-1 2 0,4 1 0 0,-7-2-1 15,3 2 2-15,3-1-1 0,1 1-1 0,-4-1 2 0,-3 1 1 16,10-2 1-16,-10 2-2 0,6-1-1 0,1 3-2 16,-4-3-1-16,-3 0-4 0,6 3 2 0,1-3 1 0,-7 3 3 15,9 0 0-15,-9-3 1 0,4 3 3 0,-4-1 3 16,6 1 0-16,0 0 0 0,-6-1 4 0,0 1 0 0,4 0 2 16,2-1 0-16,-6 3 4 0,0-5-4 0,3 5-2 0,-3-1 0 15,7-2 2-15,-7 1 0 0,6-1 0 0,-6 1 0 16,0 2 0-16,3-5 0 0,-3 5 0 0,0-2 4 0,7 0-6 15,-4 2 0-15,-3-2 2 0,0 2 0 0,0-3 0 0,0 3 0 16,6-3 0-16,-6 3 4 0,0 0-1 0,0 0 0 16,7-1 6-16,-7 1 0 0,0-3 0 0,0 3 3 0,0 0 1 15,0 0 1-15,0-2 5 0,0 2 1 0,0 0 0 16,0 0 0-16,0 0-4 0,0 0-1 0,0 0-2 0,3 0-1 16,-3 0-3-16,0 0-1 0,0 0-3 0,0 0-3 0,0 0 2 15,0 0-4-15,0 0 4 0,0 0 0 0,0 0-4 0,0 0 0 16,0 0 4-16,0 0 1 0,0 0-3 0,0 0 5 0,0 0 4 15,0 0 1-15,0 0 1 0,0 0 5 0,0 0 2 16,0 0-1-16,0 0 2 0,0 0 2 0,0 0-6 0,0 0 3 16,0-3 0-16,0 3-1 0,0 0-4 0,0 0-2 15,0 0 2-15,0 0-2 0,0 0-4 0,0 0 1 0,0 0-2 16,0 0-3-16,0 0 0 0,0 0-1 0,0 0-3 0,0 0 5 16,0 0 4-16,0 0 1 0,0 0 4 0,0 0 3 0,0 3 3 15,0-3 6-15,-3 0 1 0,3 2 1 0,0-2-3 16,0 0 4-16,0 0 3 0,-7 3-5 0,7-2 4 0,-6-1-1 15,6 3-4-15,0 0-2 0,-3-3-1 0,-4 2-8 16,7-2-1-16,0 2 2 0,-3-2-10 0,3 2 5 0,-6 1-1 16,-1-1-7-16,4 0 2 0,3 1 2 0,-6-1-5 0,2-2 0 15,-2 3 0-15,0-2-1 0,2 2 1 0,4-1-1 0,-9 1 0 16,2-1-1-16,1 0-1 0,3-2 3 0,-4 3 0 16,1-1 0-16,2 0-3 0,-2 1 0 0,3-1 2 0,-4 1-1 15,1-3-1-15,3 2 0 0,-7-2 0 0,4 2 0 0,-1 0 0 16,4 1 0-16,-7-3-2 0,4 2 2 0,-1 0 0 15,4-2-4-15,-10 3 4 0,10-1-1 0,-7 1 1 0,4-1 0 16,0-2 0-16,2 2 0 0,-5-2 0 0,2 3 0 16,1-1-3-16,3-2 2 0,-10 2 1 0,10 0 3 0,-4-2-2 15,4 3-1-15,-4-3 0 0,1 3 0 0,3-2-3 0,3-1 5 16,-10 3 2-16,10-3-3 0,-13 2-1 0,13-2 2 0,-3 0 2 16,-3 3-3-16,2-3 0 0,4 1-1 0,-6-1 0 15,0 0 0-15,2 0 3 0,4 3-2 0,-6-3 1 0,-1 0-3 16,7 0 5-16,-3 0-2 0,3 0-1 0,0 0-1 0,-6 0 0 15,3 0 0-15,3 0 3 0,0 0-5 0,-7 0-2 16,7 3 3-16,0-3 1 0,-6 0-2 0,6 0 1 0,0 0 1 16,0 0 0-16,-3 0 0 0,3 0 0 0,0 0 1 0,0 0-1 15,0 2 0-15,0-2 0 0,-7 0 3 0,7 0 2 0,-3 0-3 16,3 0 3-16,0 0 2 0,0 0 4 0,0 0 0 16,0 0-1-16,-7 0 3 0,7 0-2 0,0 0 0 0,0 0-1 15,0 0 0-15,0 0 3 0,0 0-1 0,0 0-3 0,0 0 2 16,0 0 2-16,0 0-1 0,0 0-2 0,0 0 3 15,0 0-2-15,0 0 3 0,0 0 1 0,0 0 0 16,0 0-3-16,0 0 1 0,0 0 4 0,0 0 0 0,0 0-2 16,0 0-3-16,0 0-5 0,0 0-2 0,0 0 1 0,0 0 0 0,0 0-5 15,0 0 0-15,0 0-4 0,0 0-2 0,0 0 2 16,7 0 11-16,-7 0 1 0,0 2-3 0,0-2-1 0,0 0 3 16,0 2-1-16,0-2 2 0,0 0-7 0,0 0 10 15,3 3-2-15,-3-3 4 0,0 3-4 0,7-3 1 0,-7 0-2 16,0 0-2-16,0 1 2 0,0-1 0 0,3 3 2 15,-3-3-8-15,0 2 1 0,0-2 1 0,0 3-2 0,6-2 2 16,-6 2 2-16,0 0-5 0,7-1-1 0,-7 0-1 0,0 0 0 16,3 1-5-16,-3-1 5 0,6 0 0 0,-6 1 4 0,0-1-3 15,0 3 2-15,3-3-3 0,-3 1 2 0,0-1 1 0,0 0-2 16,7 0-1-16,-7 3 0 0,0-2 4 0,0-1-3 16,6 0-1-16,-6 1 0 0,0-1-3 0,0-2 2 0,0 5 1 15,0-5 0-15,0 2-3 0,0 1-1 0,4-3-12 16,-4 1-9-16,0-1-14 0,0 3-17 0,0-3-23 0,0 2-26 15,0-2-38-15,0 0-18 0,0 0-51 0,6 0-60 0,-6-2-74 16,0 2-74-16,0-3-56 0,6 2 45 0,-6-2-43 0,0 1-40 16,0-1-36-16,0-1 44 0</inkml:trace>
        </inkml:traceGroup>
      </inkml:traceGroup>
    </inkml:traceGroup>
  </inkml:traceGroup>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4:50.3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E0A47642-8CC3-406E-9578-D096D1343DAC}" emma:medium="tactile" emma:mode="ink">
          <msink:context xmlns:msink="http://schemas.microsoft.com/ink/2010/main" type="inkDrawing" rotatedBoundingBox="25790,7377 27950,7368 27951,7469 25791,7478" shapeName="Other"/>
        </emma:interpretation>
      </emma:emma>
    </inkml:annotationXML>
    <inkml:trace contextRef="#ctx0" brushRef="#br0">1570-36 142 0,'-3'-2'76'0,"3"2"25"0,-13 0-4 0,13 0-17 0,0 0-13 15,-3 0-9-15,3 0-7 0,-7 0-2 0,4 0 7 16,3 0 6-16,-6 0-2 0,6 0 0 0,-7 2-1 0,7-2-1 16,0 0 0-16,-3 0-3 0,3 2 2 0,0-2 1 0,-6 3-1 15,2-3 1-15,4 0-3 0,0 0 5 0,0 2 8 0,0-2 4 16,-6 0 5-16,6 0 3 0,-6 3 2 0,6-3 6 15,0 0-1-15,0 1 0 0,0-1 1 0,0 0-3 0,0 0 2 16,0 0-1-16,-4 0 2 0,4 0-1 0,0 0 5 0,0 0 27 16,0 0 7-16,0 0-4 0,0 0-8 0,0 0-12 15,0 0-6-15,0 3-8 0,0-3-9 0,0 0-1 0,0 0-1 16,0 2-4-16,0-2 0 0,0 0 1 0,0 0 6 16,4 3 4-16,-4-3 0 0,0 0 6 0,0 0-3 0,6 2-1 15,-6-2-2-15,6 2-8 0,-6-2-4 0,4 3-1 0,2-3 0 16,-3 2-4-16,-3-2-5 0,7 2-9 0,-1 1-7 0,4-3-5 15,-10 2-1-15,3-2 0 0,10 3 0 0,-10-1-2 16,4-2 4-16,-1 2-2 0,4-2 1 0,-7 0-1 0,10 2 3 16,-4-2 4-16,-5 0 0 0,9 3-2 0,-10-3 0 15,6 0-4-15,4 2-1 0,-10-2 2 0,10 0-6 0,0 2 0 16,0-2-4-16,-3 3-6 0,-1-1 1 0,1-2-5 0,0 3-1 16,6-2-1-16,0-1 0 0,-6 3 0 0,6-3-3 0,-7 3 5 15,7-3 2-15,7 2-7 0,-13-2 2 0,6 0 5 0,3 0-6 16,-3 0 1-16,0 0-7 0,3 0 3 0,4 0-10 15,-7 0 0-15,0 0 0 0,-3 0 0 0,10 0-4 0,-4 0 0 16,3 2-1-16,-6-2 0 0,-3 0 4 0,10 2-3 16,-7-2-1-16,3 6 0 0,-3-6 3 0,0 1 0 0,1 2-3 15,-5-3 0-15,11 2 3 0,-7-2-2 0,0 3 3 0,-3-2 1 16,10-1-3-16,-7 0 3 0,3 0 5 0,3 0-4 16,-9 0-4-16,16 0 6 0,-16-1 1 0,13-2 1 0,-10 3-1 15,10-2-6-15,-4-1-1 0,-2 3-1 0,2-1 2 0,-6-2-2 16,10 0-1-16,-13 1 0 0,3 2 0 0,6-2 0 0,-5 2 0 15,-8 0 0-15,7 0 0 0,-3 0 0 0,3 0 0 16,-6 0 0-16,6 0 0 0,-3 0 0 0,0 0 0 0,0 0 0 16,-1 0 0-16,1 0 0 0,3 0 7 0,-6 0 3 15,6 0-7-15,-3 0-3 0,3 0 4 0,-6 0-3 0,6 0 3 16,0 2 0-16,0-2 5 0,0 0-4 0,0 0-2 0,4 0-2 16,-4 0 2-16,0 0-2 0,3 0 3 0,-3 0-3 0,0 0 5 15,0 0 1-15,4 0 2 0,-4 0-7 0,6 0-1 0,-9 0 7 16,10-2-4-16,-7 2 2 0,-3 0-4 0,-1 0-2 15,5-2 3-15,-5 2 0 0,1 0-3 0,0-3 0 0,0 3 0 16,-10 0 3-16,7 0-2 0,6-3 0 0,-3 3-1 16,-3 0 0-16,-7 0 3 0,10-1-3 0,-4 1 5 0,-6-3-3 15,10 3 1-15,-9 0-3 0,8 0 2 0,-2-2-2 0,-7 2 2 16,10-3 4-16,-3 3-4 0,-7-2-2 0,10 2 3 0,-10-2 5 16,7-1-3-16,3-1-3 0,-10 2 3 0,10-1-7 15,-4 1 8-15,1-1-4 0,0 1-1 0,-1-3 1 0,-2 5-3 16,2-4 1-16,-2 4 0 0,-1-3-4 0,4 1 6 0,-7-1-5 15,10 3 6-15,-13-1-2 0,10 1-1 0,-7-3 0 16,-3 3 0-16,6 0 0 0,1-2-4 0,-4 2 10 0,-3 0-1 16,0 0 4-16,6-3 4 0,-2 3 1 0,-4-2 1 15,0 2-1-15,6 0-2 0,1 0-2 0,-7-2 1 0,0 2-2 16,3 0 2-16,-3-3-1 0,0 3-1 0,0 0-1 0,0 0-3 16,0 0 1-16,6 0-5 0,-6 0-1 0,0 0 4 15,0 0-1-15,7 0-3 0,-7 0-18 0,0 0-24 0,0-2-53 0,0 2-89 16,0 0-145-16,0-2-189 0,0 2-178 0,-7-2-127 15,1 2-121-15,6-3 66 0,-3 0 11 0,-4 3 142 0,1-1 329 16</inkml:trace>
  </inkml:traceGroup>
</inkml:ink>
</file>

<file path=ppt/ink/ink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0:43.92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1964 1472 8,'49'-31'7,"3"3"-1,-2-1-1,5-1-2,0 4 0,1-4-1,2 2 0,1 0-1,6-2 0,3 0 0,3 0 0,0 0 0,5 1 1,1-1-1,1 2 0,2 0 1,2 2 0,2 2-1,-1 0 1,5 1 0,0 0 0,3 2 1,3 0 0,3 0 0,5-1 0,-1 2-1,2 1 1,3 1 0,0 3-1,3-2 0,2 3 1,-5 3 0,3 0-2,-3 1 1,2 3 0,2 3 0,-2 2 0,-4 2-1,-1 2 0,-2 4 0,0 3 0,-6 2-1,-2 4 1,-4 2-1,-6 4 1,-3 2-1,-4 3 1,-5 1 0,-5 3 0,-3 0 0,-6 3 0,-6-2 0,-2 2 1,-6 2-1,-2 3 0,-9 0 0,-4 3 0,-7 2 0,-4 3 0,-10 5 0,-7 2 0,-8 3 0,-7 1 0,-7 3 0,-9 1 0,-3 2 0,-9 3-1,-6-1 1,-4 4 0,-6 4-1,-4 0 0,-7 3 1,0 1-1,-4 1 0,1 0 1,-1-1-1,2-1 0,5-2 0,3 1-1,7 0 1,2-2 0,7-1 0,3-1 0,8 1 0,3-1-1,5-1 1,7 0 1,5 0-1,4 2-1,4-1 1,6 2 1,2 3-1,4-4 1,3 3-1,2 0 0,5 0 1,-1 2-1,2 3 1,2 1-1,-1 1 1,-1 1-1,-2 5 1,-3-1 0,-3 4 0,-3 0 1,-3 2-1,-1 1 1,-6 0-1,-3 2 0,-5 0 1,1 2-1,-9-3 0,-2 0 0,-4-3 0,-4 0 0,-4-4 0,-2-1 0,-7-2 0,-3-2 0,-9-2 1,-4 0-1,-8-5 0,-10-1 0,-3-2 0,-10-4-1,-7-3 1,-5-5 0,-9-1 0,-4-5-1,-7-1 1,-2-2-1,-10-2 0,-4-1 1,-6-3-1,0-4 0,-4-3 0,-6-5 1,2-7-1,-2-1 0,-1-7 1,1-2-1,0-6 0,4-1 1,1-5-1,3-1 1,3-7-1,5-2 0,6-6 1,9-6 0,2-7-1,6-9 0,2-5 1,10-9-1,8-7 0,4-3 2,9-5-2,7-5 1,8-3-1,12-4 0,6-2 0,7-2 0,7-6 0,4-4 0,4-2-1,5-2 1,3-3-2,3-1 2,4 1 0,4 1 0,5 3 0,6-1 0,6 3 0,4-1 0,7-2 0,6-1 0,3 0 0,2-2 0,4-1 0,-1-2 2,0-2-2,-3-2 0,2 0 0,-1 4-2,-3 4 2,-1 1 0,-3 6-1,-2 6 1,0 4-1,-3 5 1,0 2 0,-3 4 0,1-1 0,2 3 0,2 0 0,5-3-1,3 2 1,4 1 0,5 4 0,4 2 0,3-1 0,2 1 0,2-1 0,3 4 0,0-4 0,-2 1 0,3 0 0,-1-1 0,-2-1-1,0 4 1,0 2 0,-2 0 0,-2 3 0,-2 0 0,-3 2 0,-2 5 0,-3 2 1,-5 3-1,-3-2 0,-1 4 0,-3-1 1,-3 3-1,1 1 0,-1 1 0,2 0 0,-3 2 0,2 1-1,-3 3 1,2 4 0,0-2 0,0 3-1,2 1 1,-4 3 1,4 1-1,-3 1 0,1 2 0,-4 4-3,-3 1-26,0-6-4,1 2-2,-7-9 0</inkml:trace>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5:09.01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DA930CE-4AF2-48F0-9580-C7EB83AE03A4}" emma:medium="tactile" emma:mode="ink">
          <msink:context xmlns:msink="http://schemas.microsoft.com/ink/2010/main" type="writingRegion" rotatedBoundingBox="25294,8771 25633,7788 26375,8044 26037,9027"/>
        </emma:interpretation>
      </emma:emma>
    </inkml:annotationXML>
    <inkml:traceGroup>
      <inkml:annotationXML>
        <emma:emma xmlns:emma="http://www.w3.org/2003/04/emma" version="1.0">
          <emma:interpretation id="{D9E0123C-BEBD-4EAA-868F-F5645872D112}" emma:medium="tactile" emma:mode="ink">
            <msink:context xmlns:msink="http://schemas.microsoft.com/ink/2010/main" type="paragraph" rotatedBoundingBox="25294,8771 25633,7788 26375,8044 26037,9027" alignmentLevel="1"/>
          </emma:interpretation>
        </emma:emma>
      </inkml:annotationXML>
      <inkml:traceGroup>
        <inkml:annotationXML>
          <emma:emma xmlns:emma="http://www.w3.org/2003/04/emma" version="1.0">
            <emma:interpretation id="{84FB6DBA-0587-4384-9BF6-1B63768A067D}" emma:medium="tactile" emma:mode="ink">
              <msink:context xmlns:msink="http://schemas.microsoft.com/ink/2010/main" type="line" rotatedBoundingBox="25294,8771 25633,7788 26375,8044 26037,9027"/>
            </emma:interpretation>
          </emma:emma>
        </inkml:annotationXML>
        <inkml:traceGroup>
          <inkml:annotationXML>
            <emma:emma xmlns:emma="http://www.w3.org/2003/04/emma" version="1.0">
              <emma:interpretation id="{B3F26A72-8A80-4BED-9E61-F9BE696ECE39}" emma:medium="tactile" emma:mode="ink">
                <msink:context xmlns:msink="http://schemas.microsoft.com/ink/2010/main" type="inkWord" rotatedBoundingBox="25294,8771 25633,7788 26375,8044 26037,9027"/>
              </emma:interpretation>
              <emma:one-of disjunction-type="recognition" id="oneOf0">
                <emma:interpretation id="interp0" emma:lang="" emma:confidence="1">
                  <emma:literal/>
                </emma:interpretation>
              </emma:one-of>
            </emma:emma>
          </inkml:annotationXML>
          <inkml:trace contextRef="#ctx0" brushRef="#br0">192 93 84 0,'0'-5'77'16,"0"4"11"-16,-3-2 8 0,3 0-20 0,0-1-20 0,-7 2-16 16,4-1-13-16,3 0-8 0,0 2-5 0,-7-2 1 15,7-2-2-15,0 4 0 0,-6-2 1 0,6 0 0 0,0 1 3 16,0 0-1-16,-3 0 1 0,3-1-1 0,0 1 0 16,0 2 2-16,-7-2 1 0,7-1-4 0,-3 3 0 0,3-2-1 15,0-1-2-15,0 3-1 0,0-1-1 0,0 1 2 0,-6 0 0 16,6 0-1-16,-7-3 1 0,7 3 3 0,0 0-2 0,0-3 0 15,-3 3-1-15,3 0-1 0,0 0 1 0,0-2-1 0,-6 2-1 16,6-2-3-16,-7 2 0 0,7-2-1 0,0 2-1 16,0-3-4-16,0 3 0 0,0 0 1 0,0 0-1 0,0-2-1 15,-3 2 0-15,3-3 0 0,0 3 0 0,0 0 0 16,-6-2-1-16,6 2 1 0,0 0 0 0,0 0-2 0,0-2 0 16,0 2 2-16,0 0 0 0,0-3 2 0,0 3 1 0,-4 0-1 15,4 0 5-15,0-2 2 0,0 2 6 0,0-2 5 0,0 2 4 16,0 0 7-16,0 0 3 0,-6 0 2 0,6 0 3 15,0 0 4-15,0 0-1 0,0 0 5 0,0 0 3 0,0 0-2 16,0 0 3-16,0 0 3 0,-7 0 3 0,7 0-1 0,0 0-4 16,0 0-8-16,0 0-3 0,0 0-8 0,0 0-7 15,0 0-8-15,0 0-5 0,0 0-2 0,-3 0-4 0,3 0-1 16,0 0 1-16,0 2-2 0,0-2-1 0,-6 2 0 16,3-2-3-16,3 3 1 0,0-1-2 0,-7-2 4 0,1 2 3 15,6 1-3-15,-4-1 3 0,4 3 2 0,-12-3 2 0,12 3 6 16,-4-2 0-16,-2 1 7 0,6 1-2 0,-3-1 4 0,-4 1 2 15,1-1 1-15,6 2-1 0,-3 0-1 0,3-2-1 16,-7 4-2-16,4-1-3 0,3-3 0 0,-6 5 4 0,6-3 4 16,-7 3 6-16,7-2 1 0,0 0-3 0,-3 0 4 0,3 0-5 15,0 2-4-15,0-2-4 0,0 1-2 0,0-2-3 16,0 1-1-16,0 0 2 0,0-2 1 0,0 4-1 0,0-4-1 16,0 2-3-16,0-3-2 0,0 3 2 0,0-2-2 15,0 0 6-15,0 2 2 0,0-3-1 0,0 2-3 0,0 0-1 16,3-1-3-16,-3 0-6 0,0 1-2 0,7 0-1 0,-7-2 0 15,6 1-2-15,-6-1 2 0,3 1-4 0,4-1-1 0,-7 1-2 16,3 0-2-16,-3-3 1 0,13 3-1 0,-13 0-3 0,3-3-3 16,-3 2-2-16,0 1-5 0,6 0 0 0,-2-3 2 15,-4 3-1-15,0-1 3 0,6 2 2 0,-6-2 4 0,0 1 1 16,0-1 3-16,0 1-2 0,0 2 4 0,0-2-1 0,0-1 2 16,0 3 0-16,-6-2 0 0,6-1 0 0,0 2 0 15,0-4 0-15,0 2 0 0,0 1 0 0,0 0 0 0,0-3 0 16,0 2 0-16,-4-1 0 0,4 0-2 0,0-1 0 0,0 0 1 15,0 0-3-15,0 1 1 0,0-1-3 0,0-2 0 16,0 2 2-16,0 1 3 0,0-3 1 0,4 2-1 0,-4-2 1 16,0 3-4-16,0-1 4 0,0-2 2 0,6 5-1 15,0-3-1-15,-6 2-2 0,0-1 2 0,4 2 2 0,-4-1-2 16,0 1-2-16,6 2 2 0,1-3 2 0,-7 6-2 0,0-3 0 16,3 3 0-16,-3-1 1 0,6 0 0 0,-6 2-2 15,0 1 2-15,0 3 1 0,0-4-1 0,0 0-1 0,0 1 1 16,0 0 3-16,0 2 3 0,0-3 6 0,0 1 1 0,-6 0 12 15,3-2 4-15,3 1 4 0,-7-2 1 0,1 1 0 0,2-1 10 16,4 2 4-16,-6-3 5 0,0 1 2 0,6-2-5 16,-10 0-3-16,10 0-7 0,-3-2-11 0,3-1-5 0,-7 1-9 15,1 2-5-15,6-5-5 0,0 3-4 0,-3 0-4 16,3-3-2-16,0 3 0 0,0-3 0 0,0 3 3 0,0-3 1 16,-7 3 3-16,7-3-1 0,0 0 0 0,7 3-2 0,-7-1-2 15,0 2 2-15,0-2 0 0,0 1 0 0,0-1 0 0,0 1 2 16,0-1 1-16,0 2-5 0,3 0 4 0,-3-1 3 0,0 0-7 15,0 0 4-15,0-1 1 0,0 1-3 0,0-1 0 16,0 1 0-16,0 2-1 0,6-2 1 0,-6 0 1 0,0 1-1 16,7-1-1-16,-7 0 1 0,0 2 1 0,3 0-2 15,-3-3 1-15,6 4-8 0,-2-4-19 0,-4 3-22 0,6 1-39 16,0-4-52-16,-2 1-54 0,-4 2 8 0,6-5-26 0,1 2-48 16,-4 2-57-16,3-5-41 0,-6-1-32 0,3 0-19 0,4 0 31 15</inkml:trace>
          <inkml:trace contextRef="#ctx0" brushRef="#br0" timeOffset="-5259.71">478 114 112 0,'7'-2'95'0,"-4"2"22"16,-3 0-3-16,6-3-17 0,1 3-16 0,-7 0-17 16,3 0-3-16,3-2-2 0,-6 2 2 0,4-2-4 0,-4 2-3 15,0 0-5-15,6-2-6 0,-6 2-2 0,6-3-4 16,-6 0-4-16,0 3 1 0,4-1-4 0,-4 1 0 0,0-3-5 15,0 3-1-15,6-2 0 0,-6-1-1 0,3 3 0 0,-3 0-1 16,0 0-2-16,0-1-1 0,0 1-1 0,0 0 0 0,0 0 0 16,0-3 1-16,7 3 3 0,-7 0 2 0,0-3 4 0,0 3 2 15,6 0 4-15,-6 0 2 0,0 0-4 0,0 0 3 16,0 0 2-16,0 0-2 0,0 0 3 0,0 0-1 0,0 0 2 16,0 0 14-16,0 0 9 0,0 0 7 0,0 0 2 15,0 0 5-15,0 3-1 0,3-3 1 0,-3 0 0 0,0 3 2 16,0-3-2-16,0 0 0 0,0 0 18 0,0 1 19 0,0-1 1 15,0 3 0-15,7-1 2 0,-7-2-5 0,0 3-4 0,0-2-8 16,6 2-5-16,-6 0-6 0,0-1-6 0,0 0-4 16,0 0 0-16,3 3-5 0,-3-3 0 0,7 1-1 0,-7 2-3 15,0-1-6-15,0 1-2 0,3-1-2 0,-3 4 5 16,0-4 2-16,0 3 2 0,0-2 0 0,0 2 4 0,0 0 9 16,0 0 3-16,7 0-3 0,-7 2-1 0,0-2-1 0,0 0 5 15,0 2-2-15,6-1-5 0,-6 1-8 0,0 1-10 0,0-1-5 16,0 0-4-16,0 1-7 0,0 1-1 0,0-1-8 15,3 1-2-15,-3 1-9 0,7-1-2 0,-7-1-4 0,0 2-1 16,0-1-4-16,3-1-1 0,-3 1-2 0,0-2 5 0,6 3-7 16,1-3-1-16,-7 3 4 0,0-2-1 0,3-1-6 15,-3 0 2-15,0 1 0 0,0-1-2 0,0 0 4 0,6 0-6 16,-6-2-1-16,0 3 3 0,4-1-1 0,-4 0 2 16,0-1 1-16,0 1-3 0,0-2-2 0,0 2 3 0,0-2 1 15,0 2-2-15,0-2-2 0,6 1 0 0,-6-1 0 0,0-1 0 16,0-1 0-16,6 2 0 0,-6-2 0 0,0 0-4 0,0 0 1 15,0-1-8-15,0 1-13 0,0-3-4 0,0 0-8 0,0 3-10 16,0-5-5-16,0 2-16 0,0 0-19 0,0-2-23 16,0 0-30-16,4 0-45 0,-4 0-53 0,0 0-38 0,0-2-35 15,0 0-55-15,0-3-50 0,0 3-43 0,0-3 41 16,0 0 47-16,0 1-6 0,0-3-8 0,0 2 21 0,0-2-26 16,0-2 29-16,0 2 50 0</inkml:trace>
          <inkml:trace contextRef="#ctx0" brushRef="#br0" timeOffset="-3817.14">369 431 174 0,'0'-4'86'16,"0"2"37"-16,0-1-2 0,0 1-17 0,6 0-18 15,-6 2 2-15,0-3-4 0,3 3-1 0,-3 0-4 0,0-2-1 16,0 2-4-16,0 0-1 0,0 0-8 0,0 2-2 0,-3-2-5 15,3 0-1-15,0 3 6 0,-6-1 3 0,6 0 3 0,0 1 5 16,0-1 1-16,-3 2 4 0,3-1 1 0,0 2-1 16,-7-3 3-16,1 3 0 0,6 2 2 0,-4-2 3 0,4-1 0 15,0 1 1-15,-9 2 4 0,9 0 7 0,-7 0 30 0,1 0 7 16,3 2-4-16,3 1-1 0,-7-4-10 0,4 4-12 16,-3-1-9-16,-1 0-7 0,4-2-9 0,3 5-11 0,-13-3-6 15,13-2-5-15,-3 3-5 0,3 0-7 0,-10-1-4 16,10 0-4-16,-6-2-7 0,-1 2-2 0,4-2-6 0,3 0-4 15,-6 1-3-15,2-2-8 0,4 1-1 0,0 0-9 0,-6 1 5 16,0-4-6-16,6 3 1 0,0-2-2 0,-4-1 0 0,4 1 3 16,0 0-1-16,0-1 2 0,-6-1-3 0,6-1 1 0,0 3-7 15,0-5-13-15,0 2-10 0,0 1 0 0,0-2-5 16,6-1-2-16,-6 3-7 0,0-3-4 0,0 0 0 0,0 3-3 16,0-3 2-16,0 0-4 0,0 2-2 0,4-2-14 15,-4 2-10-15,0-2-16 0,0 0-15 0,0 2-16 0,0-2-19 16,0 0-24-16,6 0-37 0,-6 3 15 0,0-3-10 0,0 0-21 15,6-3-26-15,-6 3-24 0,0-2-1 0,0 0 5 0,4 0-18 16,-4-4 17-16,6 2 8 0,-6 2 44 0</inkml:trace>
          <inkml:trace contextRef="#ctx0" brushRef="#br0" timeOffset="-4570">555 145 97 0,'0'-5'102'15,"0"2"30"-15,0-1 3 0,0 2-16 0,0-1-24 16,0 1-6-16,0 0-9 0,0 2-1 0,0-3-4 0,0 3 1 16,0-2-2-16,0 2-2 0,0-3-5 0,0 3-7 15,-3 0-2-15,3 0-5 0,0-2 0 0,0 2 2 0,0 0 1 16,0 0-1-16,0-2-4 0,0 2 0 0,-6 0-8 0,6 0-1 15,0 0-3-15,0 0-1 0,-7 0 1 0,7 0 4 16,0 0 5-16,0 0 6 0,0 2 6 0,0-2 3 0,-3 2 3 16,3 1 0-16,-6-1 2 0,6-2-1 0,0 5 0 0,0-3-1 15,-4 1-1-15,4-1 11 0,0 2 18 0,-6 1 1 0,0 0-7 16,6-3-6-16,-4 3-9 0,4 2-8 0,-6-3-4 16,3 4-7-16,-4-4 3 0,1 5 1 0,3-2 3 0,-4 3 4 15,1 1 3-15,-4-1 0 0,7 2 1 0,-4 0 0 0,1-1-2 16,3 0-4-16,-7 1-4 0,-3 0-7 0,10 0-6 15,-7-1-7-15,4 1-6 0,-1 2-1 0,4-4-6 0,-10 1-1 16,10-1-4-16,-3 1-6 0,3-2 1 0,-4 3-4 0,1 0 2 16,2-3-5-16,4 1-6 0,-6-4-2 0,3 1-1 0,3 1 0 15,-7-1-2-15,1-3-2 0,6 1-2 0,0 2-9 16,0-5-16-16,-3 5-8 0,3-5-10 0,0 4-14 0,0-5-10 16,0 4-16-16,0-2-16 0,0-1-11 0,0 0-17 15,0 1-17-15,0-3-24 0,0 2-24 0,3-2-28 0,-3 0 19 16,0 2 13-16,0-2-7 0,0 0-12 0,0 0-14 0,0 0-13 15,0-2 19-15,6 2 10 0,-6 0-5 0,0-2-11 0,0 2 17 16,0-3-4-16,0 1 39 0</inkml:trace>
          <inkml:trace contextRef="#ctx0" brushRef="#br0" timeOffset="-3337.06">369 558 85 0,'0'-4'104'0,"0"1"29"0,0-2 0 16,0 3-19-16,0 0-20 0,0-4-6 0,0 5-1 15,0-2-7-15,0 1-7 0,0-1-6 0,0 3-7 0,0-1-5 16,0 1 0-16,6-3-1 0,-6 0 4 0,0 3 5 0,0-2 1 15,0 2 6-15,3 0 5 0,-3-2 0 0,0 2 0 16,0 0-5-16,0 0 3 0,0 0-4 0,0 2-3 0,7-2-2 16,-7 0-1-16,6 2-4 0,-6-2-2 0,0 0 1 0,3 0-4 15,-3 3 2-15,7-3 2 0,-1 0 2 0,-6 0 0 0,10 0 0 16,-10 0 0-16,3-3 16 0,4 3 10 0,-1 0-1 16,4 0-9-16,-7-2-11 0,3 2-11 0,1 0-5 0,-4-2-10 15,7 2-4-15,-4 0-4 0,1 0 2 0,2 0 0 16,-2 0-4-16,2 0 0 0,-5 0 2 0,2 0-1 0,0 0 3 15,-2 0-1-15,5 0 3 0,-2 0 6 0,-1 0 0 0,-3 0 9 16,-3 2 2-16,13-2-1 0,-13 0 1 0,3 0 0 0,4 0 2 16,-7 0-4-16,3 0 0 0,-3 0-10 0,0 0-8 0,7 0-5 15,-1 0-8-15,-6 0-5 0,0 0-6 0,0 0-5 16,3 0-5-16,-3 0 1 0,7 0-4 0,-7 0-13 0,0 0-20 16,0 0-20-16,0 0-34 0,3 0-42 0,-3 0-46 15,0 0-64-15,0 0-79 0,6 0-27 0,-6 0-6 0,0-2-54 16,7 2-49-16,-7-2-40 0,0-1 1 0,0 1 125 0</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0:42.781"/>
    </inkml:context>
    <inkml:brush xml:id="br0">
      <inkml:brushProperty name="width" value="0.05292" units="cm"/>
      <inkml:brushProperty name="height" value="0.05292" units="cm"/>
      <inkml:brushProperty name="color" value="#800080"/>
      <inkml:brushProperty name="fitToCurve" value="1"/>
      <inkml:brushProperty name="ignorePressure" value="1"/>
    </inkml:brush>
  </inkml:definitions>
  <inkml:trace contextRef="#ctx0" brushRef="#br0">25 0 19,'0'0'28,"-25"48"1,25-48 0,0 0-26,0 0-1,0 0-1,0 0-5,0 0-13,0 0-12,0 0 1,0 0 0</inkml:trace>
</inkml:ink>
</file>

<file path=ppt/ink/ink1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23.234"/>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636 2177 15,'-1'14'12,"-2"-2"0,1 3-2,0 2-1,0 1-1,-1 4-2,2-2 0,-1 6 1,2 0-2,0 6-1,0 0 1,3 5-1,-2 0-1,3 3 0,-2 1 1,1 2-1,-2-1 0,1 1 0,-2 1-1,1 1 1,-1-3 0,2 0-1,2-2 1,-1 4-1,0-4 0,3 2 0,-3-3 0,2 2 1,-2-1-1,1 2 0,-1-4-1,0 3 1,-1-4 0,2 1-1,-2-3 1,1-1 0,-1-4 0,-2 2 0,1-5 0,1-1 0,-2-5 2,1-2-2,0-4 1,1-1-1,-2-14 0,3 13-2,-3-13-4,0 0-22,0 0-9,0 0-1,0 0 0</inkml:trace>
  <inkml:trace contextRef="#ctx0" brushRef="#br0" timeOffset="812">671 3632 14,'0'0'25,"0"0"0,14-2-12,-14 2-2,16 0-2,-5 0-1,8 1-1,2-1-2,7 4 1,4-3-1,4 0-1,2-2 1,6 2-1,2-2 0,4 2 0,2-3 0,3 4 0,2-1 0,2 3 0,2-2-1,2 3 1,-5-2-1,2 1 0,-2-2 0,-4-2-1,-3-1 0,-3-1 0,-6 0 1,-5 0-1,-6-3 0,-5 2-1,-7 1 1,-4 2-1,-15 0 0,11-2-2,-11 2-3,0 0-8,-11 2-25,-2 1 0,-3 2-2,-6 0 1</inkml:trace>
  <inkml:trace contextRef="#ctx0" brushRef="#br0" timeOffset="1437">646 3690 23,'0'0'28,"0"0"-2,0 0-5,-16 3-13,1 6-1,-1 4-1,-5 5-2,-6 5-1,-4 5 1,-1 6 0,-5 3-1,-1 2 2,-1 0-1,-2 5-1,-2-4 0,4 1 0,2-4 0,3 0 0,2-5-1,3-1 1,4-4 1,4-3-2,3-1 1,3-4 0,3-3-1,2-2 1,0-5 0,7 0-1,3-9 0,-6 10 0,6-10-1,0 0-1,0 0-4,0 0-17,0 0-15,11-5-1,-11 5-2,11-11 1</inkml:trace>
  <inkml:trace contextRef="#ctx0" brushRef="#br0" timeOffset="2750">734 4003 17,'10'-11'31,"2"2"0,2 0 2,0 2-19,9 9-3,-4-1 0,6 8-3,-3 4-2,1 8-2,-7 1 1,0 4-2,-10 1 0,-5 0-1,-8-1 1,-6-2 0,-6-8 0,-2-5 0,-3-7 1,-1-4-1,3-6 0,2-3-1,8-6 0,3-5-4,12 8-12,2-4-25,2 1 1,0 5-2,-7 10 0</inkml:trace>
  <inkml:trace contextRef="#ctx0" brushRef="#br0" timeOffset="7031">2239 1195 10,'50'-24'21,"12"5"-10,12 5 1,0 3 1,3 7-1,0 7-1,-1 9-4,-15 5 0,-5 8-2,-17 4-1,-12 4 0,-19 1 0,-16 4-1,-23-6 1,-16 3 0,-19-5 1,-13-2 0,-11-8 0,-4-3-1,2-8 1,10-7-1,8-8 0,15-7 0,15-7-1,16-2-2,15-2-2,12-5-5,19 11-7,4 0-20,7 5-1,5 8-2,-4 7 2</inkml:trace>
  <inkml:trace contextRef="#ctx0" brushRef="#br0" timeOffset="7516">1969 1448 7,'7'-13'28,"-7"13"0,0 0 1,4-11-17,-4 11-3,9 8-1,-2 3-1,-3 4-2,2 8-1,-3 5 1,2 7-1,-4 4 1,1 8-1,-4 2-1,1 6 0,0 1-1,0 1-1,1-1 0,2-5-1,2 2-5,-4-12-6,4 0-21,-1-7-2,-2-9 1,0-6-1</inkml:trace>
  <inkml:trace contextRef="#ctx0" brushRef="#br0" timeOffset="7828">1947 2219 11,'0'0'27,"7"14"2,-7-14 0,11 15-18,5-2-1,-3-1 1,11 5-2,-1-4-1,11 4-1,1-4-1,8 2 0,2-4 0,9 1-1,0-4-1,9 1-1,-2-6 1,4 1-2,-3-6 0,1 0 0,-6-3-1,-4-4 0,-6-2-2,-7-5-3,-5 2-6,-11-6-25,-6-2-2,-6-7-1,-4 0 1</inkml:trace>
  <inkml:trace contextRef="#ctx0" brushRef="#br0" timeOffset="8187">2885 1346 36,'-1'-10'31,"1"10"1,0 0-1,0 0-24,12 20 0,-7 0-2,4 15-1,-1 7 0,0 11-1,-4 8 0,3 7 0,-3 4 1,0 0-2,-2 1 0,-1-5-1,-1-7 1,3-7-1,-2-7 1,-1-7-2,3-6-5,-5-8-21,4-7-9,-2-6-1,0-13 0</inkml:trace>
  <inkml:trace contextRef="#ctx0" brushRef="#br0" timeOffset="8875">2886 1715 17,'9'-19'23,"6"-3"-11,9-5 0,5-7 0,9-1 1,6-10-3,9-1-1,8-6-2,6-4-2,6 0-1,6 3-1,0 2 0,6 4-1,-4 5 0,0 11 0,-5 8-1,-1 16 1,-12 8 0,1 15 1,-9 10-1,0 9 2,-9 3 0,0 4 1,-4-4 1,6-4 2,-2-10-2,11-8 0,2-18 0,9-8-1,8-18-1,5-6-1,5-9 0,1-4-2,-2-2 0,-4 1-1,-11 8 0,-11 5-2,-12 10-3,-14 5-4,-5 14-13,-19 2-17,-9 4 1,-26 14-2,-6-1 2</inkml:trace>
  <inkml:trace contextRef="#ctx0" brushRef="#br0" timeOffset="9453">2868 1850 10,'0'0'29,"0"0"1,0 0 0,0 0-17,0 0-4,7-14 0,10 1-2,1-5-2,10-6-3,6-1 0,12-8 0,11-6-2,7-2 1,10-1-1,8 1 1,6 5-1,3 1 1,4 6-1,-3 8 0,-5 7 0,-5 10 1,-9 7 0,-6 5 0,-4 7 1,-6 2 0,-6 0 2,0 2 0,-4-7 2,6 0-1,0-9 0,8-3 0,0-8 0,5-2-1,4-4-1,0-3 0,-3 0-1,0 2 0,-9 1 0,-5 3 0,-8 0 0,-4 1-1,-7-4 1,-2 0-1,-4-2-1,-4-6-5,2 6-27,-15-3-8,-7 7 0,-13 1-3</inkml:trace>
  <inkml:trace contextRef="#ctx0" brushRef="#br0" timeOffset="13969">5039 631 6,'-16'-7'29,"16"7"-1,-13-13 2,13 3-16,0 10-5,20-20-1,2 11-3,10-4-3,8-1-1,6 1-1,7 2 1,6 2 0,2 0 0,-3 3 0,0 6 0,-7 2 1,-4 2 0,-6 3 0,-6 4 0,-11 1-1,-6 3 2,-12 4-1,-9 0 0,-13 3 0,-11 1 0,-11 0 0,-8-2 0,-8 0-1,-7-3 1,-5-4 1,6-3 1,0-6-1,10-3 0,4-6 0,10-3 0,8-7-1,11-2-2,11-1-3,7-7-4,13 8-20,0 0-9,5 6-1,-4 7 0</inkml:trace>
  <inkml:trace contextRef="#ctx0" brushRef="#br0" timeOffset="14484">4955 666 33,'6'-13'29,"-6"13"0,0 0 0,0 0-23,12 14-1,-10-3-1,2 9 0,-2 0 0,1 9 0,-2 2 1,3 6-1,-1 4 0,0 5 0,-2 3 0,2 6 0,-2 1-1,-1 5-1,-1-4 0,0 0 0,-1-4-1,0-2 0,0-6 0,2-6-1,2-4-2,-2-6-4,7-1-14,-4-5-15,2-6 0,-1-3-2,-1-5 0</inkml:trace>
  <inkml:trace contextRef="#ctx0" brushRef="#br0" timeOffset="14812">4969 1554 35,'0'0'31,"0"0"2,0 0 0,0 0-24,20 15-2,-5-11 1,8 6-1,-1-4 0,11 3-1,4-1-1,4 3-1,1-6 0,5 1-1,0-4 0,5-2 0,-3-4 0,-1-2 0,0-3-1,-3-3-1,-6-2 1,-2 0-1,-6-2-1,-7 1-3,-4 4-3,-10-8-10,-2 6-24,-8-1 2,-3-1-2,-5-3 0</inkml:trace>
  <inkml:trace contextRef="#ctx0" brushRef="#br0" timeOffset="15187">5647 679 45,'2'-11'32,"-2"11"1,0 0 0,0 0-26,0 0 0,6 20-3,-4 1-1,-3 6 0,2 7 1,-2 5-1,3 7 0,-3 2 0,1 5 0,-1 2 0,2 2 0,-3-2-1,2 0 1,0-4 0,0-4-1,0-4 1,3-7-1,-2-8 0,2-3 0,0-9-1,0-2 1,-3-14-1,4 13-1,-4-13-3,0 0-7,14 0-27,-14 0-2,15 0-2,-15 0 0</inkml:trace>
  <inkml:trace contextRef="#ctx0" brushRef="#br0" timeOffset="17125">2524 814 8,'4'-11'24,"-4"11"1,0 0 0,-3 18-18,2 1-3,-3 5 1,1 8 0,-2 5 2,3 9-1,-3 5 0,5 9 0,-3-2 0,5 6 0,-3 0-1,3 3 0,-2-1 0,1 0-1,-2-6-1,2-4-1,-2-6 1,1-4-2,-2-4 2,1-8-3,3-6-3,-5-7-3,7 0-9,0-10-18,-4-11-2,9 8 0,-9-8 1</inkml:trace>
  <inkml:trace contextRef="#ctx0" brushRef="#br0" timeOffset="17469">2535 1799 28,'0'0'31,"-4"-9"2,4 9-1,0 0-21,0 0-2,7-9-3,-7 9-2,16-7-1,-2 3 0,5 1-1,5-2 0,8 0 1,3-4 1,8 4-1,5-5 0,8 2 0,7-1 0,3 2-1,2-3 1,1 0-1,-1 2-1,-5 1 1,-7-1-1,-6 2 0,-11 0 0,-7-2-1,-9 6-3,-13-5-6,-10 7-20,0 0-8,-10 7-1,-13 1 0</inkml:trace>
  <inkml:trace contextRef="#ctx0" brushRef="#br0" timeOffset="18062">2504 1845 32,'0'0'28,"-11"17"3,1-3-10,-5 17-14,-7 8 0,-1 12-1,-9 8 1,2 8-1,-6 6-1,1 8-1,-6-4 1,5 3-1,-2-7 1,4-5 1,0-5-3,7-9 1,1-11-1,7-8-1,5-10 0,2-8 0,6-8 0,6-9 0,0 0-2,0 0-2,17-15-5,-11 4-27,6 0-3,-1 1-1,-2 1 0</inkml:trace>
  <inkml:trace contextRef="#ctx0" brushRef="#br0" timeOffset="51875">3966 1260 21,'0'0'28,"7"-14"2,-7 14-11,9-9-5,-9 9-3,11-1-2,-11 1-3,11 8-2,-11-8 0,7 16-1,-7-16 1,0 14 0,0-14 0,-12 7 0,12-7-1,-14-7 1,8-2-1,0-1-2,3-2 1,-1 2-2,5 1 0,-1 9 0,9-12 1,-9 12-1,19 6 0,-19-6 1,16 19 0,-12-6 0,-2 1-1,-4-5-5,-2 2-30,4-11-1,-20 4 0,9-10-2</inkml:trace>
  <inkml:trace contextRef="#ctx0" brushRef="#br0" timeOffset="54625">5889 29 17,'9'-12'25,"3"8"0,1-1-14,-3 0 1,3 3-1,-13 2-1,23 0 0,-14 1 0,6 7-1,-5-2-1,6 8-2,-3 1 0,3 4-1,-4 3 0,-1 2-1,-5 2-1,-4 2-1,-8-1 1,-5-2-1,-9-3 0,-5-3-1,-7-6 1,-3-3-1,-2-6-1,2-5 1,3-4-1,1-7-1,9-3-1,5-5 0,7 1-4,2-4-2,16 7-13,0-4-15,1 5-1,4 5 2,2 5 0</inkml:trace>
  <inkml:trace contextRef="#ctx0" brushRef="#br0" timeOffset="55047">5931 139 61,'0'0'36,"0"0"2,0 0 0,11 10-29,-10 1 1,6 4-4,1 1 0,5 3-1,3 0-1,7 1 0,2-4-1,3 1 0,2-2-2,-4-4 0,0-2-4,-8-4-6,-4 4-27,-14-9-6,-7 12 0,-10-8-1</inkml:trace>
</inkml:ink>
</file>

<file path=ppt/ink/ink1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2.171"/>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30 0 44,'0'0'32,"0"0"2,0 0-2,-7 19-24,1 3-2,3 11 0,-3 0-2,3 10 2,1 0-2,1 3-1,1-2 0,2-3-2,1-5-1,1-9-4,2 0-4,-7-12-13,2 0-14,-1-15-1,-3 9 0,3-9 0</inkml:trace>
</inkml:ink>
</file>

<file path=ppt/ink/ink1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2.421"/>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220 0 42,'0'0'33,"0"0"1,-11 19 0,-2 8-26,2 12-1,-6 6-2,-3 9-3,-1 5-6,-8-2-13,2-1-16,4-8-2,-2-6 1,2-8-1</inkml:trace>
</inkml:ink>
</file>

<file path=ppt/ink/ink1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2.609"/>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47 42,'24'-13'34,"5"3"1,2 0-2,1 3-28,8 9-28,5-7-6,6 5-3,-4-4-1</inkml:trace>
</inkml:ink>
</file>

<file path=ppt/ink/ink1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3.250"/>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18 0 9,'0'0'25,"0"0"1,0 0 2,12 12-18,-11 0-3,4 9 2,-6-1 0,7 14-1,-6 0 0,3 8-1,-4 1-2,2 9 0,-3 3-1,2 8-1,-3 2-1,1 2 0,-2-1 1,0-1-2,2 0 0,-2-4 0,-1-6 0,2-6-2,0-3-2,-5-12-10,7-7-20,-2-2-2,3-12 0,0-13 0</inkml:trace>
</inkml:ink>
</file>

<file path=ppt/ink/ink1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3.578"/>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70 13,'-9'1'31,"9"-1"0,0 0 2,0 0-16,0 0-5,0 0-2,0 0-3,0 0-1,0 0-1,10-6 0,3 4 0,5 0-1,2 1-1,9-1 0,3-3 0,12 2-1,5-1 0,12 0 0,10-2 0,9 3 0,9-2 0,7 0 0,5 0-1,-1 0 1,-8 2-2,-12 0 0,-13-1-1,-17 1-5,-12 5-17,-24-4-16,-14 2 1,-27 2-2,-6-1 0</inkml:trace>
</inkml:ink>
</file>

<file path=ppt/ink/ink1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4.109"/>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457 0 23,'0'0'28,"0"0"1,-2 15 2,-2 9-22,-8 9-1,-2 13-2,-7 9-1,-6 15 1,-8 5-1,0 7 1,-8 0-1,3 5 1,-4-6-1,5 0 0,0-10-1,9-5 0,5-12-1,5-7 0,5-10-2,5-11 1,8-13-2,2-13-2,12 0-3,-6-12-16,7 2-15,-1-2-2,0-2 0,-1 2-1</inkml:trace>
</inkml:ink>
</file>

<file path=ppt/ink/ink1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5.109"/>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61 6 31,'0'0'32,"3"-11"0,-3 11 1,0 0-21,-2 17-3,1 3-2,-6 2-3,2 9 1,-2 1 0,3 6-1,-2 0-1,4-2 0,-2 0-1,1-2-1,0-4-3,-1-8-1,3 5-8,-6-11-16,4-3-8,3-13-1,-5 14 0</inkml:trace>
</inkml:ink>
</file>

<file path=ppt/ink/ink1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15.92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1173 1073 2,'0'0'27,"0"0"2,-5-14-2,5 14-13,0 0-1,-11-9-1,3-2-2,8 11-1,-18-22-3,8 8-1,-9-6-1,2-3-1,-8-4 0,-3 0-1,-6-3 0,-1-2 1,-4-3-1,-1 1-1,-3 0 1,0 0 0,-2-1-1,0-1 2,-3-4-2,-3-2 1,-5-3 0,0-2-1,-2-2 0,1-2 1,0-1-1,2 3 0,3 5 0,8 6 1,6 3 0,5 6 0,5 7 0,6 5 0,5 5-1,3 4 1,4 2-1,10 6-1,-12-6 1,12 6-2,0 0-1,0 0-3,0 0-8,0 0-26,11 4 1,-11-4-2,12 9 0</inkml:trace>
  <inkml:trace contextRef="#ctx0" brushRef="#br0" timeOffset="1204">1259 1374 27,'-2'-14'31,"2"14"1,0 0-1,-11-8-22,11 8-3,0 14 0,0 3-1,-1 3-2,0 7 0,-1 6-1,-1 3 1,0 6 0,-1 4 0,-3 0-1,2 4 2,-4 0-2,1 2 0,-3-1 0,2 0-1,1 0 1,-2 0-1,0-1 1,4 0-1,-1-1 0,1 0 0,1-2 0,1-2 0,1-1-1,1-3 1,-2-2-1,1-3 1,0-4 0,-1-2 0,0-2 0,1-3 0,0 0 0,1-4-1,1-2 1,-1-3-1,0-3 0,2 0 0,0-13 0,0 15-1,0-15 0,0 0-3,4 10-5,-4-10-11,-3-9-17,3 9 0,3-9-1,-3 9 2</inkml:trace>
</inkml:ink>
</file>

<file path=ppt/ink/ink1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45.468"/>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79 32,'-1'-17'31,"1"17"2,9-16-1,1 7-20,6 2-6,3-2-1,10 3-1,4-2 0,7 6-1,1-3 1,3 5 0,-2-1-2,-1 6 1,-7 0-2,-6-1 0,-9 5-1,-10-1 0,-13 3-1,-10 0 1,-7 0-1,-5 1 1,-3 0-1,-2 0 1,0 1-2,8-1 1,6-1 0,8 1-2,9 3 2,5-2-1,8 4 1,2-1 0,2 5 0,1-3 0,-1 5 1,-4-3 0,-3 2 0,-8-1 1,-8 0 1,-3 0 0,-6-3 1,-8-1 0,-3-3 1,0-2-2,-3-4 0,3-3-4,7 3-10,2-7-22,3-1-2,14 0 0,-14 0-1</inkml:trace>
</inkml:ink>
</file>

<file path=ppt/ink/ink1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52.640"/>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0 28,'0'0'28,"0"0"3,2 17-9,-3-7-13,4 10 0,-5 1-1,6 11-1,-4 0-1,5 9-1,-2-5 0,2 4 0,-2-2-1,3-1 0,-1-6-1,2-4-1,-2-3 0,0-6-2,0-1 0,-1-9-2,1 2-2,-5-10-11,0 0-19,0 0-2,1-10 0,-1 10 1</inkml:trace>
</inkml:ink>
</file>

<file path=ppt/ink/ink12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53"/>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263 4 26,'0'0'31,"-5"-15"1,5 15-2,0 0-19,-12 19-2,6 2-2,-7 7-3,1 8 0,-5 6-1,0 6 0,-4 1 0,-1-1 0,-1-3-1,1-2 0,1-6-1,0-7-2,5-3-3,-2-12-7,10 0-15,-1-5-7,9-10-2,0 0 1</inkml:trace>
</inkml:ink>
</file>

<file path=ppt/ink/ink12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53.265"/>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47 30,'21'-13'33,"-10"6"3,5 1-2,7 3-18,-6-5-3,9 5-4,-4 0-8,0 0-22,1 2-12,-2 4-3,-7 1 0</inkml:trace>
</inkml:ink>
</file>

<file path=ppt/ink/ink12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54.296"/>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92 19,'0'0'31,"0"0"1,-6-9 0,6 9-17,0 0-4,9-4-1,2 4-4,1-2 0,5 2-1,3-4 1,8 4-2,-1-5 1,9 4 0,0-2-1,5 0 0,1-1-1,1 2 0,0-3-1,-3 0 0,-1 0 0,-3 0-1,-7 0-2,-3-1-1,-3 4-3,-14-9-7,2 7-26,-11 4-1,0 0-1,-14-7 1</inkml:trace>
</inkml:ink>
</file>

<file path=ppt/ink/ink12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54.750"/>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0 28,'0'0'32,"0"0"2,0 0-1,0 0-18,0 0-3,0 0-3,0 0-1,10-2-3,0 6-1,2 1 0,6 4-1,0 0 0,5 4-1,-2 0 0,2 2-1,-2-1 0,0 0 0,-4-1-1,-3 0 1,-3-4-1,-11-9 0,11 16 1,-11-16-1,-6 16 1,-5-7 0,-5-1-1,-3 0 1,-3 3-1,-2-2-2,0 3-5,-4-4-19,6 0-12,5-3 0,4 0-1,4-3-1</inkml:trace>
</inkml:ink>
</file>

<file path=ppt/ink/ink12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7:55.312"/>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64 47,'13'-17'34,"2"1"1,6 0 0,10 7-28,-1 3 0,5 8 1,-2 3-2,-1 12-1,-4 3-1,-8 7 0,-10 4-2,-6 1 1,-12-2-2,-9-3 1,-5-5-2,-5-5 0,-3-7 0,2-7-1,0-8-3,-4-8-11,13-2-23,-1-2 0,5-2-1,2 0-1</inkml:trace>
</inkml:ink>
</file>

<file path=ppt/ink/ink12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9T23:48:22.031"/>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431 20 14,'-3'-12'27,"3"12"0,0 0-1,-13-8-15,13 8-3,0 0-3,-10 0 0,10 0-1,-9 5-2,9-5 1,-10 11-1,10-11 0,-13 14-1,6-5 0,-3 3 0,2 2-1,0 1 0,-1 4 0,1 1 0,-1 2 0,2 4 1,-3 4-1,4 1 2,0 6 0,2 3 0,0 2 1,3 4 1,-3 0 0,2 5 0,-1-1 0,-1 2-1,-4 0 2,1-1-2,-6-1-1,0-1 0,-3-2 0,-3-3 0,-1-2-1,-1-4 1,-3-6-1,1-4 0,1-7-1,2-3 0,2-7 1,3-4-2,3-3 0,12-4 0,-12 0-1,12 0 0,0 0 0,11 5 0,0 4 1,2 1 0,2 7 0,0 4 2,3 3 0,-2 7-1,-3 5 2,-1 4-1,-2 2 0,-3 6 0,-2 0 0,-1 5 0,-1 0 1,0 1-1,1-1 1,1 3-1,-1-2 1,5 2 0,-3-2 0,2 0 1,-2 0-1,4-4 0,-5-3 1,3-1-1,-1-7 1,1-4 0,1-4-1,0-6 0,0-7 0,1-3 0,-1-1-1,0-6 0,0-4-3,-9-4-13,14-3-26,-14 3 0,0 0-2,-13 14 1</inkml:trace>
</inkml:ink>
</file>

<file path=ppt/ink/ink12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4-02-22T18:17:19.759"/>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42 50,'0'0'35,"9"-16"-1,-9 16-1,0 0-27,7 12 0,-3 5-2,-3 7-1,0 3-1,-1 7-1,2 6-1,1 0 0,-3-2-3,4-2-7,-6-6-12,2-4-12,0-7-1,-2-7 0,2-12 1</inkml:trace>
  <inkml:trace contextRef="#ctx0" brushRef="#br0" timeOffset="1">30 32 26,'26'-17'31,"4"8"2,3 4-2,-2 6-22,2 10-1,-7 2-1,-2 9-1,-11-3-2,-3 6-1,-13-4-2,-5-1 1,-5-4-2,-3-3 0,2-3-2,1-3 0,7 2 0,6-9 0,6 17-1,5-3 0,9 3 1,-2 4 1,0 0 2,-3 3 1,-7-4 1,-7 1 0,-11-4 0,-4-1 1,-9-9 0,-2-1-2,-1-2-4,-3-7-12,6-2-18,9 1-3,5-4 1,9 8 0</inkml:trace>
</inkml:ink>
</file>

<file path=ppt/ink/ink12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4-02-22T18:17:19.761"/>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1 206 48,'-8'-11'34,"8"11"2,0 0-2,14-4-23,-14 4-2,23 0-2,-5 0-2,5 4-1,4-4 0,8 4 0,2-2-1,6 0 0,0-2-1,2 0 0,-2-2-4,-4-3-3,1 5-13,-10-5-22,-7 1 2,-10-2-2,-13 6 1</inkml:trace>
  <inkml:trace contextRef="#ctx0" brushRef="#br0" timeOffset="1">429 5 53,'0'0'38,"0"0"-2,1-10 1,-1 10-25,14 6-4,0 2-2,3 1-3,3 4-1,5 0-1,3 5 0,0-1 0,-2 3-1,-2-2 1,-5-1-1,-3-2 0,-5 0 1,-4 0 0,-8-3 0,-6 0 0,-3-2-1,-4-1 1,-3 0-3,-1 5-5,-9-2-24,3-2-7,0 0 0,1-1-2</inkml:trace>
</inkml:ink>
</file>

<file path=ppt/ink/ink1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04.859"/>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FF00FF"/>
      <inkml:brushProperty name="fitToCurve" value="1"/>
      <inkml:brushProperty name="ignorePressure" value="1"/>
    </inkml:brush>
  </inkml:definitions>
  <inkml:trace contextRef="#ctx0" brushRef="#br0">1360 0 22,'0'0'29,"0"0"1,0 0-1,0 0-19,0 0-2,0 0-4,2 19-1,-2-4-1,0 7-2,0 3 1,2 4 1,-1 4 0,1 2-1,2 1 0,1 1 1,2-2-1,-1-2 0,4-6 0,1-2 0,1-5-1,-1-5 1,2-3 0,-2-8 0,0-3 1,3-9 0,-1-2-1,-1-7 1,1-5 0,-2-8-1,0-4 0,-1-5 1,0 1-2,-3 2 1,-2 3-1,-1 4 1,-1 5-1,-2 7 0,1 6 0,-2 11 0,0 0 2,0 0-2,10 12 0,-3 4 0,-1 1 0,3 6 0,2 3 1,4 3-1,1 1 0,0-1-1,3 1 1,-2-5 0,3-1 0,-3-5 0,2-2 1,-3-6 0,-3-3 2,2-7-1,-2-2 1,-3-7 0,3-2 0,-3-10 0,-1-3 0,0-8-1,-1-4 0,-4-4 0,0 2 0,-4 0-1,1 2 1,-3 5 0,0 4 0,-2 5-1,0 8 1,1 3-1,3 10 0,-3-13-3,3 13-4,0 0-24,0 0-10,0 0 0,-10 15-1</inkml:trace>
  <inkml:trace contextRef="#ctx0" brushRef="#br1" timeOffset="61812">3873 332 52,'0'0'36,"0"0"-2,0 0-4,0 0-57,0 0-2,7 12-5,-7-12 0</inkml:trace>
  <inkml:trace contextRef="#ctx0" brushRef="#br0" timeOffset="-2016">2244 293 0,'0'0'26,"0"0"1,0 0-5,0 0-4,0 0-5,0 0-2,0 0-3,0 0-2,1 10-1,-5 0-2,2 7 0,-1 2-1,-2 6 0,-1 4 1,-1 6-1,1-1 0,-4 0 0,2-5-1,0-1 0,2-4 0,2-6 0,-1-5-2,5-13 1,-4 15-1,4-15-2,0 0 0,7-9-3,-7 9-3,12-24-2,-3 7-2,-5-8-2,9 0-2,-9-6 3,4 4 0,-4 0 5,0 4 5,0 4 6,-3 3 5,2 6 5,-3 10 1,1-10 3,-1 10-1,0 0-1,0 0-4,0 0-2,0 0-4,0 0-1,0 0-1,10 4-1,-10-4 0,14 11 0,-4 1 0,6 6 0,-2 0-1,2 0 1,2 3-1,-1 1 1,0-1 0,-1 0-1,0-4 1,-4-2 1,-3-4-1,-1 1 1,-8-12 0,12 13 0,-12-13 0,5 9 1,-5-9 0,0 0 0,0 0 0,-4 11 0,4-11-1,-15 6 0,3-1 0,-3 1 0,-6 0-1,0 2 0,-2-1 0,-1-1 0,1 3 0,0 0-1,3-1 1,3-3-1,5-1 1,3 0-1,9-4 0,-14 4 0,14-4 0,0 0-1,0 0 0,0 0-2,0 0-5,0 0-24,0 0-4,0 0-2,13 12 1</inkml:trace>
  <inkml:trace contextRef="#ctx0" brushRef="#br1" timeOffset="59812">2814 864 22,'0'0'26,"0"0"-6,0 0-6,0 0 0,0 0-1,0 0-1,0 0-2,7 9-1,4 3 0,-6 0-1,6 6-2,-3 1-1,1 4 0,-2 2-3,1 1-1,-1-1 0,0-1-1,-1-4 1,-1 0-1,-1-6 0,-1-4 0,-3-10 0,0 0 0,0 0 0,0 0 0,0 0 0,-2-15 0,-1 1 0,0-3 0,-2-2 0,0-2 0,0 0 0,0-2 0,1 2-1,0 3 1,3 2-1,0 3 1,3 4-1,-2 9 1,11-12 1,0 11-1,2 1 1,6 2 1,-1 0-1,4 3 1,-2-3 0,0 0-1,-2-1 0,-2-2 0,-2 0 0,-4-7-3,2 7-12,-12 1-24,13-9 2,-13 9-2,0 0 0</inkml:trace>
  <inkml:trace contextRef="#ctx0" brushRef="#br1" timeOffset="61109">3335 414 52,'-11'-9'36,"11"9"-2,0 0 0,0 0-26,0 0-1,11 1-3,2 7-2,4 0 0,3 5-1,1 2 0,3 6 0,-1 1 1,-4 4-2,-1 2 1,-7 2 0,0-2 0,-5-3-1,-3-3 0,-2-3 0,-1-2 0,0-7-1,0-10 1,0 0-1,0 0 1,9-4 0,-2-6 0,2-5 0,0-1 0,1 0 0,4-7 1,-2 2 0,-1-1 0,4-1 0,-5-3 0,-1-2 0,-3 3 0,0 2 0,-5 2-1,1 1 0,0 7-2,-8 0-6,6 13-26,0 0-3,0 0-1,10 9 0</inkml:trace>
  <inkml:trace contextRef="#ctx0" brushRef="#br1" timeOffset="61609">3834 531 54,'0'0'34,"0"21"0,-2-7-1,1 4-30,1 2 0,1 1-2,2-3-1,3-1-4,-6-17-3,21 12-15,-9-12-11,0-9-1,1-3 1</inkml:trace>
</inkml:ink>
</file>

<file path=ppt/ink/ink13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4-02-22T18:17:19.763"/>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0 361 25,'0'0'31,"0"0"2,0 0 0,0 0-21,8 23-1,-8-8-2,4 6-2,-3 0 0,3 2-3,1-1-3,-1-6-7,6 2-11,-1-7-18,-9-11-1,15 4 2,-8-13-2</inkml:trace>
  <inkml:trace contextRef="#ctx0" brushRef="#br0" timeOffset="1">89 7 61,'0'0'36,"0"-11"-4,0 11-19,8 11-43,-8-11-4,-2 21 0,-5-10-2</inkml:trace>
</inkml:ink>
</file>

<file path=ppt/ink/ink13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4-02-22T18:17:19.765"/>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183 58 21,'8'-15'29,"3"-2"1,7 5 1,6 5-22,1 0-1,6 8-1,-1 3 0,2 11-2,-4 6 0,-6 7-2,-12 4 1,-5 3-1,-15 3 0,-11 1 0,-13-7 1,-6-3 0,-9-11-1,-1-4 1,-2-9 0,5-7 0,3-9-1,9-5-1,9-6 1,10-6-3,16-2-1,6-1-2,16 7-5,-1-3-11,10 10-18,4 9 0,-3 5-2,-1 10 1</inkml:trace>
  <inkml:trace contextRef="#ctx0" brushRef="#br0" timeOffset="1">208 159 65,'-5'-14'37,"5"14"0,0 0 1,0 0-30,13 10-1,-6 2-2,4 3-2,1 5 0,4 4-1,2-1 0,0 2-1,1-1-1,-1-3-2,-1-1-2,-4-7-4,3 3-13,-7-9-18,-9-7 0,11 3 0,-11-3 0</inkml:trace>
</inkml:ink>
</file>

<file path=ppt/ink/ink13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4-02-22T18:17:19.767"/>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0 136 25,'0'0'32,"0"0"2,0 0-2,0 0-16,15-5-7,-1 5 0,2-2-4,6 3-1,3-2 1,7 3-2,-3 0-1,8 2 0,1-1 0,-1-1-2,1 1-1,-2-4-4,2 6-8,-5-8-21,-3-1-2,-4-1 0,-7-3 0</inkml:trace>
  <inkml:trace contextRef="#ctx0" brushRef="#br0" timeOffset="1">386 2 38,'0'0'34,"0"0"2,16-5-1,-6 6-22,5 7-3,1 0-1,6 4-3,-3 2-1,0 3-2,-2 0-1,0-1 0,-6 2 0,-1-1-1,-9 0 0,-5-1-2,-6-1-1,-9-4-7,0 6-29,-4-3 1,-2-1-2,0-4 1</inkml:trace>
</inkml:ink>
</file>

<file path=ppt/ink/ink13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4-02-22T18:17:19.769"/>
    </inkml:context>
    <inkml:brush xml:id="br0">
      <inkml:brushProperty name="width" value="0.05292" units="cm"/>
      <inkml:brushProperty name="height" value="0.05292" units="cm"/>
      <inkml:brushProperty name="color" value="#969696"/>
      <inkml:brushProperty name="fitToCurve" value="1"/>
      <inkml:brushProperty name="ignorePressure" value="1"/>
    </inkml:brush>
  </inkml:definitions>
  <inkml:trace contextRef="#ctx0" brushRef="#br0">0 215 38,'10'-12'33,"-10"12"1,0 0 0,0 0-23,7 22-3,-12-5-1,5 9-2,-4 1-2,2 3-2,4 1-2,1-5-6,8-2-9,2-8-18,2-7-2,-1-8 1,0-7 0</inkml:trace>
  <inkml:trace contextRef="#ctx0" brushRef="#br0" timeOffset="1">0 15 45,'0'0'33,"3"-16"1,-3 16-6,14 3-47,-14-3-10,20 12-2,-9-4-1</inkml:trace>
  <inkml:trace contextRef="#ctx0" brushRef="#br0" timeOffset="2">262 295 18,'0'0'33,"0"-11"1,0 11 0,12-2-14,-12 2-7,17-2-3,-6 1-2,8 1-4,0-1-3,1 1-3,4 3-8,-9-3-16,2-1-9,-4-1-1,-4-3 1</inkml:trace>
  <inkml:trace contextRef="#ctx0" brushRef="#br0" timeOffset="3">412 197 30,'-12'13'32,"11"1"0,-2-1 0,-1 1-22,7 7-5,1 2-13,6 1-20,-4-2-4,6 1 1,-2-9-2</inkml:trace>
  <inkml:trace contextRef="#ctx0" brushRef="#br0" timeOffset="4">674 346 49,'10'-1'36,"-10"1"-1,15-9 0,-4 4-27,-2-6-1,7 1-2,-5-3-1,4 0-2,-4-2-1,0 3 2,-2 0-2,-9 12 2,10-16-2,-10 16 1,0 0 0,0 0-1,5 21 1,-5-4-2,0 5 0,0 0-3,5 11-13,-2-2-22,2-5 0,0-2-1,-2-5 0</inkml:trace>
</inkml:ink>
</file>

<file path=ppt/ink/ink13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42.98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C9C8BC86-3D68-4694-AE86-B8A123DC581D}" emma:medium="tactile" emma:mode="ink">
          <msink:context xmlns:msink="http://schemas.microsoft.com/ink/2010/main" type="inkDrawing" rotatedBoundingBox="9090,6123 11688,9285 11634,9329 9037,6167" semanticType="callout" shapeName="Other">
            <msink:sourceLink direction="with" ref="{502F021B-F12F-45BA-BC25-19C4C54800F8}"/>
            <msink:sourceLink direction="with" ref="{02E7198A-C019-4685-AABB-F40D55A1A366}"/>
          </msink:context>
        </emma:interpretation>
      </emma:emma>
    </inkml:annotationXML>
    <inkml:trace contextRef="#ctx0" brushRef="#br0">602 820 10,'11'8'7,"0"1"0,6 4 3,3 2-1,2 3 0,7 7 0,0 3-2,7 5 0,-1 5-1,6 8 1,3 4-3,5 9 0,1 0 0,7 7 0,0 5 0,9 7 0,6 2 0,3 8 0,3 2-1,3 4 0,1 5 0,4 2-1,1 3-1,-1 0 1,1 2-1,-3 0 0,2-2-1,-2 3 2,-3-2-1,0 0 1,-4 0 0,2-2 0,-2-2 0,0-1 1,-4-1 0,1-4-1,-3-6 0,-2-7 0,-9-7 0,-4-8-1,-7-8 0,-9-9-1,-3-12-1,-11-11-2,-3-3-8,-10-8-20,-13-16-3,0 0 0,0 0 0</inkml:trace>
  </inkml:traceGroup>
</inkml:ink>
</file>

<file path=ppt/ink/ink13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32.484"/>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5AF25EBB-111D-4B95-AA89-F32CBE4E83B0}" emma:medium="tactile" emma:mode="ink">
          <msink:context xmlns:msink="http://schemas.microsoft.com/ink/2010/main" type="inkDrawing" rotatedBoundingBox="19506,5443 22131,5761 22030,6592 19405,6275" semanticType="enclosure" shapeName="Other">
            <msink:destinationLink direction="to" ref="{C5A1E612-5222-4CCC-8609-6764EC1798D3}"/>
          </msink:context>
        </emma:interpretation>
      </emma:emma>
    </inkml:annotationXML>
    <inkml:trace contextRef="#ctx0" brushRef="#br0">9996 6 14,'39'-5'9,"11"2"0,9 2 2,10 1 0,10 5-1,10 1 1,10 6-1,11 2-3,13 3 0,2 4-2,9 5 0,4 1-1,2 3 1,-2 1-1,1 2 0,-6 1-1,-10 4 0,-10-1 0,-10 3-1,-16 0 0,-16 1-2,-18 1 1,-17 2-1,-19-1 2,-17 1-2,-22-3 1,-14 1 1,-20-3-1,-16-3 1,-17-2 0,-14-3-1,-16-8 1,-11-1-1,-12-8-1,-9-5 1,-8-6 0,-2-4-1,-3-9 1,3-5-1,7-7 1,7-9-1,8-6 1,14-6-1,13-5 1,17-3-1,14-5 0,14 5 0,16-2-2,13 3-4,16 6-11,8 1-15,7 1-2,6 6 1,1-1 0</inkml:trace>
  </inkml:traceGroup>
</inkml:ink>
</file>

<file path=ppt/ink/ink13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0:04.093"/>
    </inkml:context>
    <inkml:brush xml:id="br0">
      <inkml:brushProperty name="width" value="0.05292" units="cm"/>
      <inkml:brushProperty name="height" value="0.05292" units="cm"/>
      <inkml:brushProperty name="color" value="#333333"/>
      <inkml:brushProperty name="fitToCurve" value="1"/>
      <inkml:brushProperty name="ignorePressure" value="1"/>
    </inkml:brush>
  </inkml:definitions>
  <inkml:traceGroup>
    <inkml:annotationXML>
      <emma:emma xmlns:emma="http://www.w3.org/2003/04/emma" version="1.0">
        <emma:interpretation id="{65FE7500-1149-48D3-8658-B51BD4F66DD1}" emma:medium="tactile" emma:mode="ink">
          <msink:context xmlns:msink="http://schemas.microsoft.com/ink/2010/main" type="inkDrawing" rotatedBoundingBox="14358,9126 14431,9538 14389,9545 14317,9134" semanticType="callout" shapeName="Other">
            <msink:sourceLink direction="with" ref="{EC858A9F-BFC7-4B34-81AE-33E5AF87B8FC}"/>
          </msink:context>
        </emma:interpretation>
      </emma:emma>
    </inkml:annotationXML>
    <inkml:trace contextRef="#ctx0" brushRef="#br0">2323 1209 37,'0'0'32,"0"0"1,0 0 0,0 0-24,-6 14-2,3 1-2,2 7-1,1 2-2,2 9 1,-1 1 0,3 3 0,1-1-2,2 1 1,2-1-1,0-4-2,-1-3-1,-1-7-6,7 0-6,-7-8-18,-7-14-4,16 3 2,-16-3-1</inkml:trace>
  </inkml:traceGroup>
</inkml:ink>
</file>

<file path=ppt/ink/ink13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28.71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26362245-E2ED-426A-B804-9F5FC586B278}" emma:medium="tactile" emma:mode="ink">
          <msink:context xmlns:msink="http://schemas.microsoft.com/ink/2010/main" type="inkDrawing" rotatedBoundingBox="19326,10411 22321,10436 22311,11689 19315,11664" semanticType="enclosure" shapeName="Other">
            <msink:destinationLink direction="to" ref="{F5430060-81C3-4689-A31F-19270AF9FC28}"/>
            <msink:destinationLink direction="with" ref="{D7BFC127-0094-4E6B-A2EB-87B2CD5F5602}"/>
          </msink:context>
        </emma:interpretation>
      </emma:emma>
    </inkml:annotationXML>
    <inkml:trace contextRef="#ctx0" brushRef="#br0">9610 5 15,'27'-3'14,"6"-1"1,8 2-1,9 1-2,8 1-3,12 4 0,7 0-3,10 4-1,10 1-2,8 5-1,9-1 1,7 3-1,4 1 1,3 1 0,1 5-1,0 1 1,-2 2-1,-2 3 0,-10 4 0,-5 3-1,-14 5 0,-7 5-1,-14 1 1,-12 4-1,-14 1 0,-13 4 1,-14-2 0,-16 0 0,-15 2 0,-14-5 1,-19-2 0,-17 0-1,-20-3 1,-18 1 0,-19-2-1,-16-1 0,-16-5 0,-15 0 0,-10-2 1,-7-6-1,-8-8 0,2-5 1,-1-11-1,6-10 1,4-12-1,16-13 0,12-11 0,15-10 0,18-11 0,19-6-1,20-5 1,17-2-2,23-3-1,14 1-2,22 5-10,14 3-19,8 3 0,11 4 0,4 5 0</inkml:trace>
  </inkml:traceGroup>
</inkml:ink>
</file>

<file path=ppt/ink/ink13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49.65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0FF9C42D-B184-451A-A14B-29B987AF9532}" emma:medium="tactile" emma:mode="ink">
          <msink:context xmlns:msink="http://schemas.microsoft.com/ink/2010/main" type="inkDrawing" rotatedBoundingBox="20834,7361 23950,4881 23975,4912 20860,7392" semanticType="callout" shapeName="Other">
            <msink:sourceLink direction="with" ref="{0C9023C0-EEE2-46F1-9216-E54592002723}"/>
            <msink:sourceLink direction="with" ref="{72031CAB-EE63-49B5-9C04-8C05A147B7AE}"/>
          </msink:context>
        </emma:interpretation>
      </emma:emma>
    </inkml:annotationXML>
    <inkml:trace contextRef="#ctx0" brushRef="#br0">42 3134 14,'0'0'23,"4"-12"0,3 3-12,4-4-4,3-2 2,8-1-2,6-10 0,11-3 0,6-8-2,11-8 1,8-9-1,9-5-1,9-9 1,11-6-2,4-5 1,8-5 0,6-8 0,9-3 0,4-7 0,8-2 0,4-8-1,3 0 1,0-6 0,7-1 0,-3 5 0,-1 7-1,-10 2 0,-2 9 0,-10 6 0,-5 9 0,-8 5-2,-11 7 1,-13 4-1,-12 10 0,-10 6 0,-12 9 0,-14 7-2,-13 8-4,-8 13-8,-14 12-25,-10-6 1,-5 10-2,-2 4 0</inkml:trace>
  </inkml:traceGroup>
</inkml:ink>
</file>

<file path=ppt/ink/ink13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52.92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C7F88B19-ACF9-4E52-805C-C33BAC0FBED0}" emma:medium="tactile" emma:mode="ink">
          <msink:context xmlns:msink="http://schemas.microsoft.com/ink/2010/main" type="inkDrawing" rotatedBoundingBox="16906,12968 19217,14842 19158,14914 16846,13040" semanticType="callout" shapeName="Other">
            <msink:sourceLink direction="with" ref="{7598A5CF-1F52-46D2-9EEA-F4DFD4A9D869}"/>
            <msink:sourceLink direction="with" ref="{9D410866-5492-4514-9952-5EEE3421FB14}"/>
          </msink:context>
        </emma:interpretation>
      </emma:emma>
    </inkml:annotationXML>
    <inkml:trace contextRef="#ctx0" brushRef="#br0">0 0 11,'0'0'24,"0"0"0,0 0-14,0 0-1,0 0-2,0 0-2,0 0-2,0 0 0,0 0-1,0 0-1,0 0-1,13 13 0,-13-13 1,10 16-1,-2-7 1,0 2 0,1 0 0,5 4 1,-2-2-1,1 1 1,3 3-1,-1 0 1,4-1 0,0 4-1,1-2 1,2 3 0,1 1 0,1 2-1,2-1 1,2 2-1,-2 1 1,3 1-1,1 1 1,1 2 0,1-1 0,2 0 0,-1 2 0,4 1 1,-2 3-1,2-1 1,1 3-1,0-1 0,1 0 0,3 2 0,2-3-1,1 2 1,-1-1-1,2 1 0,1-2 0,1 1-1,-1-1 1,1 0-1,0-1 0,1 2 0,0-2 0,2 1 1,-1 0-1,1 2 0,-1-2 0,1 2 1,-2 0-1,-4-1 1,3-3 0,-3 1 0,-5-3 0,0-1 1,-2-2 1,-4 0-2,-1-2 1,1 1-2,-3-2 2,-2 1-2,-1 0 2,-2-3-2,0-1 1,1-1-1,-3-3 1,-1 2-1,-1-5 1,-3 1-1,1-4 1,-4 0-1,-2-3 1,-4-4-1,-10-5 1,15 12 0,-15-12 0,0 0-1,0 0 0,0 0-5,9 3-13,-9-3-19,-3-11 1,3 11-3,-6-20 2</inkml:trace>
  </inkml:traceGroup>
</inkml:ink>
</file>

<file path=ppt/ink/ink1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2:46.515"/>
    </inkml:context>
    <inkml:brush xml:id="br0">
      <inkml:brushProperty name="width" value="0.05292" units="cm"/>
      <inkml:brushProperty name="height" value="0.05292" units="cm"/>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4093 1706 36,'0'0'31,"-2"-11"2,2 11-13,0 0-5,0 0-4,0 0-4,0 0-2,0 0-1,-8 20-1,7-3 0,-2 2 1,0 6-2,0 2 2,0 7-1,-1 1 0,0 6-1,0-3 0,1 2 1,1 3-2,2-1 1,0-1-1,1-3 0,2-3 0,0-8 0,-2-2-1,1-7 1,-1-6 0,1-2 0,-2-10 0,0 0 0,3-12 0,-2-4 0,1-6 0,-2-6-1,1-5 1,-1-4-2,0-5 1,2 0-1,-1 1 1,-1 1-1,1 3 1,0 6 0,-2 2 1,0 0-1,-2 7 0,0 4 1,0 2 0,0 5 0,2 1-1,1 10 1,0 0-1,0 0 0,-16 9 1,8 6-2,-3 3 2,-5 5-2,-2 3 2,-3 5-2,-3 1 2,0-2-1,0-4 0,1-2 0,4-3 1,1-7-1,5 1 0,3-8 0,10-7 0,-12 8-1,12-8 1,0 0 0,12 5-1,-2-1 1,2-2 0,5 4 0,1 0 0,5-1 0,1 3 1,2-1-1,0-1 0,0 2 1,-1 0-1,-3-1 1,-3 0-1,-3-2 0,-4-1 1,-1-1 0,-11-3 0,9 4 0,-9-4 1,0 0-1,0 0 0,0 0-2,0 0-4,0 0-28,0 0-8,0 0 0,1 17-2</inkml:trace>
  <inkml:trace contextRef="#ctx0" brushRef="#br1" timeOffset="-92844">4373 3812 13,'0'0'30,"0"0"-1,0 0 2,0 0-19,-10 11-4,7 4-1,-5-1-2,2 7-1,-3 1-2,0 5 1,-2 1-1,1-3 1,1 2-1,0-4 0,0-2 0,3-5-1,0-3 0,2-3 0,4-10-1,-4 11-1,4-11-1,0 0-2,4-14-2,-2-1-1,5 0-2,-3-8 0,6 1 1,-2-7 0,5 3 2,-3-2 2,1 1 3,1 4 3,-4 1 3,2 7 2,-6-1 2,-4 16 0,8-19 1,-8 19 0,0 0-2,0 0-1,0 0-2,-16 2-2,0 4 0,-6 1-1,-2 1-1,-4 0-1,-1-1 1,0 1 0,3-1 0,4-3-1,5 0-2,1-5-6,16 1-19,0 0-7,0 0-2,0 0 0</inkml:trace>
  <inkml:trace contextRef="#ctx0" brushRef="#br0" timeOffset="1266">4041 2974 35,'-3'-8'33,"3"8"0,-3-9-1,3 9-21,0 0-3,0 0-3,2 12-1,-1-3 0,5 4-1,-3 1 2,3 8-1,1 0 0,0 3 0,-1-1-1,3 3 0,-3-1-1,0 3-1,4-4 0,-2 0 0,0-2 0,1-2 0,-1-3-1,-2-3 1,0-1-1,0-4 0,-6-10 1,10 13-1,-10-13-1,0 0 0,0 0-3,0 0-3,9 8-12,-9-8-19,0 0 0,3-14-1,-3 14 1</inkml:trace>
  <inkml:trace contextRef="#ctx0" brushRef="#br0" timeOffset="1672">4079 3021 15,'9'-17'32,"2"0"0,4 4 2,4 6-20,-1-3-1,6 7-3,-2 2-1,4 5-3,-5 3 0,0 4-2,-8 3-1,-5 2 0,-7 1-1,-3 3-1,-6-3 0,-7 0-3,-2-1-3,-5-7-15,3 0-16,3-3-1,2-1-1,2-5 2</inkml:trace>
  <inkml:trace contextRef="#ctx0" brushRef="#br0" timeOffset="3063">4366 3216 37,'0'0'34,"0"0"1,0 0 0,0 0-20,0 0-6,10 17-2,-7-8-3,3 4-2,-1-1 0,1 1-1,2-2-2,-8-11-2,20 13-3,-20-13-8,19-7-16,-10-2-5,0-2-2,-2-7 3</inkml:trace>
  <inkml:trace contextRef="#ctx0" brushRef="#br0" timeOffset="3281">4448 3023 46,'-4'-12'35,"4"12"1,0 0-2,0 0-25,0 0-9,0 0-31,0 0-2,10 5-2,0 4-1</inkml:trace>
  <inkml:trace contextRef="#ctx0" brushRef="#br0" timeOffset="3563">4747 3177 22,'0'0'35,"4"-14"3,-4 14-1,0 0-13,0 0-8,-10-5-7,-1 7-3,0 4-2,-2 5-3,-1 2 0,-1 4-1,2 2-1,0 4 1,7 0 0,3 0-1,3 0 1,8-1 0,4-1-1,3-6 1,5-1 0,1-5 0,4-2 0,-2-6 0,0-1 0,-4-3 1,0-3 0,-7 0 0,-3-3-1,-5-2 1,-4 0 0,-3-2-1,-3 2 1,-3 0-1,-1-1 0,-4 3 0,2 1-1,2 4 1,-2 2 0,12 2 0,-13-3 0,13 3 0,0 0-1,0 0 1,0 0 1,12 4-1,-12-4 0,20 0 1,-10-1-1,2-2 0,1 0 1,-4 1-1,1 0 0,-10 2 0,13-2 0,-13 2 1,0 0-1,9 5 0,-9-5 1,0 0 0,6 13 0,-6-13 0,6 11 0,-6-11 0,5 15-1,-1-4-3,-6-2-32,2 5-3,-2-2-1,-2 5-1</inkml:trace>
  <inkml:trace contextRef="#ctx0" brushRef="#br1" timeOffset="-86156">4828 3967 41,'0'0'30,"0"0"-3,0 0-7,-1 24-6,7 7-3,-4 5-4,4 9 1,-5 4-1,0 4 0,-5 5-2,-4-2-1,-6-3-1,-5-3-1,-2-3-3,-9-11-12,0-1-24,-3-6 1,-6-9-2,1-5 0</inkml:trace>
  <inkml:trace contextRef="#ctx0" brushRef="#br1" timeOffset="-86344">4606 4066 31,'0'0'33,"-13"-12"0,13 12 0,0 0-22,0 0-4,9-2-1,5 10-3,3 1-2,2 2-1,3 3 0,7 1-4,-4-6-3,4 3-6,-10-9-10,1-4-11,-2-4 2,-6-9-1</inkml:trace>
</inkml:ink>
</file>

<file path=ppt/ink/ink14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59.890"/>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Group>
    <inkml:annotationXML>
      <emma:emma xmlns:emma="http://www.w3.org/2003/04/emma" version="1.0">
        <emma:interpretation id="{A3E8EBB6-AE11-44E8-9055-10FDD97D94EB}" emma:medium="tactile" emma:mode="ink">
          <msink:context xmlns:msink="http://schemas.microsoft.com/ink/2010/main" type="inkDrawing" rotatedBoundingBox="11808,9598 13744,5130 13825,5165 11888,9633" semanticType="callout" shapeName="Other">
            <msink:sourceLink direction="with" ref="{AB59F1E3-D9C9-4E1C-ACA4-92C998E75771}"/>
            <msink:sourceLink direction="with" ref="{AD5A194E-E912-4AF4-A91E-8D9E9101CC56}"/>
          </msink:context>
        </emma:interpretation>
      </emma:emma>
    </inkml:annotationXML>
    <inkml:trace contextRef="#ctx0" brushRef="#br0">0 4470 1,'7'-12'20,"-8"0"0,5-1-16,2-2 1,3-5 0,4-5 1,-1-4 1,2-5-1,3-8 1,1-1 1,1-8-2,4-8 0,1-8-1,3-7 0,2-10-1,4-6 0,3-9-1,2-9 0,5-8 0,4-5 0,2-6 0,6-3 0,1-11 0,5 1 0,0-7 0,4 4 0,-4-4 0,3-3 1,-2-1-1,3 2 0,-1 1 0,2 6 0,-1 1 1,-3 4-2,3 6 0,-2 6 0,-2 1-1,-4 6 1,-3 2-1,0 5 0,-3 7 0,-3 6 1,-2 7-1,-5 11 0,-5 10 0,-5 12 0,-8 13-1,-4 9-2,-7 13-5,-8 5-24,-3 7-5,-1 11-2,-14-4 2</inkml:trace>
  </inkml:traceGroup>
</inkml:ink>
</file>

<file path=ppt/ink/ink14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35.312"/>
    </inkml:context>
    <inkml:brush xml:id="br0">
      <inkml:brushProperty name="width" value="0.05292" units="cm"/>
      <inkml:brushProperty name="height" value="0.05292" units="cm"/>
      <inkml:brushProperty name="color" value="#000080"/>
      <inkml:brushProperty name="fitToCurve" value="1"/>
      <inkml:brushProperty name="ignorePressure" value="1"/>
    </inkml:brush>
    <inkml:brush xml:id="br1">
      <inkml:brushProperty name="width" value="0.05292" units="cm"/>
      <inkml:brushProperty name="height" value="0.05292" units="cm"/>
      <inkml:brushProperty name="color" value="#FF9900"/>
      <inkml:brushProperty name="fitToCurve" value="1"/>
      <inkml:brushProperty name="ignorePressure" value="1"/>
    </inkml:brush>
  </inkml:definitions>
  <inkml:traceGroup>
    <inkml:annotationXML>
      <emma:emma xmlns:emma="http://www.w3.org/2003/04/emma" version="1.0">
        <emma:interpretation id="{48349C3D-1704-4FBE-AF0F-EB1587F9EFBF}" emma:medium="tactile" emma:mode="ink">
          <msink:context xmlns:msink="http://schemas.microsoft.com/ink/2010/main" type="writingRegion" rotatedBoundingBox="17404,3672 16257,8082 15820,7969 16967,3558"/>
        </emma:interpretation>
      </emma:emma>
    </inkml:annotationXML>
    <inkml:traceGroup>
      <inkml:annotationXML>
        <emma:emma xmlns:emma="http://www.w3.org/2003/04/emma" version="1.0">
          <emma:interpretation id="{B374B6BC-81FE-4CFA-8046-840950D86E87}" emma:medium="tactile" emma:mode="ink">
            <msink:context xmlns:msink="http://schemas.microsoft.com/ink/2010/main" type="paragraph" rotatedBoundingBox="17404,3672 16257,8082 15820,7969 16967,3558" alignmentLevel="1"/>
          </emma:interpretation>
        </emma:emma>
      </inkml:annotationXML>
      <inkml:traceGroup>
        <inkml:annotationXML>
          <emma:emma xmlns:emma="http://www.w3.org/2003/04/emma" version="1.0">
            <emma:interpretation id="{64AA6FFE-26A5-4476-87C2-4F4006E924A4}" emma:medium="tactile" emma:mode="ink">
              <msink:context xmlns:msink="http://schemas.microsoft.com/ink/2010/main" type="line" rotatedBoundingBox="17404,3672 16257,8082 15820,7969 16967,3558"/>
            </emma:interpretation>
          </emma:emma>
        </inkml:annotationXML>
        <inkml:traceGroup>
          <inkml:annotationXML>
            <emma:emma xmlns:emma="http://www.w3.org/2003/04/emma" version="1.0">
              <emma:interpretation id="{01D33226-7B8E-4AF1-9A47-CD4AD3BD1F22}" emma:medium="tactile" emma:mode="ink">
                <msink:context xmlns:msink="http://schemas.microsoft.com/ink/2010/main" type="inkWord" rotatedBoundingBox="17387,3668 17344,3831 17157,3782 17199,3619"/>
              </emma:interpretation>
            </emma:emma>
          </inkml:annotationXML>
          <inkml:trace contextRef="#ctx0" brushRef="#br0">458-939 34,'0'0'32,"0"0"1,0 0-1,0 0-21,0 0-4,-11 22-4,7-2-10,-5 0-14,1 4-10,1 4-2,-3-2 1</inkml:trace>
          <inkml:trace contextRef="#ctx0" brushRef="#br0" timeOffset="-406">238-822 5,'0'0'6,"-8"-10"-6,8 10-1</inkml:trace>
        </inkml:traceGroup>
        <inkml:traceGroup>
          <inkml:annotationXML>
            <emma:emma xmlns:emma="http://www.w3.org/2003/04/emma" version="1.0">
              <emma:interpretation id="{54B385CC-4834-4C26-91BE-387CB73A997C}" emma:medium="tactile" emma:mode="ink">
                <msink:context xmlns:msink="http://schemas.microsoft.com/ink/2010/main" type="inkWord" rotatedBoundingBox="17193,4127 17158,4257 17110,4245 17144,4114"/>
              </emma:interpretation>
              <emma:one-of disjunction-type="recognition" id="oneOf0">
                <emma:interpretation id="interp0" emma:lang="" emma:confidence="1">
                  <emma:literal/>
                </emma:interpretation>
              </emma:one-of>
            </emma:emma>
          </inkml:annotationXML>
          <inkml:trace contextRef="#ctx0" brushRef="#br0" timeOffset="172">264-480 30,'-15'18'31,"-5"-4"1,8 0-8,1 4-38,-1-3-11,5 5-3,1-1-2</inkml:trace>
        </inkml:traceGroup>
        <inkml:traceGroup>
          <inkml:annotationXML>
            <emma:emma xmlns:emma="http://www.w3.org/2003/04/emma" version="1.0">
              <emma:interpretation id="{1A6FC5F7-9284-4770-9F08-99566EA46E33}" emma:medium="tactile" emma:mode="ink">
                <msink:context xmlns:msink="http://schemas.microsoft.com/ink/2010/main" type="inkWord" rotatedBoundingBox="16990,4607 16740,5565 16607,5531 16857,4572">
                  <msink:destinationLink direction="with" ref="{6313B720-6E73-4239-A5D1-E5A013AA1961}"/>
                </msink:context>
              </emma:interpretation>
            </emma:emma>
          </inkml:annotationXML>
          <inkml:trace contextRef="#ctx0" brushRef="#br0" timeOffset="313">61 0 10,'-17'18'25,"6"5"-5,-3-6-14,1-4-26,7 8 0</inkml:trace>
          <inkml:trace contextRef="#ctx0" brushRef="#br0" timeOffset="438">-111 344 16,'-11'34'30,"-5"-7"0,6 0 1,0-3-22,2 0-8,-2-4-13,4-3-12,5 1-4,-4-1 1</inkml:trace>
          <inkml:trace contextRef="#ctx0" brushRef="#br0" timeOffset="547">-241 706 33,'-11'28'25,"-1"1"-6,-1-3-4,2 3-8,3-3-12,2 4-17,-6-7-4,8 5 0</inkml:trace>
        </inkml:traceGroup>
        <inkml:traceGroup>
          <inkml:annotationXML>
            <emma:emma xmlns:emma="http://www.w3.org/2003/04/emma" version="1.0">
              <emma:interpretation id="{021F0146-CD81-4759-9570-909E8829F38B}" emma:medium="tactile" emma:mode="ink">
                <msink:context xmlns:msink="http://schemas.microsoft.com/ink/2010/main" type="inkWord" rotatedBoundingBox="16499,5837 16343,6434 16307,6425 16462,5827"/>
              </emma:interpretation>
              <emma:one-of disjunction-type="recognition" id="oneOf1">
                <emma:interpretation id="interp1" emma:lang="" emma:confidence="1">
                  <emma:literal/>
                </emma:interpretation>
              </emma:one-of>
            </emma:emma>
          </inkml:annotationXML>
          <inkml:trace contextRef="#ctx0" brushRef="#br0" timeOffset="688">-430 1230 23,'-13'34'28,"-5"-4"0,4 0-10,3-2-9,3-1-13,2-3-10,-1-6-12,7 2-1,-6-4-1</inkml:trace>
          <inkml:trace contextRef="#ctx0" brushRef="#br0" timeOffset="797">-542 1577 8,'-13'24'27,"4"6"2,-1-3-5,1 3-10,-3-3-8,6 1-17,1 0-15,-4-5-1,6 2-2</inkml:trace>
        </inkml:traceGroup>
        <inkml:traceGroup>
          <inkml:annotationXML>
            <emma:emma xmlns:emma="http://www.w3.org/2003/04/emma" version="1.0">
              <emma:interpretation id="{0EB57442-DB5A-4C9F-A877-6A579F8841B4}" emma:medium="tactile" emma:mode="ink">
                <msink:context xmlns:msink="http://schemas.microsoft.com/ink/2010/main" type="inkWord" rotatedBoundingBox="16226,6768 16197,6878 16189,6876 16218,6766"/>
              </emma:interpretation>
              <emma:one-of disjunction-type="recognition" id="oneOf2">
                <emma:interpretation id="interp2" emma:lang="" emma:confidence="1">
                  <emma:literal/>
                </emma:interpretation>
              </emma:one-of>
            </emma:emma>
          </inkml:annotationXML>
          <inkml:trace contextRef="#ctx0" brushRef="#br0" timeOffset="953">-703 2161 1,'-16'35'18,"6"-1"-18,2 6-11</inkml:trace>
        </inkml:traceGroup>
        <inkml:traceGroup>
          <inkml:annotationXML>
            <emma:emma xmlns:emma="http://www.w3.org/2003/04/emma" version="1.0">
              <emma:interpretation id="{54659A5B-3EC2-4F45-8036-1B658C92EBAF}" emma:medium="tactile" emma:mode="ink">
                <msink:context xmlns:msink="http://schemas.microsoft.com/ink/2010/main" type="inkWord" rotatedBoundingBox="16402,7526 16257,8082 15820,7969 15965,7413">
                  <msink:destinationLink direction="to" ref="{443E9FAF-A66B-4D3D-8C24-962809881BFE}"/>
                  <msink:destinationLink direction="to" ref="{E3187013-C7B1-477B-BFEC-2E759A1F9600}"/>
                  <msink:destinationLink direction="with" ref="{DE68B089-6ACE-4441-8D00-3BF784B2751E}"/>
                  <msink:destinationLink direction="with" ref="{4C83E990-3EEE-43DD-9321-B576E610B4D7}"/>
                </msink:context>
              </emma:interpretation>
              <emma:one-of disjunction-type="recognition" id="oneOf3">
                <emma:interpretation id="interp3" emma:lang="" emma:confidence="1">
                  <emma:literal/>
                </emma:interpretation>
              </emma:one-of>
            </emma:emma>
          </inkml:annotationXML>
          <inkml:trace contextRef="#ctx0" brushRef="#br1" timeOffset="-144141">-1038 3092 18,'6'-17'26,"-2"6"0,-4 11-10,9-16-3,-9 16-3,10-15-1,-10 15-3,14-13-1,-5 7 1,-9 6-2,18-13 0,-8 4 0,0 3-2,2-1 1,1 2-1,0-2-1,3 3 0,-1 0 0,1-2 0,0 4-1,0 1 1,-1 0-1,0 2 0,-1 1 1,0 0-1,-3 3 0,1-1 0,1 3 1,-2 2-1,1-1 0,0 1 0,-2 3 1,0 1-1,-1 1 0,-2 1 1,3 1-1,-3-1 1,-1 5-1,0-2 1,-1 2-1,-1-2 1,-1 1-1,1 0 1,-1 0 0,-1 0 1,-2-2-1,-1 1 0,-3-3 1,-3 2-1,1-2 1,-2 1-1,-4-1 1,-2 1-1,-1-3 1,-1-1-1,-2-3 0,1 1 0,-4-4 1,1-2-1,-1-4 0,1-1 0,-2-4 0,4-2 1,-2-1-1,2-1 0,1-1 0,2 0 1,0-2-1,3 1 0,0 0 0,3-2 0,-1-1 0,3-2 0,1 0 0,3-2 0,0-3-1,4 0 0,2-1 0,2 0 0,5-2 0,-3 1-2,5 6-3,-5-5-9,5 8-25,1 3 0,-2 3-1,-2 3 1</inkml:trace>
          <inkml:trace contextRef="#ctx0" brushRef="#br1" timeOffset="-143141">-761 3010 30,'0'0'33,"0"0"0,0-17-3,0 17-19,0 0-2,0 0-3,0 0-2,-2 14-1,2-5-2,0 4 0,0 4 1,0 3-1,0 2 1,0 4-1,0 2 0,1 2 2,-1 0-3,1 1 1,0-3 0,0-1-1,1-1 1,0-2 0,-1-2-1,0-4 1,0-5-1,0-1 0,-1-12-1,1 13-2,-1-13-7,0 0-19,0 0-6,4-17-1,-5 5 1</inkml:trace>
          <inkml:trace contextRef="#ctx0" brushRef="#br1" timeOffset="-142703">-920 3246 7,'0'0'30,"-7"-12"1,7 12 0,0 0-14,0 0-5,0 0-2,0 0-3,13-5-1,-13 5-2,13-4 0,-13 4-1,21-5 0,-7 0 0,2 3 0,0-1-2,0 2 1,0-1-1,0 1 0,0-1 0,-3 0-1,-1 2 1,0-2-1,-1 1 0,-1-1 0,1 1 0,-2-1-2,2 1-1,-1-3-2,4 5-3,-14-1-10,20-14-16,-8 10-2,-1 0 2,0-1 0</inkml:trace>
          <inkml:trace contextRef="#ctx0" brushRef="#br1" timeOffset="-142281">-685 3055 13,'0'0'31,"-3"-14"1,3 14 0,0 0-15,0 0-5,0 0-3,0 0-4,0 0-2,-4 18-2,6-6 0,0 0-1,0 3 1,0-3-1,0 0 1,-2-12 0,4 15 1,-4-15 0,0 0 0,0 0 0,0 0 1,-15-3-1,15 3-1,-14-14 0,14 14 0,-12-15-1,12 15 0,-8-17-1,8 17 1,-1-11-1,1 11 1,0 0-1,11-4 1,-11 4 0,11 8 1,-11-8-1,11 12 1,-11-12 0,7 13 0,-5-4-1,-2-9-2,2 20-11,-2-20-21,-4 16 0,-2-7-3,6-9 2</inkml:trace>
          <inkml:trace contextRef="#ctx0" brushRef="#br1" timeOffset="-141719">-899 3270 22,'0'0'33,"0"0"2,0 0-2,-10-11-16,10 11-7,0 0-2,0 0-4,9 15-2,-9-15-1,9 14-1,-6-5 1,2 0 0,-1 3-1,-4-12 1,6 14 1,-6-14-2,4 8 2,-4-8-1,0 0 1,0 0 0,0 0-1,-11 0 1,11 0-1,-11-4 0,11 4 0,-14-6-1,14 6 0,-9-8 0,9 8-1,0-9 1,0 9-1,8-12 1,-8 12-1,16-7 0,-7 5 1,3 2 0,1 2 0,-3 3 0,2 1 1,-3 3-1,1 0 0,-4 1 1,-6-10 0,7 17-1,-7-17 1,0 14 1,0-14-1,0 0 0,-16 9 0,6-10 0,1-1-1,0 0 1,0-2-1,9 4-1,-15-9 0,15 9 0,-3-11 0,3 11 0,10-11 0,0 7 0,-1-1 0,2 2 1,1 0-1,-3 2 1,1 1 1,-10 0 0,9 8 0,-9-8 0,-6 13 0,6-13 1,-16 17-1,6-10 1,1-1-1,-1-4 0,10-2-1,-12 0 1,12 0-1,-3-9 0,3 9-1,3-15 0,-3 15 1,11-12-1,-11 12 0,14-4 1,-14 4 0,15 5 0,-15-5 0,12 15 1,-9-3-2,2 4-9,-5-1-27,-3-1 0,-6 1-2,-4 0 0</inkml:trace>
          <inkml:trace contextRef="#ctx0" brushRef="#br0" timeOffset="1078">-883 2827 40,'-11'33'35,"0"-4"1,4-2 0,4 0-24,-7-4-4,6 1-7,2 4-8,-6-9-7,6 5-16,-2-2-6,-2 1 0,0 1 1</inkml:trace>
        </inkml:traceGroup>
      </inkml:traceGroup>
    </inkml:traceGroup>
  </inkml:traceGroup>
</inkml:ink>
</file>

<file path=ppt/ink/ink14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00.812"/>
    </inkml:context>
    <inkml:brush xml:id="br0">
      <inkml:brushProperty name="width" value="0.05292" units="cm"/>
      <inkml:brushProperty name="height" value="0.05292" units="cm"/>
      <inkml:brushProperty name="color" value="#008000"/>
      <inkml:brushProperty name="fitToCurve" value="1"/>
      <inkml:brushProperty name="ignorePressure" value="1"/>
    </inkml:brush>
    <inkml:context xml:id="ctx1">
      <inkml:inkSource xml:id="inkSrc4">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1" timeString="2024-02-27T18:03:17.216"/>
    </inkml:context>
    <inkml:brush xml:id="br1">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A42B0A74-22D9-4AAB-B558-006C59BDBCE6}" emma:medium="tactile" emma:mode="ink">
          <msink:context xmlns:msink="http://schemas.microsoft.com/ink/2010/main" type="writingRegion" rotatedBoundingBox="13536,5530 14743,3968 15124,4263 13917,5824"/>
        </emma:interpretation>
      </emma:emma>
    </inkml:annotationXML>
    <inkml:traceGroup>
      <inkml:annotationXML>
        <emma:emma xmlns:emma="http://www.w3.org/2003/04/emma" version="1.0">
          <emma:interpretation id="{2841F9DC-FDEB-4F8A-8B36-9CC559C96B75}" emma:medium="tactile" emma:mode="ink">
            <msink:context xmlns:msink="http://schemas.microsoft.com/ink/2010/main" type="paragraph" rotatedBoundingBox="13536,5530 14743,3968 15124,4263 13917,5824" alignmentLevel="1"/>
          </emma:interpretation>
        </emma:emma>
      </inkml:annotationXML>
      <inkml:traceGroup>
        <inkml:annotationXML>
          <emma:emma xmlns:emma="http://www.w3.org/2003/04/emma" version="1.0">
            <emma:interpretation id="{7C310EDD-FC90-4834-BC95-1E22B72208C5}" emma:medium="tactile" emma:mode="ink">
              <msink:context xmlns:msink="http://schemas.microsoft.com/ink/2010/main" type="line" rotatedBoundingBox="13536,5530 14743,3968 15124,4263 13917,5824"/>
            </emma:interpretation>
          </emma:emma>
        </inkml:annotationXML>
        <inkml:traceGroup>
          <inkml:annotationXML>
            <emma:emma xmlns:emma="http://www.w3.org/2003/04/emma" version="1.0">
              <emma:interpretation id="{6364B411-A33E-4A32-A56B-80BFE4098DBA}" emma:medium="tactile" emma:mode="ink">
                <msink:context xmlns:msink="http://schemas.microsoft.com/ink/2010/main" type="inkWord" rotatedBoundingBox="13536,5530 14700,4023 15081,4318 13917,5824"/>
              </emma:interpretation>
              <emma:one-of disjunction-type="recognition" id="oneOf0">
                <emma:interpretation id="interp0" emma:lang="" emma:confidence="1">
                  <emma:literal/>
                </emma:interpretation>
              </emma:one-of>
            </emma:emma>
          </inkml:annotationXML>
          <inkml:trace contextRef="#ctx0" brushRef="#br0">299 790 33,'0'0'30,"-3"-9"2,3 9-2,0 0-22,-8 15-2,6 2-1,-2 2-1,1 7-1,-1 4 0,1 6 0,1 3 1,0 2-2,-1 1 1,1-1-1,0-6 0,1-4-2,1-2-3,-2-9-1,5 1-5,-3-21-16,-5 11-8,5-11-2,-3-11 2</inkml:trace>
          <inkml:trace contextRef="#ctx0" brushRef="#br0" timeOffset="297">278 909 19,'1'-12'31,"-4"0"1,1-1-2,2 13-11,0 0-5,0 0-3,-14-4-4,14 4-3,-16 19 0,4-3-3,-5 2 0,-4 4-1,-2 0 1,-2 4-2,0-3 1,-1-2 0,4-4-1,1-5 0,3 0 0,5-5 1,2-2-2,11-5 0,-10 5 0,10-5 1,0 0-1,0 0 1,0 0 0,13 12 0,-13-12 1,20 11 1,-10-2 0,6 2 1,-1-1 0,1 2 0,1 1 0,3 0 1,-2-1-2,0-2-3,2 3-22,-5-4-9,-5-6-2,-10-3 0</inkml:trace>
          <inkml:trace contextRef="#ctx0" brushRef="#br0" timeOffset="953">965 50 10,'-13'-13'30,"-2"-1"0,4 4 2,-2 5-16,-3-2-3,4 7-4,-4-1-2,6 6-3,-5 2-2,3 5 0,-2 5-1,3 3 0,1 4-1,-1 4 1,5 6 0,0 5 0,5 3 0,1 3 0,1 4 0,4 3 0,-1 2 0,2 4 0,-1-4 0,1 1 2,-3-4-2,0-1 1,-3-6 1,-1-3 0,-4-8-1,-2-5 1,-2-7 0,0-6-1,-4-5-4,-4-10-4,3-3-20,-5-7-11,0-7 0,-5-6 0</inkml:trace>
          <inkml:trace contextRef="#ctx0" brushRef="#br0" timeOffset="1391">630 435 34,'0'0'33,"0"0"2,0 0-1,4-12-21,-4 12-1,12 0-2,-1 2-3,0-2-1,7 2-2,-1 0 1,7 0-1,-1-3-2,5-1-4,6 1-32,-3-3-3,-5 0-1,-4 2-3</inkml:trace>
          <inkml:trace contextRef="#ctx1" brushRef="#br1">1246-300 70 0,'0'-5'108'16,"0"0"31"-16,-4-1 4 0,4 3-17 0,0 0-22 16,-7-2-1-16,7 3-7 0,0-1-4 0,0-2-6 0,0 2-1 15,0 3-6-15,0-2-2 0,0-1-4 0,0 1-6 16,-3-1-2-16,3 3 7 0,0 0 7 0,0-3 3 0,0 1 4 16,0 2-5-16,0 0 7 0,0-3 1 0,-8 3 1 0,8 0 5 15,0 0 2-15,0-3 4 0,0 3 6 0,0 0 7 0,0-3 34 16,0 3 34-16,0 0 15 0,0 0 12 0,0 0 1 15,0 0 0-15,0 0-4 0,0 0-4 0,0 0-4 0,0-2-4 16,0 2 5-16,0 0 3 0,0 0-13 0,0 0-20 0,0 0-22 16,0 0-21-16,0 0-14 0,0 0-15 0,-7 0-5 15,7 0-12-15,0 2-3 0,0-2-7 0,0 3-1 0,0 0-13 16,0 0 0-16,0 2-7 0,0-2-8 0,-4 2 1 16,4 0-1-16,0 0-5 0,-7 0-4 0,4 3-3 0,3-3-4 15,-8 4 2-15,1 1-7 0,3-2 0 0,-3 2-2 0,0 3-7 16,-4-2-2-16,7 2-7 0,-3 3 4 0,-4-2-3 0,4-1 2 15,3 0-7-15,-10-3-6 0,10 1-21 0,4 0-31 0,-14-4-40 16,14 1-49-16,-4-3-72 0,-3 0-99 0,7 0-125 16,-4-2-130-16,4 3-75 0,0-3-98 0,-7-1 58 0,7 1 73 15,-7 0 28-15,7-3 19 0,-4 2 76 0,-3-2 144 16</inkml:trace>
        </inkml:traceGroup>
        <inkml:traceGroup>
          <inkml:annotationXML>
            <emma:emma xmlns:emma="http://www.w3.org/2003/04/emma" version="1.0">
              <emma:interpretation id="{230A16B1-92BD-4F69-90B8-9B0BE1F7CC4C}" emma:medium="tactile" emma:mode="ink">
                <msink:context xmlns:msink="http://schemas.microsoft.com/ink/2010/main" type="inkWord" rotatedBoundingBox="14771,4295 14918,4104 14929,4112 14782,4303"/>
              </emma:interpretation>
              <emma:one-of disjunction-type="recognition" id="oneOf1">
                <emma:interpretation id="interp1" emma:lang="" emma:confidence="0.5">
                  <emma:literal>T.</emma:literal>
                </emma:interpretation>
                <emma:interpretation id="interp2" emma:lang="" emma:confidence="0">
                  <emma:literal>#o.</emma:literal>
                </emma:interpretation>
                <emma:interpretation id="interp3" emma:lang="" emma:confidence="0">
                  <emma:literal>#I.</emma:literal>
                </emma:interpretation>
                <emma:interpretation id="interp4" emma:lang="" emma:confidence="0">
                  <emma:literal>F.</emma:literal>
                </emma:interpretation>
                <emma:interpretation id="interp5" emma:lang="" emma:confidence="0">
                  <emma:literal>FT.</emma:literal>
                </emma:interpretation>
              </emma:one-of>
            </emma:emma>
          </inkml:annotationXML>
          <inkml:trace contextRef="#ctx1" brushRef="#br1" timeOffset="9227.3533">1377-319 84 0,'0'-3'84'0,"7"1"13"0,-7 2 12 15,0-3-17-15,0 3-17 0,0 0-11 0,0 0-5 16,4 0-8-16,-4 0 8 0,0 0-3 0,0 3-5 0,0-3-2 15,-4 0-5-15,4 2-2 0,0-2-1 0,0 3 0 0,0 0-1 16,0-1 1-16,0-2 3 0,-7 6 0 0,0-3 4 0,7-1 0 16,0 1 0-16,-4 0 0 0,4-1 0 0,-7 3 8 15,-1 1 5-15,8-4 2 0,0 3-4 0,-3 0-4 0,-5 1-3 16,8 0-2-16,-3-1-1 0,-4 0-6 0,-1 0 2 16,8 0-2-16,-3 1-5 0,-5-4-2 0,8 3-6 0,-3 0-8 15,3 1-5-15,-7-3-8 0,7 2 1 0,-8 1-5 0,8-1-1 16,-3-3-3-16,3 3-1 0,-8 1-1 0,1-4-4 0,7 3-12 15,-3-2-11-15,-5-1-15 0,8 4-21 0,0-3-25 16,-3 2-39-16,3-2-45 0,-8 0-36 0,1-1-63 0,7 3-77 16,-11-2-24-16,11-1 60 0</inkml:trace>
        </inkml:traceGroup>
      </inkml:traceGroup>
    </inkml:traceGroup>
  </inkml:traceGroup>
</inkml:ink>
</file>

<file path=ppt/ink/ink14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0:32.10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1E6554E0-0AF1-4868-B292-0C0AE1A665EE}" emma:medium="tactile" emma:mode="ink">
          <msink:context xmlns:msink="http://schemas.microsoft.com/ink/2010/main" type="writingRegion" rotatedBoundingBox="20735,9622 19280,10149 19163,9827 20619,9300"/>
        </emma:interpretation>
      </emma:emma>
    </inkml:annotationXML>
    <inkml:traceGroup>
      <inkml:annotationXML>
        <emma:emma xmlns:emma="http://www.w3.org/2003/04/emma" version="1.0">
          <emma:interpretation id="{569D63F9-39C9-401C-B59A-FDAC57ACB76E}" emma:medium="tactile" emma:mode="ink">
            <msink:context xmlns:msink="http://schemas.microsoft.com/ink/2010/main" type="paragraph" rotatedBoundingBox="20735,9622 19280,10149 19163,9827 20619,9300" alignmentLevel="1"/>
          </emma:interpretation>
        </emma:emma>
      </inkml:annotationXML>
      <inkml:traceGroup>
        <inkml:annotationXML>
          <emma:emma xmlns:emma="http://www.w3.org/2003/04/emma" version="1.0">
            <emma:interpretation id="{36CB2B44-1F8F-474F-8C55-E3EED3093C31}" emma:medium="tactile" emma:mode="ink">
              <msink:context xmlns:msink="http://schemas.microsoft.com/ink/2010/main" type="line" rotatedBoundingBox="20735,9622 19280,10149 19163,9827 20619,9300"/>
            </emma:interpretation>
          </emma:emma>
        </inkml:annotationXML>
        <inkml:traceGroup>
          <inkml:annotationXML>
            <emma:emma xmlns:emma="http://www.w3.org/2003/04/emma" version="1.0">
              <emma:interpretation id="{4B46F8E5-4976-4B25-B116-4B97FB97131F}" emma:medium="tactile" emma:mode="ink">
                <msink:context xmlns:msink="http://schemas.microsoft.com/ink/2010/main" type="inkWord" rotatedBoundingBox="20733,9616 20176,9817 20062,9502 20619,9300"/>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I</emma:literal>
                </emma:interpretation>
              </emma:one-of>
            </emma:emma>
          </inkml:annotationXML>
          <inkml:trace contextRef="#ctx0" brushRef="#br0">8212 1584 47,'0'0'31,"-3"9"3,0 4-13,-5-1-11,3 8-1,-5 1-3,1 7 0,-2 1-2,0 2 1,-1-2-3,5-2 0,4-6-1,3 1 1,4-8-1,6-5 0,5-4-1,5-6-3,5 1-8,-1-5-24,2-3 1,-3-3-3,-3-2 1</inkml:trace>
          <inkml:trace contextRef="#ctx0" brushRef="#br0" timeOffset="953">8618 1490 32,'9'-4'34,"-9"4"0,0 0-1,0 9-17,0-9-5,-11 18-4,2-5-2,2 3-3,-1 0 0,0 0-1,0-2 0,3-2 0,-1-3-1,6-9 1,0 0 0,0 0 0,0 0 0,13-15 0,-6 2 0,2-2 0,0-1 0,1 0-1,-1 3 0,-3 2 0,-1 1 0,-5 10 0,0 0 0,0 0 1,0 0-1,-2 10 1,-3 1-2,5-11-6,-17 19-30,8-8 2,-2-1-3,-1 1 0</inkml:trace>
          <inkml:trace contextRef="#ctx0" brushRef="#br0" timeOffset="-250">8048 1584 28,'0'0'30,"0"0"3,0 0-2,0 0-22,0 0 0,14-11-1,4 10 1,-3-3-3,8 4-1,1-4 1,4 3-3,-2-1 0,1 2-1,0 2-4,-5-3-4,6 5-17,-10-2-12,-6-1-1,-12-1 1,9 3-2</inkml:trace>
        </inkml:traceGroup>
        <inkml:traceGroup>
          <inkml:annotationXML>
            <emma:emma xmlns:emma="http://www.w3.org/2003/04/emma" version="1.0">
              <emma:interpretation id="{D886B8CA-4D11-4B7D-A021-BF4ADEB84518}" emma:medium="tactile" emma:mode="ink">
                <msink:context xmlns:msink="http://schemas.microsoft.com/ink/2010/main" type="inkWord" rotatedBoundingBox="19625,10023 19280,10149 19165,9831 19510,9706">
                  <msink:destinationLink direction="from" ref="{A3165CEF-124C-4B3E-94DF-9A3168A53C67}"/>
                </msink:context>
              </emma:interpretation>
              <emma:one-of disjunction-type="recognition" id="oneOf1">
                <emma:interpretation id="interp5" emma:lang="" emma:confidence="0.5">
                  <emma:literal>-</emma:literal>
                </emma:interpretation>
                <emma:interpretation id="interp6" emma:lang="" emma:confidence="0">
                  <emma:literal>,</emma:literal>
                </emma:interpretation>
                <emma:interpretation id="interp7" emma:lang="" emma:confidence="0">
                  <emma:literal>t</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1703">7484 1803 0,'-1'-13'27,"1"13"-1,0 0-1,0 0-12,0 0-2,-12 1-3,8 10-3,-5 0-3,1 6 1,-3 4 0,-4 4 0,-5 2 2,2 7-1,-2-2 1,1 5-1,-1-1 0,2-1-1,0-2-1,6-1 0,2-4 0,2-6-2,1-5-1,3-5-2,5-3-8,-1-9-16,0 0-6,9-12 1,-5-2 0</inkml:trace>
          <inkml:trace contextRef="#ctx0" brushRef="#br0" timeOffset="-1375">7468 1820 19,'3'-9'31,"-3"9"-1,0 0 2,0 0-20,-14-1-2,3 7-3,-2 5-2,-6 1-4,-1 5 0,-2-1 0,-3 4-1,1-5 1,-2-1-1,2 1 1,2-3-1,2-2 0,2-1 0,3-2 0,3-1 0,2-1 0,10-5-1,-10 7 1,10-7 0,0 0-1,0 0 2,0 0-1,5 12 2,-5-12 0,14 12 0,-14-12 1,19 20 0,-9-9 1,3 1-2,-2-2 2,0 3-2,-2-2-1,1-3-3,1 0-23,-3 1-9,-8-9-2,0 0 0</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43.75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5357F929-0F62-4426-8FC2-CA3367952FFF}" emma:medium="tactile" emma:mode="ink">
          <msink:context xmlns:msink="http://schemas.microsoft.com/ink/2010/main" type="writingRegion" rotatedBoundingBox="9148,5252 9766,6350 9046,6755 8427,5657"/>
        </emma:interpretation>
      </emma:emma>
    </inkml:annotationXML>
    <inkml:traceGroup>
      <inkml:annotationXML>
        <emma:emma xmlns:emma="http://www.w3.org/2003/04/emma" version="1.0">
          <emma:interpretation id="{1F8BE5A9-B112-48FD-891A-025EC423B472}" emma:medium="tactile" emma:mode="ink">
            <msink:context xmlns:msink="http://schemas.microsoft.com/ink/2010/main" type="paragraph" rotatedBoundingBox="9148,5252 9766,6350 9046,6755 8427,5657" alignmentLevel="1"/>
          </emma:interpretation>
        </emma:emma>
      </inkml:annotationXML>
      <inkml:traceGroup>
        <inkml:annotationXML>
          <emma:emma xmlns:emma="http://www.w3.org/2003/04/emma" version="1.0">
            <emma:interpretation id="{C00B7001-FC85-447C-92B0-4B3847A35F0D}" emma:medium="tactile" emma:mode="ink">
              <msink:context xmlns:msink="http://schemas.microsoft.com/ink/2010/main" type="line" rotatedBoundingBox="9148,5252 9766,6350 9046,6755 8427,5657"/>
            </emma:interpretation>
          </emma:emma>
        </inkml:annotationXML>
        <inkml:traceGroup>
          <inkml:annotationXML>
            <emma:emma xmlns:emma="http://www.w3.org/2003/04/emma" version="1.0">
              <emma:interpretation id="{502F021B-F12F-45BA-BC25-19C4C54800F8}" emma:medium="tactile" emma:mode="ink">
                <msink:context xmlns:msink="http://schemas.microsoft.com/ink/2010/main" type="inkWord" rotatedBoundingBox="9148,5252 9766,6350 9046,6755 8427,5657">
                  <msink:destinationLink direction="with" ref="{C9C8BC86-3D68-4694-AE86-B8A123DC581D}"/>
                </msink:context>
              </emma:interpretation>
              <emma:one-of disjunction-type="recognition" id="oneOf0">
                <emma:interpretation id="interp0" emma:lang="" emma:confidence="0.5">
                  <emma:literal>is</emma:literal>
                </emma:interpretation>
                <emma:interpretation id="interp1" emma:lang="" emma:confidence="0">
                  <emma:literal>i☹'</emma:literal>
                </emma:interpretation>
                <emma:interpretation id="interp2" emma:lang="" emma:confidence="0.5">
                  <emma:literal>i .</emma:literal>
                </emma:interpretation>
                <emma:interpretation id="interp3" emma:lang="" emma:confidence="0">
                  <emma:literal>E .</emma:literal>
                </emma:interpretation>
                <emma:interpretation id="interp4" emma:lang="" emma:confidence="0">
                  <emma:literal>= .</emma:literal>
                </emma:interpretation>
              </emma:one-of>
            </emma:emma>
          </inkml:annotationXML>
          <inkml:trace contextRef="#ctx0" brushRef="#br0">712 943 26,'0'0'30,"-9"-14"1,9 14-1,0 0-23,-7 10-1,11 3-2,2 4 0,7 9-2,0 5 0,6 5 0,-1 4-1,1 1 1,0-4-2,-2-3 1,-4-7-2,-2-8-1,-3-9-2,-8-10 0,6-12 0,-8-11 0,-2-3 0,-4-11 0,-1-4 2,-3-6 0,-1 0 2,-3 2 0,4 6 2,0 6-1,1 6 1,5 8 1,3 6 0,3 13 1,12-1 1,5 11-1,0 3 0,9 6 0,3 1 0,6 4-1,2-1-1,0 2 0,0-2 0,-3-3-1,-4-4 0,-4 0 0,-6-6-1,-4-2-2,-4 0-8,-12-8-24,0 0 1,2-9-3,-11 0 2</inkml:trace>
          <inkml:trace contextRef="#ctx0" brushRef="#br0" timeOffset="1468">2 315 32,'0'0'33,"-9"-5"0,9 5-1,0 0-21,12-7-3,4 4-1,4-5-2,11 3 0,0-3 0,8 2-1,3-3-1,4 1 1,-5-1-2,0 2 0,-6 2-3,-8 0-3,-1 4-5,-15-4-16,0 4-11,-11 1-1,0 0 1</inkml:trace>
          <inkml:trace contextRef="#ctx0" brushRef="#br0" timeOffset="1734">286 296 10,'-6'24'31,"-1"2"0,-2 6 2,2 8-13,-3-1-8,7 6-2,0-3-4,6 0-1,5-7-2,6-5-1,5-9 0,6-9-3,4-7-4,0-10-16,3-5-11,0-6-3,-7-5 1</inkml:trace>
          <inkml:trace contextRef="#ctx0" brushRef="#br0" timeOffset="2234">757 7 42,'10'-7'33,"-10"7"1,0 0 0,1 13-24,-1-13-2,-6 22-4,2-9 1,0 3-5,1 5-4,-5-4-11,0 2-19,1-3-1,1-1 0,0 0 0</inkml:trace>
          <inkml:trace contextRef="#ctx0" brushRef="#br0" timeOffset="2562">654 9 43,'0'0'34,"0"0"1,-10 9-1,2 4-22,2 5-9,3 5-26,-4 3-9,-3 0-3,3 0 0</inkml:trace>
        </inkml:traceGroup>
      </inkml:traceGroup>
    </inkml:traceGroup>
  </inkml:traceGroup>
</inkml:ink>
</file>

<file path=ppt/ink/ink14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43.500"/>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4C83E990-3EEE-43DD-9321-B576E610B4D7}" emma:medium="tactile" emma:mode="ink">
          <msink:context xmlns:msink="http://schemas.microsoft.com/ink/2010/main" type="inkDrawing" rotatedBoundingBox="13256,7261 15674,3822 17159,4865 14741,8305" semanticType="callout" shapeName="Other">
            <msink:sourceLink direction="with" ref="{D9EBFF92-9735-42CC-B343-D503C7F59DFE}"/>
            <msink:sourceLink direction="with" ref="{54659A5B-3EC2-4F45-8036-1B658C92EBAF}"/>
          </msink:context>
        </emma:interpretation>
      </emma:emma>
    </inkml:annotationXML>
    <inkml:trace contextRef="#ctx0" brushRef="#br0">3588 8 14,'-10'-1'25,"-6"-5"-1,16 6-1,-11 0-24,11 11 1,5 10 1,5 21 0,4 17 0,5 20 0,4 21 1,4 23 1,1 17 0,5 11-2,-2 7-2,2 1-6,-5-5-12,-2-18-5,2-10-2</inkml:trace>
    <inkml:trace contextRef="#ctx0" brushRef="#br0" timeOffset="953">1949 1834 16,'-23'-8'24,"15"24"1,7 18-17,4 20 0,11 21 0,2 20 0,8 20-1,4 20 0,7 14-3,2 17-1,5 12-2,3 8-3,2 0-3,1-6-12,0-11-11,-7-24 0,0-20-1</inkml:trace>
    <inkml:trace contextRef="#ctx0" brushRef="#br0" timeOffset="1250">1307 2227 15,'-12'3'24,"9"24"1,-3 14 1,12 20-25,11 23 2,5 20 0,12 21 2,7 14-1,11 17 0,5 11-4,4 4-2,6 4-13,3-10-12,-13-25 1,-2-17-1</inkml:trace>
  </inkml:traceGroup>
</inkml:ink>
</file>

<file path=ppt/ink/ink14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0:37.09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C7BB8041-8525-4B9F-9E8A-5B733DA84A7F}" emma:medium="tactile" emma:mode="ink">
          <msink:context xmlns:msink="http://schemas.microsoft.com/ink/2010/main" type="writingRegion" rotatedBoundingBox="13873,10735 14854,9999 15097,10323 14117,11059"/>
        </emma:interpretation>
      </emma:emma>
    </inkml:annotationXML>
    <inkml:traceGroup>
      <inkml:annotationXML>
        <emma:emma xmlns:emma="http://www.w3.org/2003/04/emma" version="1.0">
          <emma:interpretation id="{E7B2563C-A002-4DDD-961D-91833B8B15BE}" emma:medium="tactile" emma:mode="ink">
            <msink:context xmlns:msink="http://schemas.microsoft.com/ink/2010/main" type="paragraph" rotatedBoundingBox="13873,10735 14854,9999 15097,10323 14117,11059" alignmentLevel="1"/>
          </emma:interpretation>
        </emma:emma>
      </inkml:annotationXML>
      <inkml:traceGroup>
        <inkml:annotationXML>
          <emma:emma xmlns:emma="http://www.w3.org/2003/04/emma" version="1.0">
            <emma:interpretation id="{FC6A8FFF-5FD8-498C-AAD0-042C808FDCCF}" emma:medium="tactile" emma:mode="ink">
              <msink:context xmlns:msink="http://schemas.microsoft.com/ink/2010/main" type="line" rotatedBoundingBox="13873,10735 14854,9999 15097,10323 14117,11059"/>
            </emma:interpretation>
          </emma:emma>
        </inkml:annotationXML>
        <inkml:traceGroup>
          <inkml:annotationXML>
            <emma:emma xmlns:emma="http://www.w3.org/2003/04/emma" version="1.0">
              <emma:interpretation id="{02E7198A-C019-4685-AABB-F40D55A1A366}" emma:medium="tactile" emma:mode="ink">
                <msink:context xmlns:msink="http://schemas.microsoft.com/ink/2010/main" type="inkWord" rotatedBoundingBox="13873,10735 14057,10597 14261,10868 14077,11006">
                  <msink:destinationLink direction="with" ref="{C9C8BC86-3D68-4694-AE86-B8A123DC581D}"/>
                  <msink:destinationLink direction="from" ref="{C5A1E612-5222-4CCC-8609-6764EC1798D3}"/>
                  <msink:destinationLink direction="to" ref="{A3165CEF-124C-4B3E-94DF-9A3168A53C67}"/>
                </msink:context>
              </emma:interpretation>
              <emma:one-of disjunction-type="recognition" id="oneOf0">
                <emma:interpretation id="interp0" emma:lang="" emma:confidence="0.5">
                  <emma:literal>t"</emma:literal>
                </emma:interpretation>
                <emma:interpretation id="interp1" emma:lang="" emma:confidence="0">
                  <emma:literal>t.</emma:literal>
                </emma:interpretation>
                <emma:interpretation id="interp2" emma:lang="" emma:confidence="0">
                  <emma:literal>T"</emma:literal>
                </emma:interpretation>
                <emma:interpretation id="interp3" emma:lang="" emma:confidence="0">
                  <emma:literal>E"</emma:literal>
                </emma:interpretation>
                <emma:interpretation id="interp4" emma:lang="" emma:confidence="0">
                  <emma:literal>X"</emma:literal>
                </emma:interpretation>
              </emma:one-of>
            </emma:emma>
          </inkml:annotationXML>
          <inkml:trace contextRef="#ctx0" brushRef="#br0">1896 2778 18,'0'0'24,"0"0"2,10 7-16,-10-7-1,10 15-2,-4-5 1,3 6-1,-1 0 0,3 6 0,-5-1-1,5 4 0,-2-2-1,2 4 0,-3-4-1,2 1-1,-2-3-1,1-2 0,-1-3-1,1-5-1,-9-11 0,12 10-1,-12-10 0,12-8-2,-10-3-2,-3-6-2,0-1-2,-5-8-3,0 2-1,-4-4 1,1 3 0,-4-3 3,1 4 6,-1 3 4,0 0 6,2 7 4,-3-3 2,14 17 1,-20-18 0,20 18-2,-14-11-2,14 11-3,0 0-2,0 0-3,0 0-1,0 0 0,0 0-1,0 0 0,14 8 0,-3-3-1,0 2 1,1 2 0,3 0 1,-1 0-1,0 0 0,4-1 2,-2-2-2,2-1 1,-3-1 0,1-1 0,0-2 0,-3 0 0,-2-1 0,-11 0 0,14-2 1,-14 2-1,0 0 1,10-2 0,-10 2 0,0 0 0,0 0 0,0 0-1,0 0 0,0 0 0,-9 13-1,6-4 0,-1 4-1,-3 1 1,1 5 0,0 2 0,-3 1 0,2-3 0,1-1 0,-2-2 0,2-5 0,6-11 0,-9 13 1,9-13 0,0 0-1,0 0 1,0 0 0,0 0 0,-3-9-1,3 9 1,-3-18-1,-2 5 0,3-1 1,-1 1-1,1-1 0,0 1 0,1 3 0,1 10-1,-2-12 1,2 12 0,0 0-3,0 0-8,-7 9-27,7-9 0,-6 14-2,6-14 1</inkml:trace>
        </inkml:traceGroup>
        <inkml:traceGroup>
          <inkml:annotationXML>
            <emma:emma xmlns:emma="http://www.w3.org/2003/04/emma" version="1.0">
              <emma:interpretation id="{EC858A9F-BFC7-4B34-81AE-33E5AF87B8FC}" emma:medium="tactile" emma:mode="ink">
                <msink:context xmlns:msink="http://schemas.microsoft.com/ink/2010/main" type="inkWord" rotatedBoundingBox="14360,10445 14890,10047 15097,10323 14567,10721">
                  <msink:destinationLink direction="from" ref="{E3187013-C7B1-477B-BFEC-2E759A1F9600}"/>
                  <msink:destinationLink direction="with" ref="{F1651A4B-9440-4D23-9CC8-58D9FE66A30F}"/>
                  <msink:destinationLink direction="with" ref="{65FE7500-1149-48D3-8658-B51BD4F66DD1}"/>
                </msink:context>
              </emma:interpretation>
            </emma:emma>
          </inkml:annotationXML>
          <inkml:trace contextRef="#ctx0" brushRef="#br0" timeOffset="1578">2352 2537 44,'-10'-4'36,"10"4"2,0 0-2,-11-7-23,11 7-2,11-5-4,4 1-2,3-4-1,8 0-1,4-6 0,5 3 0,3-4-1,0 3-1,-1 1 0,-4 0-1,-7 5-2,-8-1-2,-1 8-7,-17-1-22,0 0-5,0 0-2,-12 13 1</inkml:trace>
          <inkml:trace contextRef="#ctx0" brushRef="#br0" timeOffset="1813">2516 2503 31,'0'0'34,"0"0"2,-9 5-2,9-5-15,0 0-9,0 14 0,-2-4-4,2 9-2,-2-1 0,0 7-2,1-1 0,-2 5 0,2 0 0,2-5-2,5-3 1,6-6-1,3-5 0,4-6-2,5-4-1,-1-9-6,5-1-24,-5-2-4,-1-2-2,-4-3 1</inkml:trace>
          <inkml:trace contextRef="#ctx0" brushRef="#br0" timeOffset="2610">2835 2211 28,'0'0'34,"0"0"1,0 0 0,0 0-16,0 0-7,6 18-2,-9-2-8,-5 8-32,-1-2-3,0 3-4,-7-2 0</inkml:trace>
          <inkml:trace contextRef="#ctx0" brushRef="#br0" timeOffset="2407">2928 2232 28,'0'0'35,"3"-11"2,-3 11-1,0 0-16,0 0-6,0 0-5,0 0-4,-4 16-2,-2-4-2,2 2-1,-3 3-3,-2-3-3,6 6-8,-7-8-14,3-1-9,7-11 0,-13 8 1</inkml:trace>
        </inkml:traceGroup>
      </inkml:traceGroup>
    </inkml:traceGroup>
  </inkml:traceGroup>
</inkml:ink>
</file>

<file path=ppt/ink/ink14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0:29.203"/>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definitions>
  <inkml:traceGroup>
    <inkml:annotationXML>
      <emma:emma xmlns:emma="http://www.w3.org/2003/04/emma" version="1.0">
        <emma:interpretation id="{A3165CEF-124C-4B3E-94DF-9A3168A53C67}" emma:medium="tactile" emma:mode="ink">
          <msink:context xmlns:msink="http://schemas.microsoft.com/ink/2010/main" type="inkDrawing" rotatedBoundingBox="13897,10684 18348,7870 20157,10731 15705,13545" semanticType="callout" shapeName="Other">
            <msink:sourceLink direction="from" ref="{D886B8CA-4D11-4B7D-A021-BF4ADEB84518}"/>
            <msink:sourceLink direction="to" ref="{02E7198A-C019-4685-AABB-F40D55A1A366}"/>
          </msink:context>
        </emma:interpretation>
      </emma:emma>
    </inkml:annotationXML>
    <inkml:trace contextRef="#ctx0" brushRef="#br0">7458 1762 18,'0'0'19,"0"0"0,0-10-3,0 10-3,0 0-3,0 0-3,0 0-2,0 0-3,0 0 0,0 0-2,-6 10 0,6-10 0,-10 17 0,1-5-1,2 3 2,-5 1-1,-2 2 1,-1 4-1,-2-2 0,-1 2 1,-4 1-1,2 0 1,-4 1 0,1 3-1,-2-2 1,-2 3-1,1 0 0,-3 0 0,-2 2 1,0 2-1,0 0 0,-3 1 0,-1 1 0,-1 3 1,0 0-1,0 2 0,-1 1 0,-1 0 1,-2-1-1,3 1 0,-3 2 0,-1-1 0,3-1 0,-4 3 0,0-2 1,2 1-2,-2 1 2,-1 0-1,0 1 0,1-2 1,-1 3-1,2 0 0,2 0 1,-2 1 0,0-2 0,2 2-1,1 0 1,1-1 0,0-1 0,1-1-1,-3 1 1,3 0 0,-2 1-1,0-1 1,-1 0-1,1 1 1,-3 0-1,2-1 1,2 1-1,2-1 1,0 1 0,1 1-1,1-3 1,1-2-1,2 0 1,2-3-1,-2 0 1,2-1-1,1-1 0,-2-2 1,2 3 0,-2-2 0,-3 3-1,2 1 2,1-3-2,-1 0 2,1 1-1,3-2 0,0-4 0,4 0 0,1-3 0,1 0 0,4-4 1,1 1-1,4-7 0,-1 2 0,5-5-1,2-5-1,5-10-2,0 0-5,0 0-21,6-9-4,3-12 0,6-6 0</inkml:trace>
    <inkml:trace contextRef="#ctx0" brushRef="#br0" timeOffset="6390">1887 2788 13,'0'0'18,"-8"-9"1,8 9 0,0 0-2,0 0-4,-11-14-1,11 14-4,0 0-2,0 0-2,0 0-1,0 0-2,0 0-1,10 6 0,-10-6 0,16 13 0,-7-4 0,2 1 0,2 4 0,2 0 0,-1 2 0,0 3 1,3-1-2,-2 1 2,5 3-1,0 0 0,0 1 0,1-1 0,2 4 0,-2-3 0,3 2 1,0 0-1,-1-2 0,3 0 1,-1 1 0,2 1-1,-2-3 1,2 1 0,2-2-1,0 0 1,-2 1 0,2 1-1,-2-1 1,1-1-1,-1 1 1,1 1-1,-3-1 1,1 0 0,1 2 0,-2-2 0,2 1-1,0 1 1,0 0 0,1 1 0,0-1-1,1 0 1,1 1-1,0-1 1,-1 1-1,1-1 0,1 0 1,2 0-1,-1-1 1,1 1-1,0-4 1,1 3-1,-3-3 1,0 0-1,-1 1 1,-1-3-1,-3 5 1,3-1-1,-1-1 1,1 0 0,-3-1 0,3 1-1,1-2 1,-2 2 0,3-3-1,-2 2 1,0-2-1,2 3 1,-1 0-1,3 1 1,-2 0-1,1 1 1,0-1-1,-1 2 1,0-1-1,0-2 0,0 2 2,0-3-2,-1 1 1,1-2-1,1 0 1,1-1-1,-2 1 1,0 0-1,0 1 0,-1-1 1,1 0-1,-4 1 0,2-1 1,-2 1-1,0-1 1,1 0-1,2-2 1,-1 0-1,-1-1 2,1 1-2,0-4 1,-1 2 0,-2-1-1,0 1 0,-3-1 1,1 0 0,-4 1-1,0 1 1,-2-3 0,-1 2 0,-2-4 0,0 0 0,-4-3-1,-1 1 1,-10-9 0,15 10-1,-15-10-1,0 0-7,0 0-29,0-10 0,-12-4-2,-6-3 1</inkml:trace>
    <inkml:trace contextRef="#ctx0" brushRef="#br1" timeOffset="41937">5837 1076 0,'-3'12'9,"1"4"-1,-1 2 0,0-1-2,-2 2 1,0 1-2,1 1 0,-1-2-1,-1 4 0,0 0-2,0 3 1,-2 0-2,1 3 1,-1-1 0,0 4-1,-2 0 1,1 1 0,-1 3 0,0 2-1,-2 0 2,2-2-2,0 2 1,-1 2-1,1 1 0,-1-1 0,-2 2 1,4-1-1,-3 0 0,-1 3 0,0-2 0,3 0 0,-4 0 0,2 0-1,0 2 1,-1-1-1,0-2 1,4 0 0,-2 0 0,-1 1 0,4-2 0,-1-1 1,-1-3-1,1 2 1,1 0 0,-2 0-1,0-1 1,-2 1-1,1 0 1,-1 0-1,0 2 1,-1-1-1,1 1 0,1-4 1,-2 4-2,2 0 1,2 1 0,-4-1 0,3-1-1,1 1 1,-4 0 0,4 1-1,-1-2 1,0 3 0,0-4 0,-1 2 0,0 0 0,1-3 0,0 0 0,-1 0-1,-1-2 0,1-1 1,1 1-1,0-1 1,-2 2-1,2-2 0,1 1 1,-1 0-1,0 0 0,1 0 1,-1-2-1,2 2 0,-2-2 1,2 1-1,-2-2 0,1-1 0,-2-1 1,3 0-1,-2-1 1,1 0-1,-1-1 1,0 1-1,3-2 1,-2 3 0,2 0 0,-1 0 0,0 1 0,2-2 0,-1 1 1,1 2 0,-3-3 0,2 1 0,0-1 0,1-1-1,0-3 1,2-1 0,-1-4-1,2-2 0,0-7 0,1 0-2,2-11-2,0 0-13,-2-17-17,5 4-1,-1-6 0,1-3 0</inkml:trace>
    <inkml:trace contextRef="#ctx0" brushRef="#br1" timeOffset="43547">5874 995 11,'0'0'28,"0"0"0,0 0 2,-9 12-18,11 4-2,-6 1-2,4 7-1,-3 1-1,3 8 0,-2-2-1,1 2 0,-2-2 0,0 3-2,1-8 0,-1 4 0,-1-4 0,1-2-2,-2-3 0,3-3-1,1-4-2,-2-4-5,5 3-6,-2-13-21,0 0-2,0 0 1,0-18 1</inkml:trace>
  </inkml:traceGroup>
</inkml:ink>
</file>

<file path=ppt/ink/ink1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3:51.885"/>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7220D11A-CD92-4F03-8748-408EB371C726}" emma:medium="tactile" emma:mode="ink">
          <msink:context xmlns:msink="http://schemas.microsoft.com/ink/2010/main" type="writingRegion" rotatedBoundingBox="16074,10412 16316,9563 16592,9641 16350,10491"/>
        </emma:interpretation>
      </emma:emma>
    </inkml:annotationXML>
    <inkml:traceGroup>
      <inkml:annotationXML>
        <emma:emma xmlns:emma="http://www.w3.org/2003/04/emma" version="1.0">
          <emma:interpretation id="{E3D3DA94-E7B0-4FFA-BB54-7CF02DB72333}" emma:medium="tactile" emma:mode="ink">
            <msink:context xmlns:msink="http://schemas.microsoft.com/ink/2010/main" type="paragraph" rotatedBoundingBox="16074,10412 16316,9563 16592,9641 16350,10491" alignmentLevel="1"/>
          </emma:interpretation>
        </emma:emma>
      </inkml:annotationXML>
      <inkml:traceGroup>
        <inkml:annotationXML>
          <emma:emma xmlns:emma="http://www.w3.org/2003/04/emma" version="1.0">
            <emma:interpretation id="{42CC47B8-7D85-4CB9-BA7A-A8900FC56A6F}" emma:medium="tactile" emma:mode="ink">
              <msink:context xmlns:msink="http://schemas.microsoft.com/ink/2010/main" type="line" rotatedBoundingBox="16074,10412 16316,9563 16592,9641 16350,10491"/>
            </emma:interpretation>
          </emma:emma>
        </inkml:annotationXML>
        <inkml:traceGroup>
          <inkml:annotationXML>
            <emma:emma xmlns:emma="http://www.w3.org/2003/04/emma" version="1.0">
              <emma:interpretation id="{73A0B3C1-9D36-4456-9963-1B128823F6A3}" emma:medium="tactile" emma:mode="ink">
                <msink:context xmlns:msink="http://schemas.microsoft.com/ink/2010/main" type="inkWord" rotatedBoundingBox="16074,10412 16316,9563 16592,9641 16350,10491"/>
              </emma:interpretation>
              <emma:one-of disjunction-type="recognition" id="oneOf0">
                <emma:interpretation id="interp0" emma:lang="" emma:confidence="0.5">
                  <emma:literal>t.</emma:literal>
                </emma:interpretation>
                <emma:interpretation id="interp1" emma:lang="" emma:confidence="0">
                  <emma:literal>*Q</emma:literal>
                </emma:interpretation>
                <emma:interpretation id="interp2" emma:lang="" emma:confidence="0">
                  <emma:literal>*o.</emma:literal>
                </emma:interpretation>
                <emma:interpretation id="interp3" emma:lang="" emma:confidence="0">
                  <emma:literal>*s.</emma:literal>
                </emma:interpretation>
                <emma:interpretation id="interp4" emma:lang="" emma:confidence="0">
                  <emma:literal>$o.</emma:literal>
                </emma:interpretation>
              </emma:one-of>
            </emma:emma>
          </inkml:annotationXML>
          <inkml:trace contextRef="#ctx0" brushRef="#br0">5939-489 32 0,'-3'-7'150'0,"3"1"56"16,-7 0-17-16,3 1-32 0,4 3-18 0,-15-4-23 0,15 4-14 16,-3-3-9-16,-5 2-10 0,1 1-8 0,4-1-13 0,-5 0-10 15,8 3-10-15,-3-2-6 0,-5 2 2 0,1-3 3 0,4 3-3 16,-5 3-2-16,8-3-2 0,-3 0 2 0,3 2-4 15,-8-2 0-15,1 3 2 0,7 0-5 0,-4 2-1 0,4-3-3 16,-7 1-5-16,7-1 0 0,-7 4 3 0,7-1 2 16,0 0 5-16,0 4 0 0,0-4 4 0,0 3-2 0,0-3 4 15,0 5-4-15,0-2-5 0,0 0 2 0,0 5-6 0,7-2-4 16,0 2-7-16,-7 1-1 0,4 1-1 0,3 0-6 0,1 2 0 16,-5-2 2-16,8 4-4 0,4 0 0 0,-12-1-3 0,8 2 3 15,4-1-2-15,-12-1 0 0,12 4 6 0,-11-4 2 16,3-2 4-16,-4 3 4 0,12-1 10 0,-15-3 2 0,4 2 9 15,-4-4 1-15,7-1 4 0,-4 2 0 0,-3-3 1 16,0 2-3-16,0-6-5 0,0 4-6 0,0 0-3 0,0-3-1 16,-3-1-3-16,-4 1-9 0,7 0-4 0,0-3-3 0,-4 0-5 15,-3 1-12-15,-1 0-24 0,5-1-9 0,3-5-12 0,-11 2-19 16,-4-2-20-16,12 0-23 0,-12-2-22 0,12 2-26 16,-8-5-26-16,-4 2-29 0,4-2-6 0,8-1-16 0,-16 0-44 15,12 1 0-15,-4 0 5 0,0 3 42 0</inkml:trace>
          <inkml:trace contextRef="#ctx0" brushRef="#br0" timeOffset="316.2711">5754-186 102 0,'0'-5'119'0,"0"0"59"0,0 0-6 16,0-1-22-16,0 0-6 0,0 4-13 0,0-3-10 0,4-1-3 16,-4 4-3-16,0-3-6 0,0 2 5 0,7 0 7 0,-7 1-5 15,7-1-5-15,-7-2-9 0,4 3-6 0,-4-1-6 0,7 0-7 16,-3 0-7-16,3 0-7 0,0 1-3 0,-3-1-7 16,-4 1-9-16,11-1-8 0,-4 0-6 0,0 1-10 0,-3-1-4 15,11 3-7-15,-12-2-5 0,8-1-2 0,4 3-5 16,-12-3-2-16,8 3-5 0,4-5-12 0,-12 5-8 0,12-2-11 15,-11-1-12-15,3 1-17 0,4 2-18 0,-4-6-19 0,-3 3-21 16,6 0-22-16,-10 1-29 0,15-3-39 0,-11 2-11 0,3 0-21 16,-4-2-40-16,-3 0-15 0,15 2 1 0,-15-2 50 0</inkml:trace>
          <inkml:trace contextRef="#ctx0" brushRef="#br0" timeOffset="652.2362">6106-739 151 0,'0'-5'160'0,"4"-1"64"0,-4-2 8 0,7 3-6 16,-7 0-28-16,0 2-23 0,0-2-8 0,0 0 7 0,0 2-8 16,0-2-17-16,0 3-22 0,0-1-16 0,4 0-8 15,-4 0-5-15,0 0-1 0,0 3-9 0,0 0-9 0,0 0-7 16,0 0 0-16,0 0-12 0,0 3-16 0,0 0-10 0,0 3-10 16,0-4-8-16,0 3-7 0,0 1-5 0,0-1-11 15,0 2-15-15,-4-1-43 0,4 1-50 0,0 2-13 0,-7-1-31 16,3 0-46-16,4 2-53 0,-7-2-63 0,0 2-27 0,7 1-59 15,-4-3 6-15,-3 2 53 0</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43.828"/>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DE68B089-6ACE-4441-8D00-3BF784B2751E}" emma:medium="tactile" emma:mode="ink">
          <msink:context xmlns:msink="http://schemas.microsoft.com/ink/2010/main" type="inkDrawing" rotatedBoundingBox="15669,4624 16050,7230 15386,7327 15004,4721" semanticType="callout" shapeName="Other">
            <msink:sourceLink direction="with" ref="{816212BE-9A08-408D-BD3F-47668D628F1C}"/>
            <msink:sourceLink direction="with" ref="{54659A5B-3EC2-4F45-8036-1B658C92EBAF}"/>
          </msink:context>
        </emma:interpretation>
      </emma:emma>
    </inkml:annotationXML>
    <inkml:trace contextRef="#ctx0" brushRef="#br0">2988 482 26,'-10'17'26,"1"10"1,8 22 0,0 15-27,10 22 2,8 18 0,7 24 1,5 17 1,5 19-1,6 12-1,2 9-1,2-3-3,2 0-6,-5-14-8,-5-20-13,4-16 0,-12-30 0</inkml:trace>
    <inkml:trace contextRef="#ctx0" brushRef="#br0" timeOffset="312">2499 762 21,'-2'32'26,"-5"12"1,7 21 1,3 18-27,10 23 2,11 26 0,5 23 1,10 20 0,5 19-2,8 14-1,7 12-3,-1-2-4,0-3-7,-2-12-11,-7-28-4,-3-23-1</inkml:trace>
  </inkml:traceGroup>
</inkml:ink>
</file>

<file path=ppt/ink/ink1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49.625"/>
    </inkml:context>
    <inkml:brush xml:id="br0">
      <inkml:brushProperty name="width" value="0.05292" units="cm"/>
      <inkml:brushProperty name="height" value="0.05292" units="cm"/>
      <inkml:brushProperty name="fitToCurve" value="1"/>
      <inkml:brushProperty name="ignorePressure" value="1"/>
    </inkml:brush>
    <inkml:brush xml:id="br1">
      <inkml:brushProperty name="width" value="0.05292" units="cm"/>
      <inkml:brushProperty name="height" value="0.05292" units="cm"/>
      <inkml:brushProperty name="color" value="#800080"/>
      <inkml:brushProperty name="fitToCurve" value="1"/>
      <inkml:brushProperty name="ignorePressure" value="1"/>
    </inkml:brush>
    <inkml:brush xml:id="br2">
      <inkml:brushProperty name="width" value="0.05292" units="cm"/>
      <inkml:brushProperty name="height" value="0.05292" units="cm"/>
      <inkml:brushProperty name="color" value="#FF00FF"/>
      <inkml:brushProperty name="fitToCurve" value="1"/>
      <inkml:brushProperty name="ignorePressure" value="1"/>
    </inkml:brush>
  </inkml:definitions>
  <inkml:trace contextRef="#ctx0" brushRef="#br0">808 3207 16,'0'-10'23,"0"10"-7,0 0-6,0 0 0,0 0-3,0 0-2,0 0-12,0 0-15,17-7-1,-17 7-1</inkml:trace>
  <inkml:trace contextRef="#ctx0" brushRef="#br0" timeOffset="4343">975 3173 56,'-11'5'35,"11"-5"-2,-16 13-8,6-10-22,-2 0-9,-3 2-22,1 3-3,-4 2-3,-5 3 1</inkml:trace>
  <inkml:trace contextRef="#ctx0" brushRef="#br0" timeOffset="4484">549 3393 61,'-19'9'35,"6"-5"-3,3-1-20,10-3-38,0 0-2,-14 5-5,14-5-1</inkml:trace>
  <inkml:trace contextRef="#ctx0" brushRef="#br0" timeOffset="-4110">2507 2317 6,'0'0'6,"0"0"0,0 0 1,0 0-2,0 0 1,0 0-2,0 0 0,0 0-1,0 0-1,0 0-1,-10 3 0,10-3-1,0 0 1,-11 2-1,11-2 0,0 0 0,-14 4 0,14-4 0,-9 5 0,9-5 0,-10 4 0,10-4 0,-10 4 0,10-4 0,0 0 0,-12 6 0,12-6 1,0 0-1,0 0 0,0 0 1,0 0-1,0 0 1,-9 4-1,9-4 1,0 0-1,0 0 0,0 0-3,0 0-16,0 0 0</inkml:trace>
  <inkml:trace contextRef="#ctx0" brushRef="#br0" timeOffset="-2969">2471 2048 2,'0'0'17,"0"0"0,0 0-3,0 0-1,0 0-2,0 0-2,0 0 0,0 0-3,0 0-2,-10-1-1,10 1-2,-11 3 0,11-3-1,-19 8 0,9-4 0,-2 3 0,-1-1 0,-1 0 1,0 3-1,0-2 0,2 0 1,-2-1-1,2 1 1,3-3-1,9-4 0,-13 6 0,13-6 0,0 0 1,0 0-1,-9 6 0,9-6 0,0 0 0,0 0 0,0 0 1,0 0-1,0 0 1,0 0-1,0 0 0,0 0 0,0 0 0,0 0 0,0 0-1,0 0 1,0 11 0,0-11-1,1 16 1,1-5 0,0 3 0,-1 0 0,2 2 0,-2 2 0,1 0 0,-1 3 0,1-2 0,-2 1 0,0 2 0,0 3 0,3-4 0,-3 0 1,3 1-2,0-4 1,0 1 0,0-5 0,0-1 0,-3-13-1,7 16 1,-7-16-1,0 0-2,7 9-10,-7-9-13,0 0 0,0 0 0</inkml:trace>
  <inkml:trace contextRef="#ctx0" brushRef="#br0" timeOffset="-2172">2409 2316 25,'0'0'27,"0"0"0,0 0-11,0 0-4,0 0-1,0 0-3,0 0-2,0 0-1,0 0 0,0 0-1,0 0-7,0 0-25,0 0-4,0 0 0,0 0-2</inkml:trace>
  <inkml:trace contextRef="#ctx0" brushRef="#br0" timeOffset="359">1531 2901 2,'10'-5'2,"3"-2"-2,1 0 0,0-1 1,-1 0 0,3-3 1,-1 2 3,-1 0 2,-1 0 1,-1 1 2,-1 0-1,0 0 0,-2 3-1,-9 5-2,15-9-5,-15 9-9,22-7-10,-11-3-4,9 6 0</inkml:trace>
  <inkml:trace contextRef="#ctx0" brushRef="#br0" timeOffset="578">1925 2694 26,'0'0'26,"9"-9"-6,-9 9-4,10-6-5,-10 6-5,20-10-4,-6 4-4,6-2-6,2-1-1,7-2-3,-3-2 1,5 3 1,-2-4 0,-3 4 5,-1-2 4,-4 4 5,-3 0 3,-5 1 2,1 1 0,-4 1 0,0 0 0,0 2-6,1 1-12,0-5-14,7 4 0,-2-4-2</inkml:trace>
  <inkml:trace contextRef="#ctx0" brushRef="#br0" timeOffset="859">2540 2461 14,'15'-4'25,"-6"-6"0,5 1-14,3-1-4,7-2-8,5-2-10,0-2-8,6 3-3,0-4 0</inkml:trace>
  <inkml:trace contextRef="#ctx0" brushRef="#br0" timeOffset="984">2975 2288 8,'15'-6'19,"1"2"-2,-1-1-3,0-2-8,2 1-12,-1-5-12,7 4-3</inkml:trace>
  <inkml:trace contextRef="#ctx0" brushRef="#br0" timeOffset="1812">1470 2254 11,'-7'-13'29,"7"13"0,0 0 1,0 0-15,0 0-5,0 0-3,0 0-2,0 0-3,13-1-2,-1 7-4,-1-2-9,4 2-13,7 3-4,-4-2 1,3 3-1</inkml:trace>
  <inkml:trace contextRef="#ctx0" brushRef="#br0" timeOffset="2015">1817 2343 12,'22'4'18,"-8"-2"-12,0 0-14,4 7-6</inkml:trace>
  <inkml:trace contextRef="#ctx0" brushRef="#br0" timeOffset="2140">2150 2461 3,'12'5'26,"3"-1"0,-4 0-9,1-4-3,3 4-9,1-5-15,6 2-11,-3-3-4,9 4 0</inkml:trace>
  <inkml:trace contextRef="#ctx0" brushRef="#br0" timeOffset="2281">2528 2530 11,'17'11'24,"-3"-7"-5,4 5-5,-1-4-9,4-1-17,4 5-8,-2-3-3</inkml:trace>
  <inkml:trace contextRef="#ctx0" brushRef="#br0" timeOffset="2437">2937 2634 11,'11'1'22,"3"6"-7,0-2-3,0 5-5,1 0-6,-1 3-6,1 0-5,2-3-2,-1 4 0,0-3 0</inkml:trace>
  <inkml:trace contextRef="#ctx0" brushRef="#br0" timeOffset="2546">3168 2760 24,'13'0'14,"-4"3"2,0-2 0,-9-1 0,15 3-2,-15-3-2,9 0-2,-9 0-1,0 0-2,9 0-2,-9 0-2,10 5-4,-10-5-8,10 0-22,-1 3-1,-9-3 1,14 7-1</inkml:trace>
  <inkml:trace contextRef="#ctx0" brushRef="#br0" timeOffset="4156">1449 3036 5,'0'0'28,"0"0"0,0 0 2,0 0-14,-15 6-5,1-1-3,-3 3-5,-4 2-21,-1 3-10,-7-2-1,2-1-1</inkml:trace>
  <inkml:trace contextRef="#ctx0" brushRef="#br1" timeOffset="-19047">3908 1545 21,'5'-17'24,"-5"17"-7,10-13-4,-10 13-1,18-11-4,-7 5-1,4 3-1,-1 2 0,1 2 0,1 2-1,-1 3-1,0 0 0,0 3-1,-4 1 0,-1 4-1,-3-2 1,-1 0 0,-6 1 0,-1 2 0,-6-3 0,-2 0-1,-6-3 1,-2 1 0,-4-6-1,1-2-1,0-4 2,1-3-2,1-4 0,3-2 0,5-2-1,4-1 0,4-3 0,4 1-1,3-1 1,5 3 0,5 1-1,3 2 1,1 3 0,0 3 1,2 7-1,-4 6 1,-1 3 0,-3 5 0,-6 5-1,-4-1 2,-7 2-1,-5 1 0,-4-5 1,-3 1-1,-2-8 1,-2-2-1,1-6 1,0-4-1,1-5 0,4-2 0,5-6-1,4-2 0,3 1 0,3-1-1,5 1 1,4 3-1,5 4 1,2 3 0,0 6-1,0 6 2,-2 3-1,-1 6 1,-5 1-1,-4 3 1,-7 0 0,-3 0 0,-4-5 0,-4-2 0,-1-4 1,-1-5-1,-2-6-1,3-5 1,1-5-1,3-4 0,6-1-1,2-3 1,4 0-1,4 2 0,6 2 0,2 4 0,4 5 0,0 4 1,0 5 0,0 4 1,-3 4-1,-4 3 1,-4 1 0,-5 1 0,-6 1 0,-4-1 0,-4-5 0,-1-2 0,-4-4-1,2-6 0,-1-4 1,1-3-2,5-7 1,2-2-1,3-1 0,2-2 0,6 4 0,3 2 0,4 4 0,2 5 1,4 7-1,0 4 1,0 5 1,2 5-1,-6 0 1,-3 3 0,-5-1 0,-4-1 0,-6 0 1,-2-5-1,-4-5 0,-1-3 0,-3-4 0,2-5-1,1-3 0,3-2 0,3-3 0,3 1 0,3 2 0,4-1-1,-3 12 1,15-12 0,-5 10 0,0 4-1,1 5-1,-11-7-13,6 19-23,-9-3 0,-5 3-2,-6 1 1</inkml:trace>
  <inkml:trace contextRef="#ctx0" brushRef="#br1" timeOffset="-17688">3938 1654 19,'0'0'28,"0"0"0,2 10 2,-2-10-22,4 12-1,-4-12 0,-1 14 0,1-14 0,-7 13-2,7-13 0,-15 4 0,6-5-2,-1-4 0,0-2 0,1-3-1,5-2 1,3-3-2,5-2 0,4 1 0,6 1 0,1 3 0,4 2 0,-1 3-1,-1 5 1,0 4 0,-5 2 0,-2 4 0,-10-8 1,8 18-1,-10-8 1,2-10-1,-16 16 1,4-12-1,1-1 1,-3-3-1,1-2 0,4-3-1,9 5 0,-14-14 0,14 14 0,-1-12-1,1 12 0,12-5 0,-12 5-3,20 9-26,-15 3-7,-2 4 0,-6 3-1</inkml:trace>
  <inkml:trace contextRef="#ctx0" brushRef="#br0" timeOffset="1125">3398 2108 19,'22'-11'25,"-3"-4"-5,4-1-2,2 0-4,4-5-4,6 4-4,-1-3-2,2 2-1,0 1-1,-1 2-2,-2 3 0,-7 1-1,-5 5 0,-6 0-2,-3 5-7,-12 1-11,0 0-8,0 0 1,0 0 0</inkml:trace>
  <inkml:trace contextRef="#ctx0" brushRef="#br2" timeOffset="18125">3778 1593 37,'0'0'25,"0"0"-2,6-11-4,-6 11-4,0 0-3,0 0-2,0 0-3,0 0-1,0 0-2,0 0 0,0 0-1,0 0 0,0 0 0,-11 9-1,11-9-1,-16 9 0,5-2-1,-3 1 0,-2 1 0,-3 2 0,-1 1-1,-1 1 1,-3-1-1,1 1 1,-1 1-1,-1 0 0,0 2 0,-2 0-2,0 0 1,0 0 0,0-1 0,1 0-1,3-1 0,-1-2 0,8-3 0,-1-3 0,6-1 0,2-3-2,9-2-4,-12 1-7,12-1-14,0 0 0,0 0 0</inkml:trace>
  <inkml:trace contextRef="#ctx0" brushRef="#br2" timeOffset="18562">3314 1860 7,'0'0'27,"10"2"0,-10-2-9,15 4-2,-15-4-4,21 7-2,-12-4-3,8 4-2,-4-2-1,4 0-1,-3 1 0,0 1-1,-2-1 0,-3 0 0,-9-6-1,15 10 1,-15-10-1,10 11 0,-10-11-2,0 0-4,13 14-15,-13-14-11,10 3-2,-10-3 1</inkml:trace>
  <inkml:trace contextRef="#ctx0" brushRef="#br2" timeOffset="18953">3713 1858 44,'0'0'36,"0"0"1,0 0-1,0 0-23,0 0-5,0 0-20,0 0-21,0 0-2,-16 6-3,6 2 0</inkml:trace>
</inkml:ink>
</file>

<file path=ppt/ink/ink15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29.6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C5A1E612-5222-4CCC-8609-6764EC1798D3}" emma:medium="tactile" emma:mode="ink">
          <msink:context xmlns:msink="http://schemas.microsoft.com/ink/2010/main" type="inkDrawing" rotatedBoundingBox="12433,8830 19532,5663 20465,7753 13366,10920" semanticType="callout" shapeName="Other">
            <msink:sourceLink direction="to" ref="{5AF25EBB-111D-4B95-AA89-F32CBE4E83B0}"/>
            <msink:sourceLink direction="from" ref="{02E7198A-C019-4685-AABB-F40D55A1A366}"/>
            <msink:destinationLink direction="with" ref="{33C68A05-F474-479F-98C7-A32D806734FA}"/>
          </msink:context>
        </emma:interpretation>
      </emma:emma>
    </inkml:annotationXML>
    <inkml:trace contextRef="#ctx0" brushRef="#br0">3069 3660 2,'-3'10'14,"5"0"-8,5-1 1,2 1 1,3-4-1,4 0 0,4-4-2,4-2 1,4-3-1,4-2 0,5-3-2,3-2 0,4-3-2,5-4 1,0-2-1,4-4-1,2-3 1,2-6 1,3-2-2,2-4 1,4-5 0,4-1 0,1-4-1,2-2 1,5-5 0,1 0-1,4-1 1,3-4-1,2-3 0,1-5 0,3-2 1,2 1-1,2-3 1,1-2 0,3-1 0,2-2 1,1-1-1,0 0 0,-1-1 0,5 1 0,3-1 0,-1 2 0,4 0 0,-1 4 0,6 0-1,3 5 1,7-3 0,1 7 0,6-2-1,1 6 1,6 5-1,2 4 0,1 4 1,1 6-2,-1 6 2,2 6-1,-3 6 2,-2 2 0,-2 6 0,-3 2 1,-5 3 0,-2 3 2,-6 1-1,-5 3 0,-9 1-1,-4 3 1,-9-2-1,-9 3-2,-13-2 1,-12 0-2,-9 3-13,-12 1-17,-20-5-3,-9 4 1,-13-3 0</inkml:trace>
    <inkml:trace contextRef="#ctx0" brushRef="#br0" timeOffset="1000">3030 4248 11,'17'6'19,"-6"-4"-13,5-1 0,6 1 2,4-1-1,6-1 0,10-1-1,5-2 0,5-2-1,8-4 0,6-2-2,6-3-1,5-4 0,6-3-1,5-3 1,3-3-1,6-3 0,6-2 0,-1-3 0,4-2-1,6-3 2,2-3-2,0-5 1,1-1 0,1-5-1,0-3 1,2-3 0,-2-2 0,-1-5 0,-2 2 0,-1-2 0,2-3 0,-4-2 1,2 0-1,-1-5 0,-1-2 0,-2-3 0,1-2 0,-2 0 0,1-1-1,-4-2 0,1 3 1,-3 0-1,4 2 1,1 0-1,1 4 1,-1 1 0,3 3 1,0 4-1,0 6 0,1 5 1,1 8-1,0 6-1,0 4 1,1 5-1,1 6 0,1 3 0,3 4 0,1 3 1,-1 2 0,-1 5 0,3 1 1,-3 4 0,-3 0 0,-7 2 0,-6 4 0,-13-1 1,-8 1-2,-16 0 2,-14 3 0,-15-3 0,-9 0 0,-16-1-3,-10 3-7,-7-15-24,-3 8-1,-6-1-2,1-2-1</inkml:trace>
    <inkml:trace contextRef="#ctx0" brushRef="#br0" timeOffset="3422">9711 143 14,'-5'16'21,"1"9"-13,-1 7-2,-3 2 1,-3 7 0,-3 4-2,-3 4-1,0 4 0,-4 5 0,-2 5 1,2 7-2,-3 3 0,2 6 0,-2 5 0,3 5 1,-4 4-1,2 5 1,-1 2 1,1 3 0,-2 2 1,-1 6-1,-2-2-1,2 6 1,-3-2-1,4 0-1,-1-4 0,1-1-1,2-6 0,7-4 0,-3-5-1,3-9-1,1-4-5,-2-10-6,4-9-17,1-4-5,-3-12 0,4-5 0</inkml:trace>
  </inkml:traceGroup>
</inkml:ink>
</file>

<file path=ppt/ink/ink15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28.1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0A64A212-F984-475D-9729-A163BF79BD14}" emma:medium="tactile" emma:mode="ink">
          <msink:context xmlns:msink="http://schemas.microsoft.com/ink/2010/main" type="inkDrawing" rotatedBoundingBox="10938,8167 11575,8116 11608,8525 10970,8575" hotPoints="11607,8290 11327,8545 10980,8394 11260,8140" semanticType="container" shapeName="Ellipse"/>
        </emma:interpretation>
      </emma:emma>
    </inkml:annotationXML>
    <inkml:trace contextRef="#ctx0" brushRef="#br0">1267 2732 18,'9'-22'23,"11"5"1,9 0-15,2-2-2,7 4 3,5 0-1,4 7 0,0 3 0,2 11-2,-6 5 0,-2 9-2,-6 6-1,-4 7-2,-9 4 0,-7 3 0,-10 1-1,-12 0 0,-10-2 0,-12-5 1,-15-3-1,-7-6 0,-9-8 0,-5-4 0,-2-10 1,0-5-1,4-11 0,8-7 0,8-9-1,14-4 0,11-3-2,10-6-10,17 2-20,16 3-2,11 2 0,12 8 0</inkml:trace>
  </inkml:traceGroup>
</inkml:ink>
</file>

<file path=ppt/ink/ink15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26.45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D7BFC127-0094-4E6B-A2EB-87B2CD5F5602}" emma:medium="tactile" emma:mode="ink">
          <msink:context xmlns:msink="http://schemas.microsoft.com/ink/2010/main" type="inkDrawing" rotatedBoundingBox="13260,13764 19258,11203 19752,12359 13754,14920" semanticType="callout" shapeName="Other">
            <msink:sourceLink direction="with" ref="{CF9B0B07-092E-4051-BCA9-B7FE1E7ADAC5}"/>
            <msink:sourceLink direction="with" ref="{26362245-E2ED-426A-B804-9F5FC586B278}"/>
          </msink:context>
        </emma:interpretation>
      </emma:emma>
    </inkml:annotationXML>
    <inkml:trace contextRef="#ctx0" brushRef="#br0">3129 3970 9,'5'15'5,"-5"-15"2,16 10 1,-4-7 0,3-1 0,1-3 0,6-2 0,0-3-2,4-2-1,2-3-1,1-3 0,5-2-1,1-5 1,3-1-1,1-4 0,3-3-1,2-6 1,4-1-1,-2-5 0,5-2 0,0-2 0,1-3 0,1-1 0,4-1-1,0-2 1,2-2 0,-1-1-1,1 0 0,3-1 0,1-1 0,0-3 0,1-2 0,2 0-1,4 1 1,3-4 0,2-2 0,2 1 1,2 0 0,3-1 0,2 5-1,3-2 1,5 4 0,1-1-1,4 7 1,2-1-2,1 7 0,7 0 0,0 1 0,0 4 0,1 1 0,-2 1 0,3 2 0,1 1 1,2 2-1,1 3 0,1 1 1,-2 4-1,3 5 0,2 3 1,-1 3 0,-2 4-1,-2-2 1,0 6-1,-1 0 1,1-1 0,-2-1 1,-3 1-1,-3 0 2,-3-1-1,-4 1 1,-6-2-1,-4 1 1,-7 2-2,-6-3-1,-4 4-10,-6-2-23,-13-3 0,-9 3-2,-21-2 0</inkml:trace>
    <inkml:trace contextRef="#ctx0" brushRef="#br0" timeOffset="1047">3376 4456 19,'-15'-4'22,"15"4"0,-1-20-19,6 3 0,3-3 1,5-6-1,5-2-1,4-4 0,5-2 0,7-5 2,5-2-2,9-2-1,4-4 1,6-3-2,8-3 1,9-2-1,6-3 0,2 2 1,8-4-1,2-1 0,6 1 1,4-1-1,2 1 0,2 1 0,3-4 0,4 1 0,2 0 0,6 0 1,3 2 0,2-2 1,2 2 1,0 0 0,5 5 0,-2-1 0,3 5 0,-5 1 0,2 2-1,0-1 0,2 5 0,1 1 0,-1 2-1,2 0 1,3 5 0,-2 0 1,1 6-1,-3 0 1,1 4-1,-1 2 1,0 2 0,-5 1 0,-1 2 0,-2-1-1,0 0 1,-5-3 0,-6 2-1,-6-4 0,-3-1 1,-11 0-2,-3-2 2,-15 2-1,-9-1-2,-8 4-4,-15-4-14,-10 5-16,-11 3-2,-15-1 1,-10 2-1</inkml:trace>
  </inkml:traceGroup>
</inkml:ink>
</file>

<file path=ppt/ink/ink15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23.79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CF9B0B07-092E-4051-BCA9-B7FE1E7ADAC5}" emma:medium="tactile" emma:mode="ink">
          <msink:context xmlns:msink="http://schemas.microsoft.com/ink/2010/main" type="inkDrawing" rotatedBoundingBox="10380,13074 13277,12617 13451,13719 10554,14176" semanticType="enclosure" shapeName="Other">
            <msink:destinationLink direction="to" ref="{F5430060-81C3-4689-A31F-19270AF9FC28}"/>
            <msink:destinationLink direction="to" ref="{DB58BD48-6758-4089-8810-ED5C2DE44F25}"/>
            <msink:destinationLink direction="with" ref="{D7BFC127-0094-4E6B-A2EB-87B2CD5F5602}"/>
          </msink:context>
        </emma:interpretation>
      </emma:emma>
    </inkml:annotationXML>
    <inkml:trace contextRef="#ctx0" brushRef="#br0">177 2731 14,'55'-23'15,"9"-1"-1,5-3-2,13 0-1,11-1-3,12 1-2,9-2-1,12-1-1,9 3-1,11 1 0,4 3 0,1 3-1,4 3 1,-1 5-1,-3 4 1,-3 8-2,-5 5 0,-8 8 0,-9 4-1,-11 8 0,-14 5 0,-17 8 0,-13 4 1,-19 4 0,-15 4 0,-20 5 1,-19 3 0,-17-1 0,-18 3 0,-18 1-1,-16 2 0,-15 2 0,-19 1-1,-16-1 0,-11-3 1,-12-2-1,-10 1 1,-10-6 1,-4-5-1,-4-8 1,-1-8 0,0-8 1,8-9-1,4-9 0,12-13 0,16-13 0,12-10-1,13-11 0,19-10-1,18-8-1,18-6 0,18 1-3,10-4-11,15 4-16,17 4-1,5 4 0,9 8 1</inkml:trace>
  </inkml:traceGroup>
</inkml:ink>
</file>

<file path=ppt/ink/ink15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32.59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FA0E6D2F-A8F7-4FAC-BB4C-99408ED74691}" emma:medium="tactile" emma:mode="ink">
          <msink:context xmlns:msink="http://schemas.microsoft.com/ink/2010/main" type="writingRegion" rotatedBoundingBox="13790,5139 16961,3775 17048,3978 13877,5342"/>
        </emma:interpretation>
      </emma:emma>
    </inkml:annotationXML>
    <inkml:traceGroup>
      <inkml:annotationXML>
        <emma:emma xmlns:emma="http://www.w3.org/2003/04/emma" version="1.0">
          <emma:interpretation id="{AC7B7591-5CB8-4E25-91F5-EC48D8A99A6A}" emma:medium="tactile" emma:mode="ink">
            <msink:context xmlns:msink="http://schemas.microsoft.com/ink/2010/main" type="paragraph" rotatedBoundingBox="13790,5139 16961,3775 17048,3978 13877,5342" alignmentLevel="1"/>
          </emma:interpretation>
        </emma:emma>
      </inkml:annotationXML>
      <inkml:traceGroup>
        <inkml:annotationXML>
          <emma:emma xmlns:emma="http://www.w3.org/2003/04/emma" version="1.0">
            <emma:interpretation id="{639CD3F8-BC2B-46F6-967A-FE06C8B264E6}" emma:medium="tactile" emma:mode="ink">
              <msink:context xmlns:msink="http://schemas.microsoft.com/ink/2010/main" type="line" rotatedBoundingBox="13790,5139 16961,3775 17048,3978 13877,5342"/>
            </emma:interpretation>
          </emma:emma>
        </inkml:annotationXML>
        <inkml:traceGroup>
          <inkml:annotationXML>
            <emma:emma xmlns:emma="http://www.w3.org/2003/04/emma" version="1.0">
              <emma:interpretation id="{AB59F1E3-D9C9-4E1C-ACA4-92C998E75771}" emma:medium="tactile" emma:mode="ink">
                <msink:context xmlns:msink="http://schemas.microsoft.com/ink/2010/main" type="inkWord" rotatedBoundingBox="13790,5139 15202,4532 15289,4734 13877,5342">
                  <msink:destinationLink direction="with" ref="{A3E8EBB6-AE11-44E8-9055-10FDD97D94EB}"/>
                </msink:context>
              </emma:interpretation>
              <emma:one-of disjunction-type="recognition" id="oneOf0">
                <emma:interpretation id="interp0" emma:lang="" emma:confidence="1">
                  <emma:literal/>
                </emma:interpretation>
              </emma:one-of>
            </emma:emma>
          </inkml:annotationXML>
          <inkml:trace contextRef="#ctx0" brushRef="#br0">370 727 25,'0'0'29,"0"0"-4,0 0-3,3-11-7,-3 11-4,0 0-3,0 0-2,9-6-3,-9 6-5,17-5-5,-17 5-13,21-10-10,-4 6-1,-2-2 0</inkml:trace>
          <inkml:trace contextRef="#ctx0" brushRef="#br0" timeOffset="203">694 609 14,'0'0'28,"15"-7"0,-15 7-9,15-5-13,-1 5-24,-3-8-4,11 5-3,-1-5-3</inkml:trace>
          <inkml:trace contextRef="#ctx0" brushRef="#br0" timeOffset="344">1120 517 20,'0'0'28,"16"-2"1,-16 2-6,13-3-18,-1-2-14,4-5-16,8 3 0,0-9-3</inkml:trace>
          <inkml:trace contextRef="#ctx0" brushRef="#br0" timeOffset="500">1471 405 4,'18'1'30,"-18"-1"0,13-4 0,-3 2-18,-1-5-9,6 7-20,-1-10-8,12 3-2,-1-6-3</inkml:trace>
          <inkml:trace contextRef="#ctx0" brushRef="#br0" timeOffset="1328">270 727 11,'0'0'29,"-11"-10"1,11 10-6,0 0-6,0 0-4,0 0-4,9-10-3,3 6-2,4-4-6,6-4-10,5-2-19,9 0-2,3-7 0,6 1 0</inkml:trace>
          <inkml:trace contextRef="#ctx0" brushRef="#br0" timeOffset="1516">897 495 23,'24'-2'27,"-7"-9"-1,7 5-6,3-2-45,0-10 1,14 2-1</inkml:trace>
          <inkml:trace contextRef="#ctx0" brushRef="#br0" timeOffset="1641">1541 267 22,'18'-6'30,"1"0"1,-8-2 0,1 0-26,5 1-21,4-9-9,10 2-2,1-6-2</inkml:trace>
        </inkml:traceGroup>
        <inkml:traceGroup>
          <inkml:annotationXML>
            <emma:emma xmlns:emma="http://www.w3.org/2003/04/emma" version="1.0">
              <emma:interpretation id="{816212BE-9A08-408D-BD3F-47668D628F1C}" emma:medium="tactile" emma:mode="ink">
                <msink:context xmlns:msink="http://schemas.microsoft.com/ink/2010/main" type="inkWord" rotatedBoundingBox="15612,4433 15784,4360 15795,4386 15623,4460">
                  <msink:destinationLink direction="with" ref="{DE68B089-6ACE-4441-8D00-3BF784B2751E}"/>
                </msink:context>
              </emma:interpretation>
              <emma:one-of disjunction-type="recognition" id="oneOf1">
                <emma:interpretation id="interp1" emma:lang="" emma:confidence="0.5">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797">2085 22 27,'11'-1'29,"-11"1"2,18-11-5,-3-2-29,2-2-15,11-1-9,6-6-1,5 3-1</inkml:trace>
        </inkml:traceGroup>
        <inkml:traceGroup>
          <inkml:annotationXML>
            <emma:emma xmlns:emma="http://www.w3.org/2003/04/emma" version="1.0">
              <emma:interpretation id="{D9EBFF92-9735-42CC-B343-D503C7F59DFE}" emma:medium="tactile" emma:mode="ink">
                <msink:context xmlns:msink="http://schemas.microsoft.com/ink/2010/main" type="inkWord" rotatedBoundingBox="16066,4224 16234,4151 16240,4166 16073,4238">
                  <msink:destinationLink direction="with" ref="{4C83E990-3EEE-43DD-9321-B576E610B4D7}"/>
                </msink:context>
              </emma:interpretation>
            </emma:emma>
          </inkml:annotationXML>
          <inkml:trace contextRef="#ctx0" brushRef="#br0" timeOffset="1907">2535-199 24,'16'-4'30,"-5"-5"1,-1 2-11,5 0-9,2-5-20,10 1-17,2-7-2,9 3-2</inkml:trace>
        </inkml:traceGroup>
        <inkml:traceGroup>
          <inkml:annotationXML>
            <emma:emma xmlns:emma="http://www.w3.org/2003/04/emma" version="1.0">
              <emma:interpretation id="{BA40B1DF-9A81-4CEA-AC3B-2EFA398527A2}" emma:medium="tactile" emma:mode="ink">
                <msink:context xmlns:msink="http://schemas.microsoft.com/ink/2010/main" type="inkWord" rotatedBoundingBox="16500,4026 16980,3820 16993,3848 16513,4055">
                  <msink:destinationLink direction="with" ref="{6313B720-6E73-4239-A5D1-E5A013AA1961}"/>
                </msink:context>
              </emma:interpretation>
            </emma:emma>
          </inkml:annotationXML>
          <inkml:trace contextRef="#ctx0" brushRef="#br0" timeOffset="2047">2976-380 34,'8'-3'32,"-8"3"2,0 0-4,0-10-23,0 10-8,20-16-14,0 7-13,4-5-4,5 1 0</inkml:trace>
          <inkml:trace contextRef="#ctx0" brushRef="#br0" timeOffset="2172">3269-513 27,'8'-4'30,"-8"4"1,16-18-8,-2 10-7,3-4-14,5-2-15,5-1-15,7 3-3,4-4 0</inkml:trace>
        </inkml:traceGroup>
      </inkml:traceGroup>
    </inkml:traceGroup>
  </inkml:traceGroup>
</inkml:ink>
</file>

<file path=ppt/ink/ink15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0:04.375"/>
    </inkml:context>
    <inkml:brush xml:id="br0">
      <inkml:brushProperty name="width" value="0.05292" units="cm"/>
      <inkml:brushProperty name="height" value="0.05292" units="cm"/>
      <inkml:brushProperty name="color" value="#333333"/>
      <inkml:brushProperty name="fitToCurve" value="1"/>
      <inkml:brushProperty name="ignorePressure" value="1"/>
    </inkml:brush>
  </inkml:definitions>
  <inkml:traceGroup>
    <inkml:annotationXML>
      <emma:emma xmlns:emma="http://www.w3.org/2003/04/emma" version="1.0">
        <emma:interpretation id="{F1651A4B-9440-4D23-9CC8-58D9FE66A30F}" emma:medium="tactile" emma:mode="ink">
          <msink:context xmlns:msink="http://schemas.microsoft.com/ink/2010/main" type="inkDrawing" rotatedBoundingBox="14349,9274 14705,9075 14742,9141 14386,9340" semanticType="callout" shapeName="Other">
            <msink:sourceLink direction="with" ref="{EC858A9F-BFC7-4B34-81AE-33E5AF87B8FC}"/>
          </msink:context>
        </emma:interpretation>
      </emma:emma>
    </inkml:annotationXML>
    <inkml:trace contextRef="#ctx0" brushRef="#br0">2358 1421 49,'-6'-9'34,"6"9"1,-1-18-12,1 18-10,5-16-4,-5 16-2,9-17-4,-2 8-1,-1-2-1,4 0 0,0 1 0,1 1 0,2-1 0,3 0 0,3-2 1,3 1-1,0-1 1,3 2 0,1-2 0,1 1 0,-1 1-1,0 4 1,-4 0-1,-2 0-8,-2 8-30,-8 1-1,-10-3-2,2 13 0</inkml:trace>
  </inkml:traceGroup>
</inkml:ink>
</file>

<file path=ppt/ink/ink15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45.562"/>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33C68A05-F474-479F-98C7-A32D806734FA}" emma:medium="tactile" emma:mode="ink">
          <msink:context xmlns:msink="http://schemas.microsoft.com/ink/2010/main" type="inkDrawing" rotatedBoundingBox="12592,8487 12750,9052 12716,9062 12558,8496" semanticType="callout" shapeName="Other">
            <msink:sourceLink direction="with" ref="{EFCBE68B-D842-4ABB-961B-73F9792D6CB3}"/>
            <msink:sourceLink direction="with" ref="{C5A1E612-5222-4CCC-8609-6764EC1798D3}"/>
          </msink:context>
        </emma:interpretation>
      </emma:emma>
    </inkml:annotationXML>
    <inkml:trace contextRef="#ctx0" brushRef="#br0">564 571 14,'-15'1'27,"13"25"0,7 17 2,7 16-21,8 13-5,8 11-16,5 13-11,-2-5-1,3 4-2</inkml:trace>
  </inkml:traceGroup>
</inkml:ink>
</file>

<file path=ppt/ink/ink15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56.406"/>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Group>
    <inkml:annotationXML>
      <emma:emma xmlns:emma="http://www.w3.org/2003/04/emma" version="1.0">
        <emma:interpretation id="{AD5A194E-E912-4AF4-A91E-8D9E9101CC56}" emma:medium="tactile" emma:mode="ink">
          <msink:context xmlns:msink="http://schemas.microsoft.com/ink/2010/main" type="inkDrawing" rotatedBoundingBox="12034,9789 12047,9794 12042,9809 12029,9804" shapeName="Other">
            <msink:destinationLink direction="with" ref="{A3E8EBB6-AE11-44E8-9055-10FDD97D94EB}"/>
            <msink:destinationLink direction="from" ref="{443E9FAF-A66B-4D3D-8C24-962809881BFE}"/>
          </msink:context>
        </emma:interpretation>
      </emma:emma>
    </inkml:annotationXML>
    <inkml:trace contextRef="#ctx0" brushRef="#br0">13 1890 11,'0'0'28,"0"0"2,-13-5-7,13 5-4,0 0-4,0 0-4,0 0-4,0 0-2,0 0-3,0 0-6,0 0-18,0 0-10,0 0-1,0 0 0</inkml:trace>
  </inkml:traceGroup>
</inkml:ink>
</file>

<file path=ppt/ink/ink15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52.04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DD7DA165-94DF-476C-B0CF-2044FA089C49}" emma:medium="tactile" emma:mode="ink">
          <msink:context xmlns:msink="http://schemas.microsoft.com/ink/2010/main" type="writingRegion" rotatedBoundingBox="25446,4637 23873,5405 23685,5021 25259,4252"/>
        </emma:interpretation>
      </emma:emma>
    </inkml:annotationXML>
    <inkml:traceGroup>
      <inkml:annotationXML>
        <emma:emma xmlns:emma="http://www.w3.org/2003/04/emma" version="1.0">
          <emma:interpretation id="{78C4C843-E17D-4E4C-B053-91293E380781}" emma:medium="tactile" emma:mode="ink">
            <msink:context xmlns:msink="http://schemas.microsoft.com/ink/2010/main" type="paragraph" rotatedBoundingBox="25446,4637 23873,5405 23685,5021 25259,4252" alignmentLevel="1"/>
          </emma:interpretation>
        </emma:emma>
      </inkml:annotationXML>
      <inkml:traceGroup>
        <inkml:annotationXML>
          <emma:emma xmlns:emma="http://www.w3.org/2003/04/emma" version="1.0">
            <emma:interpretation id="{B31B5CE9-159C-4378-A724-C6BB346EED20}" emma:medium="tactile" emma:mode="ink">
              <msink:context xmlns:msink="http://schemas.microsoft.com/ink/2010/main" type="line" rotatedBoundingBox="25446,4637 23873,5405 23685,5021 25259,4252"/>
            </emma:interpretation>
          </emma:emma>
        </inkml:annotationXML>
        <inkml:traceGroup>
          <inkml:annotationXML>
            <emma:emma xmlns:emma="http://www.w3.org/2003/04/emma" version="1.0">
              <emma:interpretation id="{D23943D9-D881-4756-9058-3CE8B96A5400}" emma:medium="tactile" emma:mode="ink">
                <msink:context xmlns:msink="http://schemas.microsoft.com/ink/2010/main" type="inkWord" rotatedBoundingBox="24847,4563 24476,4743 24433,4655 24804,4475"/>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r</emma:literal>
                </emma:interpretation>
              </emma:one-of>
            </emma:emma>
          </inkml:annotationXML>
          <inkml:trace contextRef="#ctx0" brushRef="#br0">3616 397 40,'0'0'34,"0"0"1,0 0 0,12-6-22,4-2-4,10 6 0,5-7-3,11 1-1,1-5-2,5 1 0,0 3-3,-5-2-4,0 7-8,-14-4-18,-7 6-7,-12 1-1,-10 1 2</inkml:trace>
        </inkml:traceGroup>
        <inkml:traceGroup>
          <inkml:annotationXML>
            <emma:emma xmlns:emma="http://www.w3.org/2003/04/emma" version="1.0">
              <emma:interpretation id="{EB457887-9213-43A9-8F83-2012454D4A9C}" emma:medium="tactile" emma:mode="ink">
                <msink:context xmlns:msink="http://schemas.microsoft.com/ink/2010/main" type="inkWord" rotatedBoundingBox="25446,4637 24684,5009 24499,4631 25261,4259"/>
              </emma:interpretation>
              <emma:one-of disjunction-type="recognition" id="oneOf1">
                <emma:interpretation id="interp5" emma:lang="" emma:confidence="0.5">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I</emma:literal>
                </emma:interpretation>
                <emma:interpretation id="interp9" emma:lang="" emma:confidence="0">
                  <emma:literal>€</emma:literal>
                </emma:interpretation>
              </emma:one-of>
            </emma:emma>
          </inkml:annotationXML>
          <inkml:trace contextRef="#ctx0" brushRef="#br0" timeOffset="219">3905 328 36,'0'0'33,"-4"11"1,1-2 1,-9 3-23,6 9-3,-7 2 0,2 5-2,-3 4-1,4 4-3,-3 0 0,6-1-2,4-1 1,7-2-1,7-5-1,4-5 0,7-4-4,2-12-5,8-5-27,0-5 0,0-8-2,-1-7 0</inkml:trace>
          <inkml:trace contextRef="#ctx0" brushRef="#br0" timeOffset="594">4444 0 53,'0'0'36,"0"0"0,0 0 0,-4 21-26,-5 2-7,-6 7-33,-3 1-3,-2 4-3,-6-3-1</inkml:trace>
        </inkml:traceGroup>
        <inkml:traceGroup>
          <inkml:annotationXML>
            <emma:emma xmlns:emma="http://www.w3.org/2003/04/emma" version="1.0">
              <emma:interpretation id="{0C9023C0-EEE2-46F1-9216-E54592002723}" emma:medium="tactile" emma:mode="ink">
                <msink:context xmlns:msink="http://schemas.microsoft.com/ink/2010/main" type="inkWord" rotatedBoundingBox="24144,5115 23810,5278 23688,5027 24022,4864">
                  <msink:destinationLink direction="with" ref="{0FF9C42D-B184-451A-A14B-29B987AF9532}"/>
                </msink:context>
              </emma:interpretation>
              <emma:one-of disjunction-type="recognition" id="oneOf2">
                <emma:interpretation id="interp10" emma:lang="" emma:confidence="0.5">
                  <emma:literal>t</emma:literal>
                </emma:interpretation>
                <emma:interpretation id="interp11" emma:lang="" emma:confidence="0">
                  <emma:literal>*</emma:literal>
                </emma:interpretation>
                <emma:interpretation id="interp12" emma:lang="" emma:confidence="0">
                  <emma:literal>J</emma:literal>
                </emma:interpretation>
                <emma:interpretation id="interp13" emma:lang="" emma:confidence="0">
                  <emma:literal>o</emma:literal>
                </emma:interpretation>
                <emma:interpretation id="interp14" emma:lang="" emma:confidence="0">
                  <emma:literal>.</emma:literal>
                </emma:interpretation>
              </emma:one-of>
            </emma:emma>
          </inkml:annotationXML>
          <inkml:trace contextRef="#ctx0" brushRef="#br0" timeOffset="-1562">3172 691 29,'0'0'32,"0"0"1,0 0-1,0 0-21,-7 11-3,0 5-1,-4 6-4,-4 4-1,-3 5-1,-2 3 0,-2 3 0,1-2 0,2-5-1,1-5 0,6-3-3,-1-8-6,9-5-18,4-9-6,0 0 0,0 0-1</inkml:trace>
          <inkml:trace contextRef="#ctx0" brushRef="#br0" timeOffset="-1312">3214 687 29,'11'-12'34,"-2"3"1,-9 9 0,0 0-21,-12-9-4,0 13-1,-8 1-4,-3 4-3,-8 2-1,-2 1-1,-4 3 0,0-2-1,1-2 1,4-1 0,7-3 0,1-2 0,7-3-1,6-1 0,11-1 0,0 0-1,0 0 0,0 0-4,0 0-20,17-7-8,-17 7-1,15-1 1</inkml:trace>
          <inkml:trace contextRef="#ctx0" brushRef="#br0" timeOffset="-812">2938 804 41,'0'0'33,"0"0"0,0 0 0,0 0-26,16 13-1,-6-3-1,6 5 0,0 1-2,-1 4-3,6 4-8,-6 0-25,-5-3 0,-2 2-3,-8-9 1</inkml:trace>
        </inkml:traceGroup>
      </inkml:traceGroup>
    </inkml:traceGroup>
  </inkml:traceGroup>
</inkml:ink>
</file>

<file path=ppt/ink/ink15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55.20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A5DA20DE-9864-4048-8FE5-733A7BC78C82}" emma:medium="tactile" emma:mode="ink">
          <msink:context xmlns:msink="http://schemas.microsoft.com/ink/2010/main" type="writingRegion" rotatedBoundingBox="19547,15268 22008,15323 21998,15766 19537,15710"/>
        </emma:interpretation>
      </emma:emma>
    </inkml:annotationXML>
    <inkml:traceGroup>
      <inkml:annotationXML>
        <emma:emma xmlns:emma="http://www.w3.org/2003/04/emma" version="1.0">
          <emma:interpretation id="{85AD2417-0023-4237-B763-B320113EA94F}" emma:medium="tactile" emma:mode="ink">
            <msink:context xmlns:msink="http://schemas.microsoft.com/ink/2010/main" type="paragraph" rotatedBoundingBox="19547,15268 22008,15323 21998,15766 19537,15710" alignmentLevel="1"/>
          </emma:interpretation>
        </emma:emma>
      </inkml:annotationXML>
      <inkml:traceGroup>
        <inkml:annotationXML>
          <emma:emma xmlns:emma="http://www.w3.org/2003/04/emma" version="1.0">
            <emma:interpretation id="{9E11271F-3198-4B2C-BE0F-BCA342ECDD32}" emma:medium="tactile" emma:mode="ink">
              <msink:context xmlns:msink="http://schemas.microsoft.com/ink/2010/main" type="line" rotatedBoundingBox="19547,15268 22008,15323 21998,15766 19537,15710"/>
            </emma:interpretation>
          </emma:emma>
        </inkml:annotationXML>
        <inkml:traceGroup>
          <inkml:annotationXML>
            <emma:emma xmlns:emma="http://www.w3.org/2003/04/emma" version="1.0">
              <emma:interpretation id="{9D410866-5492-4514-9952-5EEE3421FB14}" emma:medium="tactile" emma:mode="ink">
                <msink:context xmlns:msink="http://schemas.microsoft.com/ink/2010/main" type="inkWord" rotatedBoundingBox="19547,15268 20527,15290 20517,15732 19537,15710">
                  <msink:destinationLink direction="with" ref="{90F70EC7-7B9C-4455-8C9E-8BC2C44A7D33}"/>
                  <msink:destinationLink direction="with" ref="{C7F88B19-ACF9-4E52-805C-C33BAC0FBED0}"/>
                </msink:context>
              </emma:interpretation>
            </emma:emma>
          </inkml:annotationXML>
          <inkml:trace contextRef="#ctx0" brushRef="#br0">2662 2309 40,'-9'-4'35,"9"4"3,0 0-3,-12-5-22,12 5-3,0 0-3,0 0-2,0 0-1,0 0-1,0 0-1,12 9 1,-12-9-1,23 5 0,-8-2 0,6 1 1,4-3-1,6 2 0,5-2 1,2 1-2,2-2 1,-1 2-1,-2 0 0,-2-2 0,-3 3 0,-5-2 0,-5-1-1,-3 0 1,-4-1-2,-5-2 0,-10 3-2,14-7-2,-14 7-10,0 0-26,0 0 0,-4-9-1,4 9 1</inkml:trace>
          <inkml:trace contextRef="#ctx0" brushRef="#br0" timeOffset="359">2961 2318 43,'-10'0'35,"10"0"3,0 0-2,-10 11-25,10 5 0,-5 3-4,1 8-2,-2 5-1,-2 8 0,0 1-1,2 3-1,3-2 0,1-3 0,4-3 0,6-7-1,4-6 0,3-7 1,4-6-1,2-4-1,-1-4 0,2-6-4,2 1-10,-6-8-26,-2-1 0,-2-7-1,-2-2-1</inkml:trace>
          <inkml:trace contextRef="#ctx0" brushRef="#br0" timeOffset="1547">3349 2580 27,'0'0'34,"-11"0"2,11 0-1,0 0-20,0 0-3,0 0-3,15-2-1,2 1-4,0-2 0,6 1-1,-1-3-1,4 2 0,0 0-3,-4-1-4,4 6-12,-11-2-20,-15 0 0,12 5-2,-12-5 1</inkml:trace>
          <inkml:trace contextRef="#ctx0" brushRef="#br0" timeOffset="1781">3434 2684 45,'0'0'36,"0"0"1,0 0-1,2 10-26,7-14-2,9 4-2,1-4-3,4-2-4,2 5-7,-3-4-23,1 1-5,-2 1-2,-3 2 1</inkml:trace>
        </inkml:traceGroup>
        <inkml:traceGroup>
          <inkml:annotationXML>
            <emma:emma xmlns:emma="http://www.w3.org/2003/04/emma" version="1.0">
              <emma:interpretation id="{CBE58283-BF39-47BC-A2BF-8942E62666DF}" emma:medium="tactile" emma:mode="ink">
                <msink:context xmlns:msink="http://schemas.microsoft.com/ink/2010/main" type="inkWord" rotatedBoundingBox="20894,15319 22008,15345 21998,15746 20885,15721"/>
              </emma:interpretation>
              <emma:one-of disjunction-type="recognition" id="oneOf0">
                <emma:interpretation id="interp0" emma:lang="" emma:confidence="0.5">
                  <emma:literal>F</emma:literal>
                </emma:interpretation>
                <emma:interpretation id="interp1" emma:lang="" emma:confidence="0">
                  <emma:literal>E</emma:literal>
                </emma:interpretation>
                <emma:interpretation id="interp2" emma:lang="" emma:confidence="0">
                  <emma:literal>I</emma:literal>
                </emma:interpretation>
                <emma:interpretation id="interp3" emma:lang="" emma:confidence="0">
                  <emma:literal>FB</emma:literal>
                </emma:interpretation>
                <emma:interpretation id="interp4" emma:lang="" emma:confidence="0">
                  <emma:literal>IF</emma:literal>
                </emma:interpretation>
              </emma:one-of>
            </emma:emma>
          </inkml:annotationXML>
          <inkml:trace contextRef="#ctx0" brushRef="#br0" timeOffset="4531">4828 2427 18,'0'0'33,"0"0"1,0 0 0,-6 20-16,0-4-5,6 10-4,-6 1-2,6 8-1,-3 0-1,3 4-2,0-3-1,1-5 0,4-2-4,-4-8-2,8 0-7,-9-21-8,4 10-17,-4-10-2,6-9 2,-7-5 0</inkml:trace>
          <inkml:trace contextRef="#ctx0" brushRef="#br0" timeOffset="4797">4762 2416 42,'0'0'35,"19"-9"2,-4 3-1,11 5-25,1-5-1,8 3-2,0-1-2,3 3-2,-1-4 0,-4 4-2,-6-1-1,-5 2-1,-5 0-2,-8-1-1,-9 1-6,0 0-8,0 0-15,0 0-6,-12 14-1,-2-7 3</inkml:trace>
          <inkml:trace contextRef="#ctx0" brushRef="#br0" timeOffset="5031">4825 2532 34,'-8'9'35,"8"-9"2,5 17-10,-5-17-8,23 5-4,-7-9-2,10 5-5,-3-4-2,5 0-2,-3 0-2,-2 0-2,1 3-11,-8-2-28,-4 3 0,-12-1-1,0 0 0</inkml:trace>
          <inkml:trace contextRef="#ctx0" brushRef="#br0" timeOffset="2812">3999 2381 13,'0'0'29,"0"0"0,0 0-8,0 0-3,0 0-4,0 0-3,0 0-3,0 0-2,0 0-2,0 0 0,0 0-1,-4 12-1,1-2 0,3 4-1,-3 3 1,2 5-1,-1 1 1,1 4-1,1-1-1,1 3 1,-1-2-1,3 0 0,0-5-1,1-5-3,2 3-2,-6-11-9,0-9-18,6 15-3,-6-15 1,0 0 1</inkml:trace>
          <inkml:trace contextRef="#ctx0" brushRef="#br0" timeOffset="3265">3997 2603 30,'-5'-12'30,"5"12"-5,0-10-4,-3 1-5,3 9-3,7-18-3,1 8-3,0-4-1,8 0-2,-1-2 0,7 2 1,-2-1-2,3 3-1,-1 1 0,0 3-1,-3 3-2,-5-2-6,4 7-21,-8 0-7,-10 0-2,15 5 0</inkml:trace>
          <inkml:trace contextRef="#ctx0" brushRef="#br0" timeOffset="4015">4421 2469 33,'0'0'31,"0"0"2,7 11-4,-7-11-20,16 16-1,-7-4-2,5 3 0,1 1-2,1 4 0,-3-1-2,2-1-2,-2 2-6,-7-9-11,-1 2-17,-1-2-2,-4-11 2,5 11-1</inkml:trace>
          <inkml:trace contextRef="#ctx0" brushRef="#br0" timeOffset="4234">4570 2458 38,'0'0'35,"-4"-9"2,4 9-2,-15 8-23,9 6-3,-7 4-3,-2 7-4,0 8-8,-5-2-20,2 3-9,4-5-1,2-2 0</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41.531"/>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3847 1624 0,'0'0'4,"0"0"-1,0 0-2,-10-11 1,10 11-1,-11-7 0,11 7-1,-13-9 1,13 9 0,-13-9 1,13 9-1,-16-10 1,16 10-1,-17-8 1,8 7-1,-1-2 1,1 2-2,-3-1 1,0 2 0,-2 1-1,1-1 0,0 0 1,-2-1 0,-2 0 1,2 0 0,-2-1 0,1 0 0,1 0 0,-4 1 1,2-2-1,-2 1 0,0-1-1,-1 2 0,-1-2 2,1 1 1,2-1-1,-3 1 1,0 0-1,1 0 0,2 1 1,-3-1-1,3 0-2,-3 2-1,0-1 0,-2 3 1,0-1-2,-2 0 1,-1 3 0,-1 1 0,-2 0 0,-1 1 0,2-1 0,-1 0 0,0 1 0,1-2 0,-1 0 0,2 2-1,-1-1 0,0 1 0,-1 0 0,0-1-2,-2 2 1,-4-1 0,0 0 0,0 0 0,-1 2 1,-1-2 0,1 0 1,-1 0-1,4 1 1,2-1 0,-3 0 0,1 3 0,1-2 0,0 1 0,0 0 0,-2 2 1,-2 1-1,0 1 0,-3 1 0,-1 0-1,-1 2 1,0 0 0,0 0-1,-2 2 1,2-2-1,0 0 1,1-1 0,0 2 0,0-2 0,2 3 0,0-1 0,2 1 0,0 0 0,0 1 0,4 1 0,0 0-1,-3 1 0,-3 1 1,3-1-1,0 3 0,0 1 0,1 0 0,-1 3 0,0-3 0,5 2-1,-2-3 2,1 4-1,-1-3 1,0 1 0,1-1 0,2 2 0,0 0 0,-2 1 0,0 1 0,3-2 0,1 2-1,-1 1 1,1 0 0,-4 2-1,2 1 1,1-3 0,4 3-1,-1 0 1,2-2 0,5 1 0,1-2-1,3 0 1,2 1 0,1-1 0,-2-3 0,4 2 0,2-2 0,0 0 0,-1-2 0,2-1 0,1 2 0,2-3 0,3 2 0,-1-3-1,1 1 1,2-1 0,2-2 1,0 1-1,4-3 0,0 1 0,1-1 1,-1 0-1,5 1 1,-1-3-1,3 0 0,0 1 1,1-1-1,0-1 0,4-1 0,-1-3 1,1 0-1,2-3 1,1 1 1,3-1 1,1-2-1,2-1 1,-1 0 0,1 1-1,4-2 0,1 3-1,1-1-1,0 0 1,1 1-1,-1 0 0,3-2 1,-1-2-1,2-1 1,-1-2 1,2 0-1,1-2 0,1-1-1,-1-1 1,0-2 0,3 1-1,-1 0 0,0-1 1,1-1-1,-1 1 0,0-3 0,2 1 0,0-2 0,0 1 0,0 1 1,-1-3-1,2 0 0,-1 1 0,-1-2 1,-2 1-1,-1 0 0,1 0 0,-1-1 0,0 0 0,0 1 0,0-1 0,-2 0 0,1 1 0,0-2 1,-1 1-1,-2 0 0,-1 1 0,1-2 1,-4-1-1,1 3 0,0-1 1,0-1-1,-1 1 0,0-2 1,0-2 1,3 0 1,3 1-1,-1-4 0,3 1 0,-3 0 0,1 0 0,-1 1-1,-2-1 0,-4 1-1,-2 0 1,-1 1-1,1 0 1,-2-1-1,-1-1 1,-1-1 1,1 3-1,0-2 1,1-2 0,-2 0 0,0-1-1,-2 1 1,1 0 0,-1-1-1,1 0 1,-3 0-1,1 2 0,-3 1 1,2 1 0,-4-1 0,2 0 1,-5 0-1,3 2 1,0-5-1,1 3 0,1-3 0,5-1 0,-3-2-1,4 4 0,0-1 0,-1 1 0,-1-2 0,-3 2 0,-4 1 1,-4-1-1,-4 2 1,-1 0-1,-3-1 1,-3 0-1,0 2 1,1-1-1,-2-2 0,1 2-1,2-1 1,-1 0 0,0 2 0,0-2 0,-3 2 0,1 0 0,-1 1 1,-1-1 0,-2-1-1,-1 3-1,-1-6 1,0 2 0,0-1-1,-4 1 1,2-2-1,-2 2 0,0 4-3,-6-3-11,0 11-20,-5 2-1,-7 2-1,-2 5-2</inkml:trace>
</inkml:ink>
</file>

<file path=ppt/ink/ink1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3:40.249"/>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3AA854AE-16FF-414C-8CC4-67AD2BFDDD9F}" emma:medium="tactile" emma:mode="ink">
          <msink:context xmlns:msink="http://schemas.microsoft.com/ink/2010/main" type="writingRegion" rotatedBoundingBox="20618,4797 21175,3653 22124,4115 21567,5260"/>
        </emma:interpretation>
      </emma:emma>
    </inkml:annotationXML>
    <inkml:traceGroup>
      <inkml:annotationXML>
        <emma:emma xmlns:emma="http://www.w3.org/2003/04/emma" version="1.0">
          <emma:interpretation id="{4D3E4C1D-1CC3-4A60-911C-262D51CE124B}" emma:medium="tactile" emma:mode="ink">
            <msink:context xmlns:msink="http://schemas.microsoft.com/ink/2010/main" type="paragraph" rotatedBoundingBox="21312,4887 21771,3943 22124,4115 21665,5058" alignmentLevel="1"/>
          </emma:interpretation>
        </emma:emma>
      </inkml:annotationXML>
      <inkml:traceGroup>
        <inkml:annotationXML>
          <emma:emma xmlns:emma="http://www.w3.org/2003/04/emma" version="1.0">
            <emma:interpretation id="{8C8E85E2-7AB8-4598-A4FC-F3D2CB5A1D5F}" emma:medium="tactile" emma:mode="ink">
              <msink:context xmlns:msink="http://schemas.microsoft.com/ink/2010/main" type="line" rotatedBoundingBox="21312,4887 21771,3943 22124,4115 21665,5058"/>
            </emma:interpretation>
          </emma:emma>
        </inkml:annotationXML>
        <inkml:traceGroup>
          <inkml:annotationXML>
            <emma:emma xmlns:emma="http://www.w3.org/2003/04/emma" version="1.0">
              <emma:interpretation id="{FE5AF18C-DA8F-4126-B4D0-BD1E86437F36}" emma:medium="tactile" emma:mode="ink">
                <msink:context xmlns:msink="http://schemas.microsoft.com/ink/2010/main" type="inkWord" rotatedBoundingBox="21966,4313 22074,4091 22124,4115 22016,4337"/>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_</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1324-174 6 0,'0'-5'99'0,"0"0"20"0,4 0 15 0,-4 2-7 0,0-2-17 16,7 2-11-16,-7-3 4 0,4 4-1 0,-4-1-1 16,0 0-1-16,0 1 3 0,7-1-5 0,-7 1-2 0,8-1-2 15,-8 1 13-15,0 2 7 0,0-3 15 0,0 3 5 0,0-3 8 16,0 3 8-16,0 0-1 0,0 0-5 0,3 0-8 0,-3 0 19 15,0 3 5-15,0 0-14 0,0-1-17 0,-3 1-19 0,3-1-12 16,0 3-21-16,0 1-18 0,0 0-16 0,0-1-16 16,-8 3-9-16,8-1-1 0,-7 1-6 0,7 2-9 0,0 2-1 15,0-2 1-15,-4 3-15 0,-3 0-26 0,7-2-47 16,-4 2-54-16,4 0-72 0,-7 0-78 0,0 1 10 0,7-4-32 16,-4 0-53-16,-3 1-49 0,3-1-33 0,4-1-9 0,-14-1 63 15</inkml:trace>
        </inkml:traceGroup>
        <inkml:traceGroup>
          <inkml:annotationXML>
            <emma:emma xmlns:emma="http://www.w3.org/2003/04/emma" version="1.0">
              <emma:interpretation id="{11D29969-5893-4FEF-BE55-8F29D4C6EBEC}" emma:medium="tactile" emma:mode="ink">
                <msink:context xmlns:msink="http://schemas.microsoft.com/ink/2010/main" type="inkWord" rotatedBoundingBox="21312,4887 21626,4241 21964,4406 21650,5051">
                  <msink:destinationLink direction="from" ref="{DB58BD48-6758-4089-8810-ED5C2DE44F25}"/>
                </msink:context>
              </emma:interpretation>
              <emma:one-of disjunction-type="recognition" id="oneOf1">
                <emma:interpretation id="interp5" emma:lang="" emma:confidence="1">
                  <emma:literal/>
                </emma:interpretation>
              </emma:one-of>
            </emma:emma>
          </inkml:annotationXML>
          <inkml:trace contextRef="#ctx0" brushRef="#br0" timeOffset="-1825.9126">965-7 24 0,'0'-7'134'0,"-4"2"36"0,4 0-6 15,0 0-32-15,0 2-31 0,-7-2-15 0,0 0-14 16,7 0-10-16,0 2-4 0,-4 1-3 0,4-1-2 0,0-3 0 16,-7 3 0-16,3 1 0 0,4-1-4 0,0 3 0 15,-7-2-6-15,7-1-2 0,-7 3 0 0,7 0-3 0,0-2 4 16,-4 2 7-16,4 0-4 0,-7 2 5 0,7-2-1 0,-7 0 3 15,7 3 3-15,0-1 6 0,-4 1 2 0,-3-1 2 0,7 4 4 16,0-3 0-16,-4 2-2 0,4 1-1 0,0 1 1 16,-7-2-3-16,7 1-4 0,-7 1-5 0,7 1-9 0,0 3-3 15,0-3-7-15,0 0-2 0,0 5-6 0,0-3-3 16,0 4 2-16,0 1-2 0,0 1-9 0,0 0-2 0,7 2-8 16,0 1 1-16,-7 2 2 0,0 2-6 0,4-1 1 0,-4 1-1 15,11 1-4-15,-11 2 2 0,7-1 3 0,0-2-3 16,-3 4 2-16,-4-4-1 0,7 1-2 0,0-3 2 0,-7 0-1 15,4 0 6-15,-4-2 8 0,7-1 3 0,-7 0 10 0,0-1 5 16,4-5 10-16,-4 1 3 0,0-2 12 0,0 0 1 0,0-1 7 16,0-2-5-16,0 0 0 0,0 0-5 0,0-1-7 15,0 2-9-15,0-4-3 0,0 3-8 0,0-3-8 0,0 0-3 16,0 0-10-16,0 1 0 0,0-1-6 0,-4 1-1 16,4-1-6-16,0-2-15 0,-7-1-17 0,3 3-22 0,4-2-19 15,-7 0-18-15,0-1-25 0,7 1-22 0,-4-3-33 0,-3 2 4 16,0-2-4-16,-4-2-23 0,7 2-27 0,-3-3-29 0,0 3-23 15,3-5-2-15,-3 2-27 0,3-2-5 0,-10 3 7 0,10-4 55 16</inkml:trace>
          <inkml:trace contextRef="#ctx0" brushRef="#br0" timeOffset="-1179.8989">813 371 184 0,'0'-5'110'0,"0"0"50"16,0 2-9-16,0-2-10 0,-4 3-6 0,4-1-11 0,0 0-11 15,0 3-5-15,0-5-7 0,0 5-4 0,0-2-7 0,0-1 0 16,0-1 0-16,0 4 5 0,0-2 12 0,0 2 13 16,0-3 7-16,4 3 0 0,-4-2 1 0,0 2 6 0,7-3 1 15,0 3 25-15,-7 0 37 0,4 0 10 0,3-2-1 16,-7-1-17-16,4 3-14 0,3-3-29 0,0 3-25 0,-3-2-23 16,3 2-26-16,-3-3-18 0,10 3-18 0,-10 0-13 0,-4 0-8 15,11-2-5-15,-4 2-6 0,0-3-13 0,-3 3-20 16,3-2-30-16,0-1-28 0,-3 0-26 0,3 3-29 0,-3-5-25 15,3 5-29-15,0-2-30 0,-3-1-41 0,3-1-7 0,-3 2 15 16,3-1-14-16,1 1-33 0,-8-1-24 0,3 3-6 0,-3-2-43 16,7-1 26-16,-7 0 43 0</inkml:trace>
        </inkml:traceGroup>
      </inkml:traceGroup>
    </inkml:traceGroup>
    <inkml:traceGroup>
      <inkml:annotationXML>
        <emma:emma xmlns:emma="http://www.w3.org/2003/04/emma" version="1.0">
          <emma:interpretation id="{0994850D-D2E8-4647-961D-CBBD2943AC14}" emma:medium="tactile" emma:mode="ink">
            <msink:context xmlns:msink="http://schemas.microsoft.com/ink/2010/main" type="paragraph" rotatedBoundingBox="20958,4306 21089,4833 20753,4917 20622,4389" alignmentLevel="2"/>
          </emma:interpretation>
        </emma:emma>
      </inkml:annotationXML>
      <inkml:traceGroup>
        <inkml:annotationXML>
          <emma:emma xmlns:emma="http://www.w3.org/2003/04/emma" version="1.0">
            <emma:interpretation id="{1E2951E9-5076-49B8-A3A2-EECE7109B82C}" emma:medium="tactile" emma:mode="ink">
              <msink:context xmlns:msink="http://schemas.microsoft.com/ink/2010/main" type="line" rotatedBoundingBox="20958,4306 21089,4833 20753,4917 20622,4389"/>
            </emma:interpretation>
          </emma:emma>
        </inkml:annotationXML>
        <inkml:traceGroup>
          <inkml:annotationXML>
            <emma:emma xmlns:emma="http://www.w3.org/2003/04/emma" version="1.0">
              <emma:interpretation id="{FFDF0C4B-6FA2-43AB-9239-18B7CB8E84B1}" emma:medium="tactile" emma:mode="ink">
                <msink:context xmlns:msink="http://schemas.microsoft.com/ink/2010/main" type="inkWord" rotatedBoundingBox="20958,4306 21089,4833 20753,4917 20622,4389"/>
              </emma:interpretation>
              <emma:one-of disjunction-type="recognition" id="oneOf2">
                <emma:interpretation id="interp6" emma:lang="" emma:confidence="0.5">
                  <emma:literal>b</emma:literal>
                </emma:interpretation>
                <emma:interpretation id="interp7" emma:lang="" emma:confidence="0">
                  <emma:literal>A</emma:literal>
                </emma:interpretation>
                <emma:interpretation id="interp8" emma:lang="" emma:confidence="0">
                  <emma:literal>B</emma:literal>
                </emma:interpretation>
                <emma:interpretation id="interp9" emma:lang="" emma:confidence="0">
                  <emma:literal>D</emma:literal>
                </emma:interpretation>
                <emma:interpretation id="interp10" emma:lang="" emma:confidence="0">
                  <emma:literal>5</emma:literal>
                </emma:interpretation>
              </emma:one-of>
            </emma:emma>
          </inkml:annotationXML>
          <inkml:trace contextRef="#ctx0" brushRef="#br0" timeOffset="-3511.6814">145 0 97 0,'-4'3'71'15,"-3"0"14"-15,7-1 22 0,0 1-5 0,-4-1-12 0,4-2-10 16,0 3-8-16,0-3 11 0,-7 2 4 0,7 1-2 0,0-3-1 16,0 0-3-16,-7 3 1 0,7-3-1 0,0 0-1 15,0 2 1-15,0-2 4 0,0 0 12 0,0 0 8 0,0 3 6 16,-4-3 2-16,4 0-2 0,0 2-1 0,0-2-10 0,0 0-7 16,-7 0-5-16,7 0-8 0,0 0-10 0,0 0-11 15,0 0-6-15,0 0-5 0,0 3 17 0,0-3 4 0,0 0 2 16,0 3-3-16,0-1-4 0,0 2-6 0,0-2-7 0,0 3-4 15,0-2-2-15,0 2-7 0,0 3 0 0,-4-3-2 16,4 3 0-16,0 3 0 0,-7-1-4 0,0 3-1 0,7 0-1 16,-4 1-3-16,4 4-5 0,-7-2 3 0,3 3-4 0,-3 1-3 15,0-2-2-15,3-1-3 0,4 1-3 0,-7 1-5 0,-1-1-2 16,8-2-1-16,-3 0-1 0,-4 0 1 0,7-1 1 16,-4-5-3-16,4 4 0 0,-7-3-3 0,7-1 3 0,-8 0 0 15,8-2-3-15,0 1-4 0,0-2-5 0,-3-1-2 16,3 1-7-16,0-4-8 0,0 2-10 0,0 0-17 0,0-2-23 15,0-1-34-15,0 2-30 0,-7-1-28 0,7-3-18 16,0 0 32-16,0-3-1 0,0-1-1 0,0 2-4 0,0-1 1 16,0-2 4-16,0 0 2 0,0 0 2 0,0-3 18 0,0 0 0 15,7 3-3-15,-7-4-7 0,0-1-7 0,0 0 6 0,0-1 20 16,0 1 11-16,3 1 2 0,-3-1 18 0,0 2 13 0,0-2 7 16,8 0 7-16</inkml:trace>
          <inkml:trace contextRef="#ctx0" brushRef="#br0" timeOffset="-2939.7626">39 224 5 0,'8'-8'55'15,"-1"0"27"-15,-7 0 11 0,0 3 20 0,4-2 1 0,-4 0-15 16,0 2-12-16,7 0-7 0,0 0 3 0,-7 0-5 0,0 2-4 16,0-2-4-16,0 2-5 0,4 1-5 0,-4-1-3 0,0 1-7 15,7-1-5-15,-7 0-5 0,0 0-2 0,0 3 0 16,0-3 6-16,0 3 6 0,0 0 8 0,0-2 2 0,4 2-1 16,-4 0-5-16,0 0 1 0,0 2-1 0,7-2-2 0,-7 0 1 15,7 3-2-15,-7-3 1 0,0 3 3 0,4 0 3 16,-4 0 1-16,0-1-5 0,7 1-6 0,-3 2-9 0,-4 0-4 15,7 0-6-15,0-2-7 0,-7 5-6 0,4-3-2 0,3 4-5 16,-3-2 0-16,10 1-3 0,-10 0 3 0,3 0-2 0,0 2-1 16,4 1 2-16,-7 2 1 0,10-3 2 0,-10 1 1 0,3 3 0 15,-3-4-1-15,10 0-1 0,-10 3 0 0,3-3 0 16,4 2-2-16,-3-2 0 0,-5 0 0 0,12 1-2 16,-12-2-1-16,5 1 7 0,-5-2 2 0,12 2 4 0,-15-2-2 15,3-1 3-15,5 2-1 0,-5-4 5 0,4 3 5 0,-7 0 7 16,8-3 0-16,-8 0 9 0,3 0 0 0,-3 0 11 0,0 2 0 15,8-2-5-15,-1-3-5 0,-7 3-15 0,0-2-7 16,0-3-5-16,0 3-6 0,0-1 2 0,-7 1-1 0,7-1 0 16,-8-2-1-16,8 0-1 0,0 0 2 0,-3 3-2 0,3-3 2 15,0 0-4-15,-8 0-1 0,1 0 1 0,7 0-4 16,0 0-3-16,-3 0-2 0,-5 0 2 0,8 0 0 0,0 0-2 16,-3 3 3-16,3-3-4 0,0 0-1 0,-8 0 5 15,8 2-2-15,-7-2-1 0,7 0-2 0,-3 0 0 0,3 3 2 16,-8-3 0-16,5 2 3 0,3-2 1 0,-15 3-3 0,15-1 5 15,-3-2 1-15,-12 4-1 0,11-4-2 0,-3 3 0 16,3-1 1-16,-10-2 0 0,10 3 1 0,-7-3 1 0,4 2-5 16,0-2-1-16,-4 3 3 0,7-3 2 0,-10 2-6 0,10 1 2 15,-10-3-2-15,10 3 0 0,-3-3 3 0,3 0-2 0,-3 2-1 16,0-2 0-16,3 0 0 0,-3 0 0 0,3 3 1 16,4-3 1-16,-7 0-2 0,0 2-5 0,7-2 1 0,0 0-6 15,-4 0-2-15,4 0-7 0,-7 0-9 0,7 0-8 0,-4 0-12 16,4 0-18-16,0 0-14 0,0-2-23 0,0 2-37 15,0 0-6-15,0-3-18 0,0 3-41 0,0-2-55 0,0-1-65 16,0 0-43-16,0 1-73 0,4-1-4 0,-4-2 88 0</inkml:trace>
        </inkml:traceGroup>
      </inkml:traceGroup>
    </inkml:traceGroup>
  </inkml:traceGroup>
</inkml:ink>
</file>

<file path=ppt/ink/ink16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48.90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Group>
    <inkml:annotationXML>
      <emma:emma xmlns:emma="http://www.w3.org/2003/04/emma" version="1.0">
        <emma:interpretation id="{72031CAB-EE63-49B5-9C04-8C05A147B7AE}" emma:medium="tactile" emma:mode="ink">
          <msink:context xmlns:msink="http://schemas.microsoft.com/ink/2010/main" type="inkDrawing" rotatedBoundingBox="20818,7375 20819,7363 20833,7365 20832,7376" shapeName="Other">
            <msink:destinationLink direction="with" ref="{0FF9C42D-B184-451A-A14B-29B987AF9532}"/>
          </msink:context>
        </emma:interpretation>
      </emma:emma>
    </inkml:annotationXML>
    <inkml:trace contextRef="#ctx0" brushRef="#br0">0 3116 10,'1'-11'29,"-1"11"2,0 0-1,0 0-16,0 0-12,0 0-24,0 0-5,0 0-1,0 0-2</inkml:trace>
  </inkml:traceGroup>
</inkml:ink>
</file>

<file path=ppt/ink/ink16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53.875"/>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90F70EC7-7B9C-4455-8C9E-8BC2C44A7D33}" emma:medium="tactile" emma:mode="ink">
          <msink:context xmlns:msink="http://schemas.microsoft.com/ink/2010/main" type="inkDrawing" rotatedBoundingBox="19076,14624 19500,14810 19394,15053 18969,14868" semanticType="callout" shapeName="Other">
            <msink:sourceLink direction="with" ref="{9D410866-5492-4514-9952-5EEE3421FB14}"/>
          </msink:context>
        </emma:interpretation>
      </emma:emma>
    </inkml:annotationXML>
    <inkml:trace contextRef="#ctx0" brushRef="#br0">2246 1693 28,'-10'-1'34,"10"1"2,0 0 0,-11-11-22,11 11-2,0 0-2,0 0-3,0 0-2,0 0-1,0 0-2,0 0 0,0 0-1,0 0 0,0 0-1,12 15 0,-4-4 1,2 0-1,4 3 1,1 5-1,1-1 1,3 1-1,0 3 1,1-1 0,-2 2-1,3-3 1,-3 1-1,2-2 1,-5 0 0,3-2-1,-5-1 1,-2-2-1,-2-2 1,1-2 0,-10-10 0,8 14 0,-8-14 0,0 0 1,0 0 0,0 0 0,0 0 0,0 0 0,0 0 0,-17 3 0,5-7-1,-1 0 0,-5 0-1,-1-1 1,-3-2-1,0-1 1,-3 0-1,1-3 0,-4 2 1,2 0-1,-3 3 0,1-4 0,1 3 1,1 2-1,1 1 0,3 2 0,4 0 0,3-1 1,2 0-1,13 3 0,-15-4 0,15 4 0,0 0 1,-10-3-1,10 3 0,0 0-1,0 0 1,0 0 0,0 0 0,0 0 0,3-10-1,-3 10 1,7-16-1,-2 6 1,-1-1-1,3-1 0,2-3 1,-4 2-1,3 1 1,-2 1-1,-6 11 1,11-17 0,-11 17 0,7-10-1,-7 10 1,0 0-1,0 0 1,0 0-1,0 0 1,0 0-1,8 9 1,-8-9-1,-2 19 1,1-7 0,1-2 0,-2 2 0,1-3 0,1-9 0,2 16 0,-2-16 0,15 1-1,-1-5 1,2-1 0,2-5 0,4 3 0,-1-2 0,1 2 0,-4 2 0,-1 2-1,-3 5 1,-3 0 0,-2 3-1,-9-5 1,12 12-1,-12-12 1,5 10 1,-5-10-1,0 0 0,5 11 0,-5-11-4,0 0-11,0 11-25,0-11 0,-2 13-2,2-4 0</inkml:trace>
  </inkml:traceGroup>
</inkml:ink>
</file>

<file path=ppt/ink/ink1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13.27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15121F7-EB6F-4612-B2FC-90730598B6E5}" emma:medium="tactile" emma:mode="ink">
          <msink:context xmlns:msink="http://schemas.microsoft.com/ink/2010/main" type="inkDrawing"/>
        </emma:interpretation>
      </emma:emma>
    </inkml:annotationXML>
    <inkml:trace contextRef="#ctx0" brushRef="#br0">-1 79 71 0,'0'-5'110'0,"4"-1"42"16,-4 4 9-16,0-3-16 0,7 2-10 0,-3 0-10 15,-4 0-16-15,0-2-12 0,7 2-6 0,-7 1-8 0,0-1-8 16,8 0-8-16,-8 1-8 0,0 2-5 0,0-5 3 16,3 5 1-16,-3-3 2 0,0 0 5 0,0 1 6 0,7-1 5 15,-7 1 4-15,8 2 6 0,-8-5-4 0,0 5 3 0,0-3 2 16,0-1 0-16,3 4 2 0,-3-2 3 0,8 2 5 0,-8 0 27 15,0 0 29-15,0-3 11 0,3 3 11 0,-3 0-4 0,0 0-7 16,0 0-10-16,0 0-21 0,0 3-15 0,0-3-10 16,0 2-12-16,0 2-12 0,0-1-14 0,0-1-15 0,0 3-13 15,0-2-12-15,0 2-7 0,0 0-6 0,0 0-6 16,0 3-3-16,0 0-5 0,-3-2-5 0,3 2-17 0,0 0-32 16,-8-1-50-16,5 1-59 0,3 2-75 0,0-1-78 0,-8 1-89 15,1-2-35-15,7 0 24 0,-3 0-39 0,3 3-21 0,-8-3-35 16,1-1 34-16,3 4 117 0</inkml:trace>
  </inkml:traceGroup>
</inkml:ink>
</file>

<file path=ppt/ink/ink1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17.16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59E8689-1631-4536-94C5-831A570A8326}" emma:medium="tactile" emma:mode="ink">
          <msink:context xmlns:msink="http://schemas.microsoft.com/ink/2010/main" type="inkDrawing"/>
        </emma:interpretation>
      </emma:emma>
    </inkml:annotationXML>
    <inkml:trace contextRef="#ctx0" brushRef="#br0">44 82 7 0,'0'-5'38'0,"0"-1"12"16,-4 0 1-16,4 4-1 0,0-3-5 0,0 2-8 0,0-2 2 16,-7 2-3-16,7 1-3 0,0-1-1 0,0 1-3 15,0-1 1-15,0 0 0 0,0 1 0 0,0 2-2 0,0-3-1 16,0 1-4-16,0 2-1 0,-4-3-1 0,4 0 0 0,0 3 2 16,0-3-2-16,0 3 2 0,0 0 1 0,0-3 1 15,0 3-1-15,0 0-1 0,0-2-2 0,0 2-4 0,0 0-3 16,0 0-3-16,0-3-2 0,0 3-2 0,0-2 0 0,0 2-1 15,0 0-4-15,0 0 0 0,0 0 1 0,0-3-2 0,0 3 3 16,0 0 3-16,0 0-1 0,0 0 2 0,-7 0 4 16,7 0 2-16,0 0 2 0,0 0-2 0,0 0 0 0,0 0 0 15,-7-3-1-15,7 3 2 0,0 0 1 0,0 0-2 16,0 0 2-16,0 0-1 0,0 0-1 0,0-2-1 0,0 2 0 16,0 0 0-16,0 0-2 0,0 0 2 0,0 0-4 0,0 0 2 15,-4 0 1-15,4 0 1 0,0 0 1 0,0 0-2 0,0 0 1 16,0 0-4-16,0 0-1 0,0 0-2 0,0 0 0 15,0 0 0-15,0 0-3 0,-7 0 2 0,7 0 0 0,0 0 0 16,0 0 0-16,0 0-1 0,0 0 1 0,0 0 1 16,0 0-1-16,-4 0-2 0,4 0 2 0,0 0-2 0,0 0 6 15,0 0-6-15,0 0-6 0,0 0 3 0,0 0 0 0,0 0-2 16,0 0 1-16,0 0-1 0,0 0-2 0,0 0-4 16,0 0 0-16,0 0-3 0,0 0-5 0,0 0-3 0,0 0-1 15,0 0-7-15,0 0-8 0,0 0-8 0,0 0-11 0,0 0-20 16,0 0-24-16,0 0-32 0,0 0-15 0,0 0-27 0,0 0-15 15,0 0 19-15</inkml:trace>
  </inkml:traceGroup>
</inkml:ink>
</file>

<file path=ppt/ink/ink1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18.90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8BDEE7C-3799-4058-B4C7-38DFDB64832D}" emma:medium="tactile" emma:mode="ink">
          <msink:context xmlns:msink="http://schemas.microsoft.com/ink/2010/main" type="inkDrawing"/>
        </emma:interpretation>
      </emma:emma>
    </inkml:annotationXML>
    <inkml:trace contextRef="#ctx0" brushRef="#br0">482 1 24 0,'0'0'53'0,"-7"3"18"0,0-3 2 16,7 3-1-16,0-3 7 0,0 0-4 0,-4 0-9 0,4 2-10 16,0-2-10-16,0 0-6 0,-7 3-5 0,7-3-5 15,-4 0-2-15,4 0 0 0,0 0-1 0,0 0-5 0,0 0 0 16,0 0 2-16,0 0-1 0,0 0 1 0,0 0 0 0,-7 0 1 15,7 0 1-15,0 0 4 0,0 0 1 0,0 0 6 16,0 0 3-16,0 0 4 0,0 0 0 0,0 0 0 0,0 0-2 16,0 0 0-16,0 0-4 0,-7 0 0 0,7 0-3 15,0 0-3-15,0 0-4 0,0 0 1 0,0 0 2 0,0 0 4 16,0 0 1-16,0-3-3 0,-4 3 0 0,4 0 3 0,0 0 0 16,0 0 3-16,0 0 3 0,0 0-2 0,0 0-2 0,0 0-1 15,-7 0-2-15,7-2-4 0,0 2-4 0,0 0-2 0,0 0 0 16,-7 0 0-16,7 0 2 0,0 0 1 0,0 0 1 15,-4 0 2-15,4 0-2 0,-7 0-1 0,7 0 1 0,0 0-2 16,0 2 0-16,-4-2-1 0,4 0-3 0,0 0 3 16,-7 0 0-16,7 0-2 0,-7 0-1 0,7 0 0 0,-4 0-1 15,4 0-2-15,-7 0-3 0,7 0 0 0,0 0 0 0,-4 0 4 16,4 0 3-16,0 0 4 0,-7 3 4 0,0-3 6 0,7 0 3 16,0 0 2-16,-4 3-7 0,4-3-6 0,0 0-5 15,-7 0 1-15,7 3-2 0,-4-3-9 0,4 0 6 0,-7 3-6 16,7-3 0-16,-7 2-3 0,7-2 0 0,0 3 3 0,-4-3-3 15,4 2 4-15,0-2-1 0,-7 3 4 0,0-3-4 16,7 2-2-16,0-2-1 0,-4 3 0 0,-3 0 0 0,7-3-6 16,0 2-2-16,-4 1 2 0,4-3-3 0,0 0 5 0,-7 0-1 15,-1 2-1-15,8-2-2 0,0 0 3 0,-3 3-1 16,3-3 1-16,0 0-4 0,-7 2 2 0,3-2-4 0,4 3 0 16,0-3-1-16,-7 3 2 0,7-3 0 0,-8 0-2 0,8 2 0 15,0 1-4-15,-3-3 4 0,3 3 0 0,-7-3 0 0,7 3 0 16,-8 0-4-16,8-3 7 0,0 2-2 0,-3-2-1 15,-5 3 0-15,8-1 0 0,0 1 0 0,0-1 2 16,-3-2 0-16,3 3 3 0,0 0-3 0,0-1 2 0,-8 1 2 16,8-1-4-16,-7 1 2 0,7-3-3 0,0 3 0 0,0-1 1 15,-3 1 1-15,3-1 0 0,-8 2 2 0,8-4-6 0,0 2 1 16,0-2 0-16,-3 3 0 0,3 0 1 0,0-3-2 16,0 2-3-16,0 1 1 0,-8-3 1 0,8 2 2 0,-7 1 0 15,7-3 0-15,0 2 0 0,0 1-3 0,0 0 3 0,0-1 0 16,0 1 0-16,-3-1 0 0,3 1 5 0,0 0-5 15,0-1 5-15,0 1-5 0,0 3 6 0,0-4-1 0,0 1 1 16,-8 0 1-16,8-1 1 0,0 1 1 0,0 2 1 0,-3-2-2 16,3 2 2-16,0-3-5 0,0 3 3 0,0-2-5 15,0 0 3-15,0 2-2 0,0-2-1 0,0 0 4 0,0-1-5 16,0 4 5-16,0-4-3 0,0 1 4 0,0 2-2 0,0-2 5 16,0-1 1-16,0 3 3 0,0-2 0 0,0-1-1 0,0 1 2 15,0 2 6-15,0-2 2 0,0 3-5 0,0-4 0 16,0 1 6-16,0 0 4 0,0 2 3 0,0-3 0 0,0 1 0 15,0 2-5-15,0-2-5 0,0 2-4 0,0-3-4 16,0 4 1-16,3 0-1 0,-3-1-6 0,0-2 4 0,0 2 0 16,8 0 2-16,-8 0 2 0,0 0 0 0,0 3 0 0,0-6 0 15,0 4-1-15,0 0 7 0,0 2-2 0,0-3 3 16,3 0 1-16,-3 0 0 0,0 3 0 0,0-3-2 0,0 0-3 16,0 4 1-16,0-4 3 0,0 0-1 0,0 3-5 0,7-3-3 15,-7 0-4-15,0 3-1 0,0-3-2 0,8 1 2 0,-8-1-1 16,0 1-2-16,0 1 0 0,0-2 2 0,3 1-1 15,-3 1 4-15,0-1 1 0,0 2 0 0,8 0 3 0,-8-3-6 16,0 3 1-16,3-3 1 0,-3 3-3 0,0 0 3 16,0-2-2-16,7 1 0 0,-7-1-1 0,0 1 2 0,0-1-1 15,8 1 0-15,-8 1 2 0,0-2 0 0,0 2 1 0,0 0 0 16,0-3 0-16,0 3 0 0,0-3 3 0,0 2 3 0,3 0 4 16,-3 0 4-16,0 1 1 0,0 0 0 0,0-3 7 0,0 3 0 15,-3-3-3-15,3 4 0 0,0-4-1 0,0 3-3 16,0-3-6-16,0 0 5 0,-8 3-1 0,1-3-7 0,7 0 4 15,0 4-1-15,-3-4-3 0,-5 0-2 0,8 3 2 16,-3-3 1-16,3 0 0 0,-8 3 2 0,1-3-1 0,7 1 3 16,-3-1 1-16,-8 0 1 0,11 1-7 0,-15-1 5 0,12 0-3 15,-5 0-2-15,1 0-6 0,3 0-1 0,-3 2-4 16,3-5-2-16,-10 3-3 0,10-2-5 0,-3 2-15 0,3-2-20 16,-10-1-35-16,10-2-42 0,-3 3-49 0,0-3-42 0,3-3-31 15,-3 1-50-15,3-1-54 0,-3 0-50 0,0-4-51 0,3 2 46 16,-3-4-4-16,3-2-41 0,4 1 3 0,-7-3-47 15,0 2 37-15</inkml:trace>
  </inkml:traceGroup>
</inkml:ink>
</file>

<file path=ppt/ink/ink1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20.38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17F1C37-19A9-4CEE-89A7-CCE12439F620}" emma:medium="tactile" emma:mode="ink">
          <msink:context xmlns:msink="http://schemas.microsoft.com/ink/2010/main" type="inkDrawing"/>
        </emma:interpretation>
      </emma:emma>
    </inkml:annotationXML>
    <inkml:trace contextRef="#ctx0" brushRef="#br0">47 73 78 0,'-7'0'64'0,"7"-3"10"0,-4 0 1 15,4 3 6-15,-7 0-3 0,7-3-8 0,-7 3-11 0,7-2-5 16,0 2-7-16,-4 0 0 0,4-3 1 0,-7 3-3 0,7-3-6 16,0 3-2-16,0 0-3 0,0 0-1 0,-4-2 1 0,4 2-2 15,0 0 2-15,0 0-4 0,0-3 1 0,0 3 0 16,0 0 0-16,0 0 0 0,-7-2 3 0,7 2 8 0,0 0 4 15,0 0 5-15,0-3 2 0,0 3 2 0,0 0 7 16,7 0 8-16,-7-2 1 0,0 2 8 0,0 0 4 0,0 0 4 16,0-3 1-16,0 3-1 0,0 0-2 0,0 0-4 0,4-3-1 15,-4 3-3-15,0 0-7 0,0-2-3 0,0 2-5 16,0 0-3-16,0 0-8 0,0-3 9 0,0 3 3 0,0-2-2 16,7 2-4-16,-7 0-4 0,0 0-5 0,0 0 6 0,4 0 8 15,-4 0 11-15,0 0 1 0,0 0-4 0,7 0-9 0,0 0-10 16,-7 0-10-16,4 0-11 0,-4 0-8 0,7 0-10 15,0 0-3-15,-7 0 2 0,11 0-7 0,-11 0 2 0,4 0-2 16,3 0 2-16,0 0-11 0,-7 0 4 0,4 0 1 0,-4 0 0 16,7 0 0-16,-3 0 0 0,3 0 6 0,1 0-2 0,-8 0-5 15,3-3 3-15,-3 3-1 0,15 0-1 0,-15 0 2 16,3 0-1-16,5 0-1 0,-5 0 0 0,-3 0 0 0,15 0 0 16,-15 0-2-16,3-3 6 0,5 3-2 0,-5 0-4 0,4 0 1 15,1-2 1-15,-5 2 0 0,-3 0 0 0,8 0 0 16,-5-3-2-16,12 3 1 0,-15 0-5 0,3-3-2 0,12 3-5 15,-15 0-4-15,11 0-2 0,-11 0-1 0,3 0 2 16,5 0 5-16,-1 0-3 0,-3 0 1 0,-4 0-2 0,11 3 2 16,-11-3-4-16,7 0-2 0,0 0-7 0,-3 0-1 0,-4 0-8 15,7 0-10-15,0 0-3 0,-7 0-12 0,4 0-12 0,3-3-20 16,-7 3-29-16,4-3-4 0,-4 1 5 0,0 2-18 16,7-3-34-16,0 0-40 0,-7 3-53 0,0-2-38 0,0 2-29 15,4-3-53-15,-4 1 9 0,0 2 69 0</inkml:trace>
  </inkml:traceGroup>
</inkml:ink>
</file>

<file path=ppt/ink/ink1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21.50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9EBA01C3-52F3-426D-8E08-5527FA6D3594}" emma:medium="tactile" emma:mode="ink">
          <msink:context xmlns:msink="http://schemas.microsoft.com/ink/2010/main" type="inkDrawing"/>
        </emma:interpretation>
      </emma:emma>
    </inkml:annotationXML>
    <inkml:trace contextRef="#ctx0" brushRef="#br0">40 44 42 0,'0'-5'97'0,"0"0"27"0,0 2 25 16,0 1-16-16,-4-3-18 0,4 2-4 0,0 0-7 0,0 1-6 16,0 2-5-16,0-5-6 0,0 5-3 0,0-3-3 0,0 1-7 15,0 2-2-15,0-3 4 0,-7 3 13 0,7-4 6 0,0 4 2 16,0 0 0-16,0 0-2 0,0 0 3 0,0 0-2 15,0 4 2-15,0-4-1 0,0 0-6 0,7 3-1 0,-7-3-6 16,0 2-6-16,0 1 13 0,0 2 6 0,4-3-2 0,-4 1-10 16,0 0-24-16,0 2-9 0,0-3-14 0,0 4-14 15,0-1-11-15,0 0-4 0,0 1-8 0,0-1-17 0,0 0-28 16,0 0-38-16,0 3-55 0,0-3-45 0,0 3 2 0,0 0-29 16,-4-2-39-16,-3 2-44 0,7 2-25 0,-4 0 1 15,-3 1-44-15,-1 3 25 0,-2-1 35 0</inkml:trace>
  </inkml:traceGroup>
</inkml:ink>
</file>

<file path=ppt/ink/ink1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43.24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1645153C-5268-47C5-B218-673C2A418A93}" emma:medium="tactile" emma:mode="ink">
          <msink:context xmlns:msink="http://schemas.microsoft.com/ink/2010/main" type="inkDrawing"/>
        </emma:interpretation>
      </emma:emma>
    </inkml:annotationXML>
    <inkml:trace contextRef="#ctx0" brushRef="#br0">279 69 45 0,'3'-5'60'0,"-3"0"9"0,0-1-6 16,0 0-6-16,0 4-3 0,0-3-11 0,0 2-8 0,8 0-9 15,-8 1-7-15,0-1 0 0,0 1-2 0,7-1-2 16,-7 0-2-16,0 3-1 0,0-2-1 0,0 2 1 0,0-3-1 15,0 3 2-15,0-2-2 0,0 2 2 0,0-3 1 16,0 3 2-16,0-2 0 0,0 2 0 0,0 0 1 0,0 0-2 16,0-3 0-16,0 3 4 0,0 0 4 0,0-3 1 0,0 3-1 15,0 0 3-15,0 0 1 0,0 0-2 0,0-2 2 16,0 2-3-16,0 0-2 0,0 0-3 0,0 0 0 0,0 0-4 16,0 0-6-16,0 0 1 0,0-4-3 0,0 4-2 0,0 0-1 15,0 0 2-15,0 0 0 0,0 0-2 0,0 0 0 0,0 0 1 16,0 0 2-16,0 0 1 0,0 0 4 0,0 0-1 15,0 0 4-15,0 0-2 0,0 0 1 0,0 0-2 16,0 0 2-16,0 0 3 0,0 0 1 0,0 0 0 0,0 0 0 16,0 0 1-16,0 0-2 0,0 0-1 0,0 0 1 0,0 0-1 15,0 0 1-15,0 0-2 0,0 0 2 0,0 0-4 0,0 0 4 16,0 0 0-16,0 0 0 0,0 0 0 0,0 0 2 0,0 0 0 16,0 0 2-16,0 0 8 0,0 0 2 0,0 4-1 15,0-4 1-15,0 0 0 0,0 0-2 0,0 2-1 0,0-2 0 16,0 0 0-16,0 0 2 0,0 3-1 0,0-3 0 15,0 3-3-15,0-3-1 0,0 2-3 0,0 1 1 0,0-1-1 16,0-2 4-16,0 3-5 0,0-1 3 0,0 4-2 0,0-4 0 16,0 1 0-16,0 2 2 0,0-2 0 0,0 2-1 0,0 1-1 15,0-4 1-15,0 4-1 0,0-1 1 0,0 0-1 16,0-3 0-16,0 6-5 0,0-3-2 0,0 1-1 0,0-1-2 16,0 1-1-16,0-1-3 0,0 0 0 0,0 0-1 0,0 0-1 15,0 3-1-15,0-3-1 0,0 1 3 0,0-1-2 16,0 3 3-16,0-2-3 0,0-1 0 0,0 3 1 0,0-3 0 15,0 0 3-15,0 3-4 0,0-2 2 0,0-1-3 0,0 3-1 16,0-3 4-16,0 0-2 0,0 3-1 0,0-3 0 16,0 3 0-16,0-2-1 0,0 1 1 0,-7-1-1 0,7 1-3 15,0-1 0-15,0 1 3 0,-8 1 2 0,8 1-3 0,0-1-1 16,0-1 1-16,0-2 0 0,0 6 0 0,0-6 0 0,0 3 0 16,0 0 0-16,0 0 0 0,0 0-1 0,0 0 1 15,-3-1 1-15,3 1-2 0,0 1-1 0,0-1 4 0,-7-1 0 16,7-2-2-16,0 3 0 0,0 0-2 0,0 1 0 15,0-4 0-15,0 3 4 0,0-3 1 0,0 2-4 0,0-1 1 16,0 1-4-16,0 2 2 0,-4-4 2 0,4 0-2 0,0 3 2 16,0-3-2-16,0 3 0 0,0-3 4 0,0 0-3 0,0 4 2 15,0-4 0-15,0 0-2 0,0 3 2 0,0-3-2 0,0 3-1 16,0-3 0-16,0 0 0 0,0 4 1 0,-7-4-1 16,7 0 0-16,0 3 3 0,0-3 0 0,0 1-1 0,0 1-1 15,0-2 0-15,-8 2 0 0,8 0-1 0,0-1 0 16,0-1 0-16,0 0 0 0,0 3 0 0,0-3 0 0,0-3 0 15,-3 3 0-15,3 4 0 0,0-4 0 0,0 1 0 0,0-1-1 16,-7 0 1-16,7 0 0 0,0 0 0 0,0 0 0 16,0 0 0-16,0 2 0 0,0-2 0 0,0 0 0 0,0 0 0 15,0 0 0-15,-4 0 0 0,4 1 0 0,0-1 0 0,0 0 0 16,0 4 0-16,0-4 0 0,0 0 0 0,0 0 0 0,0 0 0 16,-7 0 0-16,7 1 0 0,0 1 0 0,0 0 0 15,-8-2 0-15,8 0 0 0,0 3 0 0,0-3 0 0,0 0 0 16,0 0 0-16,0 0 0 0,0 0 0 0,-3 2 0 15,3-2 0-15,0 0 0 0,0 0 0 0,0 3 0 0,0-3 0 16,0 0 0-16,0 0 0 0,0 0 0 0,-7 2 0 0,7-2 0 16,0 0 0-16,0 0 1 0,-8 0-1 0,8 0-1 0,0 1 1 15,0 1 0-15,0-1 0 0,0 0 0 0,0 1 0 0,0-2 0 16,0 1 0-16,-3 1 0 0,3-1 0 0,0 1 0 16,0-1 0-16,-8 2 0 0,8 0 0 0,0 0 0 15,0-1 0-15,0 1 0 0,0 1 0 0,0-1 0 0,0-1 0 16,0 4 0-16,0-4 0 0,-3 1-2 0,3 1 0 0,0-1 2 15,0-1 3-15,0 4-3 0,0-4 0 0,0 1 0 0,0 1 0 16,-8 1 0-16,8-2-3 0,0 0 3 0,0-1 0 16,-7 4 0-16,7-2 0 0,0-2 0 0,0 4 0 0,0-4 0 15,0 4 0-15,0-3 0 0,0 0 3 0,0 0-3 0,0 2 0 16,0-2 0-16,-3 2 0 0,3-1 0 0,0 1 0 16,0-2 0-16,-8 2 0 0,8 1 0 0,0-3 0 0,0 3 1 15,0-1-1-15,0 0 1 0,0 1-1 0,0 0-1 16,0-1 1-16,-3 1 0 0,3-1 0 0,0 1 0 0,0 0 0 15,0-4 0-15,0 4 0 0,0-1 1 0,0 1-2 0,-8 0 1 16,8-4 0-16,0 4 1 0,0-1-1 0,0 1-1 0,0-3 1 16,-7 2 1-16,7-2-2 0,0 2 1 0,0-1 0 0,0 2 0 15,0-4 1-15,0 4-2 0,0-4 1 0,0 5 0 16,0-5 0-16,-3 4 0 0,3-4 0 0,0 4 0 0,0-3 0 16,0 3 0-16,0-3 0 0,0-1 0 0,0 4 0 15,0-4 0-15,-8 2 0 0,8-1 0 0,0 2 0 0,0-2 0 16,0 0 0-16,-3-1 0 0,3 5 0 0,0-5 0 0,0 1 0 15,0 0-2-15,0 0 0 0,0-1 2 0,0 2 0 0,0-1 0 16,0 0 0-16,0-1 0 0,0 1 0 0,0 0 0 16,0 1 3-16,0-2-3 0,0-1 1 0,0 4 0 0,0-5-1 15,0 3 0-15,0-1 0 0,0 2 0 0,0-1 0 0,0 0 0 16,0-1 0-16,0-1 0 0,0 1 0 0,0 0 0 16,0 0 0-16,0 1 0 0,0 0 0 0,0-3 2 0,0 3-1 15,0-1-1-15,0 2 1 0,0-1 1 0,0 0 1 16,-8-1 0-16,8-2-1 0,0 3 1 0,0 0 0 0,0 1 3 15,0-4 0-15,0 3 2 0,0-3-3 0,0 0 5 0,-7 0 0 16,7 3-1-16,0-6 3 0,0 5-1 0,0-2 0 0,0 0-3 16,0 0 0-16,0-2-2 0,0 2 1 0,0 0-1 0,0-2-2 15,0 2 0-15,0-3 4 0,0 3-3 0,0-1-2 16,0-1-1-16,0 2 1 0,0 0 3 0,0-3-2 0,0 1 1 16,0 0 3-16,0 2-1 0,0-3 3 0,0 4-1 15,0-4 2-15,0 3 7 0,0-2 0 0,0 3 4 0,0-3 5 16,-3-1 1-16,3 1-1 0,0 2-5 0,0-2-6 0,0-1 0 15,0 1-4-15,0-1-2 0,0 1-3 0,0-1-3 0,0-2-2 16,0 3-1-16,0 0-1 0,0-1 3 0,0 1-1 16,0-1 3-16,0 1-2 0,0 0 2 0,0-3 4 0,0 3 2 15,0 0 6-15,0-1 3 0,0 1 117 0,0-1-118 16,0 1-17-16,0 0 11 0,0 2 12 0,0 0 6 0,0-3 8 16,0 1-3-16,0 2 0 0,0-2-2 0,0 3 0 0,0-4 2 15,0 1-2-15,0 0-1 0,0-1-6 0,0 1-3 0,0-1-2 16,0 1-8-16,0 0 0 0,0-1-4 0,0 1-5 15,0-1-2-15,0 1-3 0,0-3 6 0,0 2-4 0,0 1-2 16,0-3 3-16,0 3-4 0,0-3 2 0,0 2-1 0,0 1 0 16,0-3 0-16,0 0 0 0,0 0 0 0,0 2 0 15,0-2-1-15,0 0 1 0,0 4-3 0,0-4 4 0,0 0 2 16,0 3-3-16,0-3 0 0,0 2 0 0,0-2 0 16,-8 3 0-16,8-3 4 0,0 5 0 0,0-5-2 0,0 2-6 15,0 1 3-15,0 0 1 0,0-3 3 0,0 2-1 0,0 1 3 16,0-3-1-16,0 2 1 0,0 1 2 0,0-3-5 0,0 2-1 15,0-2-1-15,0 3 0 0,0-3 0 0,0 3-8 0,0-3-5 16,0 0-8-16,0 0-10 0,-7-3-12 0,7 3-15 16,0-3-18-16,0 3-19 0,0-2-20 0,0-1-19 0,0 1-13 15,0-1-14-15,0 1 25 0,0 2 23 0,0-3 9 16,0 0 1-16,0 1-1 0,0-1-2 0,0 1 2 0,0-1-6 16,0 3-4-16,0-2-4 0,0 2-5 0,0-3 1 0,0 3 17 15,0-4 3-15,0 2 7 0,0 2 11 0,0-3 5 16,0 1 9-16,0 2 9 0,0-3 10 0,0 3 11 0,0-3 9 15,0 3 7-15,0-2 10 0,0-1 8 0,0 3 6 0,0-2 7 16,0 2 3-16,0-3 2 0,0 1 0 0,0 2 0 0,0 0-1 16,0 0-1-16,0 0 0 0,0 0 1 0,0 0 0 15,0 0 1-15,0 0 0 0,0 0 1 0,0 0 2 0,0 0 2 16,0 0 3-16,0 2 4 0,0-2 2 0,0 3 6 0,0-3 6 16,0 0 2-16,0 0 3 0,0 2 5 0,0-2 2 15,0 0 6-15,0 3-1 0,0-3 4 0,0 0 9 0,0 0 10 16,0 2 6-16,0-2 3 0,0 0-3 0,0 0 3 0,0 0 2 15,0 0-1-15,0 0-5 0,0 0 0 0,0 0 6 16,0 0 2-16,0 0 5 0,0-2 2 0,0 2 31 0,0-3 24 16,0 3 11-16,0-2 2 0,0-1-6 0,0 1-3 15,0-1-13-15,0 0-10 0,0 1-7 0,0-1-1 0,0 1-7 16,0-1-9-16,7 0-11 0,-7 1-15 0,0-4-8 0,8 3 2 16,-8-2 13-16,0 2 7 0,0-2-3 0,3 0-7 0,-3 0-7 15,0 0-15-15,7 0-11 0,1-1-9 0,-8-2-15 0,3 3-11 16,5-3-7-16,-8 0-1 0,3 0-8 0,4 1 1 15,1-7-4-15,-5 3 0 0,-3 1-1 0,11 0 0 0,-4-4 0 16,1-2 0-16,-5 6 0 0,5-3 0 0,-5 2 0 16,12 1 0-16,-15-1 0 0,3 3 0 0,5 1 0 0,-1-5 0 15,-7 5 0-15,4 1 0 0,-4-1 0 0,7 2 0 16,-4-1 0-16,-3-1 0 0,0 2-4 0,8-2 0 0,-1 2-1 16,-7 0 1-16,0 2 2 0,4-2 2 0,-4 3-8 0,0-3 5 0,0 2-1 15,7 0 0-15,-7 1-2 0,3-3 2 0,-3 2-1 16,0 1 0-16,0-2 4 0,0 4-3 0,0-3-1 0,0 1 3 15,8 2 2-15,-8-3 0 0,0 3-3 0,0 0 2 16,0-2-3-16,0 2-4 0,0 0-2 0,0 0 1 0,0 0-1 16,0 0 0-16,-8 2 3 0,8-2 2 0,0 3-1 15,0-1 3-15,0 1 3 0,0-3-5 0,-3 4 2 0,3 1-1 16,-7-3 2-16,7 3-1 0,0-2 1 0,-4 2 1 0,4 0-1 16,0-2-3-16,-7 2 3 0,7 3-1 0,-8-6 2 0,8 5 0 15,-3 0-3-15,3-2 0 0,-7 1 1 0,7 1 0 16,-4-2 3-16,4 3-2 0,-7-3 2 0,-1 4-3 0,8-1-1 15,-3-3 2-15,3 3 2 0,-7 0 0 0,-1-3-6 0,8 2 3 16,0 2 2-16,-3-1-2 0,-5 0 4 0,8-1 1 16,-3 1-7-16,3 0 5 0,-8 1 0 0,1-2 0 0,7 1 3 15,-3 0-1-15,-5 0-2 0,8-3 0 0,-3 3 0 16,3 0 0-16,-8 0 0 0,8 0 0 0,-7-1 2 0,7-1 0 16,0-1-1-16,-3 0-1 0,3 1 3 0,0-1-2 0,-8 0-1 15,8-2 0-15,-3 2 0 0,3-2 0 0,0-1 0 0,0 1 3 16,0-1 6-16,0 1-7 0,0-3-1 0,-8 3-4 15,8-3 1-15,0 2 6 0,0-2-3 0,-7 0-4 0,7 0 1 16,0 0 2-16,0 0 0 0,0 0 4 0,0 0-6 16,0 0 4-16,0-2-4 0,0 2 0 0,0-3 2 0,0 3 0 15,0-3 0-15,-3 3 0 0,3-2 4 0,0-1-3 0,0 1-4 16,0-1 1-16,0 1 2 0,0-1 0 0,0 0 0 0,0 1 0 16,-8-3 0-16,8-1 0 0,-7 3-3 0,7-2 2 0,0 0-2 15,0 2-5-15,0-2-4 0,-4 0-3 0,4 0-4 16,-7-1 4-16,7 1 3 0,0 0 1 0,-4-1 1 0,4-2 0 15,-7 0-1-15,0 1-1 0,7 1-3 0,-4-1 0 16,-3-1 3-16,7-1 2 0,-4-1 0 0,4 2 6 0,-7 0-3 16,0 1 4-16,7-1 2 0,-4 2-5 0,4-4 4 0,-7 4-3 15,3-1 3-15,4 1-1 0,0 1-5 0,-7-2-1 0,7 0-4 16,-7 5 2-16,7-3 0 0,0-1 4 0,0 4 2 16,-4-3-4-16,4 0 5 0,0 2 4 0,0 0 0 0,0 1 0 15,0-1 0-15,0 1 0 0,-7-1 0 0,7 1 0 0,0-2-3 16,0 4 2-16,0-3-3 0,0 3 6 0,0-2-1 15,0 2-1-15,0 0-4 0,0-3 0 0,-7 3 3 0,7-2-3 16,0 2-2-16,0 0 5 0,0 0-5 0,0-3-16 16,0 3-13-16,0 0-16 0,0-3-14 0,0 3-21 0,0 0-28 15,0 0-29-15,0 0-29 0,0 0-33 0,0 0-38 0,0-2-54 16,0 2-64-16,0 0 6 0,0 0-25 0,0-3-62 0,0 3-31 16,0-2-51-16,0 2 46 0</inkml:trace>
  </inkml:traceGroup>
</inkml:ink>
</file>

<file path=ppt/ink/ink1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45.21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566EA461-ECC2-442C-96D0-4109A6DD6A60}" emma:medium="tactile" emma:mode="ink">
          <msink:context xmlns:msink="http://schemas.microsoft.com/ink/2010/main" type="inkDrawing"/>
        </emma:interpretation>
      </emma:emma>
    </inkml:annotationXML>
    <inkml:trace contextRef="#ctx0" brushRef="#br0">40 95 113 0,'-4'-3'73'0,"-3"1"20"0,7-4 18 0,0 6-5 16,0-2-11-16,-4-1-14 0,4 1-1 0,0 2 4 0,0-3-4 16,-7 3-5-16,7-2-7 0,0 2-6 0,0-3-5 0,-7 3-5 15,7 0-6-15,0-3-4 0,0 3-1 0,0 0-3 0,0-2 1 16,0 2-3-16,0 0-1 0,-4 0 6 0,4-3 3 16,0 3 1-16,0-3 7 0,-7 3-1 0,7 0 2 0,0 0 2 15,0 0 3-15,0 0 2 0,0 0-2 0,0 0 3 0,0 0 0 16,0 0 1-16,0 0 1 0,0 0-1 0,0 0-4 15,0 0-2-15,0 0-8 0,0 0-4 0,0 0-6 0,0 0-6 16,0 0-1-16,0 0 3 0,0-3 1 0,0 3 3 16,0 0 6-16,0-3 16 0,7 3 7 0,-7 0 0 0,4 0-2 15,-4-2 6-15,0 2-1 0,7-3 0 0,0 3-3 0,-7-2-4 16,4 2-4-16,3 0-2 0,-3-3-3 0,-4 1-2 0,7 2-3 16,1 0-4-16,-5 0 0 0,4 0 0 0,1 2-1 0,-8 1 0 15,11-3 0-15,-8 2-3 0,-3 1 0 0,15-1 1 16,-12 1 5-16,-3 0-1 0,11 3 0 0,-11-4-4 0,15 1-12 15,-12 0 1-15,-3 2 1 0,11 0-5 0,-3-3-2 16,-1 1 0-16,-4 0 3 0,5 2 1 0,-1-3-3 0,-3 1 0 16,-4 0 4-16,10-1 5 0,-2 1-7 0,-1 0-3 0,-3 0-1 15,-4-1 5-15,10 1 0 0,-10 0-3 0,15-3 0 0,-15 2 0 16,4 1 6-16,3-3-2 0,0 2 0 0,4-2-3 16,-11 0-1-16,4 0-11 0,3 0 0 0,0-2-7 0,-3-1-1 15,3 1-5-15,-3-4-1 0,3 4 2 0,0-4-2 16,-3 1-1-16,3 2-6 0,-3-5-1 0,3 0-4 0,0 1-13 15,-3 2-17-15,3-3-19 0,0-1-9 0,-3 1-19 0,-4 3-25 16,7-3-32-16,-3 3-32 0,-4 0-35 0,7 0-36 0,-7 0-52 16,7 1-55-16,-7-1 7 0,0 2 2 0,0 1-32 15,0 2-24-15,0 0 11 0,0 0-12 0,0 0 35 0,0 0 68 16</inkml:trace>
  </inkml:traceGroup>
</inkml:ink>
</file>

<file path=ppt/ink/ink1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2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1239 3981 32,'-11'-2'34,"11"2"2,-11-2-1,11 2-20,0 0-3,-9-7-3,9 7-3,0 0-2,0 0-2,15-7-1,-5 2 0,5 0 0,6-2 0,2-4 0,3 0-1,1-2 1,-1 4-1,-1-4 1,-1 5-1,-4 0 0,-6 2 0,-4 3 1,-10 3-1,12-1 0,-12 1 0,0 0 0,-6 13 0,-1-1 0,-2 3 0,-2 2 0,-4 6 1,0 2-1,-5 3 0,4-3-1,-2 3 1,1-4 0,6-1 0,0-5 0,3-4-1,5-2 1,3-12 0,4 12 0,-4-12 0,17 6 0,-5-7 0,4 0 1,-1 1 0,1-1 0,2-2 0,0 0 0,0 1 0,-1-2 0,3-2 0,-4 2-4,-2-10-16,3 4-19,-4 1 0,-13 9-1,12-10-1</inkml:trace>
</inkml:ink>
</file>

<file path=ppt/ink/ink1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45.845"/>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65E1466E-3E7E-4AFA-85D0-F60A314B7E95}" emma:medium="tactile" emma:mode="ink">
          <msink:context xmlns:msink="http://schemas.microsoft.com/ink/2010/main" type="inkDrawing"/>
        </emma:interpretation>
      </emma:emma>
    </inkml:annotationXML>
    <inkml:trace contextRef="#ctx0" brushRef="#br0">30 35 105 0,'-7'-3'116'0,"-1"1"61"0,8-1-8 0,0 0-18 15,-3 1-10-15,3-3-20 0,-7 5-18 0,7-6-11 16,0 6-8-16,0-3-3 0,0 0-7 0,0 1-3 0,0 2 3 16,0-3 7-16,0 1 5 0,0 2 6 0,0 0 3 0,0 0 3 15,0 0 4-15,0 0 0 0,0 0-8 0,0 0-8 0,0 0-10 16,0 2-10-16,0 1-7 0,0-3-12 0,0 5-5 16,0-5-2-16,0 3-6 0,0 3 2 0,0-4 13 0,0 1 1 15,0 2 0-15,0 0-1 0,0 0 4 0,0 1-2 16,0-1 1-16,0 2 0 0,0-1 6 0,0 0 1 0,0 1 3 15,0-1 3-15,0 1 8 0,0 1 1 0,0 0 0 0,0 1-5 16,0-2 3-16,0 1 0 0,0 0 3 0,0 0-6 16,-4 2-5-16,4-1-8 0,0-2-5 0,0 1-7 0,0 0-6 15,0 0-7-15,0-1-5 0,0 1-2 0,0 1 1 0,0-1-1 16,0-1-5-16,0-2-2 0,0 3 3 0,0 0-1 0,0-2 3 16,0-1 2-16,4 3 0 0,-4-3-1 0,0 0 2 15,0-2 2-15,7 2 5 0,-4-2 4 0,-3 2-4 0,0-3 1 16,8 1-3-16,-1 1 0 0,-7-4-7 0,4 2-6 15,-4-2-6-15,14-2-2 0,-14 2-6 0,4-4-15 0,3 1-32 16,-3 1-28-16,3-3-40 0,0-1-37 0,-7 1-42 0,4 0-52 16,7 0-55-16,-11-3-65 0,14 0-49 0,-14 0 51 0,4 0-21 15,-4 0-44-15,7 1 4 0,-3 1-37 0,-4-1 34 0,0 0 101 16</inkml:trace>
  </inkml:traceGroup>
</inkml:ink>
</file>

<file path=ppt/ink/ink1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47.33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8B5737C3-033B-4E1F-9434-C037F39DE8FA}" emma:medium="tactile" emma:mode="ink">
          <msink:context xmlns:msink="http://schemas.microsoft.com/ink/2010/main" type="inkDrawing"/>
        </emma:interpretation>
      </emma:emma>
    </inkml:annotationXML>
    <inkml:trace contextRef="#ctx0" brushRef="#br0">46 20 114 0,'-4'-2'100'0,"4"2"40"0,-7-3 3 0,0 1-16 16,7 2-11-16,-4-3-4 0,-3 3-6 0,7 0-5 16,0-2-4-16,-4 2-3 0,4 0-4 0,0 0-6 0,-7-3-2 15,7 3 20-15,0 0 5 0,-7 0 4 0,7 0-1 16,0 0-4-16,0 0 3 0,0 0-5 0,0 0-2 0,0 0 0 15,0 0-1-15,0 0 0 0,0 0 5 0,0 0 38 0,0 0 10 16,0 0 7-16,7 0 12 0,-7 0 13 0,7 3 0 16,-7-3-10-16,0 0-8 0,4 0-6 0,-4 2-7 0,0-2-1 15,7 0-9-15,-3 3 7 0,-4-3-12 0,7 0-16 0,0 0-21 16,-3 0-13-16,-4 0-20 0,11 0-17 0,-11 0-15 0,14 0-10 16,-10 0-11-16,-4 0-2 0,14 0-7 0,-14 0-1 15,11 0-2-15,-7 0-3 0,3 0-2 0,0 0-6 0,-3 0-16 16,3 0-22-16,-3 0-37 0,3 0-33 0,1 0-44 15,-5-3-45-15,4 3-21 0,-3 0-29 0,-4-2-45 0,15 2-52 16,-15 0-47-16,0-3-38 0,3 3 80 0,-3-3 13 0,0 3 1 16,0-2 11-16,0 2 36 0,0 0 1 0,0 0 5 0,0 0 23 15,-3 2 46-15</inkml:trace>
  </inkml:traceGroup>
</inkml:ink>
</file>

<file path=ppt/ink/ink1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47.68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D4BA75FC-3AEE-422B-B080-4AE5EFD513E7}" emma:medium="tactile" emma:mode="ink">
          <msink:context xmlns:msink="http://schemas.microsoft.com/ink/2010/main" type="inkDrawing"/>
        </emma:interpretation>
      </emma:emma>
    </inkml:annotationXML>
    <inkml:trace contextRef="#ctx0" brushRef="#br0">18 25 196 0,'0'3'123'0,"-4"-3"43"0,4 3-14 15,0-3-9-15,0 2-15 0,0 1-18 0,-7-3-11 0,7 0-8 16,0 0-9-16,0 2-9 0,-7-2-9 0,7 0-7 15,0 3-7-15,0-3 8 0,7 0 2 0,-7 0 7 0,0 2-2 16,0-2 1-16,7 0 3 0,-7 0 4 0,0 0-1 0,0 0 5 16,4 0 6-16,-4 0-4 0,7 0-1 0,-3-2 2 0,-4 2 5 15,7 0 2-15,0-3 1 0,-3 3 4 0,-4-2 2 16,11 2-12-16,-11-3-18 0,7 1-14 0,0 2-19 0,-3-3-8 16,3 3-9-16,0-3-3 0,-7 3-5 0,11 0-8 15,-11 0 5-15,4-2-4 0,3 2-8 0,0 0-13 0,-3 0-17 16,-4-3-23-16,7 3-24 0,-3 0-30 0,3-2 7 0,1 2-10 15,-8-3-19-15,3 1-26 0,-3-1-33 0,7 3-43 0,-3-5-34 16,-4 5-13-16,0-3-48 0,0 3-3 0,0-2 33 0</inkml:trace>
  </inkml:traceGroup>
</inkml:ink>
</file>

<file path=ppt/ink/ink1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0.32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E12442F0-2D2A-4FBA-96A1-A56165745D59}" emma:medium="tactile" emma:mode="ink">
          <msink:context xmlns:msink="http://schemas.microsoft.com/ink/2010/main" type="inkDrawing"/>
        </emma:interpretation>
      </emma:emma>
    </inkml:annotationXML>
    <inkml:trace contextRef="#ctx0" brushRef="#br0">5 85 102 0,'0'-8'100'16,"0"3"41"-16,0-1 3 0,0 1-15 0,0 0-16 0,0 0-2 15,0 0-11-15,0 0-11 0,-4 1-8 0,4 2-5 0,0-4-5 16,0 4-2-16,0-3-1 0,0 2-2 0,0 0 7 15,0 3 10-15,0-2 6 0,0-1 4 0,0 1 0 0,0 2 0 16,0-3-2-16,0 1-3 0,0 2-2 0,0 0-3 0,0-3-4 16,0 3-1-16,0 0 0 0,0-3 1 0,0 3 2 0,0 0 15 15,0 0 7-15,0 3-1 0,0-3-12 0,0 0-7 16,0 3-9-16,0-3-6 0,0 0-1 0,0 2-5 0,0 1-4 16,0-3-3-16,0 2-3 0,0 1-3 0,0-1-6 15,0 1-4-15,0 0-6 0,0 2-7 0,0-3-5 0,0 4-7 16,0 0 3-16,0-1-6 0,0 0-3 0,0 0 3 0,0 3-2 15,0-3 0-15,0 3-3 0,0-3-4 0,0 4-6 0,0-2 3 16,0-1 1-16,0 4 3 0,0-5-1 0,0 3-1 0,4 0 1 16,-4 0-2-16,0-3 0 0,0 3 0 0,0 0-3 15,0-3 1-15,0 0-2 0,0 0 2 0,7 4 5 0,-7-4-3 16,0 0 0-16,0 1-3 0,7-1 0 0,-7 0-3 16,0-2-10-16,0-1-4 0,0 3-6 0,0-2-8 0,0-1 0 15,0 1-3-15,0 1-3 0,4-2-8 0,-4 1-10 0,0-3-13 16,0 2-13-16,0-2-27 0,0 3-27 0,0-3-27 15,0 0-17-15,0 0 19 0,0 0-10 0,0-3-22 0,0 3-23 16,0-2-23-16,0 2-9 0,0 0 14 0,0 0-7 0,-4-3-20 16,4 3 28-16,0 0 6 0,0 0 48 0</inkml:trace>
  </inkml:traceGroup>
</inkml:ink>
</file>

<file path=ppt/ink/ink1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0.705"/>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5689F604-4DA0-45D5-AD5C-DD6BDF776253}" emma:medium="tactile" emma:mode="ink">
          <msink:context xmlns:msink="http://schemas.microsoft.com/ink/2010/main" type="inkDrawing"/>
        </emma:interpretation>
      </emma:emma>
    </inkml:annotationXML>
    <inkml:trace contextRef="#ctx0" brushRef="#br0">22 242 44 0,'0'-4'87'16,"-7"1"16"-16,7 1 23 0,0-1-6 0,-4 1-16 0,4-1-16 0,0 3 0 16,0-2-3-16,0 2-5 0,-7-3-5 0,7 3-2 15,0-3-9-15,-4 1-5 0,4 2-9 0,0-3-4 16,0 1-8-16,0 2 0 0,0-3-6 0,0 3-1 0,0-3-3 16,0 1 0-16,0 2-2 0,0-3 0 0,0 1 3 0,0-3 2 15,0 1 3-15,0 1-2 0,0 1-3 0,0-1 0 16,4 1-2-16,-4-3 0 0,0 2 0 0,0-2 1 0,7 2 0 0,-7-2 2 15,0 2 1-15,0 1-3 0,0-3 4 0,0 2-3 16,0-3 3-16,4 3-1 0,-4 1 1 0,0-3-1 0,0 2 5 16,7 1-4-16,0-1 2 0,-7-2-3 0,0 2-1 15,4 1 0-15,-4-1-2 0,0 0-4 0,7 1-3 0,-3-3-2 16,-4-1-1-16,7 3-1 0,1 0 0 0,-5-2-2 16,-3 0 0-16,7 0 0 0,-3 0 4 0,3 0-1 0,1-1 1 15,-5 1-2-15,-3-1-1 0,15 1-4 0,-15 0-5 0,11 0-2 16,-11 2-4-16,3-2 3 0,4 2-1 0,1 1-3 0,-8-3 0 15,3 5-8-15,-3-3-10 0,11 0-16 0,-11 3-18 0,8-2-22 16,-1 2-22-16,-7 0-23 0,3-3-25 0,-3 3-38 16,0 0-49-16,0 0-20 0,8 0-46 0,-8 0-45 0,0 0 6 15,0 0 54-15</inkml:trace>
  </inkml:traceGroup>
</inkml:ink>
</file>

<file path=ppt/ink/ink1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1.305"/>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D6BCC27E-1B32-43B2-9B39-DD857B914F8A}" emma:medium="tactile" emma:mode="ink">
          <msink:context xmlns:msink="http://schemas.microsoft.com/ink/2010/main" type="inkDrawing"/>
        </emma:interpretation>
      </emma:emma>
    </inkml:annotationXML>
    <inkml:trace contextRef="#ctx0" brushRef="#br0">7 30 122 0,'4'-6'111'0,"-4"1"54"0,0 2-4 16,7 0-24-16,-7 1-2 0,7-3-15 0,-7 5-14 0,0-3-10 15,0 1-9-15,4 2-7 0,-4-3-6 0,0 3-11 0,0 0-7 16,0 0-1-16,0 0-1 0,0 0 5 0,0 3 0 16,7-3 1-16,-7 2 1 0,0 1 1 0,0-1-1 0,4 1 0 15,-4-1-1-15,0 4 4 0,0-1 1 0,0-2-1 16,0 2-1-16,0 1-1 0,0 1-4 0,0-1-2 0,-4-1-8 16,4 2-5-16,0 1-11 0,0 1-12 0,-7-4-4 0,7 3-8 15,0 0-8-15,0-1-13 0,0-2-15 0,0 3-17 0,0 1-18 16,-4-4-21-16,4 3-23 0,0-3-18 0,0 0-24 0,-7 0-31 15,7 0-36-15,-7-2-4 0,7 2-15 0,0-1-35 16,-4 1-6-16,-3-2 6 0,7-1 50 0</inkml:trace>
  </inkml:traceGroup>
</inkml:ink>
</file>

<file path=ppt/ink/ink1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1.59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694E1FDA-E35C-47D7-84F5-BD712FEF4536}" emma:medium="tactile" emma:mode="ink">
          <msink:context xmlns:msink="http://schemas.microsoft.com/ink/2010/main" type="inkDrawing"/>
        </emma:interpretation>
      </emma:emma>
    </inkml:annotationXML>
    <inkml:trace contextRef="#ctx0" brushRef="#br0">91 40 58 0,'0'-5'110'0,"0"2"39"15,0-2 14-15,0 0-19 0,0-1-7 0,0 4-9 16,0-1-17-16,0 0-13 0,0 0-14 0,-4 1-11 0,4-1-10 16,0 3-10-16,0 0-9 0,-7 0-7 0,7 0-4 0,0 0-4 15,0 3-3-15,0-3-1 0,0 2 2 0,-4 1-6 16,4 0 1-16,0 0-5 0,-7-1-1 0,7 4-1 0,-7-1 1 0,7-3-1 15,0 4-3-15,-4-1-3 0,-3 0-2 0,7 3-2 16,-4-3-2-16,4 3-4 0,-7-2-8 0,-1 1-7 0,8-1-10 16,-3 1-12-16,3 1-19 0,0 1-15 0,-7-4-13 15,-1 3-21-15,8-3-25 0,-3 0-23 0,-5 3-32 0,8-3-19 16,-3 0-19-16,3-2 26 0</inkml:trace>
  </inkml:traceGroup>
</inkml:ink>
</file>

<file path=ppt/ink/ink1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7.13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B920A53A-24E7-49A5-B56F-65DDABC923C9}" emma:medium="tactile" emma:mode="ink">
          <msink:context xmlns:msink="http://schemas.microsoft.com/ink/2010/main" type="inkDrawing"/>
        </emma:interpretation>
      </emma:emma>
    </inkml:annotationXML>
    <inkml:trace contextRef="#ctx0" brushRef="#br0">40-1 154 0,'-3'3'125'16,"-5"-3"60"-16,8 2-6 0,-3 2-4 0,3-4-17 0,0 2-24 15,-7 1-14-15,7-3-17 0,-8 0-10 0,8 2-10 0,0-2 4 16,-3 0-10-16,3 0-10 0,0 3-5 0,0-3 2 16,-8 0 6-16,8 0 4 0,0 0 6 0,0 0-1 0,0 0 5 15,0 0 0-15,0 0-2 0,0 0-2 0,0 0 4 16,8 0 2-16,-8 0 2 0,0 0 39 0,0 0 8 0,3 0 4 16,-3 0-5-16,0 0-4 0,0 0-11 0,0 0-8 0,0 3-14 15,8-3-15-15,-8 0-11 0,7 0-7 0,-7 2-4 16,0-2-12-16,3 3-7 0,-3-3-7 0,0 2-8 0,8 1-10 15,-5 0-5-15,-3-1-5 0,8 1 1 0,-1 2-2 0,-7-3-2 16,3 4-6-16,-3-3-2 0,15 2-5 0,-15 0-18 0,4-2-13 16,3 2-16-16,-3-2-18 0,-4 2-20 0,7-2-15 15,0 2-21-15,-7-3-23 0,4 1-21 0,-4-1-27 0,7 1-30 16,-3 1 45-16,-4 1-1 0,7-5-16 0,0 2-29 16,-7 1-31-16,0-3-1 0,0 0 8 0,0 2-7 0,0-2-4 15,0 0 17-15,0 0 31 0,0-2 34 0</inkml:trace>
  </inkml:traceGroup>
</inkml:ink>
</file>

<file path=ppt/ink/ink1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7.40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4CE65E0A-88D0-4293-874E-A81D4455833D}" emma:medium="tactile" emma:mode="ink">
          <msink:context xmlns:msink="http://schemas.microsoft.com/ink/2010/main" type="inkDrawing"/>
        </emma:interpretation>
      </emma:emma>
    </inkml:annotationXML>
    <inkml:trace contextRef="#ctx0" brushRef="#br0">98 60 55 0,'0'-5'93'0,"0"0"30"16,0-1 22-16,0 1-11 0,0 0-20 0,0-1-2 0,0 1-7 15,0 2-9-15,0-2-7 0,0 3-2 0,0-1-3 16,0 0 3-16,0 1 4 0,0 2 3 0,0-3 13 0,0 1 7 15,0 2-7-15,0 0-8 0,0 0-7 0,0 0-9 0,0 2-1 16,0 1-4-16,-4-3-3 0,4 2-6 0,0 1-9 0,0 2-10 16,0-2-10-16,-7 2-8 0,0 0-8 0,7-2-7 15,0 3-5-15,-4-1-5 0,4 0-3 0,-7 0 0 0,3 3-3 16,4-5 1-16,-7 2-7 0,-1 0-8 0,8 0-11 16,-3 1-17-16,3-1-12 0,-7 0-24 0,-1-2-20 0,8 2-20 15,0-2-19-15,-3 2-21 0,-5-2-25 0,8-1-10 0,-3 1 5 16,3 2-14-16,0-3-22 0,-7 1-7 0,-1 1 1 0,8-2 27 15,-3 1 29-15</inkml:trace>
  </inkml:traceGroup>
</inkml:ink>
</file>

<file path=ppt/ink/ink1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8.31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4EF7919D-85BB-4373-BDA9-EFE12DCE64F4}" emma:medium="tactile" emma:mode="ink">
          <msink:context xmlns:msink="http://schemas.microsoft.com/ink/2010/main" type="inkDrawing"/>
        </emma:interpretation>
      </emma:emma>
    </inkml:annotationXML>
    <inkml:trace contextRef="#ctx0" brushRef="#br0">154 85 137 0,'-7'-7'99'0,"7"2"48"0,0 2 0 0,0-6-25 0,-4 7-13 15,4-4-9-15,0 1-10 0,0 3-6 0,-7-3-5 0,7 2-2 16,-4-2-3-16,4 2-8 0,0 1-7 0,-7-1-10 16,-1 1-3-16,8-1-5 0,0-2 5 0,-3 5 0 0,3-6 4 15,-7 6 2-15,-1-3 0 0,8 0-1 0,-3 3-1 16,-5-2-1-16,5 2-1 0,3-3 9 0,-7 3-3 0,-1 0 4 16,8 0 2-16,-3 3 0 0,-5-3 0 0,5 0-3 0,3 2 2 15,-7-2-5-15,-1 3-2 0,8 0 0 0,-3 3 0 0,3-1 0 16,-8-2 0-16,1 2 7 0,7 0 13 0,0-3 4 15,-4 4 1-15,-3 1-6 0,7-2-1 0,0 1-5 0,-3 2-4 16,3-2-3-16,0 1-4 0,0-2-4 0,-8 3-10 0,8 0-5 16,0 0-5-16,0 0 0 0,0 0-4 0,0 0-5 15,0 0-6-15,0-1-2 0,0 1-1 0,0 3 1 0,8-3-4 16,-8 2 0-16,0 1-5 0,3-3 2 0,-3 5-2 16,0-2 0-16,7 2-4 0,-3-3 4 0,-4 4-3 0,7-1-1 15,1-3 3-15,-8 6-1 0,3-3-6 0,5-2 6 0,-1 2 0 16,-7 1 0-16,3-2-1 0,-3-1-1 0,8 2 0 0,-5-3 5 15,5 1-1-15,-8 0 4 0,7-4 0 0,-7 1 0 0,3 0 0 16,-3 1 5-16,0 1 4 0,8-2 2 0,-8-1 4 16,3 1-2-16,-3 0 0 0,0 1-1 0,0-4-6 0,0 3 0 15,0-1-2-15,0 1-3 0,0 0-1 0,0-3-3 16,0 4-3-16,0-2-2 0,0-1 0 0,0 1 0 0,-3-2 0 16,3 1 0-16,-8-1-9 0,8 4-16 0,0-7-24 0,-3 3-20 15,3-2-31-15,0-1-29 0,-7 1-30 0,7 0-24 16,-8-1-23-16,8 1 1 0,-3-3 28 0,-5 0 0 0,8 0-13 15,-3 0-20-15,3-3-21 0,-7 1-7 0,-1 2 20 0,8-3 2 16,-3 0-11-16,3 1 2 0,-8-1 9 0,1 1 20 16,7-1 28-16</inkml:trace>
  </inkml:traceGroup>
</inkml:ink>
</file>

<file path=ppt/ink/ink1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16.42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63 0 34,'0'0'29,"1"19"1,-2 0-2,-2 7-25,0 9-1,0 3 1,0 1-1,-1 0 1,1-5-1,0-4 1,2-7-2,-2-6 2,3-17-1,0 11-1,0-11 0,9-12 1,-3-2 0,6 1-1,-1-2 2,7-1-1,2-1 0,4 2 1,2-1-1,4 4 0,3 0-1,0-2-7,2 2-27,1 4 0,-7 2-3,0 6 1</inkml:trace>
</inkml:ink>
</file>

<file path=ppt/ink/ink1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8.778"/>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E33C5B5-3BBE-47F6-8F58-4E3F741D3C67}" emma:medium="tactile" emma:mode="ink">
          <msink:context xmlns:msink="http://schemas.microsoft.com/ink/2010/main" type="inkDrawing"/>
        </emma:interpretation>
      </emma:emma>
    </inkml:annotationXML>
    <inkml:trace contextRef="#ctx0" brushRef="#br0">-3 88 63 0,'0'-7'98'16,"0"5"28"-16,0-3 17 0,0 0-12 0,0-1-21 16,0 4-5-16,0-3-4 0,0 2-9 0,0 0-7 0,0 1-4 15,0-1-4-15,0 1-1 0,0-1 1 0,0 1-2 0,0 2 5 16,0-4 12-16,0 1 7 0,3 3 3 0,-3-2 0 16,0 2 4-16,0 0 4 0,0 0 3 0,0-3 7 0,0 3 2 15,7 0-5-15,-7-2 3 0,4 2 43 0,-4 0 16 0,0 0 6 16,7 0-9-16,-7 0-5 0,8 0-17 0,-8 0-19 0,0 0-12 15,3 0-13-15,-3 0-9 0,7-3-9 0,-3 3-8 16,-4 0-11-16,7 0-7 0,1-2-13 0,-5 2-11 0,-3 0-7 16,15 0-9-16,-15 0-10 0,3 0-6 0,5-3-1 0,-5 3-4 15,12 0-2-15,-15 0-2 0,3 0-1 0,8 0-8 16,-11 0-22-16,15 0-33 0,-12 0-35 0,-3 0-46 0,15 0-48 16,-15 0-54-16,4 0-45 0,3 0-39 0,-7 0-34 15,4 0 64-15,3-3 0 0,0 1-20 0,-7 2-14 0,0-3 36 0,4 1 0 16,-4 2-6-16,0-3 20 0,7 0 46 0</inkml:trace>
  </inkml:traceGroup>
</inkml:ink>
</file>

<file path=ppt/ink/ink1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9.33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C00CAAE4-9487-4581-A2B3-AC731C686943}" emma:medium="tactile" emma:mode="ink">
          <msink:context xmlns:msink="http://schemas.microsoft.com/ink/2010/main" type="inkDrawing"/>
        </emma:interpretation>
      </emma:emma>
    </inkml:annotationXML>
    <inkml:trace contextRef="#ctx0" brushRef="#br0">32 49 65 0,'7'-5'109'0,"-7"0"42"15,4 2 14-15,-4-2-18 0,0 0-7 0,0 1-7 16,7-1-12-16,-7 3-7 0,0-1-2 0,0 0-1 0,8 1-3 16,-8-1 8-16,0 1-5 0,0 2-1 0,0 0-5 15,0-3-5-15,0 3 1 0,0 0-3 0,0 3 4 0,0-3-2 16,0 2-2-16,0 1-2 0,0-1-5 0,0 1 10 0,-8 0 15 16,8 2 2-16,0 1-6 0,0-1-13 0,-7 0-13 0,7 0-12 15,0 1-15-15,0-1-15 0,0 2-11 0,0-1-12 0,0 2-7 16,0-3-9-16,-4 3 4 0,4 0-7 0,-7-3-9 15,7 3-17-15,0-3-15 0,0 3-28 0,0-2-25 0,-3-1-31 16,3 3-42-16,0-3-32 0,0-2 18 0,-8 4-10 16,8-4-24-16,-7 2-34 0,7-2-37 0,0 3 1 0,-4-1-12 15,4-2-24-15,-10-3 22 0,10 2 35 0</inkml:trace>
  </inkml:traceGroup>
</inkml:ink>
</file>

<file path=ppt/ink/ink1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59.70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C8CDFD21-ED0C-461F-B6A0-3003C821EE3B}" emma:medium="tactile" emma:mode="ink">
          <msink:context xmlns:msink="http://schemas.microsoft.com/ink/2010/main" type="inkDrawing"/>
        </emma:interpretation>
      </emma:emma>
    </inkml:annotationXML>
    <inkml:trace contextRef="#ctx0" brushRef="#br0">29 65 87 0,'0'-5'67'0,"0"0"14"15,0 0 12-15,0 0 3 0,0-1-7 0,0 4-11 0,0-4-9 16,0 3-4-16,0 1 5 0,0-1 1 0,0-2 1 16,0 5-2-16,0-5-2 0,0 5-7 0,0-3-1 0,0 0-2 15,0 1-1-15,4 2 5 0,-4-3 3 0,0 3 6 0,0-2 11 16,0 2 5-16,0 0-1 0,0 0-1 0,0 0 2 16,0 0 3-16,0 0-6 0,0 2-8 0,0-2-4 0,0 3-8 15,0-1-6-15,0-2-4 0,0 6-7 0,0-4-8 0,0 1-9 16,0 2-8-16,0-2-5 0,0 2-6 0,0 1-4 0,0-1-6 15,0 3-2-15,-4-3-14 0,4 3-16 0,0-3-24 16,0 0-29-16,-7 3-30 0,7-2-32 0,-4-1-43 0,4 3-48 16,0-3-17-16,-7 0-33 0,0 0-49 0,7 0 3 0,-4 1 47 15</inkml:trace>
  </inkml:traceGroup>
</inkml:ink>
</file>

<file path=ppt/ink/ink1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5:12.01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EECF3157-FB82-4AC5-9ADD-62170A1B1692}" emma:medium="tactile" emma:mode="ink">
          <msink:context xmlns:msink="http://schemas.microsoft.com/ink/2010/main" type="inkDrawing" rotatedBoundingBox="16557,7680 20942,7171 20955,7290 16571,7799" shapeName="Other"/>
        </emma:interpretation>
      </emma:emma>
    </inkml:annotationXML>
    <inkml:trace contextRef="#ctx0" brushRef="#br0">4362 65 42 0,'0'-3'66'0,"7"-2"10"15,-7 2-7-15,0 1 3 0,4-1-6 0,-4-2-7 0,0 5-7 16,0-5-9-16,7 5-5 0,-7-3-3 0,0 1 0 0,4-1-3 15,-4 3 0-15,0-2 8 0,0-1 4 0,0 3 2 16,0-2 1-16,0 2 1 0,0-4-4 0,0 1-1 0,0 3-3 16,0 0 0-16,0 0 0 0,0-2 0 0,0 2-1 15,0-3 3-15,0 3 0 0,0 0 3 0,0-2-2 0,0 2 1 16,0 0-3-16,0-3 0 0,0 3 2 0,0 0 1 0,0 0-3 16,0-3-1-16,0 3-2 0,0 0-2 0,0 0-4 0,0 0-3 15,0 0-4-15,0-2-1 0,0 2-3 0,0 0 4 16,0 0 1-16,0 0-1 0,0 0 2 0,0 0 6 0,-4 0 1 15,4 0 0-15,0 0 4 0,0 0-2 0,0 0 0 16,0 0-4-16,-7 0-3 0,7-3-2 0,0 3-5 0,0 0-3 16,0 0-3-16,0 0-2 0,0 0-3 0,0 0-2 0,-4 0-1 15,4 0 0-15,0 0-1 0,0 0-1 0,0 0 1 0,0 0-3 16,0 0 2-16,-7 0-1 0,0 0-1 0,7 0-2 16,0 0 1-16,-4 0 1 0,4 0 1 0,-7 0 1 0,3 0 2 15,4 3-2-15,0-3 1 0,-7 2-2 0,0-2 3 0,3 0-1 16,4 0 2-16,-7 0 3 0,0 3 0 0,3-3 2 15,-3 0 0-15,3 0 0 0,4 3-1 0,-14-3 2 0,14 0 0 16,-11 0 4-16,7 0-3 0,4 0 0 0,-14 0 0 16,14 0-1-16,-4 0 0 0,-7 0-1 0,4 0-3 0,0 0-2 15,3 0-1-15,-3 0-2 0,-1 2-2 0,-2-2 0 0,6 0-1 16,-3 0 0-16,-1 3 0 0,5-3 1 0,-8 0 4 0,-4 2-3 16,12-2 1-16,-5 0 2 0,1 3 0 0,-4 1 3 0,8-4-2 15,-5 2 1-15,-2-2-1 0,2 3 2 0,5-3-2 16,-12 0 3-16,12 2 0 0,-8-2-3 0,-4 0-2 0,11 0-2 15,-3 3 5-15,-4-3-2 0,4 0 4 0,3 2-3 16,-10-2 3-16,10 0-1 0,-7 0 4 0,-3 3-4 0,10-3 8 16,-10 0-4-16,10 0 3 0,-3 3-2 0,-4-3-3 0,4 2 2 15,-4-2-2-15,7 0-1 0,-10 0-2 0,10 3-2 0,-3-1 1 16,3-2-7-16,-10 3 1 0,10-3-2 0,-11 2 0 16,5-2 3-16,6 3-3 0,-3-3 4 0,-4 3 0 0,4-1 1 15,-4-2 2-15,3 3 0 0,-3-1-4 0,1-2 2 16,2 4-1-16,-3-4 0 0,1 3-2 0,2-3-2 0,-3 0-1 15,1 2 5-15,-1-2-4 0,-4 3-1 0,11-3 4 0,-10 2-4 16,3 1 2-16,0-1-2 0,0 1 0 0,0 0 0 0,-3-1 3 16,3-2 2-16,0 3 1 0,0-1 0 0,-3 1 0 0,3 0 0 15,-7-1 0-15,14-2-3 0,-7 3-2 0,-3-1 2 16,-5-2-2-16,9 3 1 0,6-1 1 0,-14-2-2 0,7 4-1 16,-4-1 5-16,4-3-3 0,1 2-2 0,-1-2-2 15,-4 3 1-15,4-3 1 0,-7 2 0 0,7-2 0 0,0 3-2 16,0-1-2-16,-7-2 6 0,7 3-2 0,-3-3-3 15,-1 0 2-15,1 3 1 0,-1-1 0 0,1-2 0 0,3 0 0 16,-7 3 0-16,14-1-3 0,-14-2 4 0,7 0 1 0,-3 0-2 16,3 3 0-16,-7 0-3 0,14-3 4 0,-14 2 1 0,7-2-2 15,-4 3 0-15,12-3 0 0,-15 2 0 0,7-2 0 16,-4 3 0-16,4-1 0 0,8-2 0 0,-12 4-3 0,4-4 2 16,0 3 1-16,0-3 2 0,1 2 0 0,-5-2-2 0,11 3 0 15,-10-1 0-15,3-2 0 0,7 3 0 0,-14 0 0 16,11-3-3-16,-4 0-1 0,0 2-3 0,-3-2 1 0,3 0 3 15,7 0-3-15,-10 3-5 0,-1-3-3 0,1 0-3 0,10 2 3 16,-14-2-1-16,7 0 2 0,-4 3-3 0,4-3-3 0,-7 2 6 16,4-2-3-16,-1 3 2 0,1 0 6 0,-4-3 1 15,3 2 0-15,1 1 0 0,-5-1 1 0,1-2 0 0,7 3 3 16,-14 0-1-16,7 0 1 0,3 2-2 0,1-2 4 0,-1-1-2 16,-3 1 6-16,0 0-3 0,7-1 0 0,-14 3 0 15,14-2-4-15,-7-1 3 0,-1 4-1 0,1-4-7 0,4 1-3 16,-4-1 4-16,0 4-1 0,-1-3 2 0,1 2 1 0,0-2-1 15,4-1-4-15,-5 1 0 0,-6 0 2 0,7-1-2 16,3 3 0-16,-3-2-1 0,-7-1 3 0,7-2 0 0,7 3 4 16,-7 0 0-16,3-1 4 0,-3 1-3 0,0-1 3 0,7 2-1 15,-7-1 1-15,7-3-2 0,-7 2 2 0,7 1 0 16,-4-1 1-16,4 1 3 0,0-1-2 0,1 1-4 0,-5 0 2 16,4-3 1-16,0 2 0 0,0 3 3 0,4-2 0 15,-4-1 4-15,0 1 10 0,4 0 2 0,-4-1-6 0,4-2-3 16,-4 3-5-16,0-1 3 0,4 2-4 0,-4-1 1 0,4-3-1 15,-4 2-2-15,4-2-2 0,-4 3 2 0,0-3-1 0,4 2-1 16,-4-2 0-16,7 0 0 0,-10 0 5 0,3 3 22 0,0-3-1 16,0 0-2-16,-4 2-9 0,4-2-5 0,1 0 2 15,-9 0-1-15,16 3 2 0,-12-3-2 0,1 3-1 0,-1-3-5 16,4 2 1-16,0-2-2 0,1 3-3 0,-5-1 2 16,0 1-2-16,1-1 0 0,3 1-5 0,-7 0 7 0,7-1 5 15,-7 4 25-15,7-3-1 0,0 0-8 0,-7-1-8 0,7-2-6 16,-7 5-7-16,7-5-2 0,-7 3-1 0,7-1 3 15,-4-2-2-15,5 3 1 0,-1-3-2 0,0 3-16 0,-4-1-6 16,4-2 5-16,8 0 3 0,-12 0 3 0,12 3 3 0,-8-3 6 16,-4 0 6-16,12 2-3 0,-12-2 0 0,4 0-1 0,8 0 0 15,-12 0 0-15,4 0-4 0,0 0 4 0,0 0 0 16,4 0 3-16,-4 0-6 0,4 0 1 0,-4 0-2 0,4 0-2 16,-4 0-4-16,7 3-5 0,-3-3-3 0,0 3-2 15,3-3 1-15,-7 2 0 0,11-2 9 0,-14 3 1 0,14-3 1 16,-4 0 8-16,-3 2-3 0,0-2-1 0,7 0 0 0,-11 0 7 15,11 4-3-15,-4-4 0 0,4 0 0 0,-7 2 0 0,-1-2 0 16,8 0 1-16,-3 0 1 0,-4 3-2 0,7-3 0 16,0 3 0-16,-4-3 0 0,4 0 0 0,-7 0 0 0,-1 0-2 15,8 0 2-15,-3 0 2 0,3 0-2 0,-7 0 3 16,3 0 1-16,-3 0-2 0,-1 2-5 0,8-2 2 0,-3 0 1 16,-4 0-3-16,-1 0 2 0,5 0 1 0,-5 0 2 0,5 0 12 15,-5 0 31-15,1 0-6 0,4 0-18 0,-8 0-9 0,3-2-3 16,1 2 0-16,4 0-3 0,-12 0-4 0,11-3-1 15,-3 3 4-15,4-3 0 0,-12 3 1 0,11 0 2 0,-3 0-1 16,3-2 0-16,-3 2-1 0,0 0 2 0,3-4-6 0,4 4 5 16,-11 0-5-16,11 0 0 0,-7-2-1 0,0 2-1 15,3 0 0-15,4 0 0 0,-7 0 0 0,0-3 0 0,7 3 0 16,0 0-1-16,-4 0 1 0,-3 0 0 0,7 0 0 0,-4 0 0 16,4 0-7-16,-7 0 5 0,0 0 4 0,7 0-4 15,0 0 2-15,-4 0 0 0,-3 3 0 0,7-3 0 0,-4 0 0 16,4 2-2-16,0-2 0 0,-7 0 2 0,0 0 6 0,7 4-6 15,-4-4 5-15,4 0-7 0,-7 0 0 0,3 0 2 0,4 0 0 16,-7 0 14-16,0 0-2 0,7 0 0 0,-4 0-3 16,4 0 1-16,-7 0-4 0,-1 0-4 0,8 0-2 0,0 0 0 15,-3 0 0-15,-4 0 0 0,7 0 0 0,0 0 0 16,-4 0-4-16,4 0 4 0,-7 0 0 0,-1 0 0 0,8 0 0 16,-3 0 0-16,3 0 2 0,0 0 0 0,-7 0-2 0,3 0 0 15,4 0 2-15,-7 0-4 0,-1 0 2 0,8 0 0 0,-3-4 0 16,3 4 0-16,0 0-2 0,-7 0 0 0,-1-2 2 0,8 2 0 15,-11 0 0-15,11-3-4 0,-3 3 4 0,3 0 8 16,-8 0 8-16,1-2-2 0,7 2-9 0,-11-3 1 16,11 0 1-16,-3 3 0 0,-5-2-1 0,1 2 2 0,7 0-1 15,-3-3-1-15,-5 3-2 0,5 0-4 0,3 0 0 0,-8-2 4 16,1 2-3-16,7 0 0 0,-3-3-1 0,3 3 0 0,-8 0 0 16,1 0-4-16,7 0 3 0,-4 0 1 0,-3 0 0 15,7 0 0-15,0 0 0 0,-4 0 0 0,4 0 0 0,0-3 0 16,-7 3 0-16,7 0 4 0,-7 0-3 0,7 0-1 0,0 0 0 15,0 0 0-15,-4 0 0 0,4 0 5 0,-7 0-4 16,7 0-2-16,0 0 1 0,-4 0 0 0,4 0-4 0,0 0 3 16,-7 0 1-16,0 0-4 0,7 0 3 0,0 0 1 15,-4 0-1-15,4 0 0 0,0 0-2 0,-7 0 2 0,0 3-1 16,7-3 2-16,0 0 0 0,-4 0-2 0,4 3 1 0,-7-3 1 16,7 0-2-16,0 2 6 0,0-2-3 0,-4 0-1 0,4 0 0 15,0 0 0-15,0 0 0 0,-7 0 0 0,7 0-2 0,0 0 4 16,-7 0-2-16,7 0 0 0,0 0 4 0,-4 0-1 15,-3 0-3-15,7 0 6 0,0 0 6 0,-4 0 1 0,4 0-6 16,-7 0-1-16,0 0-4 0,7 0-2 0,-4 0 1 16,4 0 1-16,-7 0-2 0,3 0-3 0,4-2 3 0,-7 2 0 15,0 0 3-15,7 0-6 0,-4 0 3 0,4 0 0 0,-7 0 0 16,-1 0 0-16,8 0 0 0,-3 0-2 0,-4 0-2 16,7 0 2-16,-4 2 2 0,4-2-2 0,-7 0 0 0,7 0 2 15,-8 3 2-15,8-3-4 0,-3 0 2 0,-4 0 0 0,7 2-2 16,0-2 1-16,-4 0 0 0,4 0 1 0,0 3 0 15,-7-3-3-15,-1 3-4 0,8-3 5 0,0 0 2 0,-3 0-4 16,3 2 4-16,0-2 0 0,0 0 0 0,0 0 0 16,-7 3 0-16,-1-3-2 0,8 0 1 0,0 2-3 0,0-2 1 15,-3 0-1-15,-5 0 0 0,8 4 6 0,0-4-5 0,-3 0 5 16,3 2-4-16,0-2 0 0,-8 0 2 0,1 0 0 0,7 3 0 16,0-3 0-16,-3 3 0 0,3-3 0 0,-8 0-2 0,8 0 1 15,0 0 1-15,0 0 0 0,-3 0 3 0,3 0-3 16,0 0 0-16,0 0 0 0,-8 0 0 0,8 0 0 0,0 0 0 15,-7 0-2-15,7 0-1 0,0 0 1 0,0 0 5 16,-3 0-3-16,3 0 6 0,0 0-4 0,0 0-1 0,-8 0-4 16,8 0-1-16,-3 2 3 0,3-2 1 0,0 0 3 0,0 0-3 15,-8 0 0-15,8 0 4 0,-7 0-1 0,7 0-3 0,0 0 0 16,0 0 0-16,0 0 0 0,-3 0 4 0,3 0-1 0,0 0 2 16,0 0-1-16,0 0-3 0,0 0 0 0,-8 0 1 15,8 0 2-15,0 0-1 0,0 0 4 0,-7 0 1 0,7 0 2 16,0 0 0-16,0 0-3 0,-4 0 1 0,4 0-3 15,-7 0 1-15,7 0 3 0,0 0-6 0,0 0 3 0,0 0-1 16,0 0-4-16,-4 0 0 0,4 0 3 0,0 0-1 16,0 0-2-16,0 0-1 0,0 0 0 0,0 0-2 0,0 0-1 15,-7 0-2-15,7 0-1 0,0 0-16 0,0 0-14 0,0 0-20 16,0 0-30-16,0 0-28 0,0 0-35 0,0 0-37 0,0 0 16 16,0 0-12-16,0 0-28 0,0 0-38 0,0 0-53 0,0-2-20 15,0 2-50-15,0 0-15 0,0 0 31 0</inkml:trace>
  </inkml:traceGroup>
</inkml:ink>
</file>

<file path=ppt/ink/ink1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5:16.50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51F30C2E-BCA2-46BB-B1BB-EBDCC63F8EED}" emma:medium="tactile" emma:mode="ink">
          <msink:context xmlns:msink="http://schemas.microsoft.com/ink/2010/main" type="writingRegion" rotatedBoundingBox="18676,7360 16465,7779 16420,7540 18631,7121"/>
        </emma:interpretation>
      </emma:emma>
    </inkml:annotationXML>
    <inkml:traceGroup>
      <inkml:annotationXML>
        <emma:emma xmlns:emma="http://www.w3.org/2003/04/emma" version="1.0">
          <emma:interpretation id="{6812B1B3-8F3A-419C-8F07-EBEDF0FE98A3}" emma:medium="tactile" emma:mode="ink">
            <msink:context xmlns:msink="http://schemas.microsoft.com/ink/2010/main" type="paragraph" rotatedBoundingBox="18676,7360 16465,7779 16420,7540 18631,7121" alignmentLevel="1"/>
          </emma:interpretation>
        </emma:emma>
      </inkml:annotationXML>
      <inkml:traceGroup>
        <inkml:annotationXML>
          <emma:emma xmlns:emma="http://www.w3.org/2003/04/emma" version="1.0">
            <emma:interpretation id="{EFD6D4E2-585B-4412-AB5B-019A0BF597FE}" emma:medium="tactile" emma:mode="ink">
              <msink:context xmlns:msink="http://schemas.microsoft.com/ink/2010/main" type="line" rotatedBoundingBox="18676,7360 16465,7779 16420,7540 18631,7121"/>
            </emma:interpretation>
          </emma:emma>
        </inkml:annotationXML>
        <inkml:traceGroup>
          <inkml:annotationXML>
            <emma:emma xmlns:emma="http://www.w3.org/2003/04/emma" version="1.0">
              <emma:interpretation id="{B4380ABB-CAA5-435F-B530-8DCE35975167}" emma:medium="tactile" emma:mode="ink">
                <msink:context xmlns:msink="http://schemas.microsoft.com/ink/2010/main" type="inkWord" rotatedBoundingBox="18661,7279 18483,7312 18467,7224 18644,7191"/>
              </emma:interpretation>
              <emma:one-of disjunction-type="recognition" id="oneOf0">
                <emma:interpretation id="interp0" emma:lang="" emma:confidence="0.5">
                  <emma:literal>IV</emma:literal>
                </emma:interpretation>
                <emma:interpretation id="interp1" emma:lang="" emma:confidence="0.5">
                  <emma:literal>8 v</emma:literal>
                </emma:interpretation>
                <emma:interpretation id="interp2" emma:lang="" emma:confidence="0">
                  <emma:literal>TV</emma:literal>
                </emma:interpretation>
                <emma:interpretation id="interp3" emma:lang="" emma:confidence="0">
                  <emma:literal>or</emma:literal>
                </emma:interpretation>
                <emma:interpretation id="interp4" emma:lang="" emma:confidence="0">
                  <emma:literal>•V</emma:literal>
                </emma:interpretation>
              </emma:one-of>
            </emma:emma>
          </inkml:annotationXML>
          <inkml:trace contextRef="#ctx0" brushRef="#br0">2159-205 109 0,'7'-3'83'0,"-7"-2"25"16,0 3 12-16,7-3-10 0,-7 2-16 0,0 0-10 0,0 1 5 16,4-1-5-16,-4 1-4 0,0-1-5 0,0 1-2 0,0 2 0 15,0-7-4-15,7 7-2 0,-7-2-1 0,0 2-1 0,0-3 0 16,4 3 13-16,-4-2 5 0,0-1 0 0,0 3 1 16,0 0 2-16,0-3-3 0,0 3 2 0,7 0-3 0,-7 0-4 15,0-2-2-15,0 2-6 0,0-3-3 0,0 3-11 16,7 0-7-16,-7 0-4 0,0 0 0 0,0 0 2 0,0 0 1 15,0 0 16-15,0 0 6 0,0 0-2 0,0 3-5 0,0-1-13 16,0-2-8-16,0 3-5 0,0-3-11 0,0 3-10 0,0-1-6 16,0 1-3-16,0-1 0 0,0 5-1 0,0-5-7 15,-7 1-16-15,7-1-26 0,0 1-22 0,0-1-25 0,-7 1-26 16,7 2 1-16,0-2-3 0,0-1-15 0,0 1-21 0,0-1-30 16,0-2-36-16,0 3-34 0,-4 0 3 0,4-1-13 15,-7-2-42-15,7 3 17 0,-4-3 21 0</inkml:trace>
          <inkml:trace contextRef="#ctx0" brushRef="#br0" timeOffset="378.5433">2097-228 63 0,'0'-3'106'0,"-7"-2"36"0,7 3 17 0,-8-2-17 0,8 1-9 15,0 1-8-15,0-1-12 0,0 1-10 0,0-1-5 0,0 0-6 16,0 1-3-16,-3-1-7 0,3 3-8 0,0-2 4 0,0 2 2 15,0-3 4-15,0 3 6 0,0 0 3 0,0 0 2 16,0 0-5-16,0 0-7 0,-8 0-6 0,8 0-7 0,0 3-6 16,0-1-7-16,0-2-6 0,0 5-7 0,0-5-8 0,0 3-5 15,-3 2-6-15,3-2-8 0,0-1-5 0,0 1-6 0,-7 1 1 16,7-2-12-16,0 3-16 0,-8-2-23 0,8-1-33 16,0 1-40-16,-3 2-41 0,3 0-47 0,-8-2-60 15,8 2-32-15,-3 0-38 0,3-2-54 0,-7 3 8 0</inkml:trace>
        </inkml:traceGroup>
        <inkml:traceGroup>
          <inkml:annotationXML>
            <emma:emma xmlns:emma="http://www.w3.org/2003/04/emma" version="1.0">
              <emma:interpretation id="{C87D7D1A-BF02-4F99-A926-FDD3C76F0C02}" emma:medium="tactile" emma:mode="ink">
                <msink:context xmlns:msink="http://schemas.microsoft.com/ink/2010/main" type="inkWord" rotatedBoundingBox="18435,7386 18186,7434 18157,7281 18406,7234"/>
              </emma:interpretation>
              <emma:one-of disjunction-type="recognition" id="oneOf1">
                <emma:interpretation id="interp5" emma:lang="" emma:confidence="1">
                  <emma:literal/>
                </emma:interpretation>
              </emma:one-of>
            </emma:emma>
          </inkml:annotationXML>
          <inkml:trace contextRef="#ctx0" brushRef="#br0" timeOffset="-585.439">1767-68 84 0,'-4'-5'109'0,"4"3"50"0,-7 2 3 15,7-6-19-15,-4 6-9 0,4-2-11 0,0-1-12 0,-7 1-9 16,7-1-10-16,-8 3-9 0,8-4-7 0,0 4-11 16,0-2-7-16,-3-1-5 0,3 3 1 0,0-2-6 0,0-1-8 15,0 3-8-15,0-2 0 0,0 2-3 0,0-3-1 0,-7 3 0 16,7-3 0-16,0 3-5 0,0-2 3 0,0-1-2 0,0 3 2 16,0-2 3-16,7-1 5 0,-7 3 0 0,0-3 2 0,0 3 4 15,0-2 3-15,0-1-1 0,3 1 2 0,-3-1 1 16,0 1 3-16,0 2 6 0,8-7 3 0,-1 7 4 0,-7-2-1 15,4-1 2-15,3 1 2 0,-7-1 6 0,4 1 16 16,3 2 1-16,0-6-2 0,-3 4-1 0,-4-1-6 0,11 1-5 16,-4-1-1-16,0 0-8 0,-3 3-3 0,7-5-2 0,-11 5-1 15,14-2-8-15,-10-1-5 0,3 1-7 0,0-1 1 0,-3-1-4 16,7 4-7-16,-4-2-6 0,0-1-4 0,-3 1-7 0,-4-1-1 16,11 0-5-16,-11 1-2 0,14 2-6 0,-14-3-18 15,4 3-26-15,3-2-41 0,0-1-38 0,-3 3-44 16,3-2-52-16,-7 2-58 0,4-3 31 0,-4 3-15 0,7 0-40 15,-7 0-54-15,8 0-5 0,-8 0-52 0,0 0 6 0,0 0 58 16</inkml:trace>
          <inkml:trace contextRef="#ctx0" brushRef="#br0" timeOffset="-1005.6953">1767-178 152 0,'-4'-5'115'0,"4"2"48"0,0 1-12 15,0-5-26-15,0 5-7 0,0-1-16 0,0 3-12 0,0-5-11 16,0 5-10-16,-7-3-10 0,7 3-8 0,0 0-7 16,0-2-3-16,0 2-5 0,0 0-1 0,0 0-5 0,0 0 4 15,0 0-2-15,0 0-1 0,0 2 4 0,0-2-3 0,0 0 1 16,0 3-3-16,0 0-2 0,0-1 3 0,0 1-2 16,0-1 2-16,0 2-2 0,0-1-3 0,0 2-3 0,0-3-1 15,0 3-3-15,0-2-6 0,7 2-2 0,-7-2 0 0,0-1-5 16,0 4 2-16,0-4-1 0,0 3-5 0,0-2-1 15,0 3-1-15,0-3 0 0,4 2 0 0,-4-3 0 0,0 3 0 16,0-2 0-16,0 2 0 0,0-2-5 0,0 2-2 16,0-2-4-16,7-1-4 0,-7 3-6 0,0 0-10 0,0-1-8 0,7-1-4 15,-7-1-3-15,0 1-8 0,0-1-7 0,0 4-12 16,0-4 0-16,0-2-8 0,0 3-16 0,0-1-17 0,0 1-19 16,0-1-24-16,0-2-22 0,0 3-12 0,0 0-12 0,0-3 22 15</inkml:trace>
        </inkml:traceGroup>
        <inkml:traceGroup>
          <inkml:annotationXML>
            <emma:emma xmlns:emma="http://www.w3.org/2003/04/emma" version="1.0">
              <emma:interpretation id="{38D37B56-D310-41C7-9CD0-DFA00BBBA7F4}" emma:medium="tactile" emma:mode="ink">
                <msink:context xmlns:msink="http://schemas.microsoft.com/ink/2010/main" type="inkWord" rotatedBoundingBox="16784,7718 16465,7779 16420,7540 16738,7479"/>
              </emma:interpretation>
              <emma:one-of disjunction-type="recognition" id="oneOf2">
                <emma:interpretation id="interp6" emma:lang="" emma:confidence="1">
                  <emma:literal/>
                </emma:interpretation>
              </emma:one-of>
            </emma:emma>
          </inkml:annotationXML>
          <inkml:trace contextRef="#ctx0" brushRef="#br0" timeOffset="-2629.1632">256 77 120 0,'8'-2'92'0,"-8"-4"29"0,7 1-6 0,-7 0-21 0,0 3-21 0,4-5-16 16,-4 5-6-16,0-1 2 0,0-2-4 0,0 2-9 15,7 1-8-15,-7-1-7 0,0 1-5 0,0-1 1 0,0 1 2 16,0-1 2-16,0 0-1 0,0 3-1 0,0-2-3 15,0-1-1-15,0 3 1 0,0-2-1 0,0 2 0 0,0-3 1 16,0 3-2-16,0 0 2 0,0 0 2 0,0-3 2 0,0 3 1 16,0 0 4-16,0 0 6 0,0-2 2 0,0 2 8 0,0-4-1 15,0 4 2-15,0 0 7 0,0 0 7 0,0 0 1 16,0 0-2-16,3 0 0 0,-3 0-2 0,0 0-1 0,0 0-1 16,0 0-4-16,0 0 1 0,0 0 1 0,0 0 3 15,0 0 2-15,0 0 5 0,0 0 0 0,0 0 6 0,0 0-4 16,0 0 2-16,0 0-3 0,0 0-1 0,0 0-2 0,0 0 19 15,0 0 8-15,0 0 5 0,0 0-3 0,0 0 1 16,0 0-9-16,0 0-6 0,0 0-15 0,0 0-2 0,-3 0-4 16,3 0-3-16,0 0-3 0,-7 0 6 0,7 4-3 0,0-2-5 15,0-2-7-15,-4 3-9 0,4 0-3 0,0-1-6 0,-7-2-5 16,-1 3 2-16,8-1-5 0,-3 4 3 0,-4-4-4 16,-1 1 0-16,8-1-1 0,-3 1 0 0,-5 2-3 0,5-2 0 15,3 2-4-15,-15-3 3 0,15 5-1 0,-3-5-2 16,-5 3-2-16,5-2-3 0,-5 2 1 0,1 0 1 0,7 0-2 15,-3-2 3-15,-5 2 1 0,5-2-5 0,-5-1 2 0,1 3 3 16,7 2-4-16,-3-5 7 0,-5 1-5 0,1 2 4 0,7-3 1 16,-4 4 1-16,-3-4 3 0,7 1-2 0,-4-1 2 0,4 1-1 15,-7-1 3-15,0 1-1 0,7 2 0 0,-4-2 5 16,-3 0 3-16,7 0-1 0,-4 0 1 0,4-1 2 0,-7-2 2 16,0 5 0-16,7-5-6 0,0 3 2 0,-4-1-3 15,4-2-3-15,0 3-1 0,-7-3-1 0,3 0 3 0,4 3-5 16,0-3-2-16,-7 2 2 0,0-2 1 0,7 0-6 0,0 0 0 15,0 3-1-15,0-3-2 0,-4 0 0 0,4 2-1 16,-7-2-1-16,7 0 0 0,-7 0 0 0,7 3 3 0,0-3-2 16,-4 3 3-16,-3-3-3 0,7 0-1 0,0 0 2 0,0 2 2 15,-4-2 2-15,4 0-1 0,0 0 2 0,0 3 0 0,-7-3 5 16,7 0-4-16,0 2 0 0,0-2-5 0,0 0-2 16,-7 0 5-16,7 0-4 0,0 0-1 0,0 0 4 0,0 0-3 15,0 0-1-15,0 0-1 0,0 0-3 0,0 0 2 16,0 0 4-16,0 4-5 0,0-4-1 0,0 0 1 0,0 0 2 15,0 0 0-15,0 0 0 0,0 0 0 0,0 0 0 0,0 0 0 16,0 0 0-16,0 0 0 0,0 0-2 0,0 0-4 0,0 0 1 16,0 0 3-16,0 0-2 0,0 0 2 0,0 0 2 15,0 0 4-15,0 0-3 0,0 0-4 0,0 0 1 0,0 0 2 16,0 0 0-16,7 0 0 0,-7 0 0 0,7 0 0 16,-7 0 4-16,0 0 0 0,4 0-6 0,-4 0 1 0,0 0-2 15,7 0 1-15,-3 0 6 0,-4 0-3 0,7 0-1 0,0 0 0 16,-7 0 0-16,4 0 0 0,-4 0 0 0,7 0 0 0,0 2 0 15,-3-2-3-15,3 0 8 0,-7 0-1 0,4 0-5 16,3 0 1-16,0 3 0 0,-3-3 2 0,-4 3-4 0,11-3 2 16,-11 0-3-16,7 0 4 0,0 2-1 0,-3-2 3 0,3 0-2 15,-3 0-1-15,-4 3 0 0,15-3 0 0,-15 0-5 16,3 0 0-16,4 0 3 0,1 0 2 0,-8 0 4 0,3 0 0 16,5 0-6-16,-8 0 4 0,3 2 1 0,-3-2-2 15,7 0-6-15,1 0 0 0,-8 3 3 0,3-3 6 0,-3 0-6 16,0 2 4-16,8-2-1 0,-8 0-1 0,3 0 3 0,-3 3-5 15,0-3 4-15,7 0-4 0,1 0 1 0,-8 3-4 0,0-1 5 16,0-2-2-16,3 0 6 0,-3 3 1 0,0-3-6 0,0 0 3 16,0 2-4-16,8-2-2 0,-8 0 1 0,0 0 2 15,3 3-2-15,-3-3 2 0,0 0-1 0,0 3-2 0,0-3-1 16,0 0-1-16,0 0 4 0,0 2 1 0,0-2 1 16,8 0-3-16,-8 0-1 0,0 3-3 0,0-3 0 0,7 2-2 15,-7-2-3-15,0 0 0 0,0 0-3 0,0 4 2 0,0-4 0 16,0 0 1-16,0 2 4 0,0-2 2 0,0 0 0 0,3 0 6 15,-3 0 1-15,0 0-1 0,0 0 0 0,0 0 0 16,0 0 0-16,0 0-4 0,0 0-1 0,0 0-2 0,0 0 0 16,0 0-4-16,0 0-6 0,0-2-2 0,0 2 0 15,8 0-4-15,-8-4-1 0,0 4 0 0,0-2-5 0,7-1 1 16,-7 3-6-16,0-2 2 0,0-1 0 0,0 3 2 0,0-3 4 16,0 3 1-16,4-2 4 0,-4-1 1 0,0 3 3 15,0-2 3-15,0-1 4 0,7 0 6 0,-7 3-3 0,0-2 1 16,3-1 0-16,-3 1 0 0,0-1 4 0,0 1-5 0,0 2-4 15,0-6 0-15,0 6-1 0,0-2-6 0,8-2 0 0,-8 2-4 16,0-1-1-16,0 1 0 0,0-4-2 0,0 4 1 16,0-1 1-16,0-2-4 0,0 2 5 0,0-2 2 0,0 3 6 15,0-3 2-15,0 2 0 0,0-3 0 0,7 1 0 16,-7-1 0-16,0 4-1 0,0-3 5 0,0 2 1 0,0-2 3 16,0 0-1-16,0 0 7 0,0 2-5 0,0-2 3 0,0-1 0 15,0 3 0-15,0-2 0 0,0 2 3 0,0 1-6 16,0-1 3-16,0-2 0 0,0 3 0 0,0-1 0 0,0 0 0 15,0 1 0-15,0-1 0 0,0 3 0 0,0-5 3 0,0 5 0 16,0-2 1-16,0 2-1 0,0-3 2 0,0 3 1 0,0-4 4 16,0 4 0-16,0 0 1 0,0-2 1 0,0 2 0 15,0 0-6-15,0-3-1 0,0 3-1 0,-7 0 0 0,7 0-4 16,0 0 0-16,0 3 6 0,0-3-1 0,-8 2 0 16,8-2 0-16,0 4-2 0,0-1 0 0,0-1 2 0,0 1-3 15,0-1-2-15,0 3 2 0,-3-2 5 0,3 2-3 0,0-2 4 16,-7-1-1-16,7 3-1 0,0 1 0 0,0-1 5 0,0-3 3 15,0 5-1-15,0-2-1 0,0-3-1 0,0 3-1 16,-4-2 0-16,4 2 2 0,0-2 1 0,0-1-5 0,0 3-1 16,0-2-2-16,0 2-1 0,0-2 0 0,0 0 0 15,-7 0 0-15,7 0 0 0,0-3-1 0,0 2 5 0,0-2-1 16,0 3 0-16,0-1-2 0,0-2 4 0,0 0-6 0,-8 3 6 16,8-3 1-16,0 0-2 0,0 2 1 0,0-2-2 0,0 0-1 15,0 0-5-15,0 0 3 0,0 0 0 0,0 0-6 0,0 0 1 16,0 0 1-16,0 0 0 0,0 0 0 0,0 0-3 15,0 0 3-15,0 0 0 0,0-2-3 0,0-1 4 0,-3 3-1 16,3 0 0-16,0-2-1 0,0 2-5 0,0-3 4 16,0 3-7-16,0 0 1 0,0 0 0 0,0 0-2 0,0 0 0 15,0 0-2-15,0 0-7 0,0 0-13 0,0 0-19 0,0 3-30 16,0-3-42-16,0 2-60 0,0-2-71 0,0 3-35 16,0-1-8-16,0-2-54 0,0 3-82 0,0-3-43 0,0 0-42 15,0 0 90-15</inkml:trace>
        </inkml:traceGroup>
      </inkml:traceGroup>
    </inkml:traceGroup>
  </inkml:traceGroup>
</inkml:ink>
</file>

<file path=ppt/ink/ink18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0:01.343"/>
    </inkml:context>
    <inkml:brush xml:id="br0">
      <inkml:brushProperty name="width" value="0.05292" units="cm"/>
      <inkml:brushProperty name="height" value="0.05292" units="cm"/>
      <inkml:brushProperty name="color" value="#333333"/>
      <inkml:brushProperty name="fitToCurve" value="1"/>
      <inkml:brushProperty name="ignorePressure" value="1"/>
    </inkml:brush>
    <inkml:brush xml:id="br1">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443E9FAF-A66B-4D3D-8C24-962809881BFE}" emma:medium="tactile" emma:mode="ink">
          <msink:context xmlns:msink="http://schemas.microsoft.com/ink/2010/main" type="inkDrawing" rotatedBoundingBox="11275,7876 15378,6343 16143,8390 12040,9924" semanticType="callout" shapeName="Other">
            <msink:sourceLink direction="from" ref="{AD5A194E-E912-4AF4-A91E-8D9E9101CC56}"/>
            <msink:sourceLink direction="to" ref="{54659A5B-3EC2-4F45-8036-1B658C92EBAF}"/>
          </msink:context>
        </emma:interpretation>
      </emma:emma>
    </inkml:annotationXML>
    <inkml:trace contextRef="#ctx0" brushRef="#br0">20 2002 13,'0'0'26,"0"0"2,-14-12-13,14 12-1,0 0-3,0 0-1,-1-10-4,1 10-1,10-6-2,-10 6-1,16-8 0,-4 1 0,6-2 0,5-1 0,5-5-1,2-2 1,5-4 0,7-2 0,3-7 0,6 1 0,3-7-1,4 2 1,2-3 0,4 2-1,2-1 1,1 2-1,2-1 1,1 1 0,1-1-1,2 2 0,3-2 0,-2 1 1,2-1-1,3-3 0,-2 2 0,1-1 0,0-1 0,1 1 0,-2-1 0,-1 0 0,0 0 0,-3 2-1,1 0 1,-2 0 0,-2 2 0,-3 1-1,4-1 0,-2 0 1,-1-1-1,0 4 0,0-4 1,-1 3-1,-1-1 0,-2-2 1,-2 3-1,-2-2 0,-1 1 1,-2-1-1,4 0 1,-6 2-1,-1 1 0,0 0 1,-1 3-1,-2 0 0,1 4 1,-5-1-1,0 3 0,-5 2 0,0 3 1,-2-1-1,-2 3 0,-6 1 1,-3 0-1,-1 2 1,-2 0-2,-3-1 2,-1 3-1,-1 0 0,-4 1 0,2 0 0,0 1 0,-3 1 0,-1 2 0,-1-1 0,-1 3 0,1-1 0,-3 0 0,-1 1 0,-10 3-1,15-5 2,-15 5-1,10-2 0,-10 2 0,0 0 0,0 0 0,0 0 1,0 0-1,0 0 0,0 0-1,0 0 2,0 0-1,0 0 0,-10 12 0,10-12 0,-22 17 0,6-2 0,-3 1 1,-7 2 0,0 3 0,-5 1-1,-2 1 1,-1 0-1,1 1 1,2-2-1,3-4 1,3 0-1,6-4 0,7-1 1,0-7-1,12-6 1,-9 7 0,9-7-1,7-9 1,3-2-1,3-1 1,2-3 0,5-3-1,2-1 0,1-1 0,3 0 0,0 0 0,1 0 0,-4 3-1,-2 2 2,-2 0-2,0 4 2,-6 3-1,-4 1 1,-9 7 0,10-7 0,-10 7-1,0 0 1,0 0 0,-16-5 0,3 5-1,-6 0 0,-1 2 0,-6-2 0,-4 1 0,0 2 0,-2-2 0,1 2 0,3-2 0,3 1 1,4-2-1,4 2 0,5-4 0,1 2 1,11 0-1,-9-1 1,9 1-1,0 0 0,0 0 0,0 0 0,0 0 0,0 0 0,3 15 0,-3-15-1,3 17 2,0-4-1,0 1 0,2 2 0,-1 1 0,1-3 0,-2 1 1,2-1-1,-1-5 0,-1 1 0,-3-10 0,5 11 0,-5-11-1,0 0-2,6 10-8,-6-10-26,0 0-3,0 0-1,-14 4 0</inkml:trace>
    <inkml:trace contextRef="#ctx0" brushRef="#br1" timeOffset="103688">1372-836 5,'-18'6'23,"1"6"1,10 18 0,2 13-20,8 13 1,6 18-1,10 16 2,6 16-1,7 12-1,7 14-3,7 12-3,2 1-10,0-7-10,1-7-3,-11-24-2</inkml:trace>
    <inkml:trace contextRef="#ctx0" brushRef="#br1" timeOffset="103985">804 31 8,'-1'22'23,"7"17"0,1 5 0,6 13-22,8 12 1,3 7 1,4 5 1,3 1-2,-2-1-1,0-5-1,-4-5-2,0-5-7,-9-9-7,-7-16-8,-1-1 1</inkml:trace>
  </inkml:traceGroup>
</inkml:ink>
</file>

<file path=ppt/ink/ink18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8:25.64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DB58BD48-6758-4089-8810-ED5C2DE44F25}" emma:medium="tactile" emma:mode="ink">
          <msink:context xmlns:msink="http://schemas.microsoft.com/ink/2010/main" type="inkDrawing" rotatedBoundingBox="9638,7901 22123,6266 22603,9936 10118,11570" semanticType="callout" shapeName="Other">
            <msink:sourceLink direction="to" ref="{CF9B0B07-092E-4051-BCA9-B7FE1E7ADAC5}"/>
            <msink:sourceLink direction="from" ref="{11D29969-5893-4FEF-BE55-8F29D4C6EBEC}"/>
          </msink:context>
        </emma:interpretation>
      </emma:emma>
    </inkml:annotationXML>
    <inkml:trace contextRef="#ctx0" brushRef="#br0">605 2560 0,'41'-11'6,"-1"-2"-1,6-1-1,1-2-1,7 1-1,1 1 1,2-1 0,2 2 0,2 0-1,2 2 0,5 0 1,-1 3-1,1-3 0,1 3-1,5-1 0,-4 1 0,5 2 0,-1 0 0,2-2 1,1 4 0,-1 0 1,1 1 0,-3 1-1,2 2 1,-5 2 0,-1 2-1,-4 1-1,-4 4 0,-1-1 0,-7 3-1,-2 1 0,-7 4 1,-6 1-1,-4 3 1,-8 2 0,-6 0 0,-8 2 2,-6 4 0,-8 0 1,-6 5 0,-9-1 0,-6 2-1,-10 4 1,-5-1-2,-8 3 0,-5 1 1,-7-2-1,-5-1 0,-7-2 1,-5 1 0,-6-4-1,-5-1 1,-8-2-1,-4-1 0,-4-1 0,-6-3-1,-6-3 0,0-1-1,-2-2 1,-2-3-1,0-7 0,-2-2 1,1-3-1,4-5 0,3-2 1,6-5-1,4-3 0,8-6 1,7-3 0,10-3 0,12-5 1,9-2-1,8-3 0,13-3 0,9-1-3,8-3-5,7-1-22,13 5-2,3-1 1,8 5-1</inkml:trace>
    <inkml:trace contextRef="#ctx0" brushRef="#br0" timeOffset="844">9 2888 5,'0'0'19,"0"0"-11,2 18-4,1-2 2,2 6 2,0 4 0,0 5 0,2 3 0,0 7-2,-1 1 2,2 5-3,-1 0 1,3 7-2,-3 3 0,4 6 0,-4 1-2,3 2 1,-1 4 0,1 4-1,-1-1 0,0 5-1,-3 3 0,4 1 1,-3 4-1,0 1 0,-1 1 1,0 3 0,-2-1-1,3 0 2,-2 1-1,1-2-1,-1-3 1,2-1-1,-4-3 1,3-1-1,-2-6 0,0-4-1,-1-8-1,-2-6-4,2-5-5,-3-7-11,2-10-11,2-3 1,-4-12-1</inkml:trace>
    <inkml:trace contextRef="#ctx0" brushRef="#br0" timeOffset="1328">229 5531 19,'9'22'22,"-1"1"-13,4-1 1,7 4-1,3-4 1,7 7 2,2-7-3,10 6-1,2-5 0,11 3-2,1-3 0,7 0-2,5-6 0,6 3-1,0-6 0,9 1 0,6-7 0,3-2-1,4-3 0,5-3 0,6-4 0,4-4 0,5-5 0,6-4 0,2-6 0,-1-1 0,1-4-1,5-2 2,-3-3-1,-1-3-1,-4-4 0,-5-3 0,-7-2-1,-4-6 1,-5-3-1,-9-1-1,-11-4-3,-10-4-9,-9 0-21,-8 3-1,-14-5-2,-12-1 2</inkml:trace>
    <inkml:trace contextRef="#ctx0" brushRef="#br0" timeOffset="1875">2948 2702 5,'-10'-17'26,"10"17"1,-7-15 0,7 15-20,0 0 1,-3 21-1,6 7-2,-2 8 1,3 17 0,0 13-2,5 18 0,-3 13 0,4 16-1,0 7-1,2 8 0,0 8-1,0 5 0,1 4 0,-1-1 1,-5-3 0,1-3 1,-3-7 0,-2-7 1,0-13-1,-1-11 1,-2-17 1,2-13-2,-2-16-2,1-12 0,1-13-4,-2-20-8,0-9-24,4-16 0,-5-15-2,-4-12 1</inkml:trace>
    <inkml:trace contextRef="#ctx0" brushRef="#br0" timeOffset="7828">8961 2994 6,'0'0'26,"8"14"0,-4-5 3,3 7-22,7 5 0,2 4 1,8 5 0,2-2 0,13 8-2,5 0 0,11 3-1,3-2-1,12 3 0,3-2-1,10 4 0,5-2 0,11-2-1,-1-5-1,9 0 1,3-6-1,6-4 1,3-6-1,2-4 2,-1-6-2,-2-3 0,-2-4 0,-1-4 0,0-2 0,-2-5 0,-7-2-1,-3-5-1,-2-1-4,-12-11-17,-1-2-12,-5-5-2,-14-8 0,-7-5 1</inkml:trace>
    <inkml:trace contextRef="#ctx0" brushRef="#br0" timeOffset="8391">12301 747 21,'-2'17'23,"-7"1"2,1 12-19,1 12 1,-5 12 3,-1 15-1,-6 7-2,0 18 0,-4 8-2,-1 9-1,-4 6 0,-3 9-2,-3 6 0,2 2 1,-4 0 1,1-2 0,0-7 1,3-2 1,-2-7-1,3-9 0,1-15 2,6-7-3,-2-14 0,5-9 0,1-12-2,7-8 1,-1-16-1,5-6-2,3-6-4,6-14-11,0 0-22,0 0 0,0 0-1,0 0 1</inkml:trace>
  </inkml:traceGroup>
</inkml:ink>
</file>

<file path=ppt/ink/ink18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24.50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F5430060-81C3-4689-A31F-19270AF9FC28}" emma:medium="tactile" emma:mode="ink">
          <msink:context xmlns:msink="http://schemas.microsoft.com/ink/2010/main" type="inkDrawing" rotatedBoundingBox="9911,13234 21873,10095 22893,13982 10931,17120" semanticType="callout" shapeName="Other">
            <msink:sourceLink direction="to" ref="{CF9B0B07-092E-4051-BCA9-B7FE1E7ADAC5}"/>
            <msink:sourceLink direction="to" ref="{26362245-E2ED-426A-B804-9F5FC586B278}"/>
          </msink:context>
        </emma:interpretation>
      </emma:emma>
    </inkml:annotationXML>
    <inkml:trace contextRef="#ctx0" brushRef="#br0">0 3233 4,'7'-18'22,"-7"18"1,0 0 1,9 1-21,-6 15-1,0 6 3,3 7 1,-3 7 1,4 10 0,-1 6 0,1 13-2,-1 3 1,3 12 0,0 5-1,4 7-1,-4 5 0,1 6 0,-1 2-1,4 10 0,-4 1 0,2 3 0,-5-2 0,4 8-1,-4 0 0,0 2 0,2-5-1,0-6-1,2-6-1,-2-11-3,6-5-5,-3-18-14,4-14-12,1-12 0,-2-15 0</inkml:trace>
    <inkml:trace contextRef="#ctx0" brushRef="#br0" timeOffset="390">410 5661 31,'12'21'28,"-2"-3"1,9 2-13,5 7-12,3 2 2,11 2 1,5-1 0,8 0 0,6-3-1,9 0 0,4-3-1,9-1-1,1-4-1,9-2 0,5-3-1,5-1-1,8-4 0,4-2 1,1-4 0,8-3-1,2-6 0,-1-4-1,0-8 1,-3-5 0,0-10-1,-1-4 0,-4-7-1,-7-5-1,-2-1-7,-13-6-24,-5-8-1,-8-4-3,-14-12 1</inkml:trace>
    <inkml:trace contextRef="#ctx0" brushRef="#br0" timeOffset="828">2959 3027 22,'-5'-19'26,"7"-2"-4,-2 21-12,2-15 3,-2 15-1,0 0 0,0 0-2,0 0-3,0 12 0,-2 4-2,2 13-1,-3 9-2,4 14 1,-2 10-1,5 15 0,-3 9 0,4 9 0,2 6-1,2 5 0,3 0 0,2 1 0,0 2 2,3 2-1,-1 2 0,3 2 0,-1-3 1,-1-1-1,-1-2 0,0-5 0,-1-5 0,2-8 0,-3-8 0,-3-11-1,1-10 1,-3-9-1,-2-11 0,-1-8 0,-3-7-1,-1-14-2,0-2-4,-2-11-17,-5-16-15,3-4 0,-2-5-1,0-7 0</inkml:trace>
    <inkml:trace contextRef="#ctx0" brushRef="#br0" timeOffset="4906">9265 251 8,'1'20'22,"-6"-2"-5,2 6-11,-1 6 3,-2 5 1,0 9 0,-4 8-1,-2 5-1,-3 7-1,-2 11 0,-3 1-1,-4 10-1,-4 8-1,-1 6-1,-6 2 0,-1 9 0,-1-1 0,-4 9 1,-1 5-1,-2 0 1,-3 1 0,5 4-1,-3 0-1,3 2 1,0-3-2,4-2 0,5-7 0,1-1-2,7-6 0,-1-3-4,10-4-6,-4-11-14,5-4-9,4-9-1,0-9 0</inkml:trace>
    <inkml:trace contextRef="#ctx0" brushRef="#br0" timeOffset="5281">8419 3661 22,'8'20'27,"-6"-1"1,4 3-14,4 7-7,3 3 1,9 2 1,2 1-1,12 5-1,3-3-1,11 2 0,1 0 0,10 0-2,3-1 0,7 0-2,4-4 0,4 0 0,6-4-1,4-2 0,6-9 0,4-4 0,4-10 0,3-8-1,5-9 0,3-8 0,-4-5-1,-4-4 1,-6-5-1,-4-1 1,-3 2-3,-11-5-3,0 2-19,-7 1-9,-8-7-1,-1-5 1</inkml:trace>
    <inkml:trace contextRef="#ctx0" brushRef="#br0" timeOffset="5859">11795 903 6,'0'0'25,"-10"9"1,2 4 0,-2 12-17,1 16-2,-9 14 1,2 15 0,-9 13 0,2 14-2,-8 10-1,0 16 0,-5 5-3,-3 6 1,-5 3-2,0 11 1,-4 1 0,-3 1 1,-2 0 0,1-1-1,3-5 2,2-4-1,0-10 1,5-9-1,4-11 0,5-11-1,4-12-1,4-10 1,3-14-1,6-6-1,3-12 0,3-11-2,6-2-8,0-12-26,3-8 1,1-12-3,0 0 1</inkml:trace>
  </inkml:traceGroup>
</inkml:ink>
</file>

<file path=ppt/ink/ink18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43.1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Group>
    <inkml:annotationXML>
      <emma:emma xmlns:emma="http://www.w3.org/2003/04/emma" version="1.0">
        <emma:interpretation id="{6313B720-6E73-4239-A5D1-E5A013AA1961}" emma:medium="tactile" emma:mode="ink">
          <msink:context xmlns:msink="http://schemas.microsoft.com/ink/2010/main" type="inkDrawing" rotatedBoundingBox="16556,4233 16759,5041 16738,5046 16535,4238" semanticType="callout" shapeName="Other">
            <msink:sourceLink direction="with" ref="{1A6FC5F7-9284-4770-9F08-99566EA46E33}"/>
            <msink:sourceLink direction="with" ref="{BA40B1DF-9A81-4CEA-AC3B-2EFA398527A2}"/>
          </msink:context>
        </emma:interpretation>
      </emma:emma>
    </inkml:annotationXML>
    <inkml:trace contextRef="#ctx0" brushRef="#br0">-376-339 2,'1'-20'25,"-1"20"1,-3-13-1,3 13-20,0 0 1,-1 20-1,7 6 0,1 13-1,5 11-1,2 16-2,4 11 1,3 11 0,1 5-4,5 5-7,1-5-12,-4-10-5,6-10-2</inkml:trace>
  </inkml:traceGroup>
</inkml:ink>
</file>

<file path=ppt/ink/ink1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3:35.715"/>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14385EB7-12EA-4195-9F60-8990693F9894}" emma:medium="tactile" emma:mode="ink">
          <msink:context xmlns:msink="http://schemas.microsoft.com/ink/2010/main" type="inkDrawing" rotatedBoundingBox="20890,4354 21114,7271 21021,7278 20797,4361" shapeName="Other"/>
        </emma:interpretation>
      </emma:emma>
    </inkml:annotationXML>
    <inkml:trace contextRef="#ctx0" brushRef="#br0">76 103 46 0,'7'-8'67'0,"-7"3"13"0,0-1-5 16,0 3 2-16,0-2-11 0,0 3-13 0,0-1-10 0,4-2-5 15,-4 2-6-15,0 1-4 0,0-1 0 0,0 1-1 16,0-1 1-16,0 3-3 0,0-3 1 0,0 3 9 0,7-2 2 15,-7-1 2-15,0 3 2 0,0-2-4 0,7 2 0 0,-7-4-4 16,0 4 3-16,0 0-3 0,0 0 2 0,0-2-4 0,0 2 0 16,0 0 2-16,0-3-2 0,0 3-1 0,0 0-4 15,0 0 2-15,0-3-4 0,0 3-1 0,0 0 0 0,0 0-5 16,0 0 1-16,0 0 0 0,0 0-5 0,0 0 1 16,0 0 5-16,0 0 6 0,0 0 9 0,0 0 6 0,0 3-3 15,0-3-5-15,0 3-6 0,0-1-2 0,0 4-4 0,0-3-1 16,4-1-1-16,-4 4 0 0,0-4 1 0,0 3 0 0,0 0-1 15,0 1-1-15,0-1 2 0,0 0 0 0,7 1 2 16,-7-1-4-16,0 3 0 0,0-3-3 0,0 0-4 0,4 3 1 16,-4 0-5-16,0 0-1 0,0 0 0 0,0 0-1 15,0 0-3-15,0 0-1 0,0-1 5 0,7 5-3 0,-7-5-3 16,0 4 0-16,7-4 0 0,-7 4 0 0,0-1 2 0,0 1-1 16,0-3-1-16,4 2 0 0,-4 1 0 0,0 0 0 0,0-1 0 15,0 3 0-15,0-2 0 0,7-1 0 0,-7 4 2 16,4-1-1-16,-4-3 2 0,0 3-2 0,0 1-1 0,7-4 3 15,-7 3-3-15,0 0 2 0,0-2-2 0,7 2 0 0,-7-3 0 16,0 3 0-16,0-1 0 0,0-2 0 0,0 3 0 16,0-3 0-16,0 2 0 0,4-2 0 0,-4 3 0 0,0-3 0 15,0 4 0-15,7-4 0 0,-7 3 0 0,7-2 0 16,-7 2 0-16,0 0 0 0,4 0 0 0,3 0 0 0,-7 1 0 16,0-1 0-16,4 2 0 0,-4-2-2 0,0 4 2 0,0-4-2 15,7 0 2-15,-7 1 2 0,7-2-4 0,-7 1 4 0,0 0-2 16,0-1 0-16,0 0 0 0,0 1 2 0,0-2-2 0,0 3 0 15,0-4 0-15,4 0 0 0,-4 3 0 0,0-2 0 16,0 2 0-16,0-2 0 0,0-1 0 0,0 4 0 0,0-1 0 16,0-3 0-16,0 3 3 0,0 1-3 0,7-4 0 15,-7 3 0-15,0 0 0 0,0 3 0 0,4-5 0 0,-4 4 2 16,0-2-2-16,0 4 0 0,7-2 2 0,-7 4-2 0,0-1 0 16,7 0 0-16,-7 1 0 0,0-1 2 0,0-2 2 0,4 3-3 15,-4-1-1-15,0-5 0 0,0 3 0 0,7-3 0 16,-7 0-2-16,4 1 2 0,-4-1 2 0,0 0-2 0,0-3 1 15,0 2-1-15,0 0 0 0,0-4 0 0,7 5 0 0,-7-3 0 16,0 2 0-16,0-2 0 0,8 3 0 0,-8-3 0 16,0 4 0-16,0-1 0 0,3-3 0 0,-3 3 3 0,0 1-1 15,0-1-2-15,0 0 0 0,7 0 0 0,-7 1-2 16,8 1 2-16,-8-2 0 0,0 1 2 0,0 2-2 0,3-4-2 16,-3 4 4-16,0-2-2 0,8-1 0 0,-8 0 0 0,0 1 0 15,0-2 0-15,0 1 2 0,0 0-2 0,0 1 0 0,3-4 2 16,-3 1 2-16,0-1-2 0,0 4 1 0,0-4-1 15,0 1-2-15,0-1 4 0,0 0-1 0,7 2 1 0,-7-2-2 16,0 0-1-16,0 1-1 0,0 0 0 0,0-1 0 16,8 1 1-16,-8-1-2 0,0 0 2 0,0-1-1 0,0 1 0 15,0 1 0-15,0-4 0 0,0 4 0 0,0 0 0 0,0-3 0 16,3 2 4-16,-3 0-2 0,0-2 0 0,0 3 2 0,0-3 0 16,0 2 0-16,0-2-2 0,0 3 1 0,0-4-1 0,0 2-1 15,0 1-1-15,0-2 3 0,0 0-1 0,0 0-1 16,0-1 1-16,0 2-2 0,0 1 2 0,0-2 0 0,0 0 1 15,0 0 3-15,0 0-1 0,0 0-1 0,0 0 2 16,0 0 0-16,0-3 0 0,0 2-3 0,0 1 2 0,0 1-2 16,0-1 0-16,0-1-5 0,0 1 2 0,0 2 0 0,0-2 0 15,0 3 0-15,0-3 0 0,0 0 0 0,0 2 2 0,0-2-2 16,0 3 1-16,0 0 1 0,0-4-2 0,8 4 0 16,-8-4 0-16,0 2 2 0,0-1 1 0,0 0-3 0,0-1 0 15,0 1 0-15,0 0 0 0,0 1 1 0,0-2 1 0,0-1 0 16,0 1 2-16,0-2-1 0,0 3 0 0,0 0-1 15,0 1 2-15,0-2-1 0,0-1-3 0,0 1 3 0,3-2 0 16,-3 3-1-16,0-3 1 0,0 3-2 0,0 1-1 16,0-4 0-16,0 3 0 0,0 0 0 0,0-3 1 0,0 2-1 15,0-1 0-15,0 2 4 0,0 0-1 0,0-3 0 0,0 3 1 16,0-3 1-16,0 3 0 0,0-3-2 0,-3 4 4 0,3-2 0 16,0 1 5-16,0 0 0 0,0-3-3 0,0 5-1 0,-8-1 2 15,8-1 1-15,0 0 0 0,0-1 3 0,0 1-6 16,0 0 1-16,0-2-1 0,0 4-1 0,0-4 4 0,-3 1 1 15,3 1 0-15,0 0 4 0,0-1 0 0,0 0 0 16,0-2 1-16,0 3 1 0,0-3-1 0,0 0-1 0,0 0-3 16,0 0-3-16,0 0 3 0,0 2-1 0,0 0-2 0,-8-2 0 15,8-2-2-15,0 2-3 0,0 0 3 0,0 0-2 16,0-2 0-16,0 2-3 0,0 0-2 0,0-2 2 0,0 3 2 16,0-3 0-16,0-1 1 0,0 3 0 0,0-2-1 0,0 0 0 15,0-1 1-15,0 1-3 0,0-1 3 0,0 1-2 16,0-1-2-16,0-2 1 0,0 0-3 0,0 3-4 0,0-3-10 15,0-3-6-15,0 3-16 0,0-2-14 0,0-1-16 16,0 1-17-16,0-3-21 0,0 2-21 0,-7-2-19 0,7 0-15 16,0 2-17-16,0-3-4 0,0 1-4 0,0 2-19 0,0-2-28 15,0 2 7-15,0-2 1 0,0 3 25 0,0-1 25 0</inkml:trace>
  </inkml:traceGroup>
</inkml:ink>
</file>

<file path=ppt/ink/ink1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01.515"/>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8000"/>
      <inkml:brushProperty name="fitToCurve" value="1"/>
      <inkml:brushProperty name="ignorePressure" value="1"/>
    </inkml:brush>
    <inkml:brush xml:id="br2">
      <inkml:brushProperty name="width" value="0.05292" units="cm"/>
      <inkml:brushProperty name="height" value="0.05292" units="cm"/>
      <inkml:brushProperty name="color" value="#FF00FF"/>
      <inkml:brushProperty name="fitToCurve" value="1"/>
      <inkml:brushProperty name="ignorePressure" value="1"/>
    </inkml:brush>
    <inkml:brush xml:id="br3">
      <inkml:brushProperty name="width" value="0.05292" units="cm"/>
      <inkml:brushProperty name="height" value="0.05292" units="cm"/>
      <inkml:brushProperty name="fitToCurve" value="1"/>
      <inkml:brushProperty name="ignorePressure" value="1"/>
    </inkml:brush>
  </inkml:definitions>
  <inkml:trace contextRef="#ctx0" brushRef="#br0">2231 342 2,'4'12'7,"-4"-12"0,5 19-1,-3-8 0,2 4-1,-1 4 1,-1 2-1,1 1 0,-1 3 1,1 4-1,0 1 0,-1 4 0,1-1 0,0 2-1,0 3 0,1-1 0,0 3-2,1-2 0,2 1 0,0-1 0,0-1 0,2 2 0,-3-2 1,4 4-1,-1-1 1,-1 3-1,-2 2 0,2 1 0,-2 2 0,3 1 0,-4 1 0,0 0 0,0 1 0,1-1 0,0-1 0,-1 0 0,0 1 0,1 1-1,1-1 0,-2 1 0,1 1 0,1 3-1,-1-1 1,0 1 0,1-2 1,0 0-1,-1-1 1,0-1 0,0 0 0,2 0 0,-2 0 0,3 2 0,1 0 0,0 3-1,1 2 1,1 1-2,0-1 1,2 2 0,-4-4 0,-1 0 0,2-3 0,-2 0-1,-2-3 1,3-3 0,-3 1 0,1 1 0,1 0 0,1 3 0,0 2 1,1 0-1,0 1-1,-1-1 1,-2-2-1,2 0 1,-3-2-1,0-4 0,-1-3 1,0-2-1,-2 1 0,2 0 0,-1 2 0,1-1 1,0 3-1,0 1 0,0 3 0,1-1 0,1-1 0,-1 2 0,2-2 1,-2-2-1,2-2 1,-1-2 0,0-2 0,-1 1 0,-1-2 0,0 0 0,0-1 0,1 0 0,0 0 0,-2 1-1,-1 0 1,1-2 0,0-3 0,0-4 0,-1-4-1,0-7 0,0-5-1,-4-14-3,0 0-16,8-26-16,-11-7-1,-2-10-1,-6-13 0</inkml:trace>
  <inkml:trace contextRef="#ctx0" brushRef="#br1" timeOffset="11641">3019 5004 2,'12'-7'14,"-12"7"0,20-15 0,-8 4-2,2-1-1,5-8 1,5 0-1,1-9-2,6 0-1,4-5-1,5-1-1,1-6 0,3 1-1,-1-2-1,5 1 0,-1-4 0,1 4-1,-1-5-1,3 3 0,-4-1 0,2 3 1,0-1-2,-3 1 2,1 2-2,1 1 1,-2 0 0,-1 4 0,-2-3 0,1 1 0,-4 2-1,1 2 1,-7 2-1,1 2 0,-6 4 0,-2 2 0,-6 4 0,-3 5 1,-5 1-1,-3 5 1,-9 7-1,0 0 0,10-10 0,-10 10-1,0 0-2,0 0-7,0 0-15,0 0-12,0 0-1,0 0 1</inkml:trace>
  <inkml:trace contextRef="#ctx0" brushRef="#br2" timeOffset="62516">3965 1660 20,'0'0'25,"0"0"-11,-6-9-2,6 9-1,0 0-1,-10-10-3,10 10 0,-6-10 0,6 10-1,-13-12 1,13 12-1,-18-14 0,8 7-1,-6-3 0,2 0-1,-5-1 0,3 1-1,-4-2 0,2-1 0,-3 0-1,1 0 1,1-2-2,-4-1 1,1 3-1,0-4 1,-1 1-1,0 0 0,-2-1 1,1 1-1,-2-1 0,1-1 0,-1-1 0,-3 0-1,0 0 1,1 2-1,-3-2 1,1 2-1,-1-1 1,2 0-1,-2-1 1,2 1 0,-1-4 0,2 1 0,-2-1-1,2 0 2,-2 1-2,3 1 2,1 1-2,2 0 1,2 3-1,1 1 1,3 2-1,3 0 1,1 3 0,2-1-1,3 3 0,-1-1 1,10 9-1,-14-10 0,14 10 0,-12-11-2,12 11-3,-12-9-8,12 9-20,0 0-5,0 0 0,0 0 0</inkml:trace>
  <inkml:trace contextRef="#ctx0" brushRef="#br3" timeOffset="103703">4019 1714 16,'0'0'26,"0"0"-5,0 0-4,-2-9-4,2 9-5,0 0-4,0 0-1,0 0-2,-4 15-1,3-2 0,-2 3-1,1 4 2,-3 2-1,0 4 1,1 3 0,-4 2 0,3 3 0,-5-1 0,4 2 0,-3 3 0,1 3 1,-1-1-1,0 1 0,-1 1 0,0-3 1,-2-1-2,1 0 2,-2-1-1,3 0-1,-3-2 1,2-1-1,0 1 1,1 0 0,-2 2 0,2 0-1,0-1 0,-1 0 1,0 3 0,1 0 0,-2 1-1,2-1 1,-1-2 0,0 0 0,0-1-1,-3-1 1,0-1 0,0-1-1,0 1 1,0-1-1,0-2 0,0 4 1,-1 1-1,5 0 0,-4-2 1,3 3-1,0 1 0,-1 0 0,0 0 0,1-2 1,-1 1-1,0-1 0,0 1 0,1-3 1,-1 3-1,1-3 0,0 1 1,-1 2-1,1-3 1,-1 2-1,1 1 0,-2 1 0,1 0 0,-1 0 1,-1 1 0,3 2-1,0-4 1,-1 1 0,1-2 0,1 0 0,0-2 0,1-2-1,-1-2 1,0 0-1,1-2 1,1 1-1,-3-3 1,3-1 0,-2 1-1,2-4 1,-1 3-1,0-2 0,2 0 0,-1 0 1,1-1-1,0 0 1,-1 3-1,0-3 0,1 3 1,1-2-1,0 3 1,0 2-1,-1-2 1,0 0 0,3-1 0,1 2 0,0-6 0,0 0 1,1-5 0,2-3-1,-1-3 1,1 0-2,0-10 1,0 0-2,0 0-4,0 0-17,7-28-13,-1 0-1,-2-10 1</inkml:trace>
</inkml:ink>
</file>

<file path=ppt/ink/ink1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4:11.17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E3187013-C7B1-477B-BFEC-2E759A1F9600}" emma:medium="tactile" emma:mode="ink">
          <msink:context xmlns:msink="http://schemas.microsoft.com/ink/2010/main" type="inkDrawing" rotatedBoundingBox="14944,9072 14969,8775 15023,8779 14997,9076" semanticType="callout" shapeName="Other">
            <msink:sourceLink direction="to" ref="{54659A5B-3EC2-4F45-8036-1B658C92EBAF}"/>
            <msink:sourceLink direction="from" ref="{EC858A9F-BFC7-4B34-81AE-33E5AF87B8FC}"/>
          </msink:context>
        </emma:interpretation>
      </emma:emma>
    </inkml:annotationXML>
    <inkml:trace contextRef="#ctx0" brushRef="#br0">51 47 154 0,'0'-6'91'0,"0"1"43"0,0 3-3 16,0-1-21-16,0-2-18 0,-4 1 1 0,4-1-9 0,0 3-8 15,0 2-8-15,0-3-8 0,0 0-3 0,0 1-1 0,0-1 1 16,0 3-2-16,0-2-1 0,0-1 3 0,0 3 2 15,0 0 1-15,0 0 8 0,0 0 5 0,0 0 10 0,0 0 11 16,0 0 12-16,0 0-1 0,4 3 0 0,-4-1 0 0,0-2 3 16,0 3 5-16,0-1 6 0,0 1 1 0,0 0 44 15,0-1 12-15,0 3 6 0,7-1-11 0,-7 1-8 0,7-2-17 16,-7 2-16-16,0 0-15 0,0 0-16 0,0 3-15 0,4 0-19 16,-4 0-13-16,0 0-14 0,0 0-13 0,0 0-8 15,0 5-6-15,0-3-1 0,-4 4-8 0,4-1-9 0,0 2-17 16,-7-1-34-16,0 1-41 0,7-2-49 0,-4-2-62 0,-3 3-78 15,7-4-96-15,-4 0-32 0,-3 1-42 0,0 0-94 0,3-3-61 16,-3-1 25-16,-4 1 234 0</inkml:trace>
  </inkml:traceGroup>
</inkml:ink>
</file>

<file path=ppt/ink/ink19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13.078"/>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Group>
    <inkml:annotationXML>
      <emma:emma xmlns:emma="http://www.w3.org/2003/04/emma" version="1.0">
        <emma:interpretation id="{D3E95A67-0C26-46E4-A752-1906FE5C21D3}" emma:medium="tactile" emma:mode="ink">
          <msink:context xmlns:msink="http://schemas.microsoft.com/ink/2010/main" type="inkDrawing" rotatedBoundingBox="17641,9290 17823,8940 17998,9031 17816,9381" semanticType="callout" shapeName="Other">
            <msink:sourceLink direction="with" ref="{821BBAD9-1C93-4E1C-AED0-48F14C6111A2}"/>
          </msink:context>
        </emma:interpretation>
      </emma:emma>
    </inkml:annotationXML>
    <inkml:trace contextRef="#ctx0" brushRef="#br0">5864 1068 36,'5'-9'32,"-5"9"1,0 0-1,-13 17-22,7 0-3,-6 2-3,-2 5-1,-5 2-2,-1 3 0,-3 0 0,-2-2-1,2-2 1,0-4-1,3-3 1,2-3-1,4-2 0,5-3 0,9-10-1,-13 14 1,13-14 0,4 11 0,-4-11 1,15 9-1,-7-6 2,4 1 0,2-3 2,3 3-2,-3-3 1,4 3 0,-3-4 0,2 4-1,-4-3-1,-1 4 1,-2-4-1,-10-1-2,16 3-2,-16-3-14,9-5-18,-9 5-2,9-9 0,-9 9-1</inkml:trace>
  </inkml:traceGroup>
</inkml:ink>
</file>

<file path=ppt/ink/ink1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3:50.447"/>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8BDD4973-B1C3-4780-B81D-BDF420DF7EEB}" emma:medium="tactile" emma:mode="ink">
          <msink:context xmlns:msink="http://schemas.microsoft.com/ink/2010/main" type="inkDrawing" rotatedBoundingBox="16210,11076 16313,10732 16581,10813 16478,11157" shapeName="Other"/>
        </emma:interpretation>
      </emma:emma>
    </inkml:annotationXML>
    <inkml:trace contextRef="#ctx0" brushRef="#br0">5910 312 136 0,'0'0'100'0,"8"0"48"15,-1 0-6-15,-7 2-24 0,0-2-11 0,4 0-11 16,3 3-8-16,-7-1-7 0,0-2-8 0,0 3-4 0,3-3-8 16,-3 4-6-16,0-4-9 0,0 2-5 0,0-2 0 15,0 3-5-15,0-1 0 0,8 1-1 0,-8 0 1 0,0-1 5 16,0 1 1-16,0-1-3 0,0 1 2 0,0-1 0 0,0 1-1 16,0 0-3-16,0 2 1 0,0-3-1 0,-8 3 1 15,8 2-1-15,0-2 0 0,0 0 0 0,0 0-3 0,0 3 1 16,-3 0 2-16,3-3-2 0,0 3 0 0,0 0 1 0,-7 0-1 15,7 0-5-15,-4 2 0 0,4 0-2 0,-7 2-4 0,-1-2-2 16,8 0-5-16,-3 3-4 0,3 1 2 0,-8-1-2 16,1 0 1-16,4-3 1 0,-5 4-1 0,8-4-2 0,-3 1-5 15,-5-3 0-15,8-1-2 0,-7 1-3 0,7 1 1 16,-3-4-2-16,-5 0 0 0,8 0-2 0,0 0-1 0,0-2 1 16,-3 2 1-16,3-2 0 0,0-1 0 0,0 1 0 15,0-1 0-15,0-2-1 0,0 0 1 0,0 0 1 0,0 0-1 0,0-2 0 16,0-1-1-16,0 3 1 0,0-2 0 0,0 2-2 15,3-5-4-15,-3 2-4 0,0 0 0 0,0-2-5 0,8 0 0 16,-8 0-4-16,3 0 1 0,-3-4 1 0,7 1 2 16,-7 3-2-16,8-3 2 0,-8 1 2 0,3-4 5 0,-3 4 1 15,8-5 1-15,-5 2 3 0,-3 0 0 0,7-1 1 16,1-3 4-16,-8 7-4 0,3-4 4 0,-3 4-4 0,8-4 2 16,-1 6-3-16,-7-4 3 0,0 2 0 0,4-1 0 0,-4 3 0 15,7 0 0-15,-7-3 0 0,0 3 0 0,0-1 0 0,3 0 0 16,-3 4 2-16,0-3-1 0,0 2 3 0,8 0 0 0,-8-2-1 15,0 3 5-15,0 2 1 0,7-3 1 0,-7 1 3 16,0-1 0-16,0 0-2 0,0 3-1 0,0-2 0 0,0-1 0 16,0 3-3-16,0-2-2 0,0 2 1 0,0 0-3 15,0 0 0-15,0-4-3 0,0 4 4 0,0 0-1 0,0 0 0 16,4 0 1-16,-4 0-4 0,0 4 1 0,0-4-1 0,0 2 0 16,0-2 0-16,0 3 4 0,0-1-1 0,7-2-4 0,-7 3 3 15,3 0 0-15,-3-1-2 0,0 1 0 0,0-1 2 16,8 1-1-16,-1-1-1 0,-7 1 0 0,4 0 1 0,-4-1 1 15,7 3-2-15,-4-2 0 0,-3 2 0 0,8-1 0 16,-1-2 0-16,-3 3 1 0,-4 1-1 0,14-1 4 0,-14-3-2 16,4 3-2-16,3 1 0 0,-3 1 0 0,3-1 2 0,0 0 0 15,-7-4 2-15,4 6 1 0,-4-3-1 0,11 0 3 16,-11 0 0-16,7 1-1 0,0-4 2 0,-7 3-3 0,4 2-1 16,-4-2 1-16,0-3-6 0,7 3 1 0,-7-2 0 0,7 0 0 15,-7-1 0-15,0 1 0 0,0-1 0 0,4 1 2 0,-4 0-2 16,7-1 0-16,-7-2 0 0,0 3-2 0,0-3-2 15,0 2-3-15,0-2-11 0,4 0-11 0,-4 3-15 0,0-3-22 16,0 0-28-16,0 0-37 0,0-3-52 0,7 3-62 16,-7 0-43-16,0-2-71 0,-7 2-34 0,7-3 18 0</inkml:trace>
  </inkml:traceGroup>
</inkml:ink>
</file>

<file path=ppt/ink/ink1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8:03:49.539"/>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BE54AE65-4922-4FB1-B520-2765DA8C0FFD}" emma:medium="tactile" emma:mode="ink">
          <msink:context xmlns:msink="http://schemas.microsoft.com/ink/2010/main" type="inkDrawing" rotatedBoundingBox="16309,10700 16757,12646 16706,12658 16258,10712" shapeName="Other"/>
        </emma:interpretation>
      </emma:emma>
    </inkml:annotationXML>
    <inkml:trace contextRef="#ctx0" brushRef="#br0">6302 2166 48 0,'8'5'64'0,"-8"0"14"0,0 2-7 0,0-5 11 0,7 3-9 15,-7-2-12-15,0 2-5 0,0-2-10 0,0-1-2 16,0 1-4-16,0-1-1 0,0 1 1 0,0 0 1 0,0-1 2 16,0 1-3-16,0-3-1 0,0 2-3 0,0-2-3 0,0 3 2 15,0-3-5-15,0 0-2 0,0 3 2 0,0-3-6 0,0 0 5 16,0 0-2-16,0 3 2 0,0-3 0 0,0 0 3 0,0 0 1 16,0 0-1-16,0 0 4 0,0 0-2 0,0 0 0 15,0 0-3-15,4 0 0 0,-4 0-1 0,0 0-2 0,0 0 5 16,0 0-2-16,0 0 2 0,0-3 3 0,0 3-1 15,0 0-1-15,0 0 1 0,0-3 1 0,0 3-2 0,0 0 2 16,0-3-3-16,0 3 1 0,0 0 1 0,0-2-1 0,0 2-3 16,0-3-1-16,0 1 0 0,7 2-5 0,-7-3 1 15,0 0-7-15,0 1 0 0,0-1-2 0,0 1-2 0,0 2 0 16,0-6 0-16,0 6-2 0,0-2-2 0,0-1-1 0,0 1 0 16,0-3 0-16,0 2-1 0,0-1-1 0,0-1-3 15,0 3 0-15,0-3 1 0,0 2-1 0,0-2-1 0,0 2-3 16,0-2 4-16,-7 2-1 0,7-4-2 0,0 2-2 0,0-2 0 15,0 5 0-15,0-3 0 0,0-3-2 0,0 3 3 16,0-3-1-16,0 0 0 0,-4 3 0 0,4-4 1 0,0 2-1 16,0-1 0-16,0 0 0 0,-7 0 0 0,7 3 0 0,-8-6 0 15,8 3 0-15,0 0 0 0,0 1 0 0,-3-4 0 0,3 4 0 16,0-2 0-16,-7 1 0 0,7 0 0 0,-8-2 0 16,8 2 0-16,0-2 0 0,-3-1 0 0,-5 0 0 0,8 4-4 15,0-4 2-15,-3 1 2 0,3-1-3 0,-8 0 2 16,1 1 1-16,7 0 0 0,-3-2 0 0,-5 2 0 0,8-3 0 15,-3 3 0-15,3 0 0 0,-8-2-1 0,8-1 1 16,-7 6 0-16,7-4-1 0,-3-3 1 0,3 7 0 0,-8-6 0 16,5 2 0-16,3 4 0 0,-8-5-1 0,1 2 0 0,7 0 1 15,-3-1 0-15,3 4 0 0,-8-5 2 0,1 2-2 0,7 0 0 16,-4-1 0-16,-3 4 0 0,7-5-1 0,0 2 0 0,-4 0 1 16,4-1 0-16,-7 3 0 0,0-3 0 0,7 1 0 15,-4 0-2-15,-3-1 2 0,7 3 0 0,-4-3 2 0,4-2 0 16,0 6-2-16,-7-6 0 0,0 1 0 0,7 2-1 15,0 0-2-15,-4-1 5 0,4 4-2 0,0-5 2 0,-7 2-2 16,3 0-1-16,4-1 0 0,0 3 1 0,0-3 2 0,-7 1-2 16,7 0 0-16,-7-1 0 0,7 3 0 0,0-3 0 0,0 4-1 15,-4-4 0-15,4 4 1 0,-7-5 2 0,7 2-2 16,-7 0 0-16,7-1 0 0,0 1 0 0,-4-1-1 0,-3 0 0 16,7-2 1-16,0 1 0 0,-4 0 0 0,4-1 0 15,0 0 0-15,-7 3-2 0,0-4 2 0,7 4 0 0,0 0 0 16,-4-1 0-16,4 1 0 0,-7 1 0 0,7-1 0 0,0 0 2 15,0-1-2-15,0 1 0 0,-4-1 0 0,4 0 0 16,0 3 0-16,0-2-2 0,-7-1 2 0,7 1 0 0,-7-3 0 16,7 2 0-16,-4-3 0 0,4 1 0 0,0 1-1 0,-7-1-3 15,7-4 1-15,-8 4 3 0,8-2 0 0,0 1-2 0,-3 1 2 16,-4 0 0-16,7 0-2 0,0-1-2 0,-4 1 1 16,4 3-1-16,0-3 4 0,-7 4 0 0,7 2-1 0,-8-4-2 15,8 4 2-15,0-4 1 0,0 4 0 0,0-2 0 16,0 1 0-16,-3 0 0 0,3 1 0 0,-7-1 0 0,7-2-1 15,0 3 1-15,0 0 0 0,0-4 0 0,0 6 1 0,-4-3-1 16,4 1 2-16,0-5-1 0,0 5-1 0,-7-1 1 0,7 0-1 16,-8 0 0-16,8 1 0 0,0-2 0 0,-3 1-4 0,3 0-2 15,0 1 2-15,0 2-3 0,0-3 1 0,-7 3-5 16,7-4 3-16,-4 4-5 0,4 0-1 0,0-1-1 0,0 4 1 16,0-3-2-16,0 0 4 0,0-1 5 0,-7 4 0 15,7-1 2-15,0-3 1 0,0 1 3 0,-8 0 0 0,8 2 1 16,0-2 0-16,0 0-2 0,0 0 1 0,0 2 1 0,0-2 2 15,0 0-2-15,0 0-2 0,0 1 4 0,0-1-2 0,-3 0-2 16,3 2 2-16,0-2-3 0,0 2 0 0,0-2-5 16,0 3-3-16,0-1-3 0,0 1-5 0,0-1-9 0,0 0-3 15,0-2-4-15,0 5-3 0,0-2 0 0,0-2-4 16,0 1-1-16,0-2 1 0,0 3 3 0,0-1 4 0,0 1-2 16,0-1 3-16,0 0 3 0,0 1 0 0,0-1-2 0,0 1-3 15,0 2 0-15,0-3-6 0,0 1-12 0,0 2-13 16,0-3-20-16,0 0-23 0,0 3-28 0,0 0-27 0,0 0-2 15,0-2-19-15,-8 2-1 0,8-3 15 0</inkml:trace>
  </inkml:traceGroup>
</inkml:ink>
</file>

<file path=ppt/ink/ink19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37.406"/>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Group>
    <inkml:annotationXML>
      <emma:emma xmlns:emma="http://www.w3.org/2003/04/emma" version="1.0">
        <emma:interpretation id="{238B7BD8-DCA4-4EE3-B816-A8CE5E0B53C0}" emma:medium="tactile" emma:mode="ink">
          <msink:context xmlns:msink="http://schemas.microsoft.com/ink/2010/main" type="inkDrawing" rotatedBoundingBox="16757,12496 17010,12824 16722,13046 16469,12719" semanticType="enclosure" shapeName="Other">
            <msink:destinationLink direction="with" ref="{9F079253-47C6-4EB0-81CA-41CB9B3CF1EB}"/>
          </msink:context>
        </emma:interpretation>
      </emma:emma>
    </inkml:annotationXML>
    <inkml:trace contextRef="#ctx0" brushRef="#br0">6159 2270 15,'-4'-13'28,"4"13"1,4-9-11,-4 9-3,7-16-3,-7 16-3,10-16-2,-2 5-2,4 3 0,0-3-1,6 4 0,-3-5-1,7 7 1,2-3-2,-2 4 0,2 0 0,-1 4-1,-1 3 0,-2 1 0,-1 5 0,-2 4-1,-3 3 2,-1 1-2,-1 5 1,-3 1-1,-2 2 1,0 3-1,-2-5 0,-4 5 1,-1-4-1,-3 3 0,-3-4 1,-2 3 0,-3-3-1,-2 0 1,-3-4 0,-1-2 0,-4-5 0,-1-2 0,-1-6 0,1-4 0,-2-5 0,1-6 0,-2-4 0,2-4-1,1-4 1,0-2 0,5-3-1,1 1 1,0 0-1,4 2 1,5 1-1,3 4 0,2 1 1,5 1-2,4 3 0,0-3-4,8 7-11,1-1-20,-1 0-1,-1 5 0,1 3-1</inkml:trace>
  </inkml:traceGroup>
</inkml:ink>
</file>

<file path=ppt/ink/ink19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38.828"/>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Group>
    <inkml:annotationXML>
      <emma:emma xmlns:emma="http://www.w3.org/2003/04/emma" version="1.0">
        <emma:interpretation id="{52555DD1-4C78-4F47-9590-62ACFE6ED461}" emma:medium="tactile" emma:mode="ink">
          <msink:context xmlns:msink="http://schemas.microsoft.com/ink/2010/main" type="inkDrawing" rotatedBoundingBox="16730,12724 16846,12660 16886,12733 16770,12797" shapeName="Other"/>
        </emma:interpretation>
      </emma:emma>
    </inkml:annotationXML>
    <inkml:trace contextRef="#ctx0" brushRef="#br0">6431 2256 33,'0'0'32,"0"0"1,0 0-2,0 0-22,0 0-1,-5 16-4,5-6-2,-2 2-1,2 1 0,-2-2 0,2 0 1,0-11-1,-2 15 1,2-15 0,0 0-1,0 0 1,0-17-1,1 7 0,1-2-1,1-1 0,0-1 0,2 4 0,-5 10-1,10-15 1,-10 15 0,11 1 1,-11-1 0,0 17 1,-2-5-1,-6 2 1,0 0-1,-4-3 1,0-2 0,-5-4-1,3-3 0,0-5 1,2-2-1,3-2 0,9 7-1,-14-15-1,14 15-2,0-11-2,0 11-9,0 0-22,12 14 0,-6-2-1,0 6 1</inkml:trace>
  </inkml:traceGroup>
</inkml:ink>
</file>

<file path=ppt/ink/ink19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38.421"/>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Group>
    <inkml:annotationXML>
      <emma:emma xmlns:emma="http://www.w3.org/2003/04/emma" version="1.0">
        <emma:interpretation id="{7C51FF0D-82FE-4307-9159-82DB407E9071}" emma:medium="tactile" emma:mode="ink">
          <msink:context xmlns:msink="http://schemas.microsoft.com/ink/2010/main" type="inkDrawing" rotatedBoundingBox="16586,12804 16833,12783 16836,12813 16588,12834" shapeName="Other"/>
        </emma:interpretation>
      </emma:emma>
    </inkml:annotationXML>
    <inkml:trace contextRef="#ctx0" brushRef="#br0">6207 2408 5,'-11'-10'30,"11"10"2,-8-10 2,8 10-17,0 0-3,-4-9-3,4 9-4,0 0-3,13 1 0,-13-1-2,19 1 0,-7 0 0,5-1 1,-1 0 1,7 0-2,-2-2 1,1 1-1,-2-2-1,-1 3 1,-2 0-2,-3-4-1,0 6-5,-14-2-16,12-6-14,-12 6-1,9-6 1,-9 6-1</inkml:trace>
  </inkml:traceGroup>
</inkml:ink>
</file>

<file path=ppt/ink/ink19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39.312"/>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Group>
    <inkml:annotationXML>
      <emma:emma xmlns:emma="http://www.w3.org/2003/04/emma" version="1.0">
        <emma:interpretation id="{9F079253-47C6-4EB0-81CA-41CB9B3CF1EB}" emma:medium="tactile" emma:mode="ink">
          <msink:context xmlns:msink="http://schemas.microsoft.com/ink/2010/main" type="inkDrawing" rotatedBoundingBox="16652,12855 16759,12852 16762,12961 16656,12964" semanticType="callout" shapeName="Other">
            <msink:sourceLink direction="with" ref="{4F8B52E5-BEB3-4EB4-8827-82FEAA01D205}"/>
            <msink:sourceLink direction="with" ref="{238B7BD8-DCA4-4EE3-B816-A8CE5E0B53C0}"/>
          </msink:context>
        </emma:interpretation>
      </emma:emma>
    </inkml:annotationXML>
    <inkml:trace contextRef="#ctx0" brushRef="#br0">6252 2467 47,'2'-8'35,"-2"8"1,0 0-1,0 0-26,0 0 0,0 0-5,0 0-1,1 12-2,-1-12 0,2 14 0,-2-14 1,1 11 0,-1-11-1,0 0 0,0 0 1,0 0-1,0 0-1,10-7 1,-10 7-1,9-9-1,-9 9 1,14-5-1,-14 5 1,14 1 0,-14-1 0,11 4 1,-11-4 0,0 0 0,0 0 1,0 0 0,0 0-1,0 0 0,5-11 0,-5 11 0,0-15-1,0 5-1,0 10-1,3-15 1,-3 15 0,12-1 0,-12 1 0,12 15 1,-7-5-2,1 11-12,-8-2-23,-2-3-1,-6-2-1,-4 0 0</inkml:trace>
  </inkml:traceGroup>
</inkml:ink>
</file>

<file path=ppt/ink/ink19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19:38.046"/>
    </inkml:context>
    <inkml:brush xml:id="br0">
      <inkml:brushProperty name="width" value="0.05292" units="cm"/>
      <inkml:brushProperty name="height" value="0.05292" units="cm"/>
      <inkml:brushProperty name="color" value="#FF9900"/>
      <inkml:brushProperty name="fitToCurve" value="1"/>
      <inkml:brushProperty name="ignorePressure" value="1"/>
    </inkml:brush>
  </inkml:definitions>
  <inkml:traceGroup>
    <inkml:annotationXML>
      <emma:emma xmlns:emma="http://www.w3.org/2003/04/emma" version="1.0">
        <emma:interpretation id="{4F8B52E5-BEB3-4EB4-8827-82FEAA01D205}" emma:medium="tactile" emma:mode="ink">
          <msink:context xmlns:msink="http://schemas.microsoft.com/ink/2010/main" type="inkDrawing" rotatedBoundingBox="16733,12593 16734,13065 16704,13066 16702,12594" shapeName="Other">
            <msink:destinationLink direction="with" ref="{9F079253-47C6-4EB0-81CA-41CB9B3CF1EB}"/>
          </msink:context>
        </emma:interpretation>
      </emma:emma>
    </inkml:annotationXML>
    <inkml:trace contextRef="#ctx0" brushRef="#br0">6318 2191 20,'0'-11'33,"0"11"0,0 0 0,0-11-17,0 11-7,0 0-1,0 18-3,-3-8-1,3 6-2,-1 1 1,0 6-1,-2 2 2,1 5-2,0-2-1,0 4 0,1 2 0,0 0 0,2 1-1,0 0 0,1-3 0,0-5 0,3-1-2,-3-6-2,7-1-7,-9-10-12,0-9-12,0 0-2,9 2 2</inkml:trace>
  </inkml:traceGroup>
</inkml:ink>
</file>

<file path=ppt/ink/ink19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1:14.062"/>
    </inkml:context>
    <inkml:brush xml:id="br0">
      <inkml:brushProperty name="width" value="0.05292" units="cm"/>
      <inkml:brushProperty name="height" value="0.05292" units="cm"/>
      <inkml:brushProperty name="color" value="#008000"/>
      <inkml:brushProperty name="fitToCurve" value="1"/>
      <inkml:brushProperty name="ignorePressure" value="1"/>
    </inkml:brush>
    <inkml:context xml:id="ctx1">
      <inkml:inkSource xml:id="inkSrc2">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1" timeString="2024-02-27T18:03:20.479"/>
    </inkml:context>
    <inkml:brush xml:id="br1">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962E4BA5-6115-4CD7-B99E-1AAF8D7F3DD9}" emma:medium="tactile" emma:mode="ink">
          <msink:context xmlns:msink="http://schemas.microsoft.com/ink/2010/main" type="writingRegion" rotatedBoundingBox="17792,8689 18219,7703 18458,7806 18031,8793"/>
        </emma:interpretation>
      </emma:emma>
    </inkml:annotationXML>
    <inkml:traceGroup>
      <inkml:annotationXML>
        <emma:emma xmlns:emma="http://www.w3.org/2003/04/emma" version="1.0">
          <emma:interpretation id="{B7C59585-623D-48C2-9F72-D4F5A3594DA9}" emma:medium="tactile" emma:mode="ink">
            <msink:context xmlns:msink="http://schemas.microsoft.com/ink/2010/main" type="paragraph" rotatedBoundingBox="17792,8689 18219,7703 18458,7806 18031,8793" alignmentLevel="1"/>
          </emma:interpretation>
        </emma:emma>
      </inkml:annotationXML>
      <inkml:traceGroup>
        <inkml:annotationXML>
          <emma:emma xmlns:emma="http://www.w3.org/2003/04/emma" version="1.0">
            <emma:interpretation id="{10FB6DF7-805E-4B17-97F2-D74C6DF93EFC}" emma:medium="tactile" emma:mode="ink">
              <msink:context xmlns:msink="http://schemas.microsoft.com/ink/2010/main" type="line" rotatedBoundingBox="17792,8689 18219,7703 18458,7806 18031,8793"/>
            </emma:interpretation>
          </emma:emma>
        </inkml:annotationXML>
        <inkml:traceGroup>
          <inkml:annotationXML>
            <emma:emma xmlns:emma="http://www.w3.org/2003/04/emma" version="1.0">
              <emma:interpretation id="{821BBAD9-1C93-4E1C-AED0-48F14C6111A2}" emma:medium="tactile" emma:mode="ink">
                <msink:context xmlns:msink="http://schemas.microsoft.com/ink/2010/main" type="inkWord" rotatedBoundingBox="17792,8689 18219,7703 18458,7806 18031,8793">
                  <msink:destinationLink direction="with" ref="{D3E95A67-0C26-46E4-A752-1906FE5C21D3}"/>
                </msink:context>
              </emma:interpretation>
            </emma:emma>
          </inkml:annotationXML>
          <inkml:trace contextRef="#ctx0" brushRef="#br0">6050 298 16,'-10'-17'27,"10"17"0,-13-12-15,4 5 1,9 7-2,-13-8-2,13 8-2,-10 0-3,10 0 0,-13 10-2,9 1 0,-1-1-1,2 5 0,-1 5 0,2 1 0,-1 6 0,5 0 1,-1 3 0,2 3 0,0 0 0,3 2 0,-3-1 0,3-1 0,-1 1 0,0 1-1,-4-5 2,2-1-1,-3-2 1,-1-1 0,-4-5 0,0-2 0,-4-5-1,2-3-2,-1-2-4,-6-10-11,1-1-20,2-4 1,-1-3-2,0-4 0</inkml:trace>
          <inkml:trace contextRef="#ctx0" brushRef="#br0" timeOffset="484">5874 588 36,'0'0'34,"0"0"2,0 0-2,0 0-19,0 0-5,0 0-1,10-7-5,-1 5-1,6-1-3,-1-4-14,8 6-20,1 2-2,-7 4-2,3 6 0</inkml:trace>
          <inkml:trace contextRef="#ctx1" brushRef="#br1">6304-91 113 0,'4'-6'133'0,"-4"1"71"16,0 2-14-16,7-2-4 0,-3 3-18 0,-4-1-22 15,0 1-10-15,0-1-9 0,0 0 4 0,7 1 9 0,-7-1-5 16,7 1-12-16,-7-1-14 0,0 3-7 0,0-3 0 0,0 3 8 16,0-2 18-16,4 2 14 0,-4 0 30 0,0 0 47 15,0 0 15-15,0 0-5 0,7 2-4 0,-7-2-13 0,0 3-7 16,0 0-12-16,7-1-13 0,-7 3-12 0,0 1-3 16,0-4-7-16,0 6-23 0,0-3-19 0,0 0-12 0,0 4-11 15,0-1-12-15,0-1-14 0,0 4-16 0,0 2-13 0,0-2-5 16,0-1-9-16,0 3-3 0,0 0-8 0,0 4-2 0,-7 1-3 15,0-6-2-15,7 8-1 0,-4-2-4 0,4-3 1 0,-14 4-5 16,10 2-8-16,-3-2-14 0,3 1-16 0,-10-1-23 16,10 0-30-16,-7-4-40 0,4 4-56 0,0-3-75 0,-4-1-45 15,4-5-81-15,-4 4-128 0,7-6-139 0,-3 2 52 16,0-4-62-16,3 1-14 0,-3-2 84 0,3-2 241 0</inkml:trace>
          <inkml:trace contextRef="#ctx1" brushRef="#br1" timeOffset="7803.8746">6232-160 181 0,'0'-2'106'0,"7"-1"42"0,-3 0-12 16,-4-2-23-16,0 3-4 0,7-1-4 0,-7 3-10 0,7-2-11 16,-7 2-9-16,0 0-10 0,0-3-8 0,4 3-4 15,-4 0 0-15,0 0-2 0,0 0 0 0,0 0-1 0,7 0 6 16,-7 3 2-16,0-3 3 0,0 2-2 0,7-2 1 0,-7 3 1 15,0-1-4-15,0 1 3 0,0-1 2 0,0 4-2 0,0-4 0 16,0 3-2-16,0 1-1 0,0-1-5 0,0 3-5 16,-7-2-4-16,7 1-4 0,-7-1-8 0,7 1-7 0,0 1-4 15,-4 0-9-15,4 3-2 0,-7-3-3 0,0 2-4 16,7 3 2-16,-11 1-2 0,11-1-2 0,-4 0-2 0,-3 2-2 16,0-1-1-16,-4 2-4 0,7-4-7 0,4 5-8 0,-14-4-14 15,10 2-13-15,4-4-22 0,-11 3-22 0,11-4-31 0,-7 0-47 16,-1-2-55-16,8-3-35 0,-3 4-59 0,3-1-47 15,-15-6-1-15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3:47.406"/>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2115 22 14,'0'0'27,"0"0"1,0 0-9,0 0-3,-4-12-5,4 12-2,0 0-2,0 0-2,0 0-1,0 0-1,0 0-1,7-9-1,-7 9 0,0 0-1,11-1 0,-11 1 0,10 1 0,-10-1 0,11 4 0,-11-4-1,10 5 1,-10-5 0,0 0 0,8 11 1,-8-11-1,-1 9 1,1-9 0,-10 13 0,10-13 0,-14 9 1,5-6 0,9-3 0,-17 2 0,17-2 0,-15-5-1,15 5 1,-10-10-1,10 10-1,-4-12 1,4 12-1,1-11 0,-1 11-1,0 0 1,14-9 0,-14 9-1,17 2 1,-8 0 0,0 2 0,-9-4 0,16 13 0,-16-13 0,8 17 1,-9-7-1,1-10 1,-10 14 0,10-14 0,-20 9-1,8-8 0,-1-4 0,1-3 0,1-1 0,2-2-1,2 0-1,2 0 1,5 9 0,1-17 1,-1 17-1,15-9 1,-5 7 0,2 0 1,1 2 0,1 3 0,-1 1 0,-1 2 0,-2 1 0,-3 3 1,-4-1-1,-4 2 0,-3-1 0,-4 0-1,-3-2 1,-1-1-1,-1-5-1,-2-3 1,4-3-1,-1-4-1,6-1 0,1-1 1,2-1 1,4-1-1,4 1 1,-5 11 1,14-14 0,-3 11 1,-1 0-1,2 5 0,-2 2 0,-10-4-9,10 11-25,-7 2-1,-7-3-2,0 1-1</inkml:trace>
  <inkml:trace contextRef="#ctx0" brushRef="#br0" timeOffset="1453">2524 332 9,'3'-10'31,"-3"10"0,0 0 2,0 0-16,0 0-4,0 0-3,0 0-2,0 0-4,0 0-1,0 0-1,-8 12 0,8 1-1,-1 2 0,1 2 0,-1 5 0,1 0 0,0 1 1,0 1-2,1-2 0,0-4-2,4 3-4,-6-9-9,5-3-16,-1 2-4,-3-11 1,0 0 0</inkml:trace>
  <inkml:trace contextRef="#ctx0" brushRef="#br0" timeOffset="1765">2528 519 21,'0'0'32,"0"0"0,-3-12 0,3 12-19,0 0-3,-6-12-3,6 12-4,7-11-1,-7 11-1,12-17-1,-3 6 0,-2 1 1,3 0-1,-1 0 0,4-1 0,-6 1 0,4 1 0,-2 0 1,2 0-1,-1 0 1,2 1 0,-2 0 0,-1 1 1,-9 7-1,18-9 1,-18 9-1,12 0 0,-12 0 0,8 12 0,-6-1 0,1 2-1,-2 3 2,2 0-1,-2 3-1,3 0 1,-3-2-1,1-1 1,-2-4-1,3-2 0,-3-10 1,2 12-1,-2-12 1,0 0 0,0 0 0,0 0 0,0 0-1,10-11 1,-7 2-1,3-3 1,1-3-2,3-1 1,-1 0 0,1-2-1,2 4 1,-2-2 0,0 2-1,-1 3 1,1 2 0,-10 9-1,19-12 1,-19 12 0,14-3 0,-14 3 0,15 3 1,-15-3-1,14 12 1,-14-12-1,12 18 1,-7-7 0,0 3 0,-1-1 0,-1 0 0,1 1 0,1-1 0,-1-1-1,2 4-4,-6-6-23,4 1-8,0 4-2,-4-1 0</inkml:trace>
  <inkml:trace contextRef="#ctx0" brushRef="#br0" timeOffset="4703">0 2292 4,'12'-11'13,"0"2"0,-1-3-1,1-1-2,4-1-1,3-5-2,2 0 0,2-3-1,3-2 1,3-3-2,3 2 0,0-8-1,5 1 0,-3-1 1,6-2-1,-3-5 0,2 2 0,0-2-1,1-1 0,-4-1-1,2 3 0,0-1 0,-1 0 0,2 2 0,1 2 0,-2-2 0,0 3 1,0-2-1,2 0 1,-2-1-1,1 0 0,-2-4 0,-1 2-1,-1-3 0,2 1-1,-2 0 1,0 1 0,-4 2 0,3 4-1,-2-2 1,0 3 0,-2 1 0,2 0 0,-1 1 0,1-1 0,-2 1-1,2-1 2,-1 3-2,1 0 0,-2-1 1,-1 1-1,-2 0 1,-3 4-1,-1 1 1,-5 2-1,0 0 1,-2 3-1,-3 0 0,3 3 1,-4 3-1,-1-2 0,1 2 0,0 2 0,-1 1 0,-2-1 1,3 2-1,0 0 0,-1 0 1,-1 0-1,-1 2 0,1 0 1,-10 8-2,13-12-3,-13 12-8,0 0-10,0 0-13,9-9 0,-9 9 0</inkml:trace>
  <inkml:trace contextRef="#ctx0" brushRef="#br0" timeOffset="5375">1944 285 18,'9'-9'30,"-9"9"1,0 0-8,0 0-4,0 0-4,0 0-5,0 0-3,-10 9-3,3 4-1,-2 3-1,-2 5-1,-2 7 0,-2 2-1,1 4 1,1 1 0,-1-1 0,2 0 0,4-3 1,1-6-1,1-3 0,2-5-2,2-6 0,1-1-3,1-10-3,0 0-6,0-13-8,4-1-12,0-6-2,1-1 2</inkml:trace>
  <inkml:trace contextRef="#ctx0" brushRef="#br0" timeOffset="5672">1919 360 34,'3'-10'32,"-3"10"1,6-9-9,-6 9-6,0 0-5,-6-11-4,6 11-4,-13 1 0,3 2-3,-2 2-2,-2 1 1,-5-1-1,0 3 0,-3 0 0,2-1 0,-1 0 0,2 2 1,2-4-1,1 0 0,3-2 0,3 0 0,10-3-1,-13 4 1,13-4 0,0 0-1,0 0 1,0 0 0,-4 10 0,4-10 0,0 0 0,11 14 1,-11-14 0,13 16 0,-5-7 0,2 3 0,0-2 1,0 1-1,-1-1 1,-1 4-1,0-6 0,-8-8 1,12 13-1,-12-13-2,10 15-5,-10-15-30,0 0-1,3 11-1,-3-11 0</inkml:trace>
  <inkml:trace contextRef="#ctx0" brushRef="#br0" timeOffset="7812">1317 1456 16,'0'0'31,"1"-9"0,-1 9 1,0 0-17,0 0-4,0 0-2,-3 14-3,2-1-2,-1 0-1,0 5 1,-2 2-1,1 3 2,-1 1-3,0 1 0,1 0 0,0 0-1,1-4 0,2 0 0,0-3-2,1-4 0,1-1-2,-2-13-5,7 19-4,-7-19-19,0 0-5,0 0 1,0 0 0</inkml:trace>
  <inkml:trace contextRef="#ctx0" brushRef="#br0" timeOffset="8187">1258 1490 2,'2'-14'27,"6"2"0,-2-1 3,3 1-15,8 5-3,-2-4-1,9 8-1,-3-1-2,3 7-1,0 0-1,3 6-1,-7 1-2,-2 2 1,-1 0-1,-7 3-1,-5 1 0,-8 0 0,-4-2-1,-7-1-2,0 1-7,-5-2-26,-3-3 0,0-1-3,-1-5 1</inkml:trace>
</inkml:ink>
</file>

<file path=ppt/ink/ink2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0:48.59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171 16 11,'13'-4'11,"0"-1"-1,0 2-2,1 0-2,1 3 0,1 0 0,-2 0 0,4 4 1,-3 0-1,0 3 0,1-2 1,-2 7-2,1-2 0,0 4-1,-2 0-1,1 4 1,-4-1-1,2 5-1,-7-1 0,5 4 0,-6-1 0,0 0 0,-2 3 0,-1 0 0,-3 0 0,-1 0 0,-5-2 1,0 0-1,-6-4 2,1 3-1,-5-9 0,2 0 1,-4-7 0,1-2 0,-6-4 0,2-3-1,-2-6 2,-2-2-3,-3-4 1,1-2-2,-1-3 0,3-2 0,0 0 0,2-1 0,4 0 0,3 0 0,6 0 0,3 1 0,6-4 0,3 2 0,3-3 0,4 0-1,6-1 0,3-2-1,3 9-4,-3-4-24,5 10-6,-1 4-3,-1 8 1</inkml:trace>
  <inkml:trace contextRef="#ctx0" brushRef="#br0" timeOffset="750">215 49 39,'0'0'31,"0"-12"2,0 12-12,0 0-9,0 0-3,2 12-3,-2 1-3,2 4-2,0 5-1,1 4 2,0 2-1,1 5 0,0 0 0,-1 3 1,-2-2-1,2-1 0,0-2 1,0-3-1,-2-1 0,1-4-1,-1-4 2,2-6-2,0-3-2,-3-10-1,6 13-3,-6-13-8,0 0-20,-3-12 0,3 12 1,-10-13-1</inkml:trace>
  <inkml:trace contextRef="#ctx0" brushRef="#br0" timeOffset="1141">54 306 16,'0'0'28,"0"0"0,11 0-8,0 0-7,-11 0 0,25-2-3,-9-4-1,7 6-3,-1-5 0,4 3-1,2-2 0,1 2-1,-3-3 0,5 3 0,-3-1-2,0 1 0,-4-1 0,-2 2-1,-4 0 0,-2 0 0,-5 0-1,-11 1 0,12 0-1,-12 0-4,0 0-19,0 0-11,0 0 0,-1-9-1</inkml:trace>
  <inkml:trace contextRef="#ctx0" brushRef="#br0" timeOffset="1532">338 139 43,'0'0'31,"0"0"1,0 0-11,0 0-11,-9 11-4,7 3-2,-3-2-3,1-1 0,0 4 0,0-4 0,4-11 1,-4 14 1,4-14 1,0 0-1,-2-10 0,2 10 2,4-23-2,0 8-1,0 0 0,3-3-2,-1 3 1,1 0-1,1 5 0,-8 10 0,17-7 1,-17 7-1,14 13 0,-8-1 1,-3 2 0,0 0 0,-2 0 0,-1-3 0,0-11 0,-5 14 0,5-14 0,0 0 0,-11-6-1,11 6 0,-7-17 0,3 6-1,1 1 1,3 10-1,-6-16-1,6 16 1,0 0 0,0 0 0,0 14 0,2-2-2,3 9-10,-2-2-21,0 1 0,0 0-2,-1-2 1</inkml:trace>
  <inkml:trace contextRef="#ctx0" brushRef="#br0" timeOffset="2157">207 372 19,'-11'-7'30,"11"7"1,0 0 0,0 0-16,0 0-5,0 0-4,0 0-1,-1 11-3,1-11-1,6 13 0,-6-13 1,9 12-1,-9-12 0,6 11 1,-6-11 0,0 0-1,0 0 1,0 0-1,-11-2 1,2-5-1,-3 1 0,0 0 0,2-3 1,-3 3-1,4-2 0,9 8 0,-12-11 0,12 11 0,0 0 0,0 0 0,14-1-1,-14 1 1,18 9-1,-7-2 1,-1-2 0,-10-5 0,17 12 0,-17-12 1,4 9-1,-4-9 1,0 0-1,0 0 1,-11-6-1,11 6-1,-8-12-1,8 12-4,-5-20-10,5 20-23,12-13 2,-1 8-2,-1 2 2</inkml:trace>
  <inkml:trace contextRef="#ctx0" brushRef="#br0" timeOffset="2688">346 118 29,'-14'-6'31,"14"6"1,-17-4-1,7 0-21,10 4-2,-16-4-1,16 4-1,-12-7-2,12 7-1,0 0 0,0 0-1,-9-13-1,9 13 0,0 0 1,13-6-2,-13 6 1,14 0-1,-14 0 1,16-3 0,-16 3 0,14 1 0,-14-1 0,0 0 0,10 3-1,-10-3 1,0 0-1,2 10 0,-2-10 0,0 0 0,0 0 1,0 0-1,0 0 0,0 0 0,0 0-1,0 0 1,0 0 0,-3-11-1,3 11-4,0 0-29,11 9 0,-11-9-3,9 16 2</inkml:trace>
  <inkml:trace contextRef="#ctx0" brushRef="#br0" timeOffset="3532">385 585 27,'13'-22'31,"1"13"2,4 0-2,5 1-20,12 12-2,0 2-2,8 13 0,-1 13-3,3 13 0,-5 9-1,-3 8 1,-8 3-2,-6 2-1,-5 1 1,-8-6-1,-3-7 0,-2-6 0,0-7 1,2-8 0,3-6-1,2-4 1,2-7-2,4-9-3,10-2-15,-2-8-17,3-7-1,0-3-2,1-1 0</inkml:trace>
  <inkml:trace contextRef="#ctx0" brushRef="#br0" timeOffset="3985">1457 1004 51,'0'0'37,"-9"-8"-1,-6 10-1,0 7-23,-10 2-5,1 6-4,-3 5-2,0 5 0,4 3-1,4 5 0,10-5 0,8 0-1,11-3-1,7-8-3,12 2-6,0-12-13,7-4-11,2-4-2,-1-5 2</inkml:trace>
  <inkml:trace contextRef="#ctx0" brushRef="#br0" timeOffset="4297">1620 1014 42,'6'-11'33,"-6"11"0,0 0 0,-3 14-24,-1-4-3,1 7-3,0 4-1,0 2 0,0 5-1,0-1 1,0 0-1,3-2 0,0-5 1,1-2-1,-2-4 0,4-5 0,-3-9 1,0 0 0,0 0 0,6-13 0,-3-3-1,0-1 1,1-2-1,0-5 0,2-1-1,-1 3 0,2 0 0,0 3 1,-2-1-1,1 6 1,-2 3 0,-4 11 0,6-15 0,-6 15 0,0 0 0,14 2 0,-14-2 0,12 18-1,-5-7 1,2 4 0,1-1-1,-1 0 1,-2 0-1,2-4 1,-9-10-1,15 14 1,-15-14 0,14-2 0,-14 2 0,15-19 0,-4 3 0,-1-2 0,0-4 0,-1 4-1,1-1-1,-4 5 1,-2 4-1,-4 10 1,0 0 1,0 0-1,2 18 1,-3-1-1,-3 2 2,3 4-1,-1-2 0,0 1-1,2-2-1,0-3-4,8 0-25,-2-2-10,0-4 0,0-2-2</inkml:trace>
</inkml:ink>
</file>

<file path=ppt/ink/ink20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0T00:08:42.92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866503C6-4FF6-4951-8F72-61E923EF784F}" emma:medium="tactile" emma:mode="ink">
          <msink:context xmlns:msink="http://schemas.microsoft.com/ink/2010/main" type="inkDrawing"/>
        </emma:interpretation>
      </emma:emma>
    </inkml:annotationXML>
    <inkml:trace contextRef="#ctx0" brushRef="#br0">0 1830 6,'6'-19'10,"4"-1"0,4-7 1,3-5 0,4-6-2,5-13 0,7-5-1,5-12 0,10-6 1,4-9-1,7 0-1,1-5 0,6 4 1,0-2-1,5 7 0,-6 4-1,2 10 0,-8 6-1,-3 6-1,-8 7-1,-1 9 0,-10 8-3,-9 1-7,-5 10-25,-6 4-2,-12 2-1,-5 12 1</inkml:trace>
    <inkml:trace contextRef="#ctx0" brushRef="#br0" timeOffset="641">1235 21 22,'3'-11'30,"-3"11"1,0 0 0,0-10-18,0 10-6,0 0-1,14 9-2,-14-9-1,15 19 0,-5-7-1,4 9 0,0-1 1,2 7-1,0-1 0,0 3 0,-2-2 0,0-1-2,-4-5 1,1 0 0,-4-5 0,-1-2-3,-1-4-3,-5-10-13,0 0-16,0 0 0,0 0 0,0 0 0</inkml:trace>
    <inkml:trace contextRef="#ctx0" brushRef="#br0" timeOffset="954">1455 2 40,'0'0'32,"0"0"1,-11 6-1,-1 12-23,-12 4-3,-5 7-4,-7 12-16,-11 5-17,-12 3-2,-4 5-1,-8-2 0</inkml:trace>
  </inkml:traceGroup>
</inkml:ink>
</file>

<file path=ppt/ink/ink20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0T00:08:50.5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755E7772-415D-4D3A-B6A2-9CE853813B8F}" emma:medium="tactile" emma:mode="ink">
          <msink:context xmlns:msink="http://schemas.microsoft.com/ink/2010/main" type="inkDrawing"/>
        </emma:interpretation>
      </emma:emma>
    </inkml:annotationXML>
    <inkml:trace contextRef="#ctx0" brushRef="#br0">0 41 13,'15'-8'23,"-6"-5"1,8 2-15,6 6-1,2-1 1,7 9-1,-1 2-1,2 9-1,-2 7 0,-2 11-2,-3 6-1,-3 7-1,-7 9-1,-5 4 1,-4 6 0,0 5 1,-5-1 1,1 4 1,-2-1 0,3 4 1,0-5-1,4 6 1,0-6-2,8 1 1,-2-3-2,5 0 0,4-7-2,5-2 0,-2-6 0,2-6-4,5 1-16,-5-8-16,-5-8-1,-2-4-1,-11-8 0</inkml:trace>
    <inkml:trace contextRef="#ctx0" brushRef="#br0" timeOffset="562">1039 1612 36,'0'0'32,"0"0"1,0 0 0,1 18-27,-6 1-1,3 7-1,-4 2 0,4 7 0,-2-1-3,4-1 1,3-1-2,3-10-1,4-1-5,2-14-5,5-3-13,2-11-9,-3-8-1,-1-6 0</inkml:trace>
    <inkml:trace contextRef="#ctx0" brushRef="#br0" timeOffset="844">1090 1242 21,'0'0'29,"-4"-10"2,4 10-11,0 0-4,0 0-2,0 0-3,0 0-2,0 0-3,0 0-1,0 0-2,11-1-1,-11 1-10,0 0-24,0 0-3,3 11-1,-8 3 0</inkml:trace>
  </inkml:traceGroup>
</inkml:ink>
</file>

<file path=ppt/ink/ink20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20T00:08:53.06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Group>
    <inkml:annotationXML>
      <emma:emma xmlns:emma="http://www.w3.org/2003/04/emma" version="1.0">
        <emma:interpretation id="{CA8E5CC3-A916-49A4-8C3A-EE41EDE1DD19}" emma:medium="tactile" emma:mode="ink">
          <msink:context xmlns:msink="http://schemas.microsoft.com/ink/2010/main" type="inkDrawing"/>
        </emma:interpretation>
      </emma:emma>
    </inkml:annotationXML>
    <inkml:trace contextRef="#ctx0" brushRef="#br0">0 0 17,'29'5'23,"0"7"-13,-1 10 1,4 13 1,-6 9 0,-3 12-2,-8 4-1,-3 11-2,-7-1 0,-3 8-1,-5-4 1,-1 0-1,-1-3 0,7-3 0,4-7-2,6 1 1,6-5-3,8-5-3,9-1-8,2-5-19,6-4-5,5-1-1,-2-3 0</inkml:trace>
    <inkml:trace contextRef="#ctx0" brushRef="#br0" timeOffset="469">499 1728 19,'7'-11'29,"-7"11"0,0 0 2,0 16-22,2 1-4,0 0-1,2 6-1,5-1-3,0-3-7,5-6-17,4-3-6,-2-10 0,1-6 0</inkml:trace>
    <inkml:trace contextRef="#ctx0" brushRef="#br0" timeOffset="688">509 1360 28,'-8'-16'23,"8"16"-17,0 0-6,0 0-26,15 6-1</inkml:trace>
    <inkml:trace contextRef="#ctx0" brushRef="#br0" timeOffset="1063">704 1800 10,'0'0'28,"10"-8"1,-10 8 1,19-13-20,-1 10-4,5-3 0,3 1 0,4 1-5,-3-6-8,2 6-15,-4-1-7,-9-2-1,-3 1 1</inkml:trace>
    <inkml:trace contextRef="#ctx0" brushRef="#br0" timeOffset="1234">847 1640 17,'0'0'27,"-12"7"2,9 3-10,5 10-8,-4 0-2,4 7-5,1 6-9,6 1-21,-6-3-3,8 2 1</inkml:trace>
    <inkml:trace contextRef="#ctx0" brushRef="#br0" timeOffset="1438">1031 1788 15,'9'-12'29,"-9"12"0,12-20 2,-7 2-20,6 2-2,-4-7 0,7 2-1,-8-4-2,5 5 0,-6 1-1,-1 8-1,-4 11 0,0 0 0,-1 18-1,-2 5-1,-2 10 0,0 7-2,-1 10-2,-4 1-15,1 7-18,1-1 0,-3-5-2,-1-1 0</inkml:trace>
  </inkml:traceGroup>
</inkml:ink>
</file>

<file path=ppt/ink/ink2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8:28:24.377"/>
    </inkml:context>
    <inkml:brush xml:id="br0">
      <inkml:brushProperty name="width" value="0.07" units="cm"/>
      <inkml:brushProperty name="height" value="0.07" units="cm"/>
      <inkml:brushProperty name="color" value="#808080"/>
      <inkml:brushProperty name="fitToCurve" value="1"/>
    </inkml:brush>
  </inkml:definitions>
  <inkml:trace contextRef="#ctx0" brushRef="#br0">43 133 68 0,'-3'0'69'0,"3"1"11"0,0-1-3 0,-6 0-3 0,6 0-14 16,-7 3-11-16,7-3-6 0,0 0-2 0,0 0-3 0,0 2 0 15,0-2-3-15,0 0-1 0,-3 0-5 0,3 0 2 16,0 0 0-16,0 0-3 0,0 0 1 0,0 0-2 0,0 0-3 15,0 0-1-15,-6 0 2 0,6 0 1 0,0 0-2 0,0 0 0 16,0 0-1-16,0 0-2 0,0 0 0 0,0 0 0 0,0 0 1 16,0 0-2-16,-7 0 3 0,7 0-4 0,0 0 1 15,0 0-2-15,0 0 2 0,0 0-1 0,0 0 1 0,0 0 2 16,0 0 2-16,0 0 2 0,0 0 0 0,0 0 3 16,0 0 0-16,0 0 1 0,0 0-1 0,0 0 1 0,0-2 4 15,0 2 5-15,0 0 0 0,0 0-1 0,0 0-3 0,0 0-4 16,0 0-1-16,0 0 0 0,0 0-2 0,0 0-2 0,0-3 0 15,0 3-2-15,0 0 1 0,0 0-2 0,0 0-1 16,0-1-1-16,0 1 0 0,0 0 1 0,0 0-2 0,0-3 1 16,0 3-4-16,0 0-2 0,0 0 2 0,0-3-3 15,0 3-2-15,0 0 1 0,0 0-4 0,0 0-2 0,0-2-1 16,0 2-1-16,0 0-2 0,0-2-2 0,0 2 3 0,0 0-2 16,0-2-2-16,0 2-2 0,7 0 4 0,-7-3-2 0,0 3 0 15,0-2-2-15,0 0 4 0,6 2-4 0,-6-3 0 16,0 3 1-16,0 0-1 0,0-2 3 0,0 2-1 0,0-3 0 15,0 3 0-15,3 0-3 0,-3-1 3 0,0 1 0 0,0-3 2 16,7 3-1-16,-7-2 1 0,6 2-2 0,-6-3 0 16,0 1 0-16,0 2 0 0,3-2 3 0,-3-1-1 0,0 3-2 15,7-2 0-15,-7 2 0 0,0-2 0 0,3 2 0 16,-3-3 3-16,0 3-2 0,0-2-1 0,7-1 0 0,-1 3 0 16,-6-1 0-16,0-2 0 0,3 3 0 0,-3-2 0 0,7 2 0 15,-7-3 3-15,0 3-3 0,3-2 0 0,-3 2 3 0,0-2-3 16,6-1 3-16,1 1-1 0,-7 0-2 0,0-1 0 0,3 3 0 15,-3-2 0-15,0-1 0 0,6 3 3 0,-2-2-2 16,-4 0-1-16,0 2 0 0,6-2 0 0,-6-1 0 0,7 1-2 16,-7 2 0-16,3-2 2 0,-3 2 3 0,0-3-2 15,0 3-3-15,6 0 0 0,1-2 2 0,-7 2 0 0,0 0 3 16,0-3-4-16,3 3 2 0,3 0 1 0,-6 0-1 0,0-1 1 16,3 1-2-16,-3 0 0 0,0 0 0 0,7-3 2 15,-1 3 0-15,-6-3 0 0,0 3-1 0,4-2-1 0,-4 2 0 16,6 0 0-16,-6-2 0 0,3 2 0 0,-3 0-3 0,7 0 5 15,-7-2-2-15,6 2 0 0,-6 0 3 0,0-3-2 0,3 3 0 16,-3 0 2-16,0 0-3 0,7-3 3 0,-4 3-2 16,-3 0 1-16,0 0 2 0,6-1 1 0,1 1 0 0,-7 0 1 15,0-3 2-15,3 3-2 0,-3 0 2 0,0 0-2 0,0 0 4 16,6 0-2-16,-6 0-2 0,7 0 1 0,-7 0-1 16,0 0-2-16,0 0-2 0,3 0-1 0,-3 0 3 0,7 0-2 15,-7 0-2-15,0 0 0 0,0 0 2 0,3 0 3 0,-3 0-1 16,0 0-1-16,0 0 0 0,6 0-3 0,-6 0 1 15,7 0 3-15,-7 0 0 0,0 0 0 0,3 0 3 0,-3 0 0 16,0 0-1-16,6 0 4 0,-6 0-2 0,4 0 1 16,-4 0-1-16,0 0 1 0,6 0 3 0,0 0 1 0,-6 0-2 15,0 0-1-15,4 0-1 0,-4 0 1 0,0 0-2 0,6 0 0 16,0 0 1-16,-6 0 0 0,0 0-1 0,4-2 0 0,-4 2-1 16,6 0-1-16,-6 0 0 0,3 0 1 0,-3-3-2 0,0 3 1 15,7 0-1-15,-1 0-1 0,-6 0 1 0,0 0-2 16,3 0-2-16,-3 0 3 0,0 0 0 0,7 0 2 0,-4 0-4 15,-3 0 0-15,0 0 2 0,7 0-1 0,-1 0-4 16,-6 0 1-16,0 0 0 0,3 0 0 0,-3 0 0 0,0 0 2 16,7 0-2-16,-7 0 0 0,3 0 0 0,-3 0 0 0,6 0 0 15,-6 0 2-15,7 3-3 0,-7-3 3 0,3 0-2 16,-3 2 0-16,6-2 1 0,1 0 0 0,-7 0-2 0,0 0 2 16,3 0-1-16,3 3 2 0,-6-3-1 0,4 1-1 0,-4-1-3 15,6 0 3-15,1 0 0 0,-7 0 2 0,0 0-3 0,3 0 0 16,-3 0 1-16,0 0 0 0,6 0 0 0,-3 0 0 15,-3 0-1-15,0 0 1 0,7 3 0 0,-1-3-2 0,-6 0 1 16,0 0 1-16,4 3 2 0,-4-3-4 0,0 0 2 16,6 2 2-16,-6-2-2 0,6 0 0 0,-6 2-2 0,4-2 4 15,-4 0-2-15,6 2 0 0,-6-2 0 0,3 0 1 0,-3 0 0 16,0 3 1-16,7-3-1 0,-1 3-1 0,-6-3-3 0,0 1 3 16,3-1 0-16,-3 3 2 0,7-3-1 0,-7 2-1 15,3-2 0-15,-3 3 0 0,0-1 0 0,6-2 0 0,1 0 0 16,-7 2 0-16,0-2 1 0,0 0-1 0,0 3 0 15,3-3 0-15,-3 2-1 0,0-2 1 0,7 2 0 0,-7 0 1 16,0-2-1-16,3 3-3 0,-3-3 4 0,0 2 2 0,0-2-1 16,6 3-2-16,-6-3 0 0,7 2 2 0,-7 0-3 0,0-2 1 15,3 3 0-15,-3-1-3 0,0-2 5 0,6 2 0 16,-6-2-6-16,7 3 6 0,-7-3-2 0,0 2 2 0,0-2-3 16,0 3 3-16,3-2-2 0,-3 2 0 0,6-1 0 0,-6 1 0 15,0-3 2-15,0 2-1 0,4 0-3 0,-4 1 4 16,0-1-2-16,0-2-2 0,0 5 4 0,6-5-2 0,-6 2 0 15,6 1 0-15,-6-2 0 0,0 2 0 0,0-1 1 0,0-2-1 16,0 3 0-16,4-1 0 0,-4 0 0 0,0 1 0 16,0-1 0-16,0 0 0 0,0 0 0 0,0-2 0 0,6 3 0 15,-6 1 0-15,0-1 0 0,0-1 0 0,3 1 0 0,-3-1 0 16,0 0 0-16,0 1 0 0,0-1 0 0,0 2 3 0,0-1-1 16,0 0 0-16,7-1-2 0,-7 0 0 0,0 0 0 15,0 3 0-15,0-3 3 0,0 1 0 0,0-1-3 0,0 1-1 16,0-2 2-16,0 2 1 0,0 0-1 0,-7-1-2 15,7 0 2-15,0 0 2 0,0 1-2 0,0-1 1 0,0 0 3 16,0 3-3-16,0-2-2 0,-3-2 1 0,3 2 3 16,-6 2-4-16,6-3 3 0,0 0 0 0,0 1-4 0,-4-1 4 15,4 0 0-15,0 3-3 0,0-2 4 0,0-2-1 0,-6 2 0 0,6 2-2 16,-6-3-4-16,6 0 6 0,0 1-3 0,-4 1-3 16,4-1 7-16,-6 2-2 0,6-3-2 0,-3 2 5 0,3-1-5 15,-7 1 3-15,1-1-2 0,6-1-3 0,-3 2 2 16,3-1 2-16,-7 2-1 0,7-3-2 0,-6 0 1 0,6 4 3 15,-3-5-1-15,-4 4-1 0,7-2-1 0,-3 1 0 0,-4-1 0 16,1-1 4-16,6 2 2 0,-3 2-1 0,-4-5 1 16,7 4 0-16,-3-1 3 0,-3-1-3 0,-1 2 8 0,7-1 4 15,-3 1 0-15,3-3 3 0,-6 3-1 0,2-1 0 0,4-1 0 16,-6 0 0-16,0 1-1 0,6-2 2 0,-4 3-1 0,4-2-3 16,-6-1-2-16,-1 0-3 0,7 1 0 0,-3-1-3 15,3 2 2-15,-6-4-3 0,6 3 2 0,-3 0 3 0,3-2 5 16,-7 2-3-16,1-1 0 0,6-2 0 0,-4 5 1 15,-2-5 3-15,3 2 3 0,3 1 1 0,-7-1 3 0,1 0 0 16,3 0 0-16,3-2 4 0,-7 3 5 0,1 0 1 0,3-2 0 16,-4 2-1-16,4-1-5 0,3-2 2 0,-13 3-6 0,13-1-3 15,-3 0-4-15,-4-2 0 0,4 3-2 0,3-1-3 16,-6-2-5-16,-1 2-1 0,7-2 1 0,-3 0 2 0,-3 2-2 16,2-2-1-16,4 0 4 0,-6 0 2 0,0 3-3 15,2-3 4-15,4 0 3 0,-6 0 2 0,0 0 2 0,6 0 1 16,-4 0 8-16,-2 0-1 0,3 0 5 0,3 0-3 15,-13 0-5-15,13 0-3 0,-3 0 0 0,-4 0-1 0,4 0-2 16,-4 0-1-16,1 0-7 0,3 0 8 0,3 0 6 0,-7 0 6 16,1 0-1-16,3 0 8 0,-4 0 8 0,4-3 6 0,3 3 4 15,-13 0-3-15,13 0 0 0,-3-2 3 0,-3 2-5 0,2-2-3 16,-2 2-7-16,-1-2 1 0,4-1 0 0,3 3-2 16,-9-2-8-16,2 2 0 0,1-2-5 0,3-1-10 0,-4 3-2 15,1-2-2-15,2-1-3 0,-2 2 1 0,3-2-4 16,-4 0 1-16,1 3-2 0,3-2-1 0,3 2 2 0,-10-2 1 15,10 2 3-15,-13-2 1 0,13-1 5 0,-3 3 1 0,3-2-9 16,-7 0 3-16,4-1-2 0,-3 1-1 0,-1-1 0 16,7 2-9-16,0-2 4 0,-3 0-4 0,3 1-2 0,-6 0 2 0,-1-3 0 15,7 3-2-15,0-3 0 0,-3 3 0 0,3-1-6 16,-6-1 3-16,6 2 3 0,0-4 0 0,0 2 0 0,0-1 0 16,0 3-3-16,0-3-1 0,0 1 2 0,0 2 2 15,0-4 3-15,0 5-2 0,0-4-1 0,0 1 2 0,0-2 0 16,0 4-2-16,0-2-6 0,0 1 4 0,0-1 2 15,0 1 0-15,0-2 0 0,0 4 0 0,0-2 0 0,0 0-4 0,0-1-2 16,0 2-2-16,0-1 0 0,6 0-2 0,-6 3-14 16,0-1-20-16,0-2-31 0,0 1-40 0,3-1-37 0,-3 3-43 15,0-2-62-15,0 0-83 0,0 2-93 0,0-3-111 0,0 3 46 16,0-2-40-16,0 0-31 0,0 2-14 0,0 0 110 16</inkml:trace>
</inkml:ink>
</file>

<file path=ppt/ink/ink2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8:28:27.325"/>
    </inkml:context>
    <inkml:brush xml:id="br0">
      <inkml:brushProperty name="width" value="0.07" units="cm"/>
      <inkml:brushProperty name="height" value="0.07" units="cm"/>
      <inkml:brushProperty name="color" value="#808080"/>
      <inkml:brushProperty name="fitToCurve" value="1"/>
    </inkml:brush>
  </inkml:definitions>
  <inkml:trace contextRef="#ctx0" brushRef="#br0">898 616 127 0,'0'5'88'0,"0"-2"32"16,0 1 1-16,0-1-17 0,0-1-20 0,0 2-16 16,0-4 4-16,0 5-2 0,0-5 3 0,0 3-3 0,0-1-1 15,0 0-3-15,0-2-5 0,0 3-3 0,0-3-7 16,-3 2-1-16,3-2-3 0,0 0 0 0,0 0-2 0,-7 2-3 15,7-2 5-15,-6 0 3 0,6 0 1 0,-3 0-1 0,3 0-1 16,-7 0 0-16,7 0-1 0,-3 0 3 0,3 0 1 0,-13 0 3 16,13 0 1-16,-3 0 2 0,-3 0-4 0,2 0 0 15,-2 0-2-15,-1 0 0 0,4 0-5 0,-10 0-2 0,10 2-1 16,-3-2-1-16,3 0-3 0,-10 0-2 0,9 3-1 16,-2-3-1-16,3 0 2 0,-10 0 4 0,10 3 14 0,-10-3 8 15,3 0 0-15,7 0-3 0,-10 0 1 0,3 0 6 0,7 0-4 16,-10 0 1-16,10 0-7 0,-7 0-9 0,-2 0-8 0,8 0-4 15,-8 0 0-15,2 0 6 0,0 0 6 0,1 0 6 0,-1 0 3 16,-3 0-1-16,3 0 5 0,-6 0 3 0,7 0-4 16,-1 0 1-16,0 0-5 0,-3 0-6 0,1 0-2 0,-1 0-11 15,3-3-4-15,-6 3-2 0,6 0 1 0,-6 0-6 16,7-3-1-16,-1 3 0 0,0 0 1 0,-6-2-5 0,3 0 0 16,4 2-2-16,-7-2-2 0,12 2-2 0,-12-3 0 0,7 1 2 15,-4 0 2-15,3-1-3 0,7 3 0 0,-10-5-5 16,3 3 2-16,1 0-2 0,2 0-3 0,-2-4-3 0,5 5-1 15,-9-4-1-15,10 0 0 0,-10 0-3 0,4 1-1 0,6-1 0 16,-4 1 0-16,1-1 0 0,2 1 0 0,-2-2 0 0,3 0 0 16,-10 0 0-16,13 0 0 0,-3-1 4 0,-10 0-3 15,13-1-1-15,-3 2 0 0,-4-1-3 0,4 0 1 0,3 2 2 16,-6-4 0-16,-1 2 0 0,4-1-2 0,-4-1 0 16,7 2 2-16,-3-2-1 0,3 2-1 0,0-2 2 0,-6 0 0 15,-1-1 0-15,7 3 0 0,0-2 0 0,-3 1 2 0,3-1-4 16,0 2 2-16,-6-2 0 0,2 2-2 0,4-2 4 0,0 1-2 15,-6 2 2-15,6-4-2 0,-6 3 0 0,6-2 0 0,0 2 0 16,-4-2-2-16,4-1 4 0,-6 3-4 0,6-2 0 16,-7 2-2-16,7-2-6 0,0 2-3 0,-3-1-6 0,-3 1 6 15,6-2 0-15,0 2-2 0,0-2 3 0,0 2-8 16,-3 0-3-16,3-3 1 0,0 3 7 0,0-2 4 0,-7 0 1 16,7 0 1-16,-6 2-1 0,6-3 7 0,0 1 1 15,0 1 0-15,0 2-4 0,0-4 5 0,0 6-6 0,0-4 6 0,-3 2-1 16,3 2 0-16,0-4-2 0,0 4 4 0,0-2-7 15,0 2-2-15,0-1-5 0,0 1-9 0,3-1-6 0,-3 2-3 16,0-1 1-16,0 2 4 0,0-3-1 0,0 3 3 0,0-3-1 16,0 3 3-16,6-1 1 0,-6 1 7 0,0-1 2 15,0 2 1-15,7-2 3 0,-7 1 1 0,0-1-1 0,0 1 4 16,0 2 1-16,0-2-3 0,0-1-3 0,0 3 1 16,0-2 0-16,0 2 2 0,0 0-1 0,0-2-4 0,0 2 5 15,0 0-2-15,0 0 3 0,0-3 2 0,0 3 3 0,0 0 0 16,0 0 1-16,0-2-3 0,0 2-4 0,0 0 3 0,0 0 2 15,0 0-4-15,0 0 2 0,0 0-4 0,0 0 4 16,0 0 1-16,0 0 3 0,0 0-1 0,3 0 0 0,-3 2 1 16,0-2 0-16,0 0 2 0,0 0-2 0,0 3 0 15,0-3-2-15,0 0-1 0,0 0 1 0,0 2 2 0,0-2 0 16,0 0 0-16,0 0 0 0,0 0 0 0,0 2 0 0,0-2 0 16,0 0 0-16,0 0 0 0,0 0 0 0,0 0-3 0,0 0 2 15,0 0-2-15,0 0 0 0,0 0-1 0,0 0 2 16,0 0 2-16,0 0 0 0,0 0 0 0,0 0 0 0,0 0 0 15,0 3 0-15,0-3 0 0,0 2-2 0,0-2 0 0,0 0 2 16,0 0 0-16,0 2 0 0,0-2 0 0,0 0 0 16,0 0 0-16,0 0 0 0,0 0 0 0,0 0 0 0,0 0 0 15,0 3 0-15,0-3 0 0,0 0 0 0,0 2 0 16,0-2 2-16,0 0-2 0,0 3 0 0,0-2 0 0,0-1 4 16,0 3-3-16,0-1 0 0,0 1 2 0,0-3-3 0,0 4 0 15,0-1 0-15,0-1 0 0,0 0 2 0,0 1 0 0,-3 2-2 16,3-4 0-16,0 4 0 0,0-2 0 0,-7 1 0 15,7 1 0-15,-6-1 3 0,6-1-2 0,-3 2 0 0,3 2-1 16,-7-3 5-16,7 1 3 0,0-1-1 0,-3 2 1 0,3-2 2 16,0 1 2-16,-7-1 0 0,1 1-3 0,6-1 2 15,0 2 2-15,-3-2-5 0,3 1 4 0,0-3-1 0,0 3 6 16,-7-3-4-16,7 2 0 0,-3-1-1 0,3 0 0 0,0-1 0 16,0 0 0-16,0 0 0 0,0 1 0 0,-6-1-2 15,6 0-1-15,0-2-1 0,0 3 0 0,-7-3 0 0,7 2-1 16,0-2 2-16,0 3-4 0,0-3 0 0,0 0-4 0,0 2 3 15,0-2-2-15,0 0 0 0,0 0-2 0,0 2 0 16,0-2 0-16,0 0 0 0,0 2 0 0,0-2 0 0,0 0 0 16,0 0 0-16,0 0 0 0,0 0 0 0,0 0 0 0,0 0 0 15,0 0 0-15,0 0 2 0,0 0 0 0,0 0-1 16,0 0-5-16,0 0 4 0,0 0 3 0,0 0-2 0,0 0-1 16,0-2 0-16,0 2 3 0,0-2-2 0,0 2-4 0,0 0 2 15,0 0 1-15,0-2-4 0,7 2 4 0,-7-3 0 0,0 3 0 16,0 0 0-16,6-2 0 0,-6-1-3 0,0 3 3 15,0-2 0-15,0 2 0 0,0-2 0 0,0-1 0 0,0 1 0 16,3 0 0-16,-3 0 0 0,7 2-6 0,-7-6-4 16,0 5 0-16,0-2 3 0,3-2-4 0,-3 3-3 0,0 0-2 15,6-3 1-15,1 1-4 0,-7-2 3 0,0 2-1 0,0-1 1 16,3 3 0-16,-3-5-5 0,0 3 2 0,0-2 8 0,7 2 1 16,-7-1 6-16,3 4-4 0,-3-5 6 0,0 2 1 0,0 2 1 15,0-4 0-15,6 5 0 0,-6-2-2 0,0 1-2 16,0-1 2-16,7 1 5 0,-7 0-6 0,0-1 3 0,0 3-4 15,0-2 4-15,0-1-2 0,0 3 0 0,0-1 0 16,0 1 1-16,0-3-5 0,0 3 1 0,0 0 1 0,0 0-1 16,0-2 2-16,0 2-3 0,0 0 4 0,0 0-2 0,0-3 3 15,0 3 0-15,0 0 1 0,0 0-4 0,0 0 3 16,0 0 1-16,0 0 0 0,3 0 0 0,-3 0 4 0,0 0-3 16,0 0-1-16,0 0 0 0,0 0 0 0,0 0 2 0,0 0 0 15,0 3-5-15,6-3 2 0,-6 0 1 0,0 0 2 16,3 2 0-16,-3-2-2 0,0 3 5 0,0-3-3 0,7 1 1 15,-7-1-1-15,0 3-2 0,6-1 0 0,-6 1 0 16,4-3 4-16,-4 4-1 0,0-1-6 0,6-1 3 0,0 1 3 16,-6-2-3-16,4 2 3 0,2 0-1 0,-6-1-2 0,3 0 0 15,-3 0 1-15,7 1 1 0,-1 0-2 0,-6-2 0 0,3 2 0 16,4-1 0-16,-4 1 0 0,4-2 3 0,-1 2-3 0,-3 0 6 16,-3-1-1-16,10-2 0 0,-10 4-3 0,6-4 0 15,1 5-1-15,-4-5-1 0,-3 2 2 0,6 1 4 0,1-1 0 16,-7-2-1-16,3 3 1 0,3-2 7 0,-6-1 5 15,0 3 1-15,4-3 3 0,-4 0 2 0,0 3 0 0,0-3 5 16,0 2-1-16,6-2-2 0,-6 0-2 0,0 0-2 0,7 2-4 16,-7-2-1-16,0 0-8 0,0 2 2 0,0-2-6 0,0 0 0 15,0 0-4-15,0 0 0 0,0 0-1 0,3 0 0 16,-3 0 0-16,0 0 0 0,0 0 0 0,0 0 0 0,0 0 0 16,0 0 0-16,0 0 0 0,0 0 0 0,0 0 3 0,0 0 0 15,0 0 0-15,0 0-1 0,0 0-1 0,0 0 1 16,0 0 1-16,0 0 2 0,0 0-4 0,0 0 0 0,0 0-1 15,0 0 0-15,0 0 0 0,0 0 0 0,0 0 0 0,0 0 0 16,0 0 0-16,0 0 0 0,0 0 3 0,0 0-2 16,-3 0-1-16,3 0 0 0,0 0 0 0,0 0 0 0,0 0 0 15,0 0 0-15,0 0 0 0,0 0 0 0,0 0 0 0,0 0 0 16,0 3 0-16,0-3 2 0,-7 0-1 0,7 0-1 16,0 0-2-16,0 0 4 0,-6 0-2 0,6 0-2 0,0 0 4 15,-4 0-2-15,4 0 0 0,0 0 0 0,-6 0 0 16,3 0 0-16,3 0 0 0,0 0-2 0,-7 0 2 0,1 0 0 15,3 2 0-15,3-2 0 0,-7 0 0 0,1 0 0 0,6 2-4 16,-10-2 7-16,10 0-3 0,-3 0 0 0,-3 3 0 0,-1-3 0 16,7 2 2-16,-10-2-3 0,7 3 1 0,3-3 0 15,-13 1 5-15,13-1-1 0,-3 3 6 0,-7-3 1 0,10 3 1 16,-12-3 2-16,8 0-2 0,4 2 0 0,-13-2-3 0,13 0 3 16,-9 0 0-16,9 2-3 0,-3-2-1 0,3 0 1 15,-7 2-4-15,1-2-3 0,6 0-2 0,0 0-2 0,-3 3-5 16,-4-3-8-16,7 0-24 0,0 0-39 0,0-3-57 0,0 3-68 15,0 0-90-15,0-2-122 0,0 0-59 0,0 0-23 16,0 2-66-16,0-3-36 0,7 0 16 0,-7 2 228 0</inkml:trace>
</inkml:ink>
</file>

<file path=ppt/ink/ink2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17.609"/>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1114 2659 15,'9'-3'31,"-9"3"0,0 0 2,0 0-15,0 0-9,13-12-1,-6 0-2,4 1-2,1-6-1,4 2-1,2-1-1,-2-2 0,0 3 0,-2 6-1,-2 1-1,-3 2 1,-9 6 0,9 0 0,-9 0 0,-3 17 0,-3-6 1,-2 1 0,-3 2 0,1 0 2,-4-3 0,1-2 1,-4-5-1,3-3 1,-4-5 0,3-4-1,-1-4 0,3-5-1,2-5-1,2 0-3,9-1-5,-2 1-28,8-2-3,0 7 0,1 3-1</inkml:trace>
  <inkml:trace contextRef="#ctx0" brushRef="#br0" timeOffset="1750">656 2751 26,'7'-16'32,"-5"3"2,4 1-2,4 7-19,-10 5-4,24-3-2,-8 12-3,2 4-1,0 5-1,4 4-2,-3 2-2,1 0-2,3 3-6,-7-9-13,0-6-10,-1-5-1,-7-7 1</inkml:trace>
  <inkml:trace contextRef="#ctx0" brushRef="#br0" timeOffset="1969">793 2626 32,'0'0'33,"-5"20"2,2-3-1,7 4-22,-7 0-3,5 4 0,-5-2-1,0 2-2,-4-2-2,-2-1-2,-4-1-1,-7-8-6,5-3-26,-8 0-5,-3-6-1,2-7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2:39.63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745A7A2-4C2C-492F-9B09-6782F15673C6}" emma:medium="tactile" emma:mode="ink">
          <msink:context xmlns:msink="http://schemas.microsoft.com/ink/2010/main" type="inkDrawing" rotatedBoundingBox="24899,10941 26845,9659 26900,9741 24953,11023" semanticType="callout" shapeName="Other">
            <msink:sourceLink direction="with" ref="{4EA0797A-0E72-4F99-9F7E-E67E600C7931}"/>
            <msink:sourceLink direction="with" ref="{27CDD0C9-C673-476A-AD89-519E659BE217}"/>
          </msink:context>
        </emma:interpretation>
      </emma:emma>
    </inkml:annotationXML>
    <inkml:trace contextRef="#ctx0" brushRef="#br0">-41 36 120 0,'3'-1'86'16,"-3"-2"25"-16,7 0 0 0,-4 3-19 0,-3-2-17 0,7 0-17 15,-1 2-7-15,-6-2-6 0,0 2 6 0,0-3-1 0,3 3 3 16,-3-3 1-16,0 3-2 0,0-1 0 0,7-2 1 16,-7 3-4-16,0 0-4 0,6-2-2 0,-6-1-1 0,0 3 1 15,0 0-1-15,0-1-3 0,0 1-4 0,0 0-2 16,0 0-4-16,0-3-3 0,0 3 1 0,0 0-2 0,0-3-4 15,0 3-2-15,3 0-2 0,-3 0 4 0,0-2-4 0,0 2 1 16,0 0-2-16,0-2 5 0,0 2-3 0,0 0 0 0,0 0 3 16,0 0-3-16,0 0 0 0,0 0-5 0,0 0-3 15,0 0-2-15,0 0 0 0,0 0-1 0,-3 0-1 0,3 0-2 16,0 0 0-16,0 0 2 0,-6 2-1 0,-1-2-1 16,7 2 3-16,-3 1-5 0,3 0 4 0,0-2-1 0,-13 2 1 15,13-1-1-15,-3 2 0 0,-4-1 1 0,4 0 2 16,-3 1-2-16,-1 1 3 0,4-1 0 0,-7 1-2 0,4 0-1 15,-4 0 2-15,4 1-2 0,-4 0 3 0,4 0-2 0,-4-1 1 16,1 2-2-16,-1 0 1 0,-3 0 0 0,3 2 0 0,-6-1-1 16,13-2 1-16,-13 1-1 0,6 2-2 0,-6 1 4 0,7-1-1 15,-8 0-1-15,8 3-1 0,-7-2 1 0,3-1 3 16,0 0 0-16,-3 3 1 0,6-2 3 0,-6 1 1 0,0-1 2 16,6 1 3-16,-6-2 0 0,0 0 1 0,7 3 0 15,-14-2 0-15,13-1-1 0,-6 0-2 0,0 0 1 0,3 1-3 16,0-1-1-16,1 0-2 0,-4 1-1 0,3-2-5 0,0 1-2 15,-3 0 0-15,0 0-4 0,0-2 4 0,-1 3-1 0,1-1-2 16,3 0-1-16,-3 0 0 0,0-2-3 0,0 3 6 16,0-1-6-16,0 0 3 0,3 1 0 0,-3-3 3 0,0 3-3 15,0-4 0-15,0 4 0 0,0-1-3 0,3 0 6 0,-3 1-3 16,-7-4 0-16,7 4 0 0,3-1 0 0,-3 0 0 16,-6 1 1-16,6-1 0 0,-4 0-1 0,4 1 2 0,-3-1 0 15,-4 1-2-15,7-1 0 0,-3 1 1 0,0-1-1 0,2 0 0 16,-5 1 0-16,6-3 2 0,3 2-2 0,-10 0 0 15,7 1-2-15,0-4 2 0,3 4 0 0,-3-4 0 0,0 4 0 16,0-3-1-16,0 3 0 0,6-4 1 0,1 1 0 0,-7 1 0 16,6-1 0-16,0 2 0 0,-6 0 0 0,3 1 1 0,4-4-1 15,-7 4 0-15,6-1 0 0,-6 0 0 0,13 1 0 16,-13-1-1-16,6 0 2 0,-6 1-1 0,6-1-1 0,-3 0 1 16,4 1 0-16,-7-1 0 0,12 0 1 0,-8 1-1 15,-1-3 0-15,0 3 0 0,10-4 0 0,-7 4 0 0,-3-4 0 16,3 4 0-16,1-1 0 0,2-1 0 0,-2 1 0 0,-1-2 0 15,0 2 0-15,-3 0-1 0,10-2 2 0,-6 3-1 0,-4-4 0 16,9 4 0-16,-8-3 1 0,2 0 3 0,7 2-1 16,-10-4 1-16,10 2 0 0,-7 0 2 0,4 0 0 0,-1 1 1 15,4-4 2-15,-10 2 1 0,13 0 0 0,-10-4 2 16,10 5-2-16,-3-5 0 0,-3 3 2 0,-1-3-4 0,4 2 3 16,3 2 2-16,-6-4 0 0,2 0-1 0,4 0 2 15,-6 3 4-15,0-3 8 0,6 1 6 0,0-1 2 0,-4 1 3 0,4-1 3 16,-6 2 19-16,3-1 4 0,3-1-1 0,-7 0-5 15,1 1-4-15,6-1-2 0,-3 3-10 0,3 0-4 0,-7-3-9 16,1 0-6-16,2 3-3 0,-2-2-5 0,6-2-5 0,-3 4 0 16,-4 0 0-16,1-3-6 0,6 1 0 0,-3-1-4 15,3 2 2-15,-7-1-1 0,4 0 0 0,3-2 0 0,-6 2 0 16,6-1 0-16,-7-2 0 0,7 4-1 0,0-4 2 0,-3 3 5 16,3-3 2-16,0 3 3 0,0-3 0 0,0 0 5 15,-6 2 2-15,6-2 0 0,0 0-1 0,0 0 2 0,-4 2 1 16,4-2 2-16,0 0 5 0,0 2-4 0,0-2 2 0,0 0-2 15,0 0 0-15,0 3-2 0,-6-3-7 0,6 3 2 0,0-3 0 16,0 0 0-16,-7 0-4 0,7 0 5 0,0 0-3 16,0 0-3-16,0 0-1 0,0 0-7 0,7 0-7 0,-7 0-22 15,0 0-30-15,6-3-50 0,-6 0-62 0,0 1-84 16,4 0-58-16,2 0-15 0,-6-4-59 0,3 2-60 0,4-1-26 16,-1 4-11-16,-3-5 60 0</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2:37.63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EA0797A-0E72-4F99-9F7E-E67E600C7931}" emma:medium="tactile" emma:mode="ink">
          <msink:context xmlns:msink="http://schemas.microsoft.com/ink/2010/main" type="inkDrawing" rotatedBoundingBox="26883,9658 29624,9840 29613,10006 26872,9824" shapeName="Other">
            <msink:destinationLink direction="with" ref="{A745A7A2-4C2C-492F-9B09-6782F15673C6}"/>
            <msink:destinationLink direction="with" ref="{4344E67A-362A-47C8-89A8-64C473ADB8CB}"/>
          </msink:context>
        </emma:interpretation>
      </emma:emma>
    </inkml:annotationXML>
    <inkml:trace contextRef="#ctx0" brushRef="#br0">14-1 73 0,'0'2'85'0,"-3"1"-8"0,3 0-1 0,0-3-1 16,-7 1-14-16,7-1-11 0,-3 3-8 0,3-1-8 0,0-2-1 15,0 0-2-15,0 3-1 0,0-3 0 0,0 0-1 16,0 1 2-16,0-1 5 0,0 0 0 0,0 0 0 0,0 0 0 16,0 0-1-16,0 0 2 0,0 0 1 0,0 0 1 0,0-1-3 15,0 1 1-15,0 0-2 0,3 0 0 0,-3-3 0 0,0 3-5 16,0 0 0-16,7 0 0 0,-7-2-1 0,0 2-2 15,0-3-2-15,0 3-5 0,3 0 3 0,-3 0-2 0,0 0 1 16,0-1-4-16,6 1 1 0,-6 0 2 0,0 0 1 16,7 0 2-16,-7 0 1 0,0 0 3 0,3 0 0 0,3 0 3 15,-6 0 1-15,0 0 1 0,4 0 2 0,-4 0-1 0,0 1 4 16,6-1-1-16,1 0-1 0,-7 0-1 0,3 0-3 0,-3 0-2 16,13 3-3-16,-13-3 0 0,9 2-1 0,-9-2-4 15,4 0-2-15,8 0-4 0,-2 3 1 0,-7-3-3 0,4 1-3 16,2-1 1-16,-2 3 2 0,2-3 4 0,1 3 4 15,3-3 6-15,-3 2 1 0,-1-2-1 0,7 2 0 0,-6 0-4 16,0-2-2-16,-1 3-5 0,7 0-2 0,-3-3-6 0,0 1-3 16,0-1 0-16,0 3-4 0,0-1 2 0,3-2-3 0,-6 3 0 15,6-1-1-15,-7 3 28 0,7-3-29 0,-6 0-6 0,6 0 2 16,-6 1 2-16,6 0 3 0,-7-1 0 0,8 2 0 16,-1-1 3-16,-7-1 4 0,7 3 3 0,1-3 4 0,-8 2 2 15,7-1 6-15,-3 2 2 0,3-3 2 0,7 0 2 16,-7 1 1-16,-3-1 4 0,9 0-3 0,-2 1 7 0,2-1 16 15,-6-2 2-15,10 3 0 0,-10-2 1 0,10-1-6 16,-7 3 0-16,0-1-11 0,-3-2-1 0,10 5-8 0,-3-5-6 0,-7 2-8 16,3 1-4-16,4-1-4 0,-11 0 1 0,11 0-6 15,-4 4 3-15,-3-5-4 0,7 2-2 0,-10-1 4 0,3 1-3 16,6-1-1-16,-5 0 0 0,-5 3 0 0,1-3 2 0,0 0 2 16,3 1 1-16,-3 0 4 0,0-2-4 0,3 2 4 15,-6-1 1-15,6 1-2 0,-7-3 6 0,8 2-2 0,-5-2 1 16,1 2 7-16,0-2 3 0,0 0 12 0,3 3 6 15,-3-3 1-15,0 2-2 0,3-2-3 0,0 3-6 0,-6-2-5 16,12-1-4-16,-12 3-3 0,6 0-6 0,0-3-2 0,-6 2-2 16,6-2-3-16,-7 2-3 0,8-2 2 0,-8 2-4 0,7-2 0 15,-6 3-1-15,0-1 3 0,-1-2-2 0,7 2-1 16,-3 1 2-16,-3-3-2 0,6 0-1 0,-6 0 2 0,-1 2 3 16,1-2-6-16,0 0 2 0,2 0 0 0,-2 0 0 0,6 0 3 15,-13 0-2-15,10 0-5 0,-3 0 4 0,6 0 0 16,-13 0 0-16,10 0 0 0,-3 0 0 0,6 0 0 0,-6 0 0 15,-7 0-2-15,10 0-2 0,-4 0 3 0,7 0 3 16,-12 0-1-16,8 0-1 0,-2 0-3 0,0 0 5 0,-1 0-1 16,1 0-1-16,3 0 0 0,-10 0 0 0,10 0-6 0,-3 0-1 15,-1 0 0-15,1-2-3 0,0 2 0 0,3 0 2 0,-10 0 2 16,6-3 2-16,4 3 0 0,-3-2-2 0,-4 2 4 0,4 0-2 16,-7 0-1-16,10-2 4 0,-3 2 1 0,-7 0 3 15,10-3-5-15,-10 3-1 0,3 0-1 0,-2 0 3 0,9-2 3 16,-10 2 1-16,3 0 0 0,1-2-1 0,-4 2-4 15,3 0-1-15,-2 0 1 0,8-2 2 0,-8 2 0 0,2 0 5 16,-3-3-3-16,10 3-4 0,-10-3 1 0,4 3 1 0,-1-1 0 16,4-2 0-16,-7 3 0 0,4-2 0 0,-1-1 3 0,4 3 1 15,-7-2-3-15,10 2-1 0,-10-2 0 0,3-1-4 0,-2 3 4 16,8-5 0-16,-8 5 3 0,2-1-6 0,1 1 6 16,2-3-2-16,-6 0-1 0,10 1-4 0,-9 0 4 0,2 2 13 15,4-2 37-15,-1 2 12 0,7-3-9 0,7 3-16 16,3 3-9-16,-1-1-6 0,4-2-3 0,4 2 24 0,-1 0 30 15,-7-2 20-15,4-2-14 0,0 2-23 0,-3-2-19 0,-7 2-13 16,1-5-8-16,2 5-9 0,-2-2-3 0,-8 0 1 16,1-1-2-16,0 3-3 0,-3-2-7 0,-4-1-3 0,4 3-10 15,-7-1-18-15,-3 1-14 0,7-3-26 0,-1 0-48 0,-6 3-69 16,0 0-101-16,0-2-106 0,0 2-28 0,-6-2-6 16,-1 0-48-16,4-1-5 0,-7 1-13 0,-3 0 47 0</inkml:trace>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2:47.19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FE3E5FC3-1530-42C3-BCD8-FBB91DC78629}" emma:medium="tactile" emma:mode="ink">
          <msink:context xmlns:msink="http://schemas.microsoft.com/ink/2010/main" type="writingRegion" rotatedBoundingBox="25997,11988 29149,12177 29129,12508 25978,12318"/>
        </emma:interpretation>
      </emma:emma>
    </inkml:annotationXML>
    <inkml:traceGroup>
      <inkml:annotationXML>
        <emma:emma xmlns:emma="http://www.w3.org/2003/04/emma" version="1.0">
          <emma:interpretation id="{79D2689B-B018-48D5-8098-8062DA63E8A1}" emma:medium="tactile" emma:mode="ink">
            <msink:context xmlns:msink="http://schemas.microsoft.com/ink/2010/main" type="paragraph" rotatedBoundingBox="25997,11988 29149,12177 29129,12508 25978,12318" alignmentLevel="1"/>
          </emma:interpretation>
        </emma:emma>
      </inkml:annotationXML>
      <inkml:traceGroup>
        <inkml:annotationXML>
          <emma:emma xmlns:emma="http://www.w3.org/2003/04/emma" version="1.0">
            <emma:interpretation id="{7B47DFA3-D6AD-4280-A072-A97883E6E44F}" emma:medium="tactile" emma:mode="ink">
              <msink:context xmlns:msink="http://schemas.microsoft.com/ink/2010/main" type="line" rotatedBoundingBox="25997,11988 29149,12177 29129,12508 25978,12318"/>
            </emma:interpretation>
          </emma:emma>
        </inkml:annotationXML>
        <inkml:traceGroup>
          <inkml:annotationXML>
            <emma:emma xmlns:emma="http://www.w3.org/2003/04/emma" version="1.0">
              <emma:interpretation id="{27CDD0C9-C673-476A-AD89-519E659BE217}" emma:medium="tactile" emma:mode="ink">
                <msink:context xmlns:msink="http://schemas.microsoft.com/ink/2010/main" type="inkWord" rotatedBoundingBox="25997,11988 27948,12105 27930,12406 25979,12289">
                  <msink:destinationLink direction="with" ref="{A745A7A2-4C2C-492F-9B09-6782F15673C6}"/>
                  <msink:destinationLink direction="with" ref="{EF7496A4-41CA-4003-8752-15E0007E0738}"/>
                  <msink:destinationLink direction="with" ref="{4344E67A-362A-47C8-89A8-64C473ADB8CB}"/>
                </msink:context>
              </emma:interpretation>
              <emma:one-of disjunction-type="recognition" id="oneOf0">
                <emma:interpretation id="interp0" emma:lang="" emma:confidence="1">
                  <emma:literal/>
                </emma:interpretation>
              </emma:one-of>
            </emma:emma>
          </inkml:annotationXML>
          <inkml:trace contextRef="#ctx0" brushRef="#br0">1088 1031 42 0,'0'0'106'0,"-4"0"21"15,-2 0 9-15,3 0-21 0,3 0-23 0,-7 0-18 0,1 0-10 16,6 0-4-16,0 0-7 0,-3 0-8 0,3 0 0 0,0 0-4 16,-7 0 1-16,7 0-1 0,-6 0-6 0,6 3 2 15,0-3-1-15,0 3 4 0,-3-3 3 0,3 2 0 0,-7 0-1 16,7 0-2-16,0 1-3 0,-3-1 1 0,3 3 2 0,0-3 0 15,-7 1 2-15,7 1-5 0,-6 1 0 0,6-1-6 16,0 1 1-16,-3 0-2 0,3-3-4 0,0 5-2 0,-7-2-2 16,7-1-7-16,-3 3-4 0,3-2-3 0,0-1-2 15,0 4 0-15,-6-4 0 0,6 3-5 0,-7 1 1 0,7-4 0 16,0 3-3-16,0 0 1 0,-3-2 0 0,3 2 0 0,0-3-5 16,0 2-3-16,0 0-9 0,0-2-7 0,0 2-11 0,-6-2-8 15,6 1-17-15,0-1-12 0,0-1-6 0,0 2-1 16,0-4-6-16,0 5-6 0,0-2-12 0,0-2-9 0,0 1-11 15,6 0-17-15,-6-3 1 0,0 1-11 0,0 2-11 16,0-1 24-16,0-2 6 0</inkml:trace>
          <inkml:trace contextRef="#ctx0" brushRef="#br0" timeOffset="396.46">965 1244 85 0,'-6'0'107'0,"-1"0"41"0,4 0 1 0,3 0-20 0,-6 0-11 16,3 0-4-16,3 0-7 0,-7 0-9 0,7 0-1 15,-6 0-3-15,6-2 1 0,0 2 1 0,0 0-1 0,0 0 3 16,0-3-2-16,0 3 1 0,0 0-3 0,0-1-1 16,0 1-3-16,0 0-4 0,0 0-3 0,0-3-6 0,0 3-7 15,0 0-7-15,6-3-6 0,-6 3-8 0,7 0-7 0,-7 0-4 16,3-2-4-16,3 2-4 0,-6 0-6 0,3 0-2 16,-3 0-6-16,7-2-4 0,-1 2-1 0,-2 0-2 0,-4 0-4 15,9 0-2-15,-9 0-3 0,13 0 0 0,-13 0-6 0,3 0-12 16,4 0-4-16,-1 0-9 0,-3 0-9 0,4 0-14 15,-4 0-15-15,3 0-15 0,1 0-20 0,-4 0-22 0,4 0-26 16,-4 0-32-16,3 0-34 0,1-2-7 0,-4 2-10 16,3-3-31-16,1 0-5 0,-4 3-1 0,3-1 39 0</inkml:trace>
          <inkml:trace contextRef="#ctx0" brushRef="#br0" timeOffset="1156.31">1297 1121 138 0,'3'-3'86'0,"-3"-1"33"16,0 1 8-16,6 1-13 0,-6-1-14 0,7 1 2 0,-7 2-2 15,0-5-6-15,0 5-4 0,3-2-5 0,-3 2-1 16,0-2-3-16,0 0-4 0,6 2-2 0,-6-3-2 0,7 3 10 15,-7-3 1-15,0 3-3 0,0-1-1 0,0-2 0 16,0 3-6-16,3 0-5 0,-3 0-6 0,0-2-7 0,0 2-7 16,7 0-8-16,-7 0-5 0,0-3-9 0,0 3 1 0,0 0 5 15,0 0 3-15,0 0 5 0,0 3 0 0,-7-3 3 16,7 0 5-16,0 2 1 0,-3 2-4 0,3-1-7 0,0 0 7 16,-7 1-7-16,1 1-8 0,6-1-7 0,-3 1-6 0,3 2-4 15,-7 0-3-15,1 0-3 0,3 0-1 0,-4 0-5 0,4 2-2 16,3-1 2-16,-6-1 2 0,-1-1-12 0,4 1-14 15,3-2-24-15,-6 2-23 0,2-2 0 0,4-1-10 0,-6 2-20 16,6-2-19-16,-7 1-24 0,7-4-30 0,0 5-30 16,0-4-32-16,-3 0-2 0,3-2-3 0,0 2-21 0,3-2 1 15,-3 0-2-15,0 0 41 0</inkml:trace>
          <inkml:trace contextRef="#ctx0" brushRef="#br0" timeOffset="-463.5">898 1081 74 0,'-7'0'57'0,"1"-3"13"15,6 3-4-15,-3 0 12 0,-4-2-6 0,7 2-8 0,0 0-5 16,-3 0-7-16,3-2-7 0,-6 2-5 0,6 0 0 0,0-3 2 16,-7 3 2-16,7 0 0 0,0 0 3 0,0-2-1 15,0 2-3-15,-3 0-1 0,3 0-1 0,0-2 0 0,0 2 1 0,0 0-2 16,0-2-1-16,0 2 2 0,0 0-1 0,0 0 0 15,0-3-4-15,0 3 3 0,0-3-4 0,0 3 2 0,0 0-1 16,0 0 5-16,0 0 2 0,0 0 3 0,0 0 0 16,0 0 1-16,0 0 4 0,0 0 1 0,0 0 2 0,0 0 1 15,0 0 3-15,0 0 0 0,0 0 3 0,0 0 2 16,0-1 1-16,0 1 2 0,0 0 2 0,0 0-2 0,0 0-2 16,0 0-6-16,0 0-10 0,0 0-3 0,0 0-5 0,0 0-5 15,0-3 5-15,0 3 7 0,0 0 0 0,0 0 0 0,0 0-1 16,0 0 1-16,0 0 2 0,0 0 1 0,0 0 5 0,0 0 10 15,3 0 6-15,-3 0 2 0,0 0 2 0,7 0 1 16,-1 0 0-16,-6 0 3 0,3 0-1 0,-3 0 5 0,10 0 1 16,-10 0-4-16,13 0-1 0,-13 0-6 0,3 0 1 15,10 0-7-15,-10 0-9 0,3 0-6 0,-2 0-13 0,9 0-10 16,-10 0-11-16,6 0-4 0,-2 0-4 0,-1 0-4 0,4 0-5 16,-7 0-1-16,10 0 4 0,-10 0-3 0,10 0-1 15,-10 0-2-15,7 0-4 0,-4 0-13 0,1 0-8 0,-4 0-13 16,7 0-7-16,3 0-7 0,-10 0-12 0,3 0-18 0,1 0-25 15,-4 0-27-15,3 0-41 0,-2-2-40 0,2 2-38 0,0 0-44 16,4-3 36-16,-10 3 13 0,3-2-7 0,4 0-9 16,-1-1-11-16,-6 1 32 0,3 0 6 0,-3 2-10 0,7-2 12 15,-4-1 6-15,-3 0 22 0,0 1 21 0</inkml:trace>
          <inkml:trace contextRef="#ctx0" brushRef="#br0" timeOffset="1493.6399">1355 1081 165 0,'3'-3'99'16,"3"1"42"-16,-6 0-15 0,4-1-24 0,-4 1-20 0,0 2 1 15,6-2-6-15,0 2-3 0,-6-2-2 0,0 2 2 0,4 0 0 16,-4 0-4-16,0 0-4 0,0 2-6 0,6-2-6 15,-6 2-3-15,3 0-2 0,-3 1 0 0,0-1 1 0,0 0-3 16,0 3-4-16,7-2-9 0,-7 1-2 0,6 1-7 16,-6-3-5-16,0 3-4 0,3-1-1 0,-3 1-4 0,0-1-1 15,7 2-4-15,-1-2-2 0,-6 1-1 0,0 2-1 0,3-2-2 16,4-3 2-16,-7 2-3 0,3 1-2 0,-3 0-6 0,7 0-8 16,-1-3-4-16,-6 3-8 0,3-1-7 0,-3 1-4 0,7-2-9 15,-4 1-9-15,-3-2-7 0,0 2-2 0,6-1-9 16,1 0-13-16,-7-1-14 0,3-2-24 0,-3 2-25 0,6 0-24 15,-6-2-8-15,7 0-16 0,-7 0 26 0</inkml:trace>
          <inkml:trace contextRef="#ctx0" brushRef="#br0" timeOffset="1833.7">1593 1083 102 0,'0'-2'119'0,"3"-1"58"0,-3 1-10 16,0 0-20-16,6-1-17 0,-6 1-23 0,7 0-24 15,-7 2-15-15,0-2-10 0,0 2 1 0,0-3 6 0,0 0 2 16,0 3 5-16,0 0-2 0,0 0 8 0,0 0 5 0,0 3-1 16,0 0 4-16,0-3 4 0,0 2 0 0,-7 0 4 0,7 0 3 15,-6 3-2-15,6-3-7 0,-3 3-9 0,3-1-7 16,0 2-6-16,-7-2-7 0,4 3-5 0,3-2-7 15,-13 1 3-15,13 2 3 0,-3-1-10 0,3 0-7 0,-6 0-11 16,-1 0-8-16,4 0-4 0,-3 0-3 0,6 0-1 0,-4 0-4 16,4 0-1-16,-6-1-6 0,-1 0 2 0,4 0 0 15,3 1-4-15,-6 1-18 0,3-1-17 0,3-3-18 0,-7 4-18 16,7-4-4-16,-6 1-12 0,6-1-20 0,-4 1-14 0,4-1-17 16,0 1-26-16,0-3-39 0,-6 3-41 0,6-2-7 0,0-1-31 15,0-2-24-15,0 0 7 0,0 2 45 0</inkml:trace>
          <inkml:trace contextRef="#ctx0" brushRef="#br0" timeOffset="3195.83">1805 1114 76 0,'7'-5'117'0,"-7"2"46"15,3 1 1-15,3 0-21 0,-6-1 0 0,0 1-13 16,4 2-9-16,-4-2-9 0,6 0-3 0,-6-1 3 0,6 3 0 16,-6-3 15-16,0 3-7 0,0-1-13 0,4-2-8 0,-4 3-14 15,0 0-6-15,0 0-7 0,6-2 0 0,-6 2 2 0,0 0 4 16,0 0 2-16,0 0-4 0,0 0-2 0,0 0-5 16,-6 0 2-16,6 0 17 0,0 2-1 0,-4 1-14 0,4-2-6 15,0 2-9-15,-6 0-7 0,0 1-13 0,6 1-6 0,-4-1-8 16,-2 1-2-16,3 2-2 0,-4 0-5 0,1-2-5 15,3 4-2-15,-4-2-4 0,1 0-1 0,2 0 1 0,-2 3-3 16,3-4 0-16,-4 1-1 0,1 2-3 0,6-3-7 0,-3 0-18 16,3 1-22-16,-7-2-25 0,4-1-27 0,3 4-26 15,-6-4-22-15,6-1 19 0,-7 1-3 0,7-1-18 0,0 2-26 16,0-4-30-16,0 2-27 0,0 0-11 0,0-3 5 0,0 2-10 16,0-2-11-16,0 0 16 0,0-2 20 0,7 2 24 0</inkml:trace>
          <inkml:trace contextRef="#ctx0" brushRef="#br0" timeOffset="4169.49">1754 1254 123 0,'-7'2'126'0,"4"0"52"0,3 0-24 0,0 1-33 16,0-1-13-16,3-2-20 0,-3 2-15 0,7-2-9 0,-7 0-1 16,3 3-3-16,-3-3-9 0,6 0-8 0,1 0-8 0,-7 0-4 15,9 0-1-15,-9 0-1 0,4 0-3 0,2 0-3 16,1 0 3-16,-4 0-2 0,-3 0-2 0,13 0-3 0,-13 0-5 15,3 0-4-15,3 0-2 0,-6 0-1 0,4 0 2 0,2 0-7 16,0 0-1-16,-6 0-4 0,4 0-5 0,2 0-5 16,-6 0-11-16,0 0-9 0,3 0-14 0,4 0-9 0,-1 0-26 15,-6 0-29-15,3 0-36 0,-3 0-36 0,10-3 1 0,-10 3-17 16,6 0 2-16</inkml:trace>
          <inkml:trace contextRef="#ctx0" brushRef="#br0" timeOffset="3895.83">1805 1153 100 0,'-6'2'117'16,"3"1"54"-16,-10 2-10 0,13-3-26 0,-4 0-1 0,-2 1-14 16,3-1-10-16,3 0-5 0,0 0-3 0,0 1 2 0,0-3-1 15,0 3 3-15,0-3 1 0,3 0-2 0,3 1 1 0,-6-1-1 16,4 0 4-16,9 0 1 0,-10-1 1 0,3 1-5 16,1 0-1-16,2 0-10 0,-5-3-14 0,8 0-22 0,-2 3 0 15,0-2-16-15,-1 0-15 0,-2 2-16 0,2-2-6 16,-2 2-17-16,3 0-29 0,-4 0-24 0,4-3-13 0,-7 3-27 15,3 0-22-15,1-2-25 0,2 2-17 0,-5 0-9 0,2 0-11 16,0 0-17-16,-2 2 8 0,-4-2-4 0,6 0-15 16,-3 3-10-16,-3-3 4 0,7 0 8 0,-7 0 23 0</inkml:trace>
          <inkml:trace contextRef="#ctx0" brushRef="#br0" timeOffset="3591.85">1799 1148 129 0,'0'-4'134'0,"0"2"59"0,0-1-12 0,0 1-5 16,0-3-26-16,6 3-27 0,-6-1-20 0,0 1-12 0,0 0-7 16,7 0-1-16,-7 2 2 0,0-6 1 0,0 6-3 15,3-1-2-15,3 1 1 0,-6-3 4 0,0 3 4 0,4-2 2 16,-4 2 6-16,6-3 5 0,0 1 3 0,-2 2 1 0,2-2-4 15,-3-1-8-15,4 3 18 0,-1-2-2 0,-3 2-14 16,7 0-15-16,-4 0-20 0,1-2-21 0,3 2-14 0,-4 0-11 16,4-2-3-16,-7 2-4 0,10 0-9 0,-10 0-16 0,7-3-19 15,-4 3-22-15,0 0-20 0,4-3-21 0,-7 3-21 16,10 0 5-16,-10-1 8 0,4-2-10 0,-1 3-12 0,4 0-16 16,-7-2-15-16,4 2-18 0,-1-3-15 0,4 3-5 0,-10-2 8 15,3 2-2-15,10-2-9 0,-13-1-9 0,3 3 9 0,3-2-8 16,1 2 28-16</inkml:trace>
          <inkml:trace contextRef="#ctx0" brushRef="#br0" timeOffset="4576.04">2130 1179 181 0,'0'-3'142'0,"7"3"45"0,-1 0-23 15,-6 0-17-15,3-2-26 0,-3 2-24 0,0-2-7 0,7 2 2 16,-7 0 4-16,6 0 2 0,-6 0 5 0,0 2 11 0,0-2-2 16,0 2-2-16,3-2 2 0,-3 3 1 0,0-3 4 15,0 3-2-15,0-2-3 0,0 2-7 0,0-1-11 0,0 2-12 16,0-1-21-16,0 0-1 0,0-1-8 0,-3 2-13 15,3 2-14-15,0-2-8 0,0-2-5 0,0 2-3 0,0 2-1 16,0-2 0-16,0 1-5 0,0-1-2 0,-6 1-9 0,6-1-8 16,0 2-17-16,0-2-8 0,-7 3-12 0,7-2 4 0,0-3-6 15,0 3-14-15,0 0-17 0,0 0-12 0,0-1-12 16,0-2-10-16,0 3-15 0,0-3-27 0,0 1-28 0,0-1-16 16,-3-2 3-16,3 2-10 0,0-2-22 0,0 0 12 0,0 0-3 15,0-2 28-15</inkml:trace>
          <inkml:trace contextRef="#ctx0" brushRef="#br0" timeOffset="5158.28">2188 1144 108 0,'7'-5'113'0,"-7"-2"45"0,3 2-10 16,3 3-27-16,1-2-23 0,-4-3-12 0,3 2-6 15,1 0-2-15,-4 0-1 0,3 1 5 0,4-1 0 0,-4 1 2 16,4-1-3-16,-7 0 1 0,10 0 5 0,-3-1 1 0,0 0-2 16,-1 2-10-16,4-1-7 0,-3 3-12 0,-7-3-7 0,10 3-10 15,-10 0-7-15,3 0-3 0,-2-1 3 0,9 0 3 16,-10 3 0-16,-3 0-1 0,9 0-2 0,-9 3-4 0,7 0-7 16,-7-1-5-16,6 0-4 0,-6 0-6 0,0 3 2 0,0 0-1 15,0 0-1-15,0-1-1 0,0 3 4 0,0-2 1 16,-6-1 3-16,-1 1-1 0,7 2 5 0,0 0-2 0,-3-5 0 15,-3 5-2-15,3-2-4 0,3-2 0 0,-7 1-5 16,1 1 2-16,2-3-3 0,4 3 0 0,-9-3-4 0,9 3 2 16,-7-3-2-16,1 1 1 0,3-1-2 0,3 2 1 0,-7-1 1 15,4-1-1-15,3 0 0 0,-6 1-1 0,-1-1 2 0,7-2-1 16,-3 3-1-16,3-1 1 0,-6 0 0 0,-1 1 0 16,7-3 0-16,0 2-2 0,-3-2 1 0,3 2 1 0,-7 0 0 15,7-2 0-15,0 3 0 0,0 0 1 0,0-3 3 16,0 1 2-16,-3-1-1 0,3 3 7 0,0-3 1 0,0 2 1 15,0 1 2-15,0-2-1 0,3 2 1 0,-3 0-2 0,0-1-1 16,0 0-1-16,0 0-1 0,7 1 1 0,-7 0 0 0,3 1-1 16,-3-2-3-16,0 1-1 0,7 1 0 0,-7-1-1 0,6 1 0 15,-6-2-2-15,3 4 2 0,-3-2 0 0,7-2 1 16,-1 2-1-16,-6 2 3 0,0-2 7 0,3-2 3 0,4 3 13 16,-7-3 9-16,3 1 7 0,-3 2 5 0,6-3 10 15,-6 3 12-15,7-3 8 0,-7 2 4 0,0-1-2 0,3-1-6 16,3 3-11-16,-6 0-13 0,0-3-10 0,4 0-10 0,-4 0-8 15,0 4-8-15,6-6-7 0,1 1-3 0,-7 2-12 0,0-1-31 16,3-2-45-16,-3 3-51 0,6-3-60 0,-3 0-64 16,-3 0-17-16,7 0-23 0,-1 0-59 0,-6 0-68 0,4 0-20 15,2-3-35-15,0 3 46 0</inkml:trace>
          <inkml:trace contextRef="#ctx0" brushRef="#br0" timeOffset="7597.8">2600 1112 77 0,'-6'0'91'0,"-1"0"24"15,4 0 16-15,-3 0-10 0,2 0-19 0,-2 0-6 16,-1-2 3-16,7 2-1 0,-3 0-1 0,-3 0-6 0,-1 0-3 0,7 0 0 16,-3-3-1-16,-3 3-4 0,6 0 9 0,0 0 8 15,-4-2 6-15,4 2 1 0,0 0 0 0,-6 0 6 0,6 0-1 16,-6-2 2-16,6 2 2 0,0 0-4 0,0 0-8 16,0 0-12-16,0 0 23 0,0-3-3 0,-4 3-7 0,4 0-9 15,0 0-4-15,0 0 4 0,0 0 0 0,0 0 5 0,4 0 5 16,-4 0-1-16,0 0 1 0,0 0 2 0,6 0 0 15,0 0 3-15,-6 0 5 0,4 0 1 0,-4 0-6 0,6 0-8 16,-3 3-7-16,10-3 0 0,-10 2-4 0,4-2-8 0,-1 0-19 16,4 0-6-16,-7 0-14 0,10 0-6 0,-3 0-8 15,-1 0-12-15,1 0-6 0,3 0-3 0,-3 0-3 0,-1 0-7 16,7-2-17-16,-13 2-35 0,14-3-42 0,-8 3-57 0,4 0-43 16,-3-2-40-16,-1 0-59 0,1 0-53 0,3 2-62 15,-3-3-71-15,-7 0 70 0,10-1-1 0,-10 2-30 0,3-1 27 16,1 1-19-16,2 0 36 0,-9-1 73 0</inkml:trace>
          <inkml:trace contextRef="#ctx0" brushRef="#br0" timeOffset="7938.02">2748 1068 12 0,'-3'2'143'16,"3"0"42"-16,-10 1-7 0,10-1-29 0,-6-2-15 0,-1 2-21 15,4 1-20-15,3-1-17 0,-6 1-10 0,-1-2-6 16,7 2-5-16,0 0-1 0,-3-3-8 0,-3 2-4 0,6 0 1 16,0 0 6-16,-4 3 2 0,4-3 7 0,0 1 0 15,-6 2 0-15,-1-4-1 0,7 5-5 0,0-4-7 0,-3 2-7 16,3 1-6-16,0 0 0 0,-6 0-5 0,6 1 2 0,-3-1-4 15,3 0 0-15,0 2-9 0,0-2-4 0,-7 1-1 0,7 0-4 16,-6 0-2-16,6-2-3 0,0 4 1 0,0-4-5 16,0 3-6-16,-3 1-12 0,3-1-10 0,0-3-5 0,0 4-3 15,0-4-10-15,0 2-12 0,0 0-17 0,0-2-22 0,0 3-30 16,0-2-16-16,0-3-33 0,0 3-45 0,0 0-42 16,0-3-14-16,0 1 13 0</inkml:trace>
        </inkml:traceGroup>
        <inkml:traceGroup>
          <inkml:annotationXML>
            <emma:emma xmlns:emma="http://www.w3.org/2003/04/emma" version="1.0">
              <emma:interpretation id="{56B8C15D-F3E6-4FC9-8106-908D29E5C81C}" emma:medium="tactile" emma:mode="ink">
                <msink:context xmlns:msink="http://schemas.microsoft.com/ink/2010/main" type="inkWord" rotatedBoundingBox="28204,12175 28654,12202 28637,12478 28188,12451"/>
              </emma:interpretation>
              <emma:one-of disjunction-type="recognition" id="oneOf1">
                <emma:interpretation id="interp1" emma:lang="" emma:confidence="1">
                  <emma:literal/>
                </emma:interpretation>
              </emma:one-of>
            </emma:emma>
          </inkml:annotationXML>
          <inkml:trace contextRef="#ctx0" brushRef="#br0" timeOffset="8827.71">3430 1156 90 0,'10'0'122'0,"-10"0"44"0,3 0-13 15,-3 0-29-15,7 0-13 0,-1 0-2 0,-6 0-5 0,3 0-8 16,-3 0-6-16,0 3-3 0,7-1-5 0,-7 1-1 16,6-1-5-16,-6 0 7 0,0 1 4 0,0-1-6 0,0 2 0 15,0 2-4-15,3-5-4 0,-3 4-6 0,0-1 1 16,0 2-1-16,7-2-3 0,-7 4-3 0,0-4-6 0,0 1-5 15,0 2-8-15,0-1-4 0,0 0-7 0,0 0-8 0,0-2-6 16,3 4-7-16,-3-4 0 0,0 3-5 0,0 1-1 0,0-1-2 16,0-2-2-16,0 1-2 0,0-1-6 0,6 2-9 15,-6-3-12-15,0 2-9 0,0-2-4 0,7 1-7 0,-7-3-7 16,0 3-10-16,0-3-21 0,0 2-29 0,0-1-43 16,0 0-47-16,0-2-22 0,0 2-21 0,0-3-38 0,0 0-1 15,0 0 8-15,0-3 31 0</inkml:trace>
          <inkml:trace contextRef="#ctx0" brushRef="#br0" timeOffset="9174.34">3459 1180 127 0,'0'-5'133'0,"0"1"51"0,0-1-23 0,0 3-26 0,-3-1-21 16,3-2-23-16,0 3-5 0,0 2-3 0,-6-2 6 0,6-1 1 16,-7 3-4-16,7 0-5 0,-3 0 6 0,3 3 4 15,-6-1 7-15,2 0 3 0,-2 1-6 0,-1-1 1 0,4 3-3 16,3 0-4-16,-9 1-4 0,2 0-9 0,1 0-11 0,-4 4-5 16,4-1-9-16,-4 0-8 0,7 1-9 0,-10 2-8 15,10-3-3-15,-7 0-5 0,-3 2-9 0,10-1 1 0,-7 0-6 16,-3 1-2-16,10-2 0 0,-10 0-1 0,10-1-1 0,-3-1-9 15,-4-1-7-15,4 4-9 0,2-3-14 0,-2-2-11 16,3 1-10-16,-10 1-16 0,13-2-10 0,-3 0-5 0,-4 0-8 16,4-1-7-16,3-2-7 0,-13 4-16 0,13-4-24 0,0 0-5 15,-3 0-7-15,3 3-10 0,0-5-11 0,-7 0-10 16,7 0 9-16,0 0-14 0,0 0 35 0</inkml:trace>
          <inkml:trace contextRef="#ctx0" brushRef="#br0" timeOffset="9443.77">3247 1334 190 0,'6'-2'121'15,"-6"-1"43"-15,0 1-9 0,4 0-11 0,-4-1-14 0,0 1-16 16,0-1-9-16,6 3-6 0,-6 0-4 0,6-1-5 16,-6 1-3-16,0 0 5 0,0-3 3 0,4 3 1 0,-4-3 7 15,0 3 1-15,6 0 3 0,-3 0-2 0,-3 0-1 0,7 0-2 16,-1 0-1-16,-3 0 3 0,-3 0-4 0,13 0 23 0,-13 0 22 15,10 0 1-15,-7 0-6 0,4 0-21 0,-1 0-24 16,4 0-18-16,-7 0-21 0,10 0-20 0,-10 0-13 0,3 0-8 16,4 0-6-16,-4 0-6 0,4-2-18 0,-3 2-37 0,2 0-34 15,1-2-42-15,-4 2-38 0,4-2-50 0,-7 2-12 16,10-3 2-16,-10 1-27 0,10 2-26 0,-3-2-30 0,-7-1 18 16,10 1-12-16,-10-1-13 0,4 3 19 0,-4-1 39 0</inkml:trace>
          <inkml:trace contextRef="#ctx0" brushRef="#br0" timeOffset="8418.41">3067 1175 185 0,'3'-2'117'0,"-3"2"41"16,6 0-19-16,1 0-20 0,-7-2-2 0,3 2-14 0,-3 0-10 15,6 0-9-15,-6 2 1 0,0-2-5 0,0 0-6 16,0 2-7-16,0 0-5 0,0 1 4 0,0 0 7 0,0-2 3 16,0 2 0-16,0-1-2 0,0 2 0 0,-6 2-9 15,6-4-4-15,0 2-6 0,0 2-7 0,-3-2-4 0,3 1-7 16,0 2-5-16,0-3-10 0,-7 1-5 0,7-1-7 0,-6 1-2 15,6 2-6-15,0 0 2 0,0 0 0 0,0-2-4 16,0 2-8-16,0-2-15 0,0 1-18 0,-3-1-19 0,3 2-18 16,0-2-19-16,0 2-24 0,0-3-31 0,0 1-24 0,0 0-10 15,3 0-28-15,-3-1-39 0,0 1 3 0,0-2-4 0,0-2 35 16</inkml:trace>
        </inkml:traceGroup>
        <inkml:traceGroup>
          <inkml:annotationXML>
            <emma:emma xmlns:emma="http://www.w3.org/2003/04/emma" version="1.0">
              <emma:interpretation id="{384D952D-67B9-401C-B013-EA5E248DD9E1}" emma:medium="tactile" emma:mode="ink">
                <msink:context xmlns:msink="http://schemas.microsoft.com/ink/2010/main" type="inkWord" rotatedBoundingBox="28857,12241 29144,12258 29133,12440 28846,12423"/>
              </emma:interpretation>
            </emma:emma>
          </inkml:annotationXML>
          <inkml:trace contextRef="#ctx0" brushRef="#br0" timeOffset="10031.97">3739 1199 5 0,'7'0'162'0,"-1"-3"61"0,-6 3-8 0,3 0-9 16,4 0-34-16,-7 0-34 0,0 0-31 0,3 0-12 0,-3 0-4 15,6 0-2-15,-6 0 20 0,0 0-1 0,7 0-2 0,-7 3-7 16,0-3-4-16,0 0-8 0,0 0-3 0,0 2-1 15,0-2 1-15,0 2 0 0,0-2-1 0,0 2-7 0,0 1-10 16,0 0-17-16,0 1-10 0,0-2-8 0,-7 1 5 0,7-2-1 16,0 5-2-16,-6-2-3 0,6-2-5 0,0 4 0 15,0-2-3-15,-3-2-1 0,3 2-6 0,0 2-2 0,0-2-5 16,-7 1-1-16,7-1-3 0,-3 1 1 0,3 0 1 16,0 0-2-16,0 0 3 0,-6-4 3 0,6 4 11 0,-7 0 0 15,7 0 7-15,0-1 5 0,-3-2 1 0,3 4 2 0,0-2-3 16,-6-2-3-16,6 3-4 0,-4-3-4 0,4 3-1 0,0-3-5 15,0 3-1-15,-6-2 2 0,6-2 0 0,0 2 0 16,0-1-1-16,-7 3-1 0,7-3 2 0,0 1 9 0,0-3 5 16,0 2 2-16,0 0 6 0,0 0 5 0,0 1 8 15,7 0 12-15,-7-3 13 0,6 1 6 0,-6-1 9 0,0 0 4 16,10 3 8-16,-10-3-1 0,3 0 1 0,4 0 0 0,-1 0-5 16,-3 0-5-16,4 0 4 0,-4 0-12 0,10 0-17 0,-10 0-23 15,7 0-14-15,-4 0-12 0,4 0-5 0,3 0-5 16,-10 0-2-16,7 0-6 0,2 0-1 0,-2 0-5 0,-7 0-13 15,10 0-16-15,-10 0-28 0,10 0-36 0,-3 0-33 0,0 0-32 16,-4 0-39-16,4 0-54 0,-1 0-63 0,1 0-77 16,0-3-78-16,-4 3 55 0,4 0-26 0,-4-1-33 0,4 1-10 15,-4-3 14-15,4 0 65 0</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2:43.08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EF7496A4-41CA-4003-8752-15E0007E0738}" emma:medium="tactile" emma:mode="ink">
          <msink:context xmlns:msink="http://schemas.microsoft.com/ink/2010/main" type="inkDrawing" rotatedBoundingBox="25417,10987 25734,12118 25382,12216 25066,11085" semanticType="callout" shapeName="Other">
            <msink:sourceLink direction="with" ref="{27CDD0C9-C673-476A-AD89-519E659BE217}"/>
          </msink:context>
        </emma:interpretation>
      </emma:emma>
    </inkml:annotationXML>
    <inkml:trace contextRef="#ctx0" brushRef="#br0">0 37 161 0,'3'-5'119'16,"-3"3"48"-16,7-3-21 0,-1 3-25 0,-6-2-5 0,10 1-10 15,-10 1-6-15,3-3-3 0,10 3 0 0,-10-1-1 0,7 1-3 16,2 0-3-16,-8 2 8 0,9-3 3 0,-1 3 1 0,1 3-4 15,0-3-1-15,3 2-5 0,0 0-8 0,-6 3-8 16,13 2-1-16,-7-3-9 0,-7 6-5 0,7-1-7 0,0 3-7 16,-6 0-4-16,0 0-8 0,-1 4-6 0,-2 0-6 0,-4 0-4 15,4 5-1-15,-1-2-6 0,-6 4-2 0,0 0-4 16,0 4 0-16,-13-2-1 0,13 3 0 0,-3 0-2 0,-7 3-2 16,-3-4 7-16,4 1 1 0,-7 3 20 0,6 0 18 0,0-1 16 15,1 0 15-15,-7 0 5 0,6 1-4 0,-3-3-15 0,10-3-11 16,-10-1-12-16,10-3-10 0,-4 0-6 0,7-2-2 15,0 0-2-15,0-3 1 0,0 0 2 0,7 2-1 0,-4-1 1 16,10-3 0-16,-10 2 3 0,10 1 7 0,-3-4 6 16,-1 4 10-16,1 0 7 0,12-1 5 0,-12 0 7 0,6 1 10 15,0-4 8-15,-3 3 20 0,3-1 14 0,-6-3 12 0,6-1 7 16,0 0 3-16,-6-1 17 0,6-1 6 0,-7-1-4 16,4-1-15-16,3-1-18 0,-6-1-19 0,-7 0-17 0,10 0-22 15,-3-4-17-15,-7 2-10 0,10 0-11 0,-10-1-14 0,7-2-6 16,-4 0-8-16,1 0-10 0,2 0-33 0,-2 0-46 0,2-2-69 15,-5 2-95-15,8-6-118 0,-8 5-76 0,5-4-129 16,4 0-151-16,-10 0 61 0,7-1-4 0,3-1 20 0,-10-1 20 16,10 1 205-16</inkml:trace>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3:15.58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BFDD6D66-712C-4531-94DB-505AAADB5C03}" emma:medium="tactile" emma:mode="ink">
          <msink:context xmlns:msink="http://schemas.microsoft.com/ink/2010/main" type="inkDrawing" rotatedBoundingBox="26971,9631 29563,9327 29568,9368 26976,9672" shapeName="Other">
            <msink:destinationLink direction="with" ref="{72AABCE2-6B98-487F-B34A-89A21D8CFDF4}"/>
          </msink:context>
        </emma:interpretation>
      </emma:emma>
    </inkml:annotationXML>
    <inkml:trace contextRef="#ctx0" brushRef="#br0">-1 305 14 0,'0'0'54'0,"0"2"11"0,0-2 2 0,4 2-7 0,-4 0 2 16,0-2-1-16,0 3-10 0,0-3-4 0,0 2-8 15,0-2-2-15,0 0 1 0,0 0-3 0,0 2-1 0,0-2-3 16,0 0-4-16,0 3 3 0,0-3 0 0,0 0 1 0,0 0-2 16,0 0 0-16,0 0-2 0,6 0-3 0,-6 0 0 0,0 0-3 15,0 0-2-15,0 0 1 0,0 0-1 0,0 0-2 0,0 0 0 16,0 0-2-16,0 0-3 0,0 0 0 0,0 0-1 15,0 0-2-15,0 0-3 0,0 0 3 0,0 0-4 0,0 0 2 16,0 0 2-16,0 0-1 0,0 0 2 0,0 0-3 16,0 0 3-16,0 0 1 0,0 0-2 0,0 0 1 0,0 0 1 15,0 0-2-15,0 0 2 0,0 0-2 0,0 0 4 16,0 0 1-16,0 0 1 0,0 0 1 0,0 0-1 0,0 0 3 16,0 0-1-16,0 0-2 0,0 0 2 0,0 0-1 0,0 0 1 15,0 0-1-15,0 0 0 0,0 0-2 0,3 0-2 0,-3 0-1 16,0 0 2-16,0 0-2 0,0 0 0 0,0 0-2 0,0 0 3 15,0 0 0-15,0 0 1 0,0 0 0 0,0 0-4 16,0-3-1-16,0 3 0 0,0 0 2 0,0 0-2 16,0 0 3-16,0 0-2 0,0 0-1 0,0 0 1 0,0 0-2 15,7 0-2-15,-7 0 1 0,0 0-2 0,0 0-2 0,6 0 0 16,-6 0 4-16,0 0-1 0,3-2-2 0,-3 2 3 0,0 0-1 16,7 0 0-16,-4-2 1 0,-3 2 1 0,6 0 0 0,1-3 4 15,-7 3-4-15,3 0-1 0,-3 0 1 0,0-2-2 16,13 2 4-16,-13 0-1 0,3 0 0 0,4 0-1 0,-7-2 0 15,3 2-1-15,3 0-5 0,1 0 1 0,-7-2 0 16,3 2 0-16,3 0 2 0,-2 0-3 0,-4 0-1 0,6 0 1 16,0 0 1-16,-2 0 2 0,2 0 3 0,-3 0-1 0,4-3 3 15,-1 3 2-15,-3 0 2 0,4-3 0 0,-1 3 1 16,4 0-1-16,-10 0-2 0,3 0 2 0,10 0 0 0,-10-1-3 16,4 1-3-16,-4 0-1 0,10 0 2 0,-10 0-3 0,-3 0-1 15,13 0 0-15,-10 0 1 0,4 0-4 0,2-3 0 0,-2 3-1 16,2 0 0-16,-6 0 3 0,4-2-2 0,-1 2-1 15,-2 0 1-15,5 0 0 0,4-3 0 0,-10 3 2 0,10-2 0 16,-3 2-2-16,-7 0-3 0,10 0 4 0,-3-2-2 16,-7 2 1-16,10 0-1 0,-10-3 0 0,10 3 0 0,-4 0 0 15,1 0 0-15,-4-2 0 0,4 2 0 0,0 0 0 0,-1-2 3 16,1 2-1-16,3 0-4 0,-10-2 2 0,10 2 0 0,-3 0 0 16,-1 0 2-16,1-3-2 0,0 3 0 0,3-3 0 0,-10 3 0 15,6 0 1-15,4 0 1 0,-3-1-2 0,0 1 0 16,-1 0 0-16,4-3 1 0,-3 3 3 0,-7 0-4 0,13 0 2 15,-3-2 1-15,-3 2 1 0,-1-3-2 0,1 3 4 16,0-1 0-16,6 1 1 0,-7-3-2 0,7 0 1 0,1 3 1 16,-1-4 2-16,0 4 2 0,3-2 3 0,-3-4 0 0,7 5-1 15,-4-2 0-15,0-2 1 0,4 3 1 0,-4 0 1 0,7-3-2 16,-4 3-3-16,-2-3 1 0,2 3 1 0,-3-3-4 16,4 3-3-16,-7-1 1 0,-3 1-2 0,10-3-4 0,-7 3 0 15,-4-1-1-15,5 3 1 0,-1-1-1 0,-7-2 0 16,7 3 2-16,-6 0 1 0,6-2-3 0,-3 2 2 0,-3-3 0 15,6 3 2-15,-7-2-3 0,1 2 4 0,0 0 2 0,-1-2-2 16,7-1 4-16,-3 3-1 0,0-2-1 0,0 2 4 16,0-2 1-16,3-1 0 0,-3 3 0 0,0-2 2 0,9-1-2 15,-6 3-1-15,-3-4 1 0,3 2-4 0,7 2-2 0,-7-3 0 16,-3 1-2-16,3 0-3 0,6-1-1 0,-5 3 2 0,-5-2-1 16,11 0-1-16,-7 2 0 0,0-2 0 0,-6-1 0 15,6 0 0-15,-3 3 0 0,3-1 0 0,0-2 0 0,-6 1 0 16,12-1 1-16,-12 1 1 0,6 2-1 0,0-2-1 15,0-1-2-15,-6 3 4 0,6-2-2 0,-3 0 0 0,0 0 0 16,-1-1 2-16,4 0 2 0,-3 3 0 0,0-4 5 0,3 4-2 16,0-5 1-16,0 3-3 0,1 0 2 0,-1-1-2 0,3 1-2 15,0-1-3-15,-3 2 4 0,7-5-2 0,-4 4-2 0,4 0-2 16,-4 0 6-16,4-1-3 0,-11 1-3 0,11 0 2 16,-4-1 0-16,-3 1 0 0,0-1 0 0,1 3 0 0,-1-1 2 15,-3 1-4-15,-1-3 2 0,-2 0-3 0,6 3 7 16,-6-2-3-16,-1 2-3 0,1-2 2 0,-3 2 0 0,2 0 2 15,4 0-2-15,-10-2 0 0,7 2 0 0,3 0 0 16,-10-3 0-16,3 3 0 0,4 0 1 0,-3 0 0 0,2-2-1 0,-6 2 0 16,10-2 2-16,-10 2-1 0,10-3-1 0,-3 3 0 15,-7-2 0-15,10-1 0 0,-10 3 0 0,4-1 0 0,2 1 0 16,-2-3 0-16,-4 3 0 0,7-2 0 0,-4 2 0 16,1-3 0-16,-4 3 1 0,10 0 1 0,-13-2 1 0,9 2 2 15,-9 0 1-15,4 0 5 0,-4-2 6 0,6 2 13 0,0-3 9 16,-6 3 2-16,0 0 3 0,0 0-2 0,4 0 11 15,-4 0-4-15,0 0-2 0,6 0-3 0,-6 0 3 0,0-2-1 16,0 2 3-16,0 0-2 0,0 0 2 0,0 0-2 0,0 0 2 16,0 0-4-16,0 0 2 0,0 0 4 0,0 0 2 0,0 0 3 15,0 0-1-15,0 0 5 0,0 0-1 0,0 0-3 16,0 0-5-16,0 0-1 0,-6 0-7 0,6 0-7 0,0 0-2 16,0 0-2-16,-4 0-3 0,4 0 3 0,0 0-4 15,0 0 0-15,0 0-2 0,0 0-7 0,0 0-4 0,0 0-5 16,0 0-1-16,-6 0-4 0,6 0-3 0,0 0-16 0,0 0-26 15,-6-2-44-15,6 2-58 0,0 0-77 0,0-3-99 0,0 3-122 16,-4 0 1-16,4-2-93 0,0-1-64 0,-6 3-27 16,3-4 148-16</inkml:trace>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3:21.30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2AABCE2-6B98-487F-B34A-89A21D8CFDF4}" emma:medium="tactile" emma:mode="ink">
          <msink:context xmlns:msink="http://schemas.microsoft.com/ink/2010/main" type="inkDrawing" rotatedBoundingBox="29895,9144 31300,9687 31161,10046 29756,9503" semanticType="callout" shapeName="Other">
            <msink:sourceLink direction="with" ref="{BFDD6D66-712C-4531-94DB-505AAADB5C03}"/>
            <msink:sourceLink direction="with" ref="{1D1954C5-AD28-4FE1-BAC7-45B161BC6491}"/>
          </msink:context>
        </emma:interpretation>
      </emma:emma>
    </inkml:annotationXML>
    <inkml:trace contextRef="#ctx0" brushRef="#br0">32 147 216 0,'-6'0'145'16,"2"0"31"-16,4-2-23 0,-6 2-17 0,3-2-27 0,3-1-29 15,0 3-17-15,-7-2-10 0,7 2-7 0,-6-2-6 16,6-1-6-16,6 1-2 0,-6-1-3 0,7-1 5 0,-7 1 0 16,3-1 3-16,3-1 4 0,4-2 2 0,0 1 6 0,2-2 11 15,1 1 1-15,10-2 2 0,-4 0-1 0,4-1-7 16,2-2-3-16,1 3-11 0,6 0-8 0,-6 2-8 0,3 0-10 15,-3 2-4-15,0 2-2 0,-1 2-4 0,-9 1 2 16,10 1-3-16,-10 2 0 0,0 2-1 0,0 2 1 0,-6 0-2 16,0 2 1-16,3 3-3 0,-4 0 4 0,-6 1-2 0,10 4 0 15,-3-1-3-15,-10 3 0 0,3 2-1 0,10 0 2 0,-10 0 0 16,4 3 0-16,-4 1 4 0,10 0-4 0,-10 2 2 0,10 1 0 16,-3-3 0-16,-1 0 0 0,7 4 1 0,-6-6-1 15,6-2 2-15,0 1 3 0,3-2 2 0,4-3 0 0,-10-1 5 16,16-2 7-16,-10-3-1 0,0 1 2 0,10-2 5 15,-9-4 2-15,5-1 2 0,-5 2 5 0,9-2 4 0,-4-3 10 16,-5 0 5-16,6 1 5 0,-4 0 1 0,4-3-5 0,-7 1-3 16,4-1-1-16,2 0-1 0,-5 0 14 0,-1-1 4 0,4 1 2 15,-4-3-6-15,3 0-7 0,-2-1-9 0,2 2-11 16,-6-3-13-16,4 0-11 0,-1 0-3 0,-3 1-3 0,7-3 1 16,-4 0-3-16,-3-3-3 0,6 4-3 0,-9-4-7 0,3 4-10 15,0-4-21-15,1 1-29 0,-1 0-34 0,-7-1-50 16,1 1-6-16,0 0-29 0,3-1-61 0,-10 3-86 0,3 0-84 15,-3 3-89-15,-3-2-10 0,0 2 163 0</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3:26.52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C27BB1C-F4D2-4241-8EAE-C4A908AA0593}" emma:medium="tactile" emma:mode="ink">
          <msink:context xmlns:msink="http://schemas.microsoft.com/ink/2010/main" type="writingRegion" rotatedBoundingBox="31266,10093 33185,10407 33124,10783 31205,10469"/>
        </emma:interpretation>
      </emma:emma>
    </inkml:annotationXML>
    <inkml:traceGroup>
      <inkml:annotationXML>
        <emma:emma xmlns:emma="http://www.w3.org/2003/04/emma" version="1.0">
          <emma:interpretation id="{C5B83E1D-F351-4FC9-B2A0-C0F911198599}" emma:medium="tactile" emma:mode="ink">
            <msink:context xmlns:msink="http://schemas.microsoft.com/ink/2010/main" type="paragraph" rotatedBoundingBox="31266,10093 33185,10407 33124,10783 31205,10469" alignmentLevel="1"/>
          </emma:interpretation>
        </emma:emma>
      </inkml:annotationXML>
      <inkml:traceGroup>
        <inkml:annotationXML>
          <emma:emma xmlns:emma="http://www.w3.org/2003/04/emma" version="1.0">
            <emma:interpretation id="{409BB242-EC09-4559-82EF-95D03714D927}" emma:medium="tactile" emma:mode="ink">
              <msink:context xmlns:msink="http://schemas.microsoft.com/ink/2010/main" type="line" rotatedBoundingBox="31266,10093 33185,10407 33124,10783 31205,10469"/>
            </emma:interpretation>
          </emma:emma>
        </inkml:annotationXML>
        <inkml:traceGroup>
          <inkml:annotationXML>
            <emma:emma xmlns:emma="http://www.w3.org/2003/04/emma" version="1.0">
              <emma:interpretation id="{1D1954C5-AD28-4FE1-BAC7-45B161BC6491}" emma:medium="tactile" emma:mode="ink">
                <msink:context xmlns:msink="http://schemas.microsoft.com/ink/2010/main" type="inkWord" rotatedBoundingBox="31263,10114 32898,10382 32852,10664 31217,10396">
                  <msink:destinationLink direction="with" ref="{72AABCE2-6B98-487F-B34A-89A21D8CFDF4}"/>
                </msink:context>
              </emma:interpretation>
              <emma:one-of disjunction-type="recognition" id="oneOf0">
                <emma:interpretation id="interp0" emma:lang="" emma:confidence="1">
                  <emma:literal/>
                </emma:interpretation>
              </emma:one-of>
            </emma:emma>
          </inkml:annotationXML>
          <inkml:trace contextRef="#ctx0" brushRef="#br0">416 102 182 0,'0'-1'135'0,"0"-4"53"0,0 0-11 0,0 3-2 15,0-1-27-15,0 1-29 0,0 0-26 0,0-1-16 0,0 1-10 16,0-1-7-16,0 2-3 0,0-2-7 0,0 3 7 0,0-2 2 16,0 2 0-16,0-3 6 0,0 3 4 0,6-2 2 0,-3 2 6 15,-3-2 2-15,7-1 5 0,-1 3 2 0,-6-2 0 16,3 2 3-16,4-2 1 0,-1 2 0 0,4-3 0 0,-7 3 4 15,4-2 27-15,-1 2 4 0,4 0-9 0,-7-3-12 0,10 3-22 16,-10-1-23-16,10-2-16 0,-4 3-19 0,-5 0-11 16,9 0-4-16,-10-2-5 0,6 2-12 0,-2 0-15 0,-1 0-20 15,4-3-18-15,-7 3-27 0,4 0-30 0,-1-2-29 0,-3 2-13 16,10 0 10-16,-13 0-7 0,3 0-19 0,4 0-34 16,-7 0-41-16,3 0-35 0,-3 0-9 0,0 0-36 0,0 0 15 15,0-2 25-15</inkml:trace>
          <inkml:trace contextRef="#ctx0" brushRef="#br0" timeOffset="250.48">573 33 145 0,'-6'2'118'0,"-1"3"54"0,4-3-14 16,3 2-23-16,-6-1-11 0,3 2-20 0,3-3-17 0,-7 0-9 15,1 3-6-15,6 0-3 0,-4 0-5 0,-2-1 0 0,3 1-6 16,3-1 1-16,-7 1 3 0,1 0-1 0,3 1-5 15,3-1-7-15,-7 2-4 0,1-2-6 0,3 2-7 0,3 0-6 16,-7 0-8-16,4 0-5 0,3 0-2 0,-6-2-5 16,-1 2-5-16,4 0 4 0,3-1-8 0,-7 2-13 0,4-1-16 15,3-3-15-15,0 4-15 0,-6-4-26 0,6 3-13 16,-7-5-4-16,7 3-13 0,0 0-13 0,0-3-13 0,0 2-7 16,0-1-2-16,0-1 5 0,0 3-2 0,0-5 6 0,0 2 18 15,0 1 1-15</inkml:trace>
          <inkml:trace contextRef="#ctx0" brushRef="#br0" timeOffset="1268.1699">776 82 155 0,'0'-5'147'0,"0"1"56"16,0 1 0-16,0-2-10 0,-6 3-30 0,6-3-26 0,0 3-22 15,0 0-12-15,-7-1-1 0,7 1 12 0,0 2-2 16,0-3-4-16,-3 3-8 0,3 0-4 0,0 0-2 0,-7 0-4 15,1 3 1-15,6-1-2 0,-3-2-5 0,3 5-2 16,-10-3-5-16,10 3-6 0,-13 0-1 0,13 0 8 0,-3 1-15 16,-7-1-15-16,4 2-17 0,-4 3-10 0,4-1-8 0,3 0-4 15,-10-2-3-15,10 2-2 0,-10 1-2 0,10-1-2 16,-7-2-9-16,3 0-9 0,1 3-16 0,3-3-21 0,-4-1-19 0,4-1-9 16,-3 0 0-16,-1 0-16 0,7-1-14 0,-3 1-25 15,3-3-26-15,-6 3-25 0,-1-3-31 0,7 0-4 0,-3 1 10 16,-4-1 3-16,7-2 7 0,0 0 18 0,-3 3 26 15,3-3 18-15,0 0 27 0,-6 0 39 0,6 0 21 0,-7 0 18 16,7-3 11-16,0 3 4 0,0 0 8 0,0 0 2 16,0 0 6-16,0-2 8 0,0 2 7 0,0 0 8 0,0 0 9 15,7-3 15-15,-7 3 12 0,6-2 24 0,-6 2 12 0,0-2-2 16,3-1-4-16,-3 3-6 0,7-2-4 0,-4 2 9 0,-3 0 4 16,7 0-2-16,-1-2 2 0,-6 2 1 0,3 0-2 0,-3-2-1 15,7 2-4-15,-1 0-3 0,-6 0 4 0,0-3 8 16,3 3 5-16,4 0-3 0,-7-3 1 0,3 3-1 0,-3 0-6 15,6 0-5-15,1-1-7 0,-7 1-5 0,0-3-5 16,10 3-8-16,-10 0-8 0,3 0-11 0,-3-2-7 0,13 2-11 16,-13 0-7-16,3-3-5 0,3 1-5 0,1 2 0 15,2-2-3-15,-5 2-6 0,-4-3-9 0,12 3-10 0,-12-2-11 0,10 2-15 16,-7-2-13-16,-3 2-18 0,13 0-18 0,-10 0-12 16,4 0-9-16,-4 0-11 0,3 0-11 0,1-2 2 0,-4 2-6 15,-3 0-16-15,13 0-21 0,-13-3-20 0,10 3 8 16,-10 0-31-16,3-3 9 0</inkml:trace>
          <inkml:trace contextRef="#ctx0" brushRef="#br0" timeOffset="730.4">737 65 102 0,'7'-2'84'0,"-7"0"20"0,3-1 8 15,-3 1-12-15,6 2-17 0,1-2-13 0,-7-1-7 0,3 3 10 16,-3 0 1-16,0-2 2 0,0 2-4 0,7 0 1 0,-7 0-4 15,6 0 1-15,-6 0-2 0,0 0-2 0,0 2-4 16,0-2 0-16,0 0-1 0,0 3 3 0,0-1 2 0,0 0 0 16,0-2-2-16,0 5-4 0,0-5-2 0,0 5-5 15,0-3 0-15,0 1-4 0,0-2-1 0,0 4-1 0,0 0 1 16,0 0-2-16,0-1-5 0,0 1-2 0,0-1-6 0,0 1-1 16,0 0-6-16,0 2-5 0,0-3-4 0,0 2-4 0,0 0-2 15,0-1-3-15,0 0-5 0,0 1 2 0,0 0-4 16,3-2-1-16,-3 3 0 0,0-2 2 0,0 1-2 0,7 0 2 15,-7 0-2-15,0-1-2 0,0 0-4 0,0 1-3 16,0 0-7-16,0-2-12 0,3 3-8 0,-3-2-16 0,0-3-12 16,0 2-11-16,0 1-12 0,0 0-8 0,0-3-7 0,6 1-14 15,-6-1-15-15,0 1-20 0,0-1-8 0,7-2-19 16,-7 0-14-16,0 0-15 0,0 0 8 0,0 0-1 0,0 0 26 16</inkml:trace>
          <inkml:trace contextRef="#ctx0" brushRef="#br0" timeOffset="-1231.3599">-61 68 178 0,'-6'-5'121'15,"6"0"44"-15,0 3-14 0,0-3-18 0,0 3-20 0,0-2-23 16,-3 1-20-16,3-2-14 0,0 3-6 0,0 0-4 0,0-1-4 15,0-1-6-15,0 2-1 0,0-4-2 0,0 4 3 0,3 0 3 16,-3 0-1-16,0-1 4 0,6 1 0 0,1-3 5 16,-7 3 4-16,3-1 1 0,3 2 0 0,-2-5 2 0,2 4 9 15,1 0 2-15,2 0 1 0,-6-1 3 0,4 1-3 0,2-3-6 16,-2 3-11-16,3-1-6 0,-1 2-13 0,4-2-8 16,-3 0-6-16,-7 3-6 0,10-2-3 0,-10 0-2 0,7 2-2 15,-4 0-1-15,4 0-2 0,-4 0 0 0,4 0 0 0,-4 0 0 16,-2 2 0-16,8-2 0 0,-8 2 0 0,2-2 2 15,-3 3-3-15,10 0 1 0,-10-2 0 0,-3 2 0 0,10-1 0 16,-10 3 1-16,6-3-1 0,1 1 4 0,-7-1-1 0,3 0 3 16,-3 0 4-16,7 4 2 0,-7-5 5 0,6 2 0 0,-6-1-3 15,0 1 0-15,0-1-6 0,0 3 1 0,-6-3-4 16,-1-2-3-16,7 2-2 0,-3 0 0 0,3 1 0 0,-7 0 0 16,1-1 2-16,-4-2-1 0,10 4-1 0,-3-4 0 15,-10 3 0-15,10-1 0 0,-7 0 0 0,4 1 0 0,0-1 0 16,-4-2-3-16,7 4 3 0,-10-4 0 0,10 3-1 0,-10-1 0 15,9-2 1-15,-2 3 0 0,3-3-2 0,-4 2 0 0,1-2 1 16,6 2-2-16,-3-2 0 0,-4 3 0 0,4-3 3 16,3 2 0-16,0-2 0 0,-6 0 3 0,-1 2-2 0,7 1-1 15,0-3 2-15,0 2 0 0,0-2 0 0,0 3 2 16,0-3 1-16,0 1 1 0,0-1 1 0,7 3 1 0,-7-1 0 16,6-2 1-16,-6 3-1 0,0-1-3 0,0 0 2 15,3 1-2-15,4-1-1 0,-7-2 2 0,3 2-1 0,-3 1 1 0,0 2 2 16,6-4-3-16,1 2 1 0,-7-1 0 0,3 3 0 15,3-3 1-15,-6 3-2 0,4-3 1 0,-4 0 0 0,6 4 0 16,1-4-1-16,-7 2-1 0,3 1 1 0,-3-3 0 0,6 3-3 16,1-1 1-16,-7-1 1 0,3 2-3 0,-3-3-3 15,6 3 4-15,-6-3-2 0,4 3-8 0,-4-3-10 0,0 1-13 16,6-2-13-16,-6 2-14 0,6 0-18 0,-6-1-13 0,0-2-11 16,0 4-15-16,4-4-18 0,-4 3-17 0,0-1-18 15,6-2 3-15,-6 2-11 0,0-2-17 0,0 3-35 0,0-3 2 16,0 0-15-16,0 2 35 0</inkml:trace>
          <inkml:trace contextRef="#ctx0" brushRef="#br0" timeOffset="-2001.06">42 58 163 0,'0'-4'94'0,"0"-1"40"0,0 1-11 0,0-1-26 16,0 0-24-16,0 0-8 0,0 1-7 0,0 2-6 0,0-4-6 15,0 4-2-15,0 0-5 0,0 0-5 0,0-1 1 0,0 1-4 16,0 0 5-16,0-1 7 0,0 3 9 0,0 0 5 0,0-2 1 16,0 2 2-16,0 0-2 0,0 0 2 0,0 2 8 15,0-2 1-15,-3 0 3 0,3 0-2 0,0 3-3 0,0-1-3 16,0-2-2-16,0 0 3 0,0 2 2 0,0 1-1 16,0-1 2-16,0 0 0 0,0 0-1 0,-6 1 1 0,6 0-1 15,0-1-2-15,0 2-2 0,-7 1-8 0,7-3-7 0,0 3-11 16,0-1 2-16,-3 1-10 0,3 0-8 0,0 2-6 15,0-2-5-15,-6 0-4 0,6 1-1 0,0-1-3 0,-7 0-2 16,7 2 5-16,0-1-3 0,-3-1-4 0,3 2-5 0,0-2-11 16,-7-1-20-16,7 4-14 0,0-4 0 0,0 1-11 0,0 0-8 15,0 1-12-15,0 0-18 0,0-4-15 0,0 2-17 16,0 1-22-16,0 0-21 0,0-3-28 0,0 1 8 0,0-2-10 16,0 2-23-16,0 0-14 0,0-3 3 0,0 0 14 15,0 0 17-15</inkml:trace>
          <inkml:trace contextRef="#ctx0" brushRef="#br0" timeOffset="-769.17">255 89 76 0,'6'-3'93'16,"1"1"23"-16,-4 2 5 0,3-2-18 0,-3-1-23 15,-3 1-19-15,13-1-11 0,-13 3-4 0,4-1-1 0,2-2 2 16,-6 3 3-16,3 0-2 0,4-2-1 0,-1 2-2 16,-6 0-2-16,3 0-1 0,4 0 3 0,-7 0 0 0,0 2-2 15,3-2-1-15,-3 3-2 0,0-2 1 0,6-1-2 0,-6 5-2 16,0-2-8-16,0-1-2 0,7 0-3 0,-7 3-4 0,0-3 3 15,0 3 5-15,0-1 1 0,0-1 3 0,0 2 5 16,-7-1 4-16,7 1 2 0,0-3 8 0,-6 3 3 0,6 0 2 16,0-1 2-16,-3-1 0 0,3 1-2 0,0-1-4 0,-7 2-5 15,4-4-7-15,3 5-10 0,-6-4-9 0,-1 0-7 16,4 0-6-16,3 1-2 0,-10-1 0 0,10 0-2 0,-6 1-3 16,-1-3 2-16,4 0-2 0,-3 0-1 0,3 0 1 0,3 0-1 15,-13 0 0-15,13 0 0 0,-4-5 0 0,-2 5-3 0,0-5-1 16,2 3-1-16,4 0-1 0,-6 0 1 0,3-4-2 15,3 2-6-15,0 2-3 0,-7-1-5 0,7-1-5 0,0-1-1 16,0 1-3-16,0 1-1 0,0-2-1 0,7 1 2 16,-7-1-8-16,0 3-2 0,3-3-8 0,3 2-16 0,-6 2-12 15,4-4-21-15,2 0-25 0,0 3-4 0,-6-1-18 0,4-1-21 16,-4 1-30-16,13 1-25 0,-13-1-17 0,3-1 7 0</inkml:trace>
          <inkml:trace contextRef="#ctx0" brushRef="#br0" timeOffset="2007.86">1085 86 117 0,'-3'3'139'0,"3"-1"61"16,-13 0-19-16,13 1-17 0,-3-1-29 0,-4 1-27 15,4-2-19-15,-3 4-13 0,-1-2-6 0,7-1-5 0,-3 0-4 16,-4 3-6-16,4-1-3 0,-3 2-3 0,-1-2 0 15,4 3-3-15,3-2-6 0,-13 0-8 0,13 2-1 0,-3-3-5 16,-3 3-2-16,2 0-7 0,-2 0-4 0,0 2-4 0,2-2-1 16,4 2-3-16,-9 1-2 0,9-3-3 0,-13 3 2 0,13-1 1 15,-3-2-4-15,3 2-2 0,-7-2-7 0,4 1-14 0,3-2-14 16,0 1-12-16,-7-2-12 0,1 2-23 0,6-3-6 16,0 4-9-16,0-4-21 0,0 1-23 0,0-1-26 0,0 2-22 15,-3-2 7-15,3-2-14 0,0 2 31 0</inkml:trace>
          <inkml:trace contextRef="#ctx0" brushRef="#br0" timeOffset="1748.5">972 135 105 0,'0'-4'126'0,"0"2"67"0,0-1-8 16,0 0-11-16,0 3-21 0,0-2-28 0,4 0-23 0,-4 0-14 15,0-1-9-15,0 3-5 0,0-2-6 0,0 2-1 16,6-2 1-16,-6-1 0 0,6 3-1 0,-6-2-1 15,4 2 1-15,-4-3 2 0,6 3 5 0,-3 0 5 0,4-1 4 16,-1 1 1-16,-3 0-3 0,10 0-5 0,-10-3-7 0,4 3-16 16,-4-2-16-16,10 2-11 0,-3 0-11 0,-7 0-3 0,3-3-6 15,1 3-14-15,-4 0-15 0,10 0-20 0,-10-2-25 16,3 2-27-16,-2 0-30 0,2 0-29 0,1-2-39 0,-4 2-47 16,3 0-7-16,-6-3-26 0,3 3-33 0,-3 0 22 0,0 0 20 15</inkml:trace>
          <inkml:trace contextRef="#ctx0" brushRef="#br0" timeOffset="2724.47">1278 154 76 0,'6'-3'120'16,"-6"3"55"-16,10-1 3 0,-10 1-9 0,3-3-3 0,-3 3-16 15,7 0-19-15,-1 0-10 0,-6 0-10 0,0 0 1 0,0 0 12 16,3 3 0-16,-3-2-6 0,0-1-4 0,0 3-7 0,0 0-7 16,-3-1-3-16,3 0-2 0,0 0 1 0,0 3-4 15,-6 0-7-15,-1 0-1 0,7-1 6 0,-3 1-4 0,3 2-14 16,-10-3-18-16,10 4-12 0,-12-1-13 0,12-1-10 15,-4 4-7-15,-5-4-8 0,2 4 2 0,1-3-7 0,3 3-14 16,-4-4-20-16,1 1-17 0,3-2-17 0,-4 2-30 0,4-2-4 16,-4-1-7-16,1 2-25 0,6-2-36 0,-3-2-41 15,3 2-37-15,-7 2-26 0,4-4 12 0,3-2-7 0,-6 2-7 16,-1 0 24-16,7-2 20 0,-3 0 29 0</inkml:trace>
          <inkml:trace contextRef="#ctx0" brushRef="#br0" timeOffset="3102.27">1455 178 70 0,'0'-3'108'0,"3"3"36"0,-3 0 16 16,7 0-13-16,-1-2-3 0,-6 2-3 0,3 0-13 0,-3 0-10 15,7 0-11-15,-7 0-7 0,0 0-7 0,0 0 4 16,0 0 3-16,0 2-6 0,0-2-6 0,0 0-6 0,0 0-6 16,0 3 0-16,0-2-2 0,0-1-1 0,-7 3 3 15,4 0-1-15,3-1 0 0,0 0-6 0,-6 3-8 0,-1-3-11 16,7 3-13-16,-3-3-10 0,3 2-10 0,-10 2-6 0,10-2-3 15,-6 1-5-15,-1-1-3 0,7 1-6 0,-3-1-9 16,-3 1-8-16,-1 0-11 0,7 0-8 0,-3 0-10 0,-3-1-9 16,3 1-9-16,3-1-12 0,-7 2-16 0,1-5-18 0,6 4-23 15,-4-1-32-15,4-1-29 0,-6 2-9 0,3-3-24 0,3 0-33 16,0 1 10-16,-7-3 2 0,7 3 42 0</inkml:trace>
          <inkml:trace contextRef="#ctx0" brushRef="#br0" timeOffset="3482.74">1404 219 122 0,'3'-2'124'0,"-3"0"59"0,6 0-13 0,-3-1-21 16,-3 0-16-16,7 3-18 0,-7-1-11 0,6 1-4 0,-6-3-4 15,3 3 0-15,-3 0-3 0,0 0 7 0,7 0-4 0,-7 3-9 16,6-2-7-16,-6-1-6 0,0 3-5 0,4 0-3 16,2-3 2-16,-6 2-2 0,0 0 3 0,3 0-6 0,-3 3-5 15,7-3-4-15,-1 3-8 0,-6-2-9 0,3-2-7 0,4 4-6 16,-7 0-6-16,0 0-5 0,3-3-7 0,-3 3-2 15,0 2-4-15,6-3-2 0,1 2-8 0,-7-5-8 0,0 7-11 16,3-4-8-16,-3 1-10 0,0-1-9 0,0 2-12 0,6-5-8 16,-6 4-11-16,7-1-8 0,-7 2-13 0,0-4-7 0,0 0-8 15,3 0-15-15,-3 1-2 0,0 0-12 0,7-3-20 16,-7 1-16-16,0 2-7 0,0-3 10 0,0 0-5 0,0-3 18 16</inkml:trace>
          <inkml:trace contextRef="#ctx0" brushRef="#br0" timeOffset="3732.2">1574 222 204 0,'0'-3'144'0,"0"1"42"0,0-2-5 0,3 4-4 16,-3-3-19-16,0 0-19 0,0 3-9 0,0-1-7 16,0 1 8-16,0 0 10 0,0 0-5 0,-3 0-12 0,3 1-10 15,0-1-11-15,0 3-7 0,0 0-2 0,-6-1-1 16,2 2-3-16,4 1-2 0,0 0-3 0,-6 0 14 0,0 1 6 15,2-1-11-15,4 2-19 0,-9 3-19 0,9-1-13 0,-13 0-13 16,10 1-12-16,-4 2-6 0,4-3-12 0,-10 0-19 0,13 1-32 16,-3 0-32-16,-10 0-44 0,13-1-26 0,-3 1-2 0,3-3-23 15,-7 0-28-15,4 0-29 0,3-5-31 0,0 3-4 16,-6-1-2-16,6 2-21 0,0-5 17 0,0 2 3 0,0-1 39 16</inkml:trace>
        </inkml:traceGroup>
        <inkml:traceGroup>
          <inkml:annotationXML>
            <emma:emma xmlns:emma="http://www.w3.org/2003/04/emma" version="1.0">
              <emma:interpretation id="{DEE9E7DC-532A-47DB-907B-F3B14FA781F7}" emma:medium="tactile" emma:mode="ink">
                <msink:context xmlns:msink="http://schemas.microsoft.com/ink/2010/main" type="inkWord" rotatedBoundingBox="33031,10382 33185,10407 33124,10783 32970,10757"/>
              </emma:interpretation>
              <emma:one-of disjunction-type="recognition" id="oneOf1">
                <emma:interpretation id="interp1" emma:lang="" emma:confidence="0.5">
                  <emma:literal>G</emma:literal>
                </emma:interpretation>
                <emma:interpretation id="interp2" emma:lang="" emma:confidence="0">
                  <emma:literal>,</emma:literal>
                </emma:interpretation>
                <emma:interpretation id="interp3" emma:lang="" emma:confidence="0">
                  <emma:literal>6</emma:literal>
                </emma:interpretation>
                <emma:interpretation id="interp4" emma:lang="" emma:confidence="0">
                  <emma:literal>q</emma:literal>
                </emma:interpretation>
                <emma:interpretation id="interp5" emma:lang="" emma:confidence="0">
                  <emma:literal>.</emma:literal>
                </emma:interpretation>
              </emma:one-of>
            </emma:emma>
          </inkml:annotationXML>
          <inkml:trace contextRef="#ctx0" brushRef="#br0" timeOffset="4566.7699">1738 278 113 0,'7'-7'150'0,"-1"0"69"0,-3 0-7 0,10-3-13 0,-10 3-33 15,4 1-26-15,-4-2-16 0,-3 1-7 0,6 3 3 16,1-1 7-16,-7-2-6 0,0 2-14 0,3 1-14 0,-3 1-14 15,7-1-15-15,-7-1-8 0,0 2-6 0,0 2 0 0,0-2 4 16,0 1 3-16,0 2-4 0,0 0 0 0,-7 0-6 0,4 0-7 16,3 2-1-16,-7 1-3 0,1-2-3 0,3 2-3 15,3 2-8-15,-10-1-3 0,4 1-2 0,-1 2-7 0,4 3 0 16,-10-4-6-16,10 1-1 0,3 1-3 0,-10-2 0 16,10 1 0-16,-13 3 2 0,13-3 0 0,-3 0-4 0,3-3-1 15,-6 5-4-15,6-3-3 0,-3 0-5 0,3 1 4 0,0 1-1 16,-7-1-3-16,7-3 3 0,0 4 4 0,0-2 0 0,0-2 2 15,0 4 2-15,0-1 1 0,0-3-1 0,0 4 0 0,7-1-3 16,-7-3 0-16,0 1 1 0,3 2 1 0,-3-2-1 16,6-1 0-16,-6 1-1 0,3-1 0 0,-3 1 1 0,7 0 2 15,-1 0 1-15,-6-1-1 0,4-2-1 0,2 4 0 16,-6-5 0-16,3 2 1 0,4-1-2 0,-1 1 1 0,-3-3-2 16,-3 2 1-16,13-2-4 0,-13 0 2 0,3 0 0 15,4 0 1-15,-4-2 1 0,-3 2-1 0,13-3 2 0,-13 1-1 16,3-1 1-16,4 2 4 0,-7-2 0 0,3 0-1 0,-3-1 0 15,0 2-2-15,0-3-2 0,6 3 1 0,-6-1-2 0,0-2-1 16,0 4-2-16,0-5-4 0,0 4-6 0,0-2-8 0,0 1-3 16,-6 1-3-16,6-3-1 0,0 3 5 0,-3-1 10 15,3 1 8-15,0 0 6 0,-7 0 0 0,4-3 3 0,3 5 0 16,0-5 2-16,-7 5-1 0,7-2 6 0,-6 2 1 16,6-3 3-16,0 1 0 0,-3 2 4 0,3 0-1 0,0-2-4 15,0 2-1-15,-7 0-1 0,7-3 1 0,0 3-1 0,0 0 2 16,0 0 1-16,0-2 3 0,0 2 0 0,0-2-3 15,0 2 3-15,0 0-1 0,0 0 3 0,0 0-4 0,0 0-1 16,7 0-3-16,-7 0 2 0,0 0 0 0,0 0 0 0,3 0 3 16,-3 0 4-16,0 0-2 0,6 2 2 0,1-2 1 0,-7 2-1 15,0-2-2-15,3 0 0 0,4 0 0 0,-7 3-2 16,0-3 1-16,3 0 1 0,-3 2 0 0,0-2 1 0,6 0 0 16,-6 0 0-16,7 0 0 0,-7 2 3 0,0-2 0 0,0 0 2 15,3 0 4-15,-3 0-4 0,0 3 4 0,0-3 0 16,6 0 5-16,-6 0-4 0,0 2 1 0,4-2-1 0,-4 0-2 15,0 0 10-15,0 3 11 0,0-1 12 0,0-2 12 0,0 2 4 16,0 1 5-16,6-1 2 0,-6 0 5 0,0 0-5 16,0 1 0-16,0 2-6 0,0-3-6 0,0 0-4 0,0 3-9 15,-6-1-11-15,6-1-9 0,0 1-5 0,0 1-5 0,0-2 0 16,0 1-4-16,0 1-5 0,-4-1-3 0,4 3-4 16,0-2-5-16,-6 0 3 0,6 2-3 0,0-3-1 0,0 2 0 15,-3 0-3-15,3-1 3 0,0 0-5 0,-7 1-14 0,7 0-13 16,-6-2-17-16,6 3-15 0,0-2-19 0,0 0-34 0,0-1-16 15,-3 1-18-15,3-1-45 0,0 1-54 0,0 0 11 16,-7 0-38-16,7-4-45 0,-3 4-40 0,3-2 4 0,0-1-38 16,-7 0 28-16,7 1 49 0</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3:48.549"/>
    </inkml:context>
    <inkml:brush xml:id="br0">
      <inkml:brushProperty name="width" value="0.07" units="cm"/>
      <inkml:brushProperty name="height" value="0.07" units="cm"/>
      <inkml:brushProperty name="color" value="#177D36"/>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82AC1E8-5AF8-4F9D-9986-7B20B5B069A5}" emma:medium="tactile" emma:mode="ink">
          <msink:context xmlns:msink="http://schemas.microsoft.com/ink/2010/main" type="inkDrawing" rotatedBoundingBox="25475,7172 27232,9425 26590,9926 24833,7673" hotPoints="0,0 27457,10541 24834,7703" semanticType="enclosure" shapeName="RightTriangle">
            <msink:sourceLink direction="with" ref="{17895AF7-9CBD-4A40-BE66-012631D60781}"/>
          </msink:context>
        </emma:interpretation>
      </emma:emma>
    </inkml:annotationXML>
    <inkml:trace contextRef="#ctx0" brushRef="#br0">1896 2109 12 0,'7'-3'37'16,"-1"0"9"-16,-3 3 3 0,-3-2-3 0,7 2-3 0,-1 0-4 15,-6-2 8-15,3 2-3 0,-3 0-7 0,7 0-4 0,-7-2-9 16,0 2-5-16,3 0-5 0,-3-3-4 0,0 3 1 15,0 0-2-15,6 0 0 0,-6-2-1 0,7 2 2 0,-7 0 1 16,0 0 1-16,0-2-1 0,0 2 2 0,0 0-2 16,3-3 2-16,-3 3-1 0,0 0 0 0,0 0-2 0,0 0-2 15,6 0 4-15,-6 0 1 0,0 0-1 0,0 0 1 0,0 0-2 16,0 0 4-16,0 0 0 0,0 0 5 0,0 0 2 16,0-2 1-16,0 2 2 0,0-3 1 0,0 3 1 0,0 0 2 15,0 0 4-15,0 0-3 0,0 0-3 0,0 0 6 0,0 0-5 16,0 0 0-16,0 0-1 0,0-2 0 0,0 2-1 0,0 0 1 15,0 0-3-15,0 0-2 0,0 0-3 0,0 0-5 16,0 0 3-16,0 0-2 0,0 0 1 0,0 0 0 0,0 0 3 16,0 0-3-16,-6-2 0 0,6 2 0 0,0 0 3 15,0 0-1-15,0 0 0 0,0-2 4 0,0 2 1 0,-3 0 3 16,3 0 7-16,0 0 1 0,0 0 0 0,0 0-1 0,0 0-1 16,0-3-3-16,0 3 2 0,-7 0-2 0,7-2-2 0,-6 2-3 15,6 0 2-15,0 0 0 0,0-2 1 0,-3-1-2 16,3 3 1-16,0-2 1 0,0 2-4 0,-7-3-1 0,4 1 0 15,3 2 4-15,0-2 0 0,-6 2 4 0,-1-3 0 16,7 1 0-16,-3 0-2 0,3 0-2 0,-6-1-4 0,-1 0-4 16,7 2 0-16,-3-2-3 0,-4 1-2 0,7-3-2 0,-3 3-3 15,-3-1 1-15,-1-1-3 0,7 2 1 0,-3-4-3 0,-3 2 3 16,2-1 0-16,-2 1 0 0,0-1-1 0,2 1 6 0,4-2 6 16,-9 2 8-16,2-3 10 0,1 2 3 0,3 1 2 15,-10-3-2-15,10 2-9 0,-4 0-4 0,4-2-3 0,-10 2 2 16,10-1 1-16,-7 1 7 0,-3-2 2 0,10 0-2 15,-10 0-1-15,10 0 2 0,-7 0 8 0,4 0 6 0,-4 0 7 16,1-2 2-16,2 2-5 0,-3-1-3 0,4-1-10 16,-4 2-4-16,4 1-4 0,-4-4-5 0,4 3-2 0,-4-3 7 15,1 3 2-15,2-2 2 0,-3 2-4 0,7-2-3 0,-10 2-3 16,4-2 2-16,-1 0 1 0,4-1 2 0,-4 0 7 0,0 1 0 16,1-1 6-16,-4 1-1 0,10 0-6 0,-7-1-3 15,-3 0-9-15,3 0-1 0,1-2 24 0,-1 0 16 0,-3 3-3 16,10-3-13-16,-7 1-16 0,-3-3-9 0,4 2-2 0,-1 0 1 15,1 1-6-15,-4-1-2 0,9 3-4 0,-5-3-1 16,-4 0-6-16,10 3 5 0,-7-3 20 0,-3 3 35 0,4-2-4 16,-1-1-15-16,0 0-16 0,-3 0-4 0,10 1-10 0,-13-1-3 15,6-2-6-15,1 2-4 0,-4 1 0 0,10-1 22 16,-10 0-2-16,0-1-5 0,0-2-7 0,3-3 0 0,-6 1-6 16,7-1-1-16,-7-1-1 0,6 2 8 0,0-2 11 0,-6 3-5 15,6-2-6-15,-12-3-3 0,6 2 0 0,3-2-4 0,-3 0 2 16,0 4-2-16,6 1 0 0,-6 3 4 0,0-4 0 15,0 3-5-15,0-3-1 0,3 1-3 0,-10 3 1 16,7-2 2-16,0 2 0 0,3-2 1 0,-3 3 5 0,0 1-4 16,0-3-1-16,0 2-7 0,0-4 0 0,3 4 1 0,-3-1 4 15,3 1 0-15,0 2-5 0,0-1 0 0,0 1-7 0,1-2-8 16,-1-1-2-16,-3 1 5 0,3 0 0 0,3-1 4 0,-6 3 11 16,13-2 7-16,-13 0-7 0,6 1-11 0,0-3-4 15,-6 0 9-15,3 0-2 0,4 2 2 0,-1 0 5 0,0 0 3 16,1 1 9-16,-4 0-4 0,10 1-10 0,-10-2-1 15,3-2 3-15,1 5 3 0,2-2-1 0,-3 1 2 0,7 1-5 16,-10 1-2-16,10 2 1 0,-7-4-2 0,4 3-14 0,-4-2-6 16,-2 0 5-16,8 0 2 0,-5-1 8 0,2-2 9 0,-2 6 6 15,-1-4 0-15,-3-2-12 0,10 0-14 0,-10 1-2 16,3 0 7-16,-6-4 6 0,13 3 4 0,-7 1 0 0,-3-1 12 16,10 1 6-16,-6-1-9 0,-4 0-15 0,3-2-14 0,0 2 1 15,1 0 7-15,-4-1 10 0,10 4 0 0,-7-1-1 16,4 1 1-16,-1 0 5 0,-3-1-14 0,4 1-7 0,-4 0 3 15,7-1 10-15,-10 1 6 0,10 1 5 0,-7-1-2 16,4 2 0-16,0 1 3 0,2 0-5 0,-2 0 5 0,3 1-11 16,-4 0 6-16,1-1-1 0,3 0 4 0,3 2 3 0,-13-1-1 15,13 1 1-15,-4-1 2 0,-2 1 0 0,3 1 0 0,3-2 0 16,-7 3 0-16,1-3 0 0,6 3-3 0,-3-3 2 0,3 3 1 16,0-1 0-16,-7 2 0 0,4-2 0 0,3 1 0 15,0-1 0-15,-6 1 0 0,6 2 0 0,-7-2 0 0,7-1 0 16,0 3 0-16,-3-2 0 0,3 0 0 0,0 2 3 15,0-3-2-15,0 3-1 0,-6-2 0 0,6-1 23 0,-4 3 23 16,4-2-7-16,0 2-13 0,0-2-8 0,-6 2-8 0,6-2-6 16,-7-1-4-16,7 3 1 0,0 0-4 0,0-2 3 0,0 2-6 15,0 0 0-15,0 0 4 0,-3-2-2 0,3 2 0 16,0 0-4-16,0 0 2 0,0-3-2 0,0 3-3 0,0 0-6 16,0 0-9-16,0 0-15 0,0 0-20 0,0 0-27 15,0 0-34-15,0 0-48 0,0 0-68 0,0 0-80 0,0 0-3 16,0 0-64-16,0 0-86 0,0 0-40 0,0 0-27 0,3 0 112 15</inkml:trace>
    <inkml:trace contextRef="#ctx0" brushRef="#br1" timeOffset="-30935.78">1909 2076 23 0,'0'0'91'0,"3"0"16"0,-3 0 12 16,7 0-12-16,-7 0-19 0,6 0-19 0,-6 0-15 0,0 0-10 15,0 0 2-15,0 0 4 0,0 0 2 0,0 0 4 16,3-3-1-16,-3 3 0 0,0 0-4 0,0-2-4 0,0 2 0 16,0 0 0-16,0-2 0 0,0-1 0 0,0 3 1 15,0-2 1-15,0 2 1 0,0-3 1 0,0 1 3 0,-3 0 4 16,3-1 0-16,0 3-2 0,0-4-2 0,0 4 1 0,0-2-2 15,0-1-3-15,0 0-4 0,0-1-1 0,-6 2-3 0,6-1 0 16,-7 1 2-16,7-3-1 0,0 3 0 0,0-2-3 16,-3 1 0-16,3-1 1 0,0 1 4 0,-6-2 1 0,6 4 2 15,-7-5-1-15,7 2-4 0,-3 2-3 0,-4-4-3 16,7 2-1-16,-3-1 0 0,-3-2-3 0,-1 3 10 0,7-3 3 16,-3 2 3-16,-3-2 1 0,2-3-2 0,-2 1 0 0,0 0-7 15,2-1-2-15,-5-1-2 0,2 0-1 0,1-1-3 0,-4-2-3 16,4 0-8-16,3-1-4 0,-7-1-2 0,-3 3-4 15,10-4-1-15,-7 1-5 0,-3-3 1 0,10 0-4 0,-10 1 14 16,4-4 18-16,5 0-4 0,-12-2-4 0,7 1-10 0,-4-3-3 16,3 0-1-16,0 2-2 0,1 2 1 0,-4-2 0 15,3 3 0-15,1-2 1 0,-1 4 29 0,0 1-2 0,-3-4-7 16,10 4-9-16,-10-4-10 0,4 4-5 0,-1 2-1 16,0-3-2-16,1 5-4 0,-4-2 11 0,10-1 15 0,-7-1-1 15,-6-1-11-15,3-2-3 0,3 0-6 0,1 0-1 0,-1-1-3 16,0 4-3-16,-3-1 10 0,4-1 0 0,-1-1-7 0,1-3-2 15,-4 1-1-15,3-1 0 0,0 1 0 0,1 2 0 0,2 0 0 16,-2 2 0-16,2-2 0 0,-2 2 0 0,-1 1 2 16,0-1-3-16,4 1 1 0,-4 1 0 0,4 3 0 0,-4 1-3 15,4 1 5-15,2 0 0 0,-5-2 2 0,-4 2-3 16,10-4 0-16,-10 2 1 0,3-1 0 0,0 2-2 0,4-2 0 16,-4 2-3-16,1-2-6 0,-1-1 1 0,-3 0-6 0,0-5 2 15,0 2 3-15,4-2 3 0,-7 3 7 0,12-4-1 0,-12 2 0 16,7-1-3-16,-4-3-1 0,0 3 1 0,0-2-2 15,0 4 7-15,0-2-4 0,4 3 3 0,-1 1-7 0,0 0-3 16,-2 1 6-16,2-2 1 0,0 2-2 0,1 1 3 0,-1 2-3 16,-3 1 1-16,10 0-4 0,-10 0 0 0,3 3 4 15,7-2-2-15,-10 1 2 0,10-1 2 0,-7-1 1 0,-3 0 0 16,10 0 0-16,-6 3-2 0,2-1 0 0,1 1 1 16,2 0 1-16,-8-1 4 0,2 4-3 0,7-4-1 0,-4-2 0 15,-2 1 1-15,2 1-2 0,4 1 1 0,-10-1 0 0,10 4 0 16,-4-4 0-16,1 4 0 0,3-1-2 0,-4-1 0 0,4-1 1 15,-3 2 1-15,-1 0 0 0,4 2 0 0,3-2 0 16,-10 3 0-16,10-3 0 0,-6 2 0 0,0-2 0 0,6 2-4 16,-4-1 4-16,-2-2-5 0,3 4-5 0,3-3-6 15,-7 2 3-15,1-2 2 0,6 2 0 0,-3-2 2 0,3 1 6 16,0 0-2-16,-7 0 2 0,1 2 5 0,6-2-5 0,0 0 3 16,-3 0 0-16,-4 2 0 0,7-1 0 0,0 1 0 0,0 1 0 15,-3-1 0-15,3 2 0 0,0-1-2 0,0 0 0 16,-7-1 2-16,7 2 0 0,0-1 0 0,0 1 0 0,0 0 2 15,-6 2-1-15,6-3-1 0,0 1 0 0,0-1 0 0,0 3 0 16,0-1 5-16,0 1 1 0,0-3-2 0,-3 3 3 16,3-2 0-16,0 2 1 0,0-3 0 0,0 1 3 0,0 2 22 15,0-2-1-15,0-1-8 0,0 1-3 0,-7 0-4 16,7-1 0-16,0 3-4 0,0-2 0 0,-3 2-1 0,3-3-2 0,0 3 1 16,0-1 2-16,0-2-1 0,0 3-1 0,0 0 2 15,0 0-1-15,0-2-7 0,0 2 4 0,-6-3-2 0,6 3 1 16,0 0-4-16,0 0-1 0,0-2-2 0,0 2-1 0,0 0 3 15,0 0-3-15,-7 0 0 0,7 0 0 0,0 0 0 16,0 0-3-16,0 0 3 0,0 0-5 0,0 0-13 0,0 2-27 16,0-2-34-16,-3 0-61 0,3 0-68 0,0 3-99 15,0-1-70-15,0-2-18 0,0 3-78 0,0-2-65 0,3 2-67 16,-3-1 114-16</inkml:trace>
    <inkml:trace contextRef="#ctx0" brushRef="#br0" timeOffset="3075.34">-99 112 35 0,'0'2'62'0,"3"0"12"0,4 0-9 0,-4 1-7 0,-3 0-4 15,6-1-12-15,1 0-10 0,-7 0-4 0,0 3-4 0,3-3-2 16,-3 1-4-16,6-1 1 0,1 1-3 0,-7-2 0 15,0 5-1-15,3-4 0 0,3-2-2 0,-6 2 0 0,0 0 0 16,4 3 1-16,-4-3 2 0,0-2-4 0,6 5-2 0,-6-5 1 16,7 3-2-16,-7-2-2 0,3 2-2 0,-3-1-1 0,0 1 2 15,6-3-1-15,-6 4-2 0,3-4 0 0,-3 3 0 16,7-1 0-16,-1 0 0 0,-6 1 3 0,0-3 0 0,3 2 0 16,-3-2-2-16,7 3 3 0,-1-2 7 0,-6 2 2 15,4-1 2-15,2 1-4 0,-6-1-6 0,3 0-1 0,-3 1 4 16,7-1 1-16,-1 3 3 0,-6-3-1 0,3 1 1 0,4-1-3 15,-7 2 4-15,0-1 0 0,3 1 2 0,-3-1-4 16,6 2-1-16,1-1-2 0,-7 1-3 0,3-3 2 0,-3 3-3 16,6-1-3-16,-2-1 1 0,-4 2 4 0,6-1-3 0,1 1 1 15,-7-3-1-15,0 3 3 0,3-1 2 0,-3 1 1 0,6-2 1 16,1 1-4-16,-4 1 5 0,3-1-2 0,-6 1 0 16,4 0-1-16,-4 0 2 0,6-1-3 0,0 1 0 0,-2-1 1 15,2 1-2-15,-6 0 1 0,3 2-4 0,-3-3-2 16,13 2 2-16,-13-2-1 0,3 3 0 0,-3-2-2 0,0-1-1 15,7 1 1-15,-4 2-3 0,-3-2 1 0,6-1 3 0,1 3-2 16,-4-2-2-16,-3-1 0 0,7 1 2 0,-1 2-2 0,-6-2 2 16,10-1 0-16,-10 4 3 0,3-4-4 0,-3 1 4 15,6 2-2-15,1-3 2 0,-4 1-2 0,-3 2 2 0,6-2-2 16,-2 0 2-16,-4 0 2 0,6-1-1 0,0 1 0 0,-2-1-1 16,-4 1-1-16,6-1 3 0,1 2-2 0,-7-2 2 15,3 1-1-15,3-1-1 0,-6 1 1 0,3 2-2 0,-3-3 0 16,7 1-1-16,-7 0 2 0,6 2-5 0,-6-3 3 0,4 2-2 15,2-2 3-15,-6 1-2 0,3-1 1 0,-3 1-1 16,7-1-1-16,-1 2 1 0,-6-2-2 0,3 1 2 0,4-1 1 16,-4 1-1-16,-3-1 0 0,6-1 3 0,1 2-2 0,-7-1-1 15,3 1-2-15,3-3 1 0,1 3 2 0,-7-1 1 0,3 1-3 16,4-2-1-16,-4 1-2 0,-3 1 2 0,6 0 2 16,1-3-2-16,-7 3 0 0,3-1 1 0,3 1 0 0,-2-3-1 15,-4 3-1-15,6-1 2 0,0-1-1 0,-6 2 0 16,4-1 0-16,2-1 0 0,0 1 0 0,-6 1 0 0,4-1-1 15,2-1 2-15,-3 2-1 0,-3-1 0 0,7 2 0 0,-1-5 0 16,-6 4 0-16,10-1 0 0,-10 2 0 0,3-4 0 0,-3 2 0 16,7 1 0-16,-1-3 0 0,-3 3 0 0,4 0 0 15,-4 0 0-15,-3-3 0 0,13 2 0 0,-13 1 0 0,3 0 0 16,3 0 0-16,1 1 0 0,-4-3 0 0,3 1 0 16,-2 1 0-16,2 2 0 0,1-2 0 0,-4-1 0 0,3-1 0 15,-3 4 0-15,-3-2 0 0,13-1 0 0,-13 1 0 0,3-1 0 16,4 2 3-16,-1-2-2 0,-6 1-1 0,4-1 0 0,2 3 0 15,-3-2-3-15,-3 0 3 0,7 2 0 0,-1-3 0 0,-6 1 0 16,10 2 0-16,-10-2 0 0,3-1 0 0,-3 3 0 16,6-2 0-16,1-1 0 0,-4 4 0 0,-3-4 0 0,7 1 0 15,-4 2 0-15,-3-3 3 0,6 1-3 0,1 0 3 16,-7 0-2-16,3 1 1 0,-3 0-1 0,6-2-1 0,1 3 0 16,-7 0 0-16,3-3 2 0,3 4-4 0,-2-4 4 15,-4 3-2-15,6-2 0 0,0 2 0 0,-6-2 0 0,10-1 2 16,-10 3-2-16,3-2 0 0,-3-1 0 0,7 4 0 0,-1-4 0 15,-3 1 0-15,-3 2 0 0,7-3 2 0,-4 1-1 0,-3 2-1 16,6-2 0-16,1 0 0 0,-4 0 0 0,-3-1 0 0,7 4 0 16,-1-7 0-16,-3 7 0 0,4-4 1 0,-7 1-1 15,3-1 0-15,3 2 0 0,1-2 0 0,-7 1 0 0,3-1 0 16,-3 1 0-16,10-1 2 0,-10 2 3 0,6-2-1 16,0 1 0-16,-6-1-1 0,4 1 2 0,2 2-1 0,1-3 1 15,-7 1 1-15,3 2-1 0,3-2 0 0,-6-1 2 0,3 4-1 16,4-4-2-16,-1 3 0 0,-6-2-1 0,4 2 3 0,2 0-3 15,-6-2-3-15,3 1 0 0,-3 1 1 0,7-2-1 0,-1 0 3 16,-6 2-2-16,3-3-1 0,-3 2 1 0,7 0-1 16,-4-1 2-16,-3 0-1 0,6-1 0 0,1 1 3 0,-7 0-3 15,3-1 3-15,3 1-4 0,1 0 0 0,-7-3 3 16,3 2 2-16,4 2-2 0,-7-2-3 0,3 1 0 0,3-1 0 16,1-1 1-16,-7 2 1 0,3-1 2 0,3 1-2 0,-2-1-4 15,-4-1 4-15,6 1-2 0,0 1 0 0,-2-1 1 16,-4-1 0-16,12 2-1 0,-12-1 0 0,4 1 3 0,2-3-4 15,-3 3 1-15,4 0 2 0,-1-1-2 0,-6-1 0 0,10 1 0 16,-10 1 0-16,3-1 4 0,4 2-4 0,-1-2 0 16,-3 1 0-16,4-1 2 0,-4 1-2 0,3-1 0 0,1 2 2 15,-4-4 0-15,3 2 0 0,1 1 0 0,-4-3 2 16,3 3 0-16,-2-1 2 0,2-1 2 0,1 2 1 0,-4-3-1 16,3 3 0-16,-3-3 0 0,-3 3-2 0,13-3 1 0,-13 3 0 15,4-3-2-15,2 0 0 0,-3 3 0 0,4-3-1 0,-1 3 5 16,-3 0-4-16,-3 0 0 0,13-3 4 0,-13 2-2 0,10 2-3 15,-10-5 0-15,3 4-1 0,3 0 1 0,1-3-1 16,-4 3 0-16,-3-3-5 0,7 0 4 0,-4 4-2 0,3-5 1 16,1 4 2-16,-4-2-1 0,-3-2 2 0,13 2 2 15,-13 2-3-15,3-3-1 0,3 0 1 0,-6 1 3 0,4 0-2 16,2-2 5-16,0 4-1 0,-6-2 2 0,4-2-4 0,2 2 1 16,-3 0 2-16,-3-1 0 0,7 2-2 0,-1-1 4 0,-6-1 1 15,3 0-3-15,4 3 2 0,-4 0 0 0,-3-3-4 0,7 1-3 16,-1 2 1-16,-6-4 2 0,3 4-3 0,4-2 1 15,-1 1-1-15,-6-1-1 0,3 1 0 0,4-1-1 0,-4-1 2 16,-3 2-1-16,6-1-2 0,1 2-1 0,-7-3 0 16,9 3 0-16,-9-1 0 0,4-2 1 0,-4 4 0 0,6-5 1 15,1 4 1-15,-4-2-2 0,-3 1 1 0,13-1 1 16,-13 1-2-16,3-2 1 0,3 4 0 0,-6-5-1 0,3 4 1 16,4-2-2-16,-1-1 1 0,-6 3-1 0,4-3 2 0,2 2 1 15,-3-1-3-15,-3 2 4 0,7-3-3 0,-7 3 2 0,6-3-3 16,-6 3 0-16,3 0 2 0,-3-4-2 0,7 5 3 0,-4-2-2 15,-3 1-1-15,6-3 0 0,1 3 0 0,-7 0 0 16,3-1 0-16,-3-2 0 0,13 3 1 0,-13 0 1 0,3-1 1 16,4 1-2-16,-7-1-1 0,3-1 2 0,3 2-1 15,1-1-1-15,-7 1 1 0,3-3 2 0,3 3-2 0,-2 0-3 16,-4-1 0-16,6-1 2 0,0 1 0 0,-6 1 0 0,4-1 3 16,2-1-2-16,-3 2 0 0,-3-1-1 0,7 2 0 0,-1-5 0 15,-6 4 0-15,3-1 1 0,-3 2 0 0,7-4-2 16,-1 0 1-16,-6 3 0 0,3-3 0 0,4 3 4 0,-7-3-5 15,3 2 1-15,-3-1 1 0,7 0-2 0,-1 1 1 16,-6-2 1-16,3 3-2 0,4-3 1 0,-4 3 1 0,-3-2-1 16,6-1 0-16,1 0-1 0,-4 1 2 0,-3-1-1 0,6 2-1 15,1 1 1-15,-7-2 1 0,3-1-2 0,3 0 1 0,-2 1 0 16,-4-1 1-16,6 2-1 0,1-1 3 0,-7 1-2 16,3-1-3-16,3-1 2 0,-6 3 2 0,3-3-1 0,-3 3-1 15,7-3 0-15,-1 3 0 0,-6-2 0 0,4-2 0 0,-4 4 0 16,0-2 0-16,6-2 0 0,-3 2 0 0,-3 0 0 15,0-1 0-15,7 0 0 0,-1 0 0 0,-6 1 0 0,0 0 2 16,0-2 1-16,3-1-2 0,-3 3 2 0,0-1 1 16,0-2-6-16,0 0-1 0,0 0-10 0,0 3-6 0,7-3-14 15,-7 0-19-15,0-3-29 0,0 3-32 0,0-2-36 0,-7-1-28 16,7 2-43-16,0-2-53 0,0-2-13 0,0 1-16 0</inkml:trace>
  </inkml:traceGroup>
</inkml:ink>
</file>

<file path=ppt/ink/ink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3:28.968"/>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20 424 14,'0'0'13,"0"0"-1,0 0-3,0 0-3,0 0-1,0 0-2,0 0 0,0 0 0,0 0-1,-4 15 0,4-15 0,-1 16 1,0-6-1,0 0-1,1 2 1,-1 1 1,1 1-2,-1-2 1,0 3-1,-1 0 0,2 1 1,-2-1-1,2 2 0,0 0 1,0 0 0,0 1-1,0 2 1,-1 0 1,1 3 0,-1-1 0,0 2-1,-1-1 2,2 3-2,-1-3 0,1 3 0,0-3 0,0 3-1,1-2 0,0 4 0,0-2 0,0 2 0,-1 1-1,2 2 1,-1-1 0,3 0-1,-1 1 1,-2-2-1,2 0 0,0 0 1,0-2-1,-1-1 1,1-2-1,-1 2 0,-1-2 1,-1 2-1,2 0 0,-2 0 0,1 1 0,-1 1 0,1 1 0,0 3 0,-2-3 0,1 1 0,2 4 0,-2-1 0,0 2 0,0 1 0,1 0 0,0 0 0,0-1 0,0 1 0,2-2 1,-1 0-1,-1 0 0,3 0 0,-1 0 0,-2-2 0,1 1 1,0 0-2,-1 1 2,1 0-2,-2-2 1,2 0 0,-1 4 0,1-3 0,0 2 0,1-1 0,-1-2 0,1 0 0,-1-1 0,0-1 0,0-1 0,0-1 0,-1 0 0,-1 0 0,2 1 1,-2-1-2,0 0 2,0 1-2,0-3 2,1 2-2,-2-3 1,1 1 0,1 0 0,-2-3 1,4 2-1,-2 1 0,-1 0 1,2 1-1,-3 1 1,2 1 0,0-1 0,0 2 0,-1 0 0,0-1 1,-1 0 0,2-1 0,-3-3 0,2 4 0,-2-4 1,1 2-1,-1-3 0,1 1 0,0-3 0,-1 0-1,2-3 0,0-2 0,-2-6-1,2 1 1,0-12-1,2 15-1,-2-15-4,-3 11-22,3-11-8,0 0 0,0 0 0</inkml:trace>
  <inkml:trace contextRef="#ctx0" brushRef="#br0" timeOffset="30328">2327 1149 1,'-7'-9'21,"7"9"-8,-5-11 1,5 11-1,-6-18 0,6 18 0,-10-19-2,7 9-1,-6-7-1,2 2-1,-4-5-1,1 0-1,-5-5-2,-1-1 0,-3-4-1,0 1 0,-4-4-1,0-1 0,-4-5 0,0 2-1,-1-5 0,-3-1 0,-2-4 1,3 1 0,-2 1 0,1 3 1,1 3-1,2 3 1,4 4-1,3 7 0,4 2 0,3 8-1,3 1 0,3 2-1,8 12 0,-9-14-2,9 14-5,0 0-16,0 0-13,0 0 0,0 0 0,0 0-1</inkml:trace>
  <inkml:trace contextRef="#ctx0" brushRef="#br0" timeOffset="30875">1753 238 30,'-6'-13'34,"6"13"2,0 0-1,-6-13-15,6 13-11,0 0-3,0 0-1,0 0-3,4 13 0,-2-3-1,1 5-1,0 5 1,0 3 0,1 7 0,-2 3-1,0 0 0,-1-1-1,1-2-2,-2-9-2,5 3-5,-8-13-3,12 0-6,-9-11-5,0 0-5,6-12 0,-3 2 0</inkml:trace>
  <inkml:trace contextRef="#ctx0" brushRef="#br0" timeOffset="31141">1780 316 21,'-5'-20'24,"2"5"-1,-5-1 0,6 6-6,-3-2-2,5 12-3,-3-9-2,3 9-3,0 0-2,0 0-1,0 0-2,0 0 0,10 14-1,-2-2-1,2 1 1,2 2-1,3 3 1,2 1-1,0-1 0,2 3 0,-1-4 2,0 1-2,-1-4 0,-3-1 1,-1-2-1,-3 0 0,-10-11 1,15 13 0,-15-13-1,0 0 1,10 9 1,-10-9-1,0 0 1,0 0 0,0 0 0,-7 11 0,7-11 0,-15 15 0,4-7 0,-2 1 0,-2-1 0,1 2-1,0-3 1,2-1-1,1-3 0,11-3-1,-12 4-4,12-4-18,-7-12-17,7 12 1,0 0-2,14-13 0</inkml:trace>
  <inkml:trace contextRef="#ctx0" brushRef="#br0" timeOffset="32938">2228 199 12,'0'0'30,"0"0"1,0 0 1,-5-11-16,5 11-4,0 0-3,0 0-3,0 0-1,0 0-2,0 0-1,12-5 0,-12 5 0,13 8 0,-4-2-1,1 4 0,1 3 1,1 1 0,0 3-2,1 3 1,-1-2-1,-1 3 1,-1-1-1,-2-2 0,-2-2 1,1-1-1,-3-2 0,1-1 0,-1-3 0,-4-9 0,10 12 0,-10-12 0,9 5 0,-9-5 1,10-5-1,-10 5 0,13-13 0,-4 3 1,-2-4 0,0 0-1,1 0 0,-1-2 1,-1 0-1,-2-1 1,-1-1 0,-2-1-1,-1 0 1,-1-1 0,-2 1 0,0-1 0,-3 0 0,1 0 0,-1 0 0,0 0 0,0 3 0,0 0 0,1 0-1,-1 4 1,1-1 0,2 2-1,3 12 1,-6-16-1,6 16 0,-5-9 0,5 9-1,0 0-8,0 0-28,0 0 0,-9 0-1,9 0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2:35.81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2C98EA17-3E25-4F3A-B7EA-05DCF112476B}" emma:medium="tactile" emma:mode="ink">
          <msink:context xmlns:msink="http://schemas.microsoft.com/ink/2010/main" type="inkDrawing" rotatedBoundingBox="26888,7109 26909,9655 26814,9656 26793,7110" semanticType="verticalRange" shapeName="Other"/>
        </emma:interpretation>
      </emma:emma>
    </inkml:annotationXML>
    <inkml:trace contextRef="#ctx0" brushRef="#br0">90 6 70 0,'0'0'69'0,"0"0"9"0,0 0-1 0,-7-2-3 0,7 2-14 16,-3 0-14-16,3-3-15 0,0 3-6 0,0 0-8 16,0 0 0-16,0 0-1 0,0 0-3 0,0-2-1 0,0 2-2 15,-6 0 0-15,6 0-2 0,0 0 2 0,0 0-1 0,-7 0-1 16,7 0 4-16,0 0 0 0,0 0 0 0,0 0 0 15,0 0-3-15,0 0 2 0,0 0 0 0,0 0 1 0,0 0 1 16,0 0 1-16,0 0 3 0,0 0 1 0,0 0-2 0,0 0-2 16,0 0 0-16,0 0-2 0,0 0-4 0,0 0 3 0,0 0-2 15,0 0-2-15,0 0-1 0,0 0-2 0,0 0-1 16,0 0-1-16,0 0-2 0,0 0 0 0,0 0 2 0,0 0 2 16,0 0-1-16,0 0 2 0,0 0-2 0,0 0 3 15,0 0 1-15,0 0 2 0,0 0 0 0,0 0 3 0,0 0 0 16,0 0 0-16,0 0 0 0,0 0 0 0,0 0-2 0,0 0 1 15,0 0-5-15,0 0 1 0,0 0-1 0,0 0-2 16,0 0 3-16,0 0-4 0,0 0-2 0,0 0 0 0,0 0 0 16,0 0-1-16,0 0 2 0,0 0-2 0,0 0 0 0,0 0 1 15,0 0-1-15,0 0 0 0,0 0 0 0,0 2 0 16,0-2 2-16,0 0 0 0,0 0-2 0,-3 3 0 0,3-3 1 16,0 2-1-16,0-2 0 0,0 3 0 0,0-3 0 0,0 2 3 15,0-2 0-15,0 0-1 0,0 2-2 0,0-2 2 0,0 3-1 16,0-1 1-16,0-2 0 0,0 2 0 0,0-2-1 15,0 2-1-15,0-2 0 0,0 3 1 0,-6-1-1 0,6-2 2 16,0 3-2-16,0-3 0 0,0 2 0 0,0 0 0 0,0-2 0 16,0 3 0-16,0-1 0 0,0 0 0 0,0-2 1 15,0 3-1-15,0-3 1 0,0 2 1 0,0-2-2 0,0 3 0 16,0-2 0-16,0-1 0 0,0 3 1 0,0-1 0 16,0 1 1-16,0-1-2 0,0 0 4 0,0-2 0 0,0 3 0 15,-7-1-2-15,7 2 1 0,0-1 1 0,0 0 1 0,0-2-1 16,0 2 0-16,0-1-1 0,0 1 2 0,0 1-1 0,0-4-1 15,0 5 2-15,0-5-5 0,0 4 4 0,0-1-1 16,0 0 2-16,0-2-3 0,0 2 0 0,0-1 0 0,0 3 1 16,0-3-1-16,0 1-3 0,0-1 3 0,0 0 0 0,0 0-1 15,0 1 1-15,0 2 0 0,0-3 3 0,0 0-3 16,0 1 2-16,0-1-2 0,-3 3 1 0,3-3-2 0,0 2 1 16,0-1 1-16,-7 2 2 0,7-3-3 0,0 0-1 0,0 3 0 15,0-3-1-15,0 3 2 0,0-1 1 0,0-1-1 0,0 2 0 16,0-1-2-16,0 1 1 0,0-3 2 0,0 3-3 15,0-1 3-15,0 1-1 0,0-2 1 0,0 1 2 0,0 1-1 16,-3-1-1-16,3 2 2 0,0-2-1 0,0 1 0 16,0-1 0-16,0 1-1 0,0-1 1 0,0 2 0 0,-6-2 0 15,6 1 1-15,-7-1-2 0,7 1 0 0,0-1 2 16,0 2 0-16,0-2 0 0,0 1 1 0,-3-1 2 0,3 1-1 16,0-1 1-16,0 2 0 0,0-2-1 0,0 1 3 0,0-1-3 15,0 1 1-15,-6-1-3 0,6 1-1 0,0 0 1 0,0 2-1 16,-4-4 0-16,4 1-2 0,0 1 1 0,0 2-1 15,0-3 2-15,0 1 1 0,0 0-2 0,0 2 2 0,0-3-1 16,0 2-2-16,0 0 1 0,0-2 2 0,0 2-4 0,0 0 0 16,-6 0 2-16,6-2-2 0,0 2-1 0,0 0 0 15,0 0 1-15,0-1-1 0,0 2 2 0,0 0-2 0,0 0 0 16,-6 0-2-16,6 0 2 0,0-2 0 0,0 2 0 0,0-3 0 16,0 4 0-16,0-4 3 0,0 3 0 0,0 1 1 0,0-4-1 15,0 3 0-15,0 0 2 0,0-3-1 0,0 3 0 16,0-2-1-16,0 2 2 0,0-2-1 0,0 2 1 0,0-2-1 15,0 2 3-15,0-3-3 0,0 4 0 0,6-1 0 0,-6-3 2 16,0 3-2-16,0-2-2 0,6 1 0 0,-6-1-1 16,0 2 0-16,0 0 4 0,0-2-3 0,4 2-1 0,-4-2 1 15,6 2-2-15,-6 0 1 0,0-2 3 0,0 1 0 16,0 1 1-16,0 1 0 0,0-1 3 0,0-1-2 0,3 1 0 16,-3 2 1-16,0-1 2 0,0-1 3 0,0 0-1 0,0-1 1 15,0 4 0-15,0-3 0 0,0 0-2 0,0 0 1 0,0 2 0 16,0-4-1-16,0 2 1 0,0 0 0 0,0 1 1 0,0-2-4 15,0 1 0-15,0 0 1 0,0-2 1 0,0 4-1 16,0-5 2-16,0 4 0 0,0-1 0 0,0 0-2 0,0-1 3 16,0 2-1-16,0-1-1 0,0 0-1 0,0 0 0 15,0 0-1-15,7-3-1 0,-7 4 2 0,0-1-2 0,0 0-1 16,0-1-1-16,0 4 3 0,0-3-3 0,0 0 0 0,0 0 1 16,0 2-3-16,0-2 2 0,0 2-2 0,0-1 0 15,0 1 1-15,0-2 2 0,0 2 1 0,0-2-1 0,0 2-1 16,0-1 1-16,0 1 0 0,0 1 3 0,0-1-2 0,0 0 2 15,0-2 0-15,0 2 0 0,0-2-3 0,-7 3 1 0,7-3-1 16,0 2 1-16,0-2-1 0,0 0-2 0,0 2 2 16,0-2 0-16,0 2-2 0,0-1 1 0,0-1 0 0,0 0 1 15,7-1 3-15,-7 4-3 0,0-3 0 0,0 3-1 16,0-3-1-16,6 2 0 0,-6-2 0 0,0 0-1 0,0 3-2 16,0-4-1-16,0 4 1 0,0-1 2 0,0 0-3 0,3-2 0 15,-3 2 0-15,0 1-1 0,0-1 2 0,0 0 1 0,0 1 0 16,0 2 0-16,0-1 3 0,0-1-1 0,0 2 4 15,0-3-3-15,0 2 4 0,0-2 1 0,0 3 4 0,0-3 3 16,0 1 3-16,0-1-1 0,0 0 2 0,0 1-2 16,0-1-2-16,0 0-1 0,0 3-1 0,0-5 2 0,0 5-1 15,0-3 1-15,0 1-2 0,0-4-1 0,7 4-3 0,-7-1-2 16,0 1-1-16,0 0 0 0,3-1-1 0,-3 0 3 0,0 1-3 16,0 0 1-16,0-2-2 0,0 2-2 0,0-1 3 0,0 0-4 15,0 0 1-15,0 3-2 0,0-5 4 0,0 5-3 16,0-3-1-16,0 1 0 0,0-1-2 0,0 0 1 0,0 1 1 15,0-1-1-15,0 0-1 0,0 1 0 0,0-1 0 16,0 0 0-16,0 3 4 0,0-3-2 0,0 1-2 0,0-1 0 16,0 0 1-16,0-2 2 0,0 2 1 0,0 1 1 0,0-1 1 15,0-2 0-15,0 2-2 0,0-2-2 0,0 3 4 16,7-3 1-16,-7 2 0 0,0-2-1 0,0 2 4 0,0-2 0 16,0 2 0-16,0-1 0 0,0 1 2 0,0-2-3 0,0 3-1 15,0-4-1-15,0 4-1 0,0-3 0 0,0 0-3 0,0 2 1 16,0-2-1-16,0 2-2 0,0-2 1 0,0 3 3 15,0-3-5-15,0 3 2 0,0-4-2 0,0 4 0 0,0-4 4 16,0 4-3-16,0-4 0 0,0 2-1 0,0-1-1 16,0 2 2-16,0-2-1 0,0 1 2 0,0-2 0 0,0 1 3 15,0 3-2-15,0-4 1 0,0 2 2 0,0 1 0 0,0-2 2 16,0 0 3-16,0 2-1 0,0-2 11 0,0 2 1 0,0-1 5 16,0 1 1-16,0-2-7 0,0 2-1 0,-7-2-2 0,7 1-1 15,0-1-2-15,0 2-7 0,0-2 4 0,0-1-3 16,0 2 2-16,0 1 1 0,0-2-3 0,0 0 2 0,0 0-1 15,0 0-2-15,0 0-1 0,0 2 2 0,0-2 1 16,0 1 5-16,0-1 3 0,0-1 1 0,0 0 1 0,0 0 0 16,0 1 3-16,0-2 0 0,0 2 1 0,0-3-1 15,0 1 1-15,0-1 12 0,0 2 10 0,0-2 15 0,0-2 15 16,0 3 18-16,0-3 15 0,0 1-4 0,0-3-13 0,0 2-24 16,0 1-22-16,0-3-14 0,0 0-14 0,0 0-7 0,0 0-3 15,0-3-11-15,0 3-22 0,0-2-34 0,7-1-46 0,-7 1-53 16,6 0-68-16,-6-1-81 0,0-1-53 0,0 2-6 15,3-4-54-15,-3 2-49 0,0-1-58 0,7 1 7 0,-7-1 153 16</inkml:trace>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3:19.44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344E67A-362A-47C8-89A8-64C473ADB8CB}" emma:medium="tactile" emma:mode="ink">
          <msink:context xmlns:msink="http://schemas.microsoft.com/ink/2010/main" type="inkDrawing" rotatedBoundingBox="26099,11350 26860,9705 26929,9737 26169,11382" semanticType="callout" shapeName="Other">
            <msink:sourceLink direction="with" ref="{27CDD0C9-C673-476A-AD89-519E659BE217}"/>
            <msink:sourceLink direction="with" ref="{4EA0797A-0E72-4F99-9F7E-E67E600C7931}"/>
          </msink:context>
        </emma:interpretation>
      </emma:emma>
    </inkml:annotationXML>
    <inkml:trace contextRef="#ctx0" brushRef="#br0">772 34 111 0,'4'-5'103'0,"-4"0"35"0,0 3-5 0,0-2-27 0,0 1-22 16,0 0-17-16,0-1-6 0,0 2-4 0,0 2-3 0,0-3-3 15,0 0-3-15,0 3-3 0,0-1-8 0,-4 1-1 16,4-3-2-16,0 3 2 0,0 0 0 0,0 3 3 0,0-3 2 16,0 0 1-16,0 1 3 0,0-1-3 0,-6 3 0 15,6 0-1-15,-3-1 2 0,3 0-1 0,0 0-3 0,-7 4 0 16,1-5-1-16,6 4 0 0,0 0 3 0,-3 0-4 0,3-1 0 16,-7 1-5-16,4 0-3 0,3 2-3 0,-6 0 1 0,-1-1-2 15,7 2-2-15,-3 1-1 0,-3-2 0 0,-1 2-4 0,4 1-2 16,-4-1-1-16,4 3 3 0,-10-1 1 0,10-2 4 15,-3 6 1-15,-4-3 4 0,4 1-1 0,-4 2 3 16,7-4-2-16,-10 5-2 0,3-2 0 0,4 0-4 0,-4 3 0 16,0-3-5-16,1 2 0 0,-1 0-2 0,-3-1-4 15,10 1 1-15,-10-2-3 0,4 2-1 0,5 0-3 0,-9 1 2 0,10 2-4 16,-6-3-1-16,-4 0 0 0,3 3-2 0,0-1 0 16,4-1 1-16,-4 4 0 0,1-3 3 0,-1 1-3 0,-3 2-1 15,10 0 0-15,-13 3 1 0,6-4 4 0,-3 2-3 0,4 1 4 16,5-2-2-16,-8 2 2 0,2-1 0 0,0-1-3 15,1-1 3-15,2 1 0 0,-3 1 0 0,4-1 0 0,-4-3-1 16,4 4 0-16,-4-2 1 0,7-1-1 0,-3 0-1 16,-4-3 4-16,10 3 1 0,-10-1-2 0,4-1 1 0,-1-1-1 15,4-2 3-15,-3 2-1 0,3-1-1 0,-10-2-1 0,13 2 0 16,-3-2-3-16,-10 2 2 0,13-2-1 0,-4 1-1 0,-2 1-2 16,3-2 0-16,-4 2-2 0,1-2 2 0,6-1-1 0,-3 0-1 15,-4 2 3-15,4-2 2 0,-3-1-2 0,-1 1 0 16,4-1 0-16,3 1 1 0,-13-2 0 0,13-1 2 0,-3 0 0 15,-4 0 0-15,7-2 2 0,-3 3 1 0,-3-3 2 16,-1 3 3-16,7-6 0 0,-3 3-5 0,3 0 0 0,-6-3-4 16,2 4 0-16,4-1-4 0,-6-3 3 0,0 4 2 0,2-1-1 15,4-3-3-15,-6 3 0 0,3-2-1 0,3 1 2 0,-7 2-2 16,1-4-1-16,3 3 0 0,3 1 0 0,-7-4 0 16,1 3 0-16,6 0 0 0,0-2 4 0,-3 0-3 0,-4 1-1 15,7-1 0-15,-3 0 0 0,3 1 4 0,-7 0 2 0,7-4-2 16,-6 2 2-16,6 2 5 0,0-5-2 0,0 4-2 15,-3-2 3-15,3-2 1 0,0 2-6 0,0 0 2 0,0-1-2 16,0-2-5-16,0 4 2 0,0-4-2 0,-7 3 3 16,7-3 1-16,0 2 3 0,0-2-2 0,-3 2 2 0,3 1 0 15,0-3 3-15,0 2 0 0,0-2-2 0,0 3 2 0,0-2 1 16,0-1 2-16,0 3 2 0,0-3 3 0,0 0 1 0,0 3 0 16,0-3-1-16,0 0-4 0,0 0-5 0,0 0-5 15,0 0-5-15,0 0-14 0,0 0-12 0,0 0-19 0,0-3-24 16,0 0-22-16,3-1-19 0,4 2-1 0,-7-3-20 15,0 0-30-15,3 1-35 0,-3-1-43 0,6 1-43 0,1-1-10 16,-7 1-45-16,3-4-26 0,-3 4 14 0</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3:56.783"/>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8185CD0E-9A3B-4D30-8E1F-2BABA6F17B87}" emma:medium="tactile" emma:mode="ink">
          <msink:context xmlns:msink="http://schemas.microsoft.com/ink/2010/main" type="writingRegion" rotatedBoundingBox="24619,6295 25285,7763 24661,8047 23995,6578"/>
        </emma:interpretation>
      </emma:emma>
    </inkml:annotationXML>
    <inkml:traceGroup>
      <inkml:annotationXML>
        <emma:emma xmlns:emma="http://www.w3.org/2003/04/emma" version="1.0">
          <emma:interpretation id="{11E1FA0E-CDFA-4A33-B6F6-FDC744BA411A}" emma:medium="tactile" emma:mode="ink">
            <msink:context xmlns:msink="http://schemas.microsoft.com/ink/2010/main" type="paragraph" rotatedBoundingBox="24619,6295 25285,7763 24661,8047 23995,6578" alignmentLevel="1"/>
          </emma:interpretation>
        </emma:emma>
      </inkml:annotationXML>
      <inkml:traceGroup>
        <inkml:annotationXML>
          <emma:emma xmlns:emma="http://www.w3.org/2003/04/emma" version="1.0">
            <emma:interpretation id="{A1DAB1AF-8980-410D-99BD-C74A8CA98CB8}" emma:medium="tactile" emma:mode="ink">
              <msink:context xmlns:msink="http://schemas.microsoft.com/ink/2010/main" type="line" rotatedBoundingBox="24619,6295 25285,7763 24661,8047 23995,6578"/>
            </emma:interpretation>
          </emma:emma>
        </inkml:annotationXML>
        <inkml:traceGroup>
          <inkml:annotationXML>
            <emma:emma xmlns:emma="http://www.w3.org/2003/04/emma" version="1.0">
              <emma:interpretation id="{8343FCC5-C14C-4AC0-A1A0-FA251A7BDECB}" emma:medium="tactile" emma:mode="ink">
                <msink:context xmlns:msink="http://schemas.microsoft.com/ink/2010/main" type="inkWord" rotatedBoundingBox="24454,6370 24706,6926 24247,7134 23995,6578"/>
              </emma:interpretation>
              <emma:one-of disjunction-type="recognition" id="oneOf0">
                <emma:interpretation id="interp0" emma:lang="" emma:confidence="0.5">
                  <emma:literal>.</emma:literal>
                </emma:interpretation>
                <emma:interpretation id="interp1" emma:lang="" emma:confidence="0">
                  <emma:literal>9</emma:literal>
                </emma:interpretation>
                <emma:interpretation id="interp2" emma:lang="" emma:confidence="0">
                  <emma:literal>°</emma:literal>
                </emma:interpretation>
                <emma:interpretation id="interp3" emma:lang="" emma:confidence="0">
                  <emma:literal>P</emma:literal>
                </emma:interpretation>
                <emma:interpretation id="interp4" emma:lang="" emma:confidence="0">
                  <emma:literal>&amp;</emma:literal>
                </emma:interpretation>
              </emma:one-of>
            </emma:emma>
          </inkml:annotationXML>
          <inkml:trace contextRef="#ctx0" brushRef="#br0">49 489 118 0,'-6'2'127'0,"-1"-2"58"16,4 3-19-16,-3-3-21 0,6 1-19 0,-3-1-20 16,3 0-20-16,-7 3-8 0,1-3-4 0,6 0-5 0,-4 0-5 15,4 0-4-15,0 0-8 0,0 0-7 0,-6 0-1 0,6 0 7 16,-3 0 1-16,3 0-1 0,0 0-4 0,0 0 2 16,0 0 0-16,0 3 1 0,0-3-3 0,0 0-2 0,0 2 7 15,0-2 9-15,0 2 2 0,3-2-5 0,3 2-4 0,-6 1-7 16,4-1-5-16,-4 0-5 0,6 3-4 0,1-2-5 15,-4-2 1-15,6 2-5 0,-2 2-2 0,-1-3-10 0,4 0 2 16,-4 1-2-16,4-1-5 0,0 0-3 0,-1 3 1 0,1-5-2 16,-4 3 1-16,4-2 1 0,0-1 0 0,-4 0 0 0,4 0-1 15,-4 0 1-15,4 0 1 0,-4 0-2 0,-2 0 0 16,8-1-3-16,-8-2 1 0,5 1 0 0,-9-3 1 0,13 3-2 16,-10-3-1-16,-3-2 3 0,13 3-2 0,-13-4-1 15,4 1 0-15,2-2-2 0,-6 0 1 0,0-1 0 0,3-2-2 16,-3 3 0-16,0-4-3 0,-3-2 1 0,3 3-1 0,0-4-2 15,-6 3 4-15,2-2-3 0,4 2 1 0,-13-2 1 0,13-1 3 16,-3 4 2-16,-10 0 2 0,13-1-2 0,-9 1 0 16,5 0 0-16,4 3 0 0,-12-1 0 0,12 1 0 0,-4 2 0 15,-2 2 0-15,3-1-2 0,-4-1 2 0,1 2 2 0,6 0 0 16,-3-2-2-16,-4 3-2 0,1-2 4 0,6 2-2 16,-3-2-2-16,-4 0 6 0,4 2-3 0,3-1-2 0,-7 1 1 15,1-4 0-15,6 4 0 0,0-1 0 0,-3-2-2 16,3 3 0-16,-7-1 4 0,4-2-4 0,3 2 2 0,0 1 0 15,-6-4-1-15,6 4 0 0,0-1 1 0,-7 0 0 0,7 0 2 16,0 1-2-16,0-1 0 0,0 1 0 0,0-1 2 0,0 0-2 16,0 0 0-16,0 1 0 0,0 2-2 0,0-3 2 15,7 0 2-15,-7 3-2 0,6 0 0 0,-6-3 0 0,3 2 0 16,-3 2 0-16,7-2 0 0,-4-2-2 0,-3 5 2 16,6-2 2-16,1 0-2 0,-4-1 0 0,4 1 0 0,-4 0-2 15,10 2 4-15,-13-2-2 0,9-1-2 0,-2 3 4 0,2 0-2 16,-5-3-2-16,8 3 2 0,-8 0 2 0,5 0-2 15,4 3 0-15,-10-3 0 0,10 0 0 0,-9 3 0 0,5-1 0 0,4 0 0 16,-10 0-2-16,7 3 2 0,3-3 2 0,-10 3 0 16,7-1-1-16,-4-1 0 0,1 2 4 0,-4-1 0 0,3 1 0 15,1-3-1-15,2 3 2 0,-9-1 2 0,4 1 2 16,2 2 6-16,0-2 3 0,-2 0 7 0,-4 1-4 0,0-1-2 16,6 2-2-16,-3 0 1 0,-3 1 1 0,0-2 1 0,0 1-6 15,0 1-3-15,0-1-3 0,0-1 0 0,0 4-7 16,0-4 3-16,0 2-5 0,0 2 2 0,0-4-2 0,0 4 0 15,0-4 0-15,0 4 0 0,0-3 0 0,-3 2 0 0,3-2 0 16,0 0 0-16,0 0 0 0,-6 1-3 0,6-2-1 0,0 1 9 16,0 0-5-16,0 1-1 0,0-4 0 0,0 3 3 15,0 0-3-15,0-3 2 0,-4 3 1 0,4-2-5 0,0 2 2 16,0-2 1-16,0 2 0 0,0-2 0 0,0-1 2 16,0 3 0-16,-6-2-2 0,6-1 0 0,0 1 3 0,0 0-2 15,0 0-1-15,0-3 2 0,0 3-1 0,0 0-1 0,0-4 3 16,0 4-2-16,0-2-1 0,0 1 0 0,0-1 4 0,0 1-3 15,0-1-1-15,0-1 0 0,0 2 2 0,0 1 5 0,6-2-3 16,-6-1 1-16,0 3 1 0,0-3 2 0,4 2-6 16,-4-1 4-16,0 1 0 0,6-1-2 0,-3-1-5 0,-3 3 5 15,13-3-3-15,-13 1 1 0,3-1-2 0,4 2 2 16,-1-1 0-16,-3 0-2 0,4-1 0 0,-4-2 1 0,4 4 1 16,-1-4 0-16,-3 3 5 0,4-3 0 0,-4 2 2 15,3-2-1-15,1 2 0 0,-4-2-1 0,-3 3 2 0,10-3 1 16,-10 2 4-16,12-2 2 0,-12 0-2 0,4 3 2 0,-4-3 3 15,13 1 4-15,-13-1 1 0,3 0 6 0,3 0 4 0,-6 3-2 16,3-3 7-16,-3 0 7 0,7 0 3 0,-1 0 8 0,-6 0 7 16,0 0 1-16,4 0 1 0,2 0-4 0,-6 0-6 15,0 0-8-15,3 0-16 0,-3 0-8 0,0-3-9 0,7 3-4 16,-1 0-7-16,-6-1-3 0,0-2 0 0,3 3-26 16,-3 0-30-16,0 0-48 0,0-2-60 0,7 2-82 0,-7 0-100 15,0-3-19-15,0 3-100 0,0-2-96 0,0 2-58 0,-7-2 93 16</inkml:trace>
        </inkml:traceGroup>
        <inkml:traceGroup>
          <inkml:annotationXML>
            <emma:emma xmlns:emma="http://www.w3.org/2003/04/emma" version="1.0">
              <emma:interpretation id="{17895AF7-9CBD-4A40-BE66-012631D60781}" emma:medium="tactile" emma:mode="ink">
                <msink:context xmlns:msink="http://schemas.microsoft.com/ink/2010/main" type="inkWord" rotatedBoundingBox="24974,7077 25285,7763 24699,8030 24387,7344">
                  <msink:destinationLink direction="with" ref="{082AC1E8-5AF8-4F9D-9986-7B20B5B069A5}"/>
                </msink:context>
              </emma:interpretation>
              <emma:one-of disjunction-type="recognition" id="oneOf1">
                <emma:interpretation id="interp5" emma:lang="" emma:confidence="1">
                  <emma:literal/>
                </emma:interpretation>
              </emma:one-of>
            </emma:emma>
          </inkml:annotationXML>
          <inkml:trace contextRef="#ctx0" brushRef="#br0" timeOffset="-3644.46">519 853 46 0,'0'-2'85'15,"-3"-1"14"-15,3 1 11 0,-6 2-16 0,6-2-17 0,-4-1-14 16,4 1-10-16,0 2-8 0,-6-2-2 0,6 2 4 0,-7-2 1 15,7 2-2-15,0-3-3 0,0 0-4 0,-3 3-3 16,3-1 1-16,0-2-2 0,0 3-1 0,0-2-1 0,-6 2-2 16,6-3-2-16,0 3 1 0,-3-2-2 0,3 2 4 0,0-2-2 15,0-1 0-15,0 3-3 0,0-2 3 0,0 2-2 16,0-2 1-16,0 2-3 0,0 0 2 0,0 0 0 0,0-2 1 16,0 2 3-16,0 0-2 0,0-3-2 0,0 3 0 0,0 0-4 15,0 0-2-15,0-3 0 0,0 3-1 0,0 0-2 0,0 0-2 16,0-2 0-16,0 2-2 0,0-2-1 0,0 2-1 15,0 0-2-15,0 0 3 0,-7 0 2 0,7 0 1 0,0 0 1 16,0 0 3-16,-6 0 1 0,6 0-2 0,0 0 4 16,0 0 2-16,0 0-1 0,0 0 2 0,0 0-1 0,0 2-2 15,0-2-2-15,0 2-4 0,0-2-4 0,0 3-6 0,-4-3-1 16,4 3 0-16,0-1 0 0,0 0-2 0,0 0 0 0,0 1-1 16,0-1 2-16,0 0-3 0,0 3-1 0,0-2-1 0,0 1 3 15,0-1-1-15,0 1-3 0,0 1 3 0,0-3-2 16,0 5 1-16,-6-3-1 0,6 1 2 0,0-2-1 15,0 1 3-15,0 3-2 0,0-2 0 0,-6-1-3 0,6 4 0 16,0-4 0-16,0 3 3 0,0 1-1 0,0-2-2 0,0 1 0 16,0 1 0-16,0-1 1 0,-4 2 3 0,4-2-3 0,-6 2-3 15,6 0 2-15,0-2 0 0,0 2 0 0,0 3 2 0,0-2-2 16,-3-1 0-16,3 0 2 0,0 3-3 0,0 0 1 16,0 0 2-16,-7-1-2 0,7 1 0 0,0 0 0 0,-6 0 1 15,6-2 0-15,0 2-1 0,0 0-1 0,0-2 1 16,0 1 1-16,0-1-1 0,0-1-1 0,-3 0 2 0,3 1-1 15,0-1 2-15,0 0-1 0,0-2-3 0,0 0 1 16,0 1 1-16,-7-2 0 0,7 1 0 0,0 0-1 0,0 1 1 0,-3-4-2 16,3 3-4-16,0-5-4 0,0 3-7 0,0-1-9 15,0 2-13-15,0-2-12 0,0-2-18 0,0 1-20 0,0-1-19 16,0 0-35-16,0 1-27 0,0-1-13 0,0-2-26 0,3 0-32 16,-3-2-7-16,0-1-16 0,0 1 26 0</inkml:trace>
          <inkml:trace contextRef="#ctx0" brushRef="#br0" timeOffset="-2514.17">558 804 62 0,'0'0'56'15,"-13"0"13"-15,10 0-4 0,-4 0 3 0,4 0-9 0,3 0-10 16,-6 0-13-16,-1 0-9 0,7 0-2 0,-3 0-7 15,3 3 0-15,-6-3-3 0,2 0 1 0,4 2 1 0,-6-2 3 16,6 0 2-16,-7 0 0 0,7 2 0 0,0-2 5 0,-3 2 2 16,3-2 7-16,0 3 2 0,-6-1 2 0,3-2-2 0,3 2 0 15,0-2 0-15,0 3-1 0,-7-1 0 0,7-2 3 0,-6 3-1 16,6-2-2-16,0 2-3 0,0 0-2 0,0-3-1 16,0 2-1-16,-4 0 1 0,4 0 3 0,0-2 1 0,0 3-1 15,0-1 3-15,4 0-4 0,-4 1-2 0,0-1 7 16,0 1 1-16,0-2-3 0,6-1-1 0,-6 3 0 0,7-1-5 15,-7 1 1-15,3-1-4 0,3 0 3 0,-6 1-2 16,3-1-5-16,4 0-2 0,-1 1-4 0,4 2-4 0,-7-4-1 16,4 4-3-16,-1-2-3 0,4 1-5 0,-1 3 5 0,1-2-2 15,3 2-3-15,0 2-1 0,0-1 1 0,-1 1 0 0,1 1-1 16,3-4 0-16,-3 6 0 0,10-1 1 0,-7-2 1 16,-3 3-2-16,3 0 0 0,0-3 0 0,0 3 0 0,0-2 0 15,0-1 0-15,0 0 0 0,-6 3 0 0,6-5 0 16,-3 2 0-16,0 1 0 0,0-1 0 0,0-2 0 0,-4 2 0 15,1-2 0-15,0 2 0 0,2-1 0 0,-2-4-3 0,0 3 0 16,-1 0-7-16,1 0-2 0,3-2-6 0,-10 2-4 0,10-3 1 16,-3 1-5-16,-7 0-1 0,10 0-1 0,-10 1-8 0,3-3-6 15,-2 1-4-15,8-1-5 0,-8 2-4 0,-4-3 3 16,13 3-1-16,-10-3 1 0,3 2-5 0,-6-1-15 0,3 0-18 16,4 1-32-16,-1-2-44 0,-2 1-41 0,2-1-48 15,-6 0 3-15</inkml:trace>
          <inkml:trace contextRef="#ctx0" brushRef="#br0" timeOffset="-3154.18">423 1292 114 0,'0'3'98'0,"3"-2"23"0,-3 5-6 0,0-4-26 0,0-2-21 16,0 2-10-16,6 0-4 0,-6 1 5 0,0-1 6 0,7 0-2 16,-7 3-6-16,0-2-2 0,0-2-7 0,3 2-2 15,-3-1-1-15,0 3 2 0,6-3-3 0,-2 3 0 0,-4 0 2 16,0 0-4-16,6-1-1 0,0 1-2 0,-6 2-3 15,4-3-4-15,-4 1-1 0,6 2 2 0,1-2 1 0,-4-1 0 16,3 1 4-16,-6-1-1 0,3 4-2 0,10-4-3 0,-9 2-1 16,2-5-2-16,-3 4-5 0,10-1 0 0,-10-1-6 0,7 2 0 15,3-1-3-15,-10-1 0 0,10 1-4 0,-3-1-1 16,-1-1-4-16,1 1-1 0,-1-2 0 0,4 5 0 0,3-4 1 16,-6 0 0-16,0-2 3 0,6 2-1 0,-7-2-3 0,1 0 0 15,6 0 0-15,-6 0-1 0,6-2 1 0,-6 0-1 16,6 0 0-16,0-1-2 0,-7-1 2 0,14 1-3 0,-13-2-1 15,6 3 1-15,-7-3-1 0,1 1 0 0,6 2 3 0,-6-4-2 16,6 2-3-16,-6-1-4 0,2 4-5 0,-2-5-6 0,-7 2-6 16,10-1-7-16,-3-2-10 0,-1 2-8 0,-2-2-11 15,3 1-14-15,-4-2-17 0,4-1-15 0,-7 2-4 0,10-2-23 16,-10-1-25-16,7 1-30 0,-4-3-29 0,0 1-11 0,-2-1-8 16</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4:16.17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E83787E-14AA-4713-9026-DB41F136F4DE}" emma:medium="tactile" emma:mode="ink">
          <msink:context xmlns:msink="http://schemas.microsoft.com/ink/2010/main" type="writingRegion" rotatedBoundingBox="28709,7394 29101,7013 29340,7259 28948,7640"/>
        </emma:interpretation>
      </emma:emma>
    </inkml:annotationXML>
    <inkml:traceGroup>
      <inkml:annotationXML>
        <emma:emma xmlns:emma="http://www.w3.org/2003/04/emma" version="1.0">
          <emma:interpretation id="{3403AD39-B88C-4279-99D6-E1FEF2D79CFF}" emma:medium="tactile" emma:mode="ink">
            <msink:context xmlns:msink="http://schemas.microsoft.com/ink/2010/main" type="paragraph" rotatedBoundingBox="28724,7411 29092,7007 29342,7235 28974,7639" alignmentLevel="1"/>
          </emma:interpretation>
        </emma:emma>
      </inkml:annotationXML>
      <inkml:traceGroup>
        <inkml:annotationXML>
          <emma:emma xmlns:emma="http://www.w3.org/2003/04/emma" version="1.0">
            <emma:interpretation id="{405BC8BC-E4D0-4EA9-B06F-84F2D6EF9F2E}" emma:medium="tactile" emma:mode="ink">
              <msink:context xmlns:msink="http://schemas.microsoft.com/ink/2010/main" type="line" rotatedBoundingBox="28724,7411 29092,7007 29342,7235 28974,7639"/>
            </emma:interpretation>
          </emma:emma>
        </inkml:annotationXML>
        <inkml:traceGroup>
          <inkml:annotationXML>
            <emma:emma xmlns:emma="http://www.w3.org/2003/04/emma" version="1.0">
              <emma:interpretation id="{6FAA8ABC-5A59-46BD-BFB1-288F37228DCD}" emma:medium="tactile" emma:mode="ink">
                <msink:context xmlns:msink="http://schemas.microsoft.com/ink/2010/main" type="inkWord" rotatedBoundingBox="28724,7411 29092,7007 29342,7235 28974,7639">
                  <msink:destinationLink direction="with" ref="{E0628102-14A0-4F2B-8DA9-D4F0C4FFB585}"/>
                  <msink:destinationLink direction="with" ref="{17E06F30-3F35-49FC-96A2-CB30496AFA97}"/>
                </msink:context>
              </emma:interpretation>
              <emma:one-of disjunction-type="recognition" id="oneOf0">
                <emma:interpretation id="interp0" emma:lang="" emma:confidence="0.5">
                  <emma:literal>T</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F</emma:literal>
                </emma:interpretation>
                <emma:interpretation id="interp4" emma:lang="" emma:confidence="0">
                  <emma:literal>7</emma:literal>
                </emma:interpretation>
              </emma:one-of>
            </emma:emma>
          </inkml:annotationXML>
          <inkml:trace contextRef="#ctx0" brushRef="#br0">2227-460 131 0,'0'-5'83'0,"0"2"27"0,0-1 1 0,0 1-20 16,0 1-12-16,0 0-15 0,0 0-8 0,0-1 1 16,0 0 2-16,0 3-6 0,0-4-2 0,0 4-3 0,0-2-6 15,-7 2 1-15,7-3-4 0,0 3-1 0,0-2 1 0,0 2 2 16,0 0-1-16,0-2-2 0,0 2 3 0,0 0-3 0,0 0 1 16,0-3-3-16,0 3-2 0,0 0 1 0,-6 0 3 0,6 0 6 15,0 0 0-15,0 0-1 0,0 0-1 0,0 0 0 16,-4 0 1-16,4 3-2 0,0-3 1 0,-6 2 0 0,0 0 3 15,6 1-2-15,-4-1-3 0,-2 1 1 0,6-2-1 16,-3 2-2-16,3 2 1 0,-7-3-5 0,1 3 8 0,3-1 3 16,3 1 5-16,-10-1 3 0,10 2 5 0,-13 0 2 0,10 0 0 15,-4 0 6-15,4 1 11 0,-10 2 24 0,10-2 2 16,-10 3-1-16,10-1-5 0,-7 1-9 0,-2 1 0 0,2-2-5 16,0 3-6-16,1-3-4 0,-4 3-7 0,3 0-4 0,0-2-4 15,1 1-7-15,-1-2-4 0,-3 1-6 0,10 1-5 0,-7-2-5 16,-3 3-5-16,4-2 1 0,-1-1-3 0,1 0-1 15,2 1-5-15,-3 1-1 0,4-4-4 0,-4 2 0 0,4-1-4 16,3-1 0-16,-4 0-4 0,4-1-3 0,-3 0-2 16,-1-2 0-16,7 1-2 0,-3-1-1 0,3-1 2 0,-7 2-4 15,7-4 8-15,-6 5-6 0,6-4-7 0,0 0-11 0,-3 0-15 16,3 1-5-16,0-1-4 0,0-2-14 0,0 2-16 0,0-2-27 16,0 3-31-16,0-3-36 0,0 0-43 0,3-3-42 15,-3 3 10-15,0 0 3 0,6-2-14 0,1 0-24 0,-7-1-11 16,3 1 34-16,-3 0 12 0,0-3-1 0,13 2 10 0,-13 2-1 15,3-2 27-15</inkml:trace>
          <inkml:trace contextRef="#ctx0" brushRef="#br0" timeOffset="492.21">1972-207 76 0,'0'-2'87'0,"4"-1"15"15,2 1 11-15,-3 2-14 0,-3-5-15 0,7 5-12 0,-1-2-10 16,-6 0 4-16,0 2 4 0,3-3 4 0,4 3-5 0,-7-2-4 16,3 2-1-16,-3 0-2 0,6-3-2 0,-6 3-3 0,7 0 0 15,-7 0-2-15,3 0-3 0,-3 0 0 0,0 0 2 16,6 0 5-16,-6 0 0 0,4 0-3 0,-4 0 2 0,6-1 1 15,1 1-5-15,-7 0 2 0,0 0-1 0,3 0 4 16,-3 0 0-16,6 0 4 0,1 0 3 0,-7 0 10 0,3 0 6 16,3 0 2-16,-6 0 1 0,4 0-6 0,2 1-2 0,0-1 8 15,4 0 5-15,-10 0-3 0,3 3-6 0,10-3-10 16,-10 0-11-16,4 2-8 0,-1-2-10 0,4 0-12 0,-7 0-4 16,4 3-11-16,-1-3 6 0,4 0-7 0,-7 2-4 0,3-2 1 15,4 0 1-15,-10 2 0 0,10-2 3 0,-4 0-1 16,0 0 6-16,-2 3-1 0,9-3 3 0,-13 2 7 0,9-2 4 15,-9 0 5-15,3 0-1 0,4 2 3 0,-1-2-3 16,-2 0 1-16,2 0 1 0,-6 0 2 0,3 0-3 0,-3 0-8 16,7 0-7-16,-1 0-5 0,-6 0-3 0,0 0-4 0,3 0-2 15,-3 3-3-15,0-3-4 0,0 0-2 0,7 0 0 0,-7 0 2 16,6 0-1-16,-6 0-1 0,0 0-2 0,0 0-12 0,0 0-21 16,0 0-27-16,0 0-36 0,0 0-57 0,0 0-79 15,0 0-90-15,0 0-16 0,0-3-2 0,0 3-29 0,0 0-23 16,0-2-5-16,0 2-30 0,-6 0 29 0</inkml:trace>
          <inkml:trace contextRef="#ctx0" brushRef="#br0" timeOffset="-620.02">2227-423 142 0,'0'-5'87'0,"0"2"34"0,3-1-1 15,-3 2-9-15,6-1-7 0,-6 2 4 0,0-2-5 0,0 0-8 16,0-1-4-16,0 2-1 0,0-1 0 0,0 3-3 16,0-3-2-16,3 2 0 0,-3-2 12 0,0 1 1 0,0 2 1 15,0-3 3-15,0 3 4 0,0-1 4 0,0-2 6 16,0 3 6-16,0 0 6 0,0-3 5 0,0 3 14 0,0 0 42 16,0 0 12-16,0-2-1 0,0 2-8 0,0 0-12 0,0-2-10 15,0 2-17-15,0 0-16 0,0 0-20 0,0-2-20 0,0 2-21 16,0 0-19-16,0-3-3 0,0 3-1 0,0 0-1 0,0 0 8 15,0 3 26-15,0-3 10 0,0 2-14 0,0 0-9 16,0 0-19-16,0 1-9 0,0 1-14 0,0-1-4 0,0 2-7 16,0-1-8-16,0 1 1 0,0 2-3 0,0 0-1 15,0-1-2-15,0 2-1 0,0 1-2 0,0 1 6 0,0-1-1 16,0 0 1-16,0 3-1 0,0-2 1 0,0 1-2 0,0 0-4 16,0 1 6-16,0 0-1 0,0-1-2 0,0 1-3 0,7 0 2 15,-7-3 0-15,0 3 2 0,0-2-7 0,6-1 5 0,-6 0-1 16,0 0-1-16,0 1-2 0,0-1-2 0,0-2 0 15,0 2 4-15,0-2 3 0,4 1-4 0,-4-2 2 0,6 1-3 16,-6 1-2-16,0-4-4 0,0 3 3 0,0 1-2 16,3-7 1-16,-3 4 2 0,0-1 0 0,0 2-7 0,0-4-1 15,0 2-9-15,0-1-9 0,0-1-9 0,0 0-13 0,7 1-15 16,-7-1-22-16,0 1-19 0,0-3-34 0,0 1-15 16,6-1-12-16,-6 0-24 0,0 0-23 0,0 0-30 0,0 0-30 15,0 0-32-15,0 0-38 0,0-1 36 0,0 1 25 0,0-3-5 16,0 1-9-16,0-1 5 0,-6 1 23 0,6 0-4 15,0-1-7-15,0 1 18 0,-7-2 19 0</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6:55.10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B72252F-895A-48B1-A2A7-ECDBA63C00B0}" emma:medium="tactile" emma:mode="ink">
          <msink:context xmlns:msink="http://schemas.microsoft.com/ink/2010/main" type="inkDrawing" rotatedBoundingBox="25284,15574 25457,16367 25410,16377 25238,15584" semanticType="callout" shapeName="Other">
            <msink:sourceLink direction="with" ref="{1B17159E-87A9-44D7-A81B-268C1B247A30}"/>
          </msink:context>
        </emma:interpretation>
      </emma:emma>
    </inkml:annotationXML>
    <inkml:trace contextRef="#ctx0" brushRef="#br0">-4 50 208 0,'0'-5'140'0,"0"0"39"0,0 1-14 0,0-1-10 0,0 1-23 16,0 1-24-16,0-2-16 0,0 3-6 0,0 0-1 0,0-1-5 15,0 1-7-15,0 0 5 0,0 0-5 0,0 2-2 0,0-3 2 16,0 3-2-16,0-3 6 0,0 3 8 0,0 0 9 16,0 0 0-16,0 3-4 0,0-3-9 0,0 0-7 0,0 3-4 15,0-1-7-15,0 0 0 0,0 0-8 0,0 1-3 16,0 1 15-16,0-1 0 0,0 2-2 0,0-1-2 0,0 3-1 15,0-2 5-15,0 2 0 0,6-1 0 0,-6 2 7 0,0-1 1 16,0 0-2-16,0 4-3 0,0-1-7 0,3 2-7 0,-3 0-5 16,0 1-8-16,7 2-5 0,-4 1-7 0,-3 0-3 0,6 0-4 15,1 1 5-15,-7 1 0 0,3 1 0 0,-3-3-1 16,6 3 0-16,1-1-6 0,-4 1 2 0,4 0-8 0,-7-2-3 16,3 3-3-16,3-1-5 0,1-1 1 0,-7 3 0 15,3-2-2-15,-3 0-1 0,10 2-2 0,-10-2-1 0,6 2 0 16,0-3 0-16,-2 1-5 0,-4 0-17 0,12-1-11 0,-12-2-19 15,10 2-20-15,-10-2-27 0,3 0-27 0,4-2-33 0,-1 0-35 16,-3-2-31-16,4-1-25 0,-4-1 45 0,4-1 1 16,-1-2-18-16,-3 0-23 0,-3 0-24 0,7-3-6 0,-4 2-11 15,-3-4-36-15,6 2 16 0,1-1 23 0</inkml:trace>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6:56.07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97899EB2-4BCF-4A16-8379-884DBEF5E85A}" emma:medium="tactile" emma:mode="ink">
          <msink:context xmlns:msink="http://schemas.microsoft.com/ink/2010/main" type="inkDrawing" rotatedBoundingBox="26408,15523 26424,16235 26390,16236 26374,15524" semanticType="callout" shapeName="Other">
            <msink:sourceLink direction="with" ref="{1B17159E-87A9-44D7-A81B-268C1B247A30}"/>
          </msink:context>
        </emma:interpretation>
      </emma:emma>
    </inkml:annotationXML>
    <inkml:trace contextRef="#ctx0" brushRef="#br0">34 34 178 0,'0'-6'150'0,"0"4"40"0,0-2-18 0,-3-1-15 0,3 3-30 15,0-3-22-15,0 2-14 0,0 2-4 0,0-2 3 16,-6 3 3-16,6-2 1 0,-4 2 4 0,4 0-9 0,-6 0-6 15,6 2-6-15,0 1-5 0,-7-2-3 0,7 2-4 0,0 2-3 16,0 2-2-16,-3-3-7 0,3 4-6 0,0 1-2 0,0 0-4 16,0 1-3-16,0 3 0 0,0-1-3 0,0 4-2 15,0-1-3-15,0 1-6 0,0 0-2 0,0 3-6 0,0 0-2 16,0 0-7-16,0 1-1 0,0 1 0 0,3 3-2 0,-3-3-2 16,0 2-2-16,0 1 0 0,7-2 0 0,-7 2-6 15,6 2-4-15,-6-3-11 0,4 0-10 0,-4 1-13 0,6-1-17 16,-6 1-11-16,0-3-14 0,0-1-13 0,3 1-17 0,-3-2-27 15,0 0-27-15,0-2-33 0,0-1-9 0,0 0-42 0,0-4-47 16,0 1-5-16,0-3 26 0</inkml:trace>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6:55.61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681BCD2-493D-44C3-A6BC-BB0F1508C7E1}" emma:medium="tactile" emma:mode="ink">
          <msink:context xmlns:msink="http://schemas.microsoft.com/ink/2010/main" type="inkDrawing" rotatedBoundingBox="25391,16388 26501,16198 26547,16468 25437,16658" semanticType="callout" shapeName="Other">
            <msink:sourceLink direction="with" ref="{1B17159E-87A9-44D7-A81B-268C1B247A30}"/>
          </msink:context>
        </emma:interpretation>
      </emma:emma>
    </inkml:annotationXML>
    <inkml:trace contextRef="#ctx0" brushRef="#br0">-2 182 192 0,'0'0'139'0,"0"2"32"0,0-2-29 0,0 2-21 0,7 1-19 16,-7-3-16-16,0 2-8 0,0-2-4 0,0 2 3 0,6 1-4 15,-6-3-2-15,0 5-9 0,0-5-8 0,3 4-6 0,4-1-1 16,-7-1 6-16,0 0 0 0,3 3-6 0,-3-1 2 0,13 1-6 16,-13 2 1-16,3-2-2 0,4-1 0 0,-4 3 1 15,3 1 3-15,1-2-2 0,2 1 4 0,-2 1 6 16,2-1 2-16,-5 2 6 0,9-2-2 0,-4-1 1 0,1 4 8 16,-1-2 10-16,4-2 2 0,0 1 0 0,0 0 3 0,0-2 24 15,0 2-1-15,0-1-1 0,3 0-10 0,0-2-10 0,0 1-13 16,0-1-16-16,0-1-11 0,3-1-3 0,4-2 1 0,-10 3-7 15,9-3-9-15,-2-3-5 0,5 3-8 0,-2-2-2 16,-4-1 0-16,4-1-5 0,-4-1-2 0,4 1 0 0,-4-2-2 16,3 0 3-16,-2-1-5 0,-1-2-2 0,4 2 0 15,-4-2 0-15,3-1 0 0,-5 1 0 0,2 0 0 0,0-3 0 16,-3 5 3-16,0-3-3 0,0 3-2 0,-6-2-3 0,6-1-10 16,0 3-6-16,0-2-7 0,-6 0-4 0,0 2-3 15,-1-2-6-15,7 1 0 0,-6-1-9 0,3 2 7 0,-3-2-1 16,6 2 1-16,-13-2-1 0,13 1-9 0,-6 1-4 0,3 0-9 15,-4 1-10-15,1-2-8 0,-1 1-6 0,4 3 17 0,-3-5 1 16,-7 4-6-16,10-2-13 0,-3 0-11 0,-7-1-18 16,10 2-18-16,-4-1-22 0,-2 0-25 0,3 2-24 0,-7-4-5 15,3 2-20-15,1-1-17 0,2 1 16 0,-5 1-34 16,-4-1 24-16</inkml:trace>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25.57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872445AC-C237-44B8-B743-E0F40536677C}" emma:medium="tactile" emma:mode="ink">
          <msink:context xmlns:msink="http://schemas.microsoft.com/ink/2010/main" type="inkDrawing" rotatedBoundingBox="26354,14528 26358,15462 26306,15463 26303,14529" semanticType="verticalRange" shapeName="Other">
            <msink:sourceLink direction="with" ref="{CA340809-4D65-47D7-BF3E-0AE035CB46D0}"/>
            <msink:sourceLink direction="with" ref="{C1937540-2AB7-4F2D-8B6C-0CC0A53AAED5}"/>
          </msink:context>
        </emma:interpretation>
      </emma:emma>
    </inkml:annotationXML>
    <inkml:trace contextRef="#ctx0" brushRef="#br0">1 0 131 0,'3'0'122'0,"4"2"48"15,-7 1-22-15,3-1-35 0,3 1-10 0,1-2-11 0,-7 2-10 16,0-1-4-16,3 1-3 0,3-1-4 0,-6 3-9 0,0-3-5 15,0 3-13-15,0 0-7 0,4-1-3 0,-4 3-5 0,0-2-1 16,0 1-3-16,0 1 0 0,0-2 3 0,0 5 4 0,0-4 0 16,0 4-1-16,0-3-1 0,0 3 3 0,0-1-2 15,0 0-2-15,0 2-5 0,0 1-1 0,0 3-3 0,0-4 2 16,-4 1-2-16,4 2 4 0,0-3-1 0,0 3-4 16,0-2 3-16,0 2-5 0,0-2 2 0,0 2 0 0,0 0 0 15,-6 2 0-15,6-4-2 0,0 4 0 0,0-2-2 16,-3 1-2-16,3-2 1 0,0 3-6 0,0-1 1 0,0 1-3 15,0 0-4-15,0 1 2 0,0-1-2 0,0-2 2 0,0 2-3 16,0-2 0-16,0 0 2 0,0 2-2 0,0-1 0 0,0-2 0 16,0 4 2-16,0-6 2 0,0 6-3 0,0-6 3 0,0 4-3 15,0-3 0-15,0 1-1 0,0-1-1 0,0 3 0 16,0-5 0-16,0 5 2 0,0-3-2 0,0-1 0 0,0 3 0 16,0-4 0-16,0 1 0 0,0 3-3 0,0-5 2 15,0 3 1-15,0-3 0 0,0 1-3 0,3 2-9 0,-3-6-9 16,6 4-10-16,-6-1-17 0,0-2-19 0,0 1-15 0,4-2-22 15,-4 1-26-15,0-2-21 0,6 2-22 0,1-4-32 0,-7 1-40 16,0 1-13-16,3-3-18 0,-3-2 19 0</inkml:trace>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09.28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E8A354D4-7CB4-49C6-8E63-259FD3462176}" emma:medium="tactile" emma:mode="ink">
          <msink:context xmlns:msink="http://schemas.microsoft.com/ink/2010/main" type="writingRegion" rotatedBoundingBox="23392,15287 24075,15380 24020,15780 23337,15687"/>
        </emma:interpretation>
      </emma:emma>
    </inkml:annotationXML>
    <inkml:traceGroup>
      <inkml:annotationXML>
        <emma:emma xmlns:emma="http://www.w3.org/2003/04/emma" version="1.0">
          <emma:interpretation id="{540D27BE-BEEC-4C13-915F-A40EE8446C7B}" emma:medium="tactile" emma:mode="ink">
            <msink:context xmlns:msink="http://schemas.microsoft.com/ink/2010/main" type="paragraph" rotatedBoundingBox="23392,15287 24075,15380 24020,15780 23337,15687" alignmentLevel="1"/>
          </emma:interpretation>
        </emma:emma>
      </inkml:annotationXML>
      <inkml:traceGroup>
        <inkml:annotationXML>
          <emma:emma xmlns:emma="http://www.w3.org/2003/04/emma" version="1.0">
            <emma:interpretation id="{137129E2-1405-426D-8DF2-34E858A50C38}" emma:medium="tactile" emma:mode="ink">
              <msink:context xmlns:msink="http://schemas.microsoft.com/ink/2010/main" type="line" rotatedBoundingBox="23392,15287 24075,15380 24020,15780 23337,15687"/>
            </emma:interpretation>
          </emma:emma>
        </inkml:annotationXML>
        <inkml:traceGroup>
          <inkml:annotationXML>
            <emma:emma xmlns:emma="http://www.w3.org/2003/04/emma" version="1.0">
              <emma:interpretation id="{7787B5DB-2FB5-4CD6-8376-06494BE02626}" emma:medium="tactile" emma:mode="ink">
                <msink:context xmlns:msink="http://schemas.microsoft.com/ink/2010/main" type="inkWord" rotatedBoundingBox="23392,15287 24075,15380 24020,15780 23337,15687"/>
              </emma:interpretation>
              <emma:one-of disjunction-type="recognition" id="oneOf0">
                <emma:interpretation id="interp0" emma:lang="" emma:confidence="0.5">
                  <emma:literal>-1</emma:literal>
                </emma:interpretation>
                <emma:interpretation id="interp1" emma:lang="" emma:confidence="0">
                  <emma:literal>.</emma:literal>
                </emma:interpretation>
                <emma:interpretation id="interp2" emma:lang="" emma:confidence="0">
                  <emma:literal>of</emma:literal>
                </emma:interpretation>
                <emma:interpretation id="interp3" emma:lang="" emma:confidence="0">
                  <emma:literal>-f</emma:literal>
                </emma:interpretation>
                <emma:interpretation id="interp4" emma:lang="" emma:confidence="0">
                  <emma:literal>-s</emma:literal>
                </emma:interpretation>
              </emma:one-of>
            </emma:emma>
          </inkml:annotationXML>
          <inkml:trace contextRef="#ctx0" brushRef="#br0">259 280 138 0,'10'5'125'0,"-10"-4"57"16,3 2-13-16,-3 0-9 0,7-1-8 0,-1 0-17 0,-6-2-9 16,3 2-4-16,-3 1-5 0,7-3 5 0,-7 0 6 0,3 2-4 15,-3-2-14-15,6 0-15 0,1 2-9 0,-7-2-6 16,0 0-2-16,3 3-3 0,-3-3 2 0,0 0-4 0,7 0 0 15,-4 0-3-15,-3 0-4 0,6 0-2 0,1 0 16 16,-7 0 11-16,3 0 5 0,3 0-2 0,1 0-9 0,-4 0-12 16,3 0-17-16,-2 0-13 0,-4 0-13 0,12 0-9 0,-8 0-9 15,2 0-2-15,-3 0-7 0,10 0-2 0,-10 0-14 0,4 2-20 16,-1-2-32-16,-2 0-35 0,2 3-46 0,-3-3-48 0,10 0 14 16,-10 0-17-16,4 0-34 0,-4 0-38 0,3 0-43 15,1 0 10-15,-4 0-27 0,3 0-1 0,-2 0 19 0,-4-3 55 16</inkml:trace>
          <inkml:trace contextRef="#ctx0" brushRef="#br0" timeOffset="476.74">507 305 137 0,'7'0'119'0,"2"0"54"0,-6 0-13 15,-3 0-24-15,13 0-14 0,-13 0-21 0,4 0-15 16,-4 0-11-16,6 0-2 0,-3 0-1 0,-3 0-8 0,7 0-6 16,-1 0-8-16,-6 0-6 0,3 0-4 0,-3 0-5 0,0 0 8 15,7-2 1-15,-1 2 2 0,-6 0 4 0,0 0 2 0,3 0 1 16,-3-2-2-16,7 2-1 0,-7 0-4 0,0 0-2 16,0-3-1-16,0 1-3 0,3 2-6 0,-3-2-3 0,0 2-8 15,0-2-6-15,7-1-2 0,-7 0-4 0,6 2 0 0,-6-4-5 16,0 2 0-16,3-1-3 0,4-1 0 0,-7 1 1 15,0-2 0-15,3 2 1 0,-3-3 2 0,0 2 1 0,6 0 8 16,-6 1-1-16,7-1 4 0,-7 1-3 0,0-1 4 0,0 0-3 16,3 3 0-16,-3-2-1 0,0 1-4 0,0-2 0 15,0 3 0-15,0 0 3 0,0-1-2 0,0 1-1 0,6 2-1 16,-6-2 3-16,0-1-1 0,0 3 0 0,0-2-1 0,0 2-2 16,0 0 3-16,0-3 3 0,0 3 7 0,0 0 3 15,0 0 2-15,0 3 4 0,0-3 1 0,0 0 13 0,0 2 14 16,0 1 5-16,0 1 2 0,0 1-8 0,0 0-7 15,0 0-5-15,0-1-8 0,-6 3-3 0,6 0-7 0,0 0-2 16,0 0-8-16,0 0-7 0,0 0-2 0,0 0-3 0,0 2 0 16,0-2-5-16,0 2-9 0,0-1-12 0,0 1-28 0,0-2-32 15,0 0-39-15,0 2-36 0,0-2 4 0,0 1-8 16,0-1-20-16,0 2-32 0,0-5-30 0,0 4-34 0,0-2 5 16,6-1-38-16,-6 0-31 0,0 2-5 0</inkml:trace>
          <inkml:trace contextRef="#ctx0" brushRef="#br0" timeOffset="-535.59">15 44 12 0,'0'-5'156'0,"-7"3"64"0,7-3 1 0,0 3 6 16,-3-3-21-16,3 3-27 0,0-1-20 0,0 1-8 0,0 2 7 15,0-4 3-15,0 4-1 0,0-3-2 0,0 0-13 16,-6 3-13-16,6-1-9 0,0 1-5 0,0-3 7 0,0 3 13 15,0 0-12-15,6-2-22 0,-6 2-24 0,0 0-24 16,0 0-16-16,0-3-11 0,0 3-14 0,0 0-8 0,0 0-17 16,3 0-34-16,-3 0-39 0,0 0-52 0,7 0-58 0,-7 0-2 15,0 0-22-15,3 0-40 0,-3 0-50 0,6 0-34 0,-6 0-8 16,7 0-35-16,-7 0 15 0,3 0 61 0</inkml:trace>
          <inkml:trace contextRef="#ctx0" brushRef="#br0" timeOffset="-807.9599">34 277 52 0,'0'-4'83'0,"7"-1"19"16,-7-2 22-16,0 2-9 0,0 3-17 0,3-3-17 0,-3 1-13 16,0-1 7-16,0 2-2 0,0-1 2 0,0-1 7 0,0 1 4 15,0 1 8-15,6-1 0 0,-6-1 0 0,0 2-3 16,0-1 10-16,7 2 4 0,-7-1 3 0,0-1 6 0,0-1 6 0,0 3 4 16,0-1 3-16,0 1 3 0,0-1 2 0,0 2 2 15,3-2 35-15,-3 1 27 0,0-1 9 0,0 1-6 0,0 2-12 16,0-2-13-16,0 2-20 0,0-3-18 0,0 3-22 15,0-2-13-15,0 2-19 0,0 0-15 0,0-2-13 0,0 2-15 16,0 0-8-16,0 0-3 0,0 0-6 0,0 0-5 16,0 0-2-16,0 2-5 0,0 0-2 0,0 1-3 0,-3 1 3 15,3 1-6-15,0 2-1 0,0 0-1 0,-7 0 3 0,7 3 1 16,-6 1-2-16,6 1-2 0,0 2 0 0,0-1 0 0,-3 2 0 16,3-2-3-16,0 2 2 0,0-3 1 0,0-1-5 0,3 1-11 15,-3-3-7-15,0 0-7 0,0 1-9 0,6-3-6 16,-6 0-10-16,7-3-7 0,-7 4-13 0,3-4-15 0,-3 1-17 15,6-3-28-15,-2 3-29 0,-4-2-35 0,12-2-41 16,-12 2-42-16,4-3-11 0,2-3 25 0,0 2-6 0,-2 1-17 16,2-6-16-16,-3 4 23 0,-3-2 12 0,13-1 10 0,-13-2 27 15,3 0-17-15,-3 0 32 0</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6:57.15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DA2CC97-A180-4543-A4D5-B77551911A48}" emma:medium="tactile" emma:mode="ink">
          <msink:context xmlns:msink="http://schemas.microsoft.com/ink/2010/main" type="inkDrawing" rotatedBoundingBox="23568,16466 25368,15617 25511,15919 23710,16768" semanticType="callout" shapeName="Other">
            <msink:sourceLink direction="with" ref="{FB060364-542E-445D-8B21-D0198EF41D00}"/>
            <msink:sourceLink direction="with" ref="{1B17159E-87A9-44D7-A81B-268C1B247A30}"/>
          </msink:context>
        </emma:interpretation>
      </emma:emma>
    </inkml:annotationXML>
    <inkml:trace contextRef="#ctx0" brushRef="#br0">1802 56 120 0,'3'-3'101'0,"3"-1"41"0,-6 1-6 0,0 1-23 16,4-3-19-16,-4 3-1 0,0-1-6 0,6 1-6 16,-6-2 2-16,0 1 1 0,0 0 1 0,0 3 4 0,0-2-1 15,0 0-7-15,0 0 2 0,-6-1 5 0,6 1 0 0,0 2 0 16,-4-2 1-16,4 2 3 0,0 0-1 0,-9-3-1 0,9 3-5 15,-7 0-3-15,1-2-7 0,3 2-6 0,-4 0-8 0,1 0-11 16,-4 0-9-16,7 0-7 0,-10 0-9 0,10 0-4 16,-7 0-2-16,-3 2-6 0,4-2-3 0,-7 3-2 0,0-3-2 15,3 2-3-15,-3 0-1 0,-10 1 0 0,3 1 1 16,-2-2-1-16,-4 4 4 0,0-2 2 0,0 3 0 0,-13 0 1 16,6 0 11-16,-5 0 5 0,-1 0 13 0,-10 3 15 0,4-1 8 15,-4 0-1-15,7 1 2 0,-3-1 0 0,0 0-2 0,9 1-4 16,-3-1 1-16,4 0-4 0,-1 1-3 0,1 1-1 15,9 0 0-15,-4-1-9 0,8 2-9 0,-1-3-4 0,0 3-4 16,4-3-8-16,6 1-2 0,3 1-4 0,0-1-2 0,-3 1-6 16,6 1 4-16,7-1-5 0,-10 1 0 0,10 0 0 15,-4 2 0-15,4-2-3 0,-10 4 3 0,10-2 0 0,3 0 3 16,-10 3-3-16,10-1 0 0,-6 0 0 0,0 0 3 16,2 1 1-16,-2-1-3 0,-1 0 3 0,4-1-3 0,-3 1-1 15,3-2 0-15,-10 2 1 0,9-2 1 0,-5 3 1 0,-4-4 1 16,10 2-2-16,-7 1-2 0,-6-2 1 0,3 0 4 0,3 0-4 15,-6 0 0-15,4-2-1 0,-5 1 0 0,5-1 0 0,-1 0 0 16,-10 0-6-16,7 0-4 0,3-3 0 0,-9-2-3 16,2 2-2-16,4-2-3 0,-6-1-3 0,6 0-13 0,-4-2-17 15,1-2-23-15,3 1-22 0,-7 0-17 0,7-3-11 16,-3 0-14-16,9 0-9 0,-6 0 12 0,7 0 0 0,-4 0-19 16,3 0-36-16,0-3-40 0,4 3-44 0,3 0-19 0,-4 0-27 15,4-3-43-15,3 3 4 0,-6-2 56 0</inkml:trace>
  </inkml:traceGroup>
</inkml:ink>
</file>

<file path=ppt/ink/ink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23:30.546"/>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2757 10 21,'0'0'27,"0"0"0,0 0-14,0 0-2,0 0-3,0 0-2,-6-10-2,6 10-1,0 0 0,10 0-2,-10 0 0,12 0-1,-12 0 1,19 0-1,-7 0 1,2 0 0,-1 0 0,3 3 0,1-2 0,1 1 0,1-1 0,2 2 0,0-2 0,4 4 0,1-5 0,5 2 1,2 0-1,2-1 1,1-1-1,3 2 1,2-2 0,3-2-1,1 2 1,3-1-1,2 1 0,1 0 0,3 0-1,6 0 1,1 0 0,6 0 0,0 0 0,4 1 0,1-2 0,4 1 0,2-1 0,0 0 0,4 0 0,-2 1 0,3-1 0,-1 1-1,-1 0 1,2 1-1,-1 1 1,-2-2-1,2 1 1,-1-2-1,0 1 0,0-2 0,-3 1 2,2 0-2,-4-3 0,-2 3 1,-4 1-1,-1 0 1,-3 1-1,-2-1 1,-5 4-1,-2-1 0,-4-1 1,-5-1 0,-6 0 0,-6 1 0,-8-2 1,-6 2 0,-8-3 0,-3 2 1,-11-1-1,0 0 1,0 0-4,0 0-8,-12-10-28,12 10 1,-18-8-3,7 3 1</inkml:trace>
  <inkml:trace contextRef="#ctx0" brushRef="#br0" timeOffset="3469">2677 38 13,'0'-13'25,"0"13"-5,0 0-5,0 0-2,0 0-5,-10-4-3,10 4-3,-10 8 0,10-8-1,-22 15-1,9-2 1,-5 0-1,-5 5 1,-3 2 0,-4 5-1,-4 3 1,-6 3-1,-1 2 1,-6 1 0,2 0-1,-4 1 0,3-2 1,-1-1-1,1 2 1,1-1-1,1 0 1,-2 0-1,-1 1 1,1 2-1,0 0 0,-1 1 0,-2 1 0,1 0 1,-1 1-2,1 1 2,-2 0-1,0 1 0,-1-1 0,-3 4 1,-3-4 0,-1 5-1,-3-5 2,0 3-1,-1-3 1,3 1-1,0-3 1,1 4 0,0-5 0,5 4 1,1-2-2,1 2 1,0-2 0,-1 4 0,-1-5-1,3 1 0,1-4 0,1 0 0,3-3-1,1 0 1,3-2 1,2-1-1,-1-2 1,5-1 0,0-1 1,5-1-1,-1-7 1,8 2-1,0-6 0,10-2 0,2-4 0,11-7-1,-12 10 2,12-10-2,0 0 0,0 0 0,0 0-3,0 0-18,4-11-14,-4 11-1,13-23-1,-3 9 0</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27.017"/>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56265400-A239-4639-8994-A87D200229DE}" emma:medium="tactile" emma:mode="ink">
          <msink:context xmlns:msink="http://schemas.microsoft.com/ink/2010/main" type="inkDrawing" rotatedBoundingBox="26420,14633 28875,14233 28909,14442 26454,14842" semanticType="underline" shapeName="Other"/>
        </emma:interpretation>
      </emma:emma>
    </inkml:annotationXML>
    <inkml:trace contextRef="#ctx0" brushRef="#br0">60 569 56 0,'-6'-1'71'16,"2"-2"23"-16,4 1 15 0,-6-1-5 0,3 1-17 0,3 0-16 15,-7 2-16-15,1-3-12 0,6 1-5 0,-3 2 0 16,3-2 3-16,-7 2 2 0,7-2 1 0,-3 2 2 0,3 0 0 16,0-3 2-16,-7 3-5 0,7 0 1 0,-6-3 0 0,6 3 3 15,0 0-2-15,0 0 2 0,-3-1-3 0,3 1-3 16,0 0-6-16,0 0-2 0,0-3-5 0,0 3-1 0,0-2-3 16,0 2 3-16,0 0 1 0,0-3-1 0,0 2 1 15,3 1 1-15,-3-3-5 0,0 0-3 0,0 3-1 0,6-2-5 16,-6 0-2-16,7 0-1 0,-7-1-3 0,3 0-2 0,4 2-2 15,-7-4-2-15,3 2 0 0,3-1 0 0,1 1 0 0,-4-1-4 16,3-1 2-16,-2 0-1 0,2 1 2 0,4-3-2 0,-4 2 4 16,-3-2 0-16,10 0 2 0,-3 0-3 0,6 0 7 15,-13 3-1-15,13-6 0 0,-6 5-2 0,3-1 0 0,3-1 3 16,-7-3-3-16,8 3-3 0,-5 0-2 0,5-2-2 16,-1 2 2-16,0 0-1 0,0-3 2 0,0 3-3 0,-3 0-2 15,3 1 2-15,6-2 0 0,-6 1 2 0,-3 3-4 16,0-1 0-16,0 1 2 0,3-1 0 0,0 2 0 0,-6 1 0 15,12 2 1-15,-12-2-2 0,0 2 1 0,6-3 0 0,-6 3 1 16,6 0 2-16,-7 3 0 0,7-3 1 0,-6 0 4 0,6 2-4 16,7-2-1-16,-7 2 4 0,-3 1-2 0,3-3 4 15,0 0-5-15,6 0 3 0,-2 2 1 0,-1-2 0 0,10 3-4 16,-10-3 2-16,7 1 0 0,6 2 0 0,-6-3 0 16,0 0 1-16,6 2-2 0,-3-2 0 0,3 0 2 0,0 0 3 15,3 3-4-15,-6-3 3 0,10 2 1 0,-10-2 5 0,3 0 1 16,0 0 1-16,-3 2 1 0,0-2 2 0,7 3 0 0,-11-3 0 15,8 2 2-15,-4-2 0 0,-4 0 1 0,8 0-1 0,-1 0-1 16,-7-2 1-16,4 2 0 0,4-3 4 0,-1 1-3 16,-3-3-1-16,-4 0 2 0,14-1-3 0,-10-1 2 0,10-3-3 15,-10 1-1-15,3 0-2 0,3-3-1 0,-3 0-1 16,1 0 2-16,-4 3 2 0,9-2 1 0,-12-1 6 0,3 3 1 16,-3-1 2-16,-4 4 4 0,-3-2 3 0,4 1 13 0,-4 0 5 15,4 2-5-15,-14 1 1 0,8-1-6 0,-1 3-4 0,-13 0 5 16,13-3-2-16,-6 2 3 0,2 1-2 0,-2 0 0 15,-7-1-3-15,10 1-3 0,-3 2-7 0,-7-4-4 0,10 1-8 16,-10 0-5-16,10 2-6 0,-3-4 0 0,-7 2-3 0,10-1-8 16,-4 1-4-16,-5-1-16 0,2-1-18 0,4 1-24 15,-4-1-24-15,4 1-27 0,-4-4-25 0,-3 4-15 0,10-3 11 16,-13 2-16-16,10-2-24 0,-10 2-38 0,3 1-39 16,-3-4-24-16,7 4-11 0,-7-1-43 0,0 0 2 0,0 3 26 15</inkml:trace>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28.27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9E600A15-B306-48F0-974D-336B5376005F}" emma:medium="tactile" emma:mode="ink">
          <msink:context xmlns:msink="http://schemas.microsoft.com/ink/2010/main" type="inkDrawing" rotatedBoundingBox="26412,14856 28776,14678 28787,14818 26423,14996" semanticType="underline" shapeName="Other">
            <msink:destinationLink direction="with" ref="{F35158C3-A283-40B0-A720-7A41F42DD816}"/>
          </msink:context>
        </emma:interpretation>
      </emma:emma>
    </inkml:annotationXML>
    <inkml:trace contextRef="#ctx0" brushRef="#br0">35 302 95 0,'-6'0'108'15,"3"-3"32"-15,3 1-6 0,0 2-25 0,-7-2-24 0,1 0-17 16,6 2-7-16,0 0-9 0,-3 0-3 0,-4-3-5 16,7 3-3-16,0 0-6 0,0 0-6 0,0-3-1 0,0 3-4 15,-3 0 1-15,3-2 0 0,0 2 1 0,3 0-2 0,-3-2 0 16,0 0 0-16,0 2 0 0,0-3 3 0,7 1 2 0,-4 0 5 15,3-1 4-15,1 1 3 0,-4-1 3 0,3 2 2 0,1-5 5 16,3 4 0-16,-7-2 0 0,10 1-5 0,-4-1-7 16,1-1-6-16,0 1-2 0,12 1-5 0,-6-2-1 0,-3 1-3 15,3-3-2-15,7 2-2 0,-4 1-1 0,4-4-4 16,2 1 0-16,1 3-1 0,0-1-3 0,0-2-3 0,6 2-2 16,-3-2-1-16,3 0-2 0,3 0 0 0,-3 0 2 0,4 3-1 15,-1-4 2-15,4 1 1 0,-10 3-2 0,9-1 4 16,-9 1-3-16,4 1 1 0,-1 1-3 0,-3-2-2 0,-4 4 3 15,1-3 2-15,3 0-4 0,-3 3-1 0,0 0 0 0,-1 0 0 16,1 0 1-16,-7 0-1 0,4 0 3 0,3 3-1 0,-1-3-2 16,-5 3 0-16,6-3 0 0,-1 1 0 0,-2 2 2 15,3-1-2-15,-7 1 0 0,7-3 2 0,-1 1 0 0,-2-1-2 16,3 3 0-16,-7-3 0 0,10 3 0 0,-3-3 0 16,-7 2-2-16,0 0 2 0,10-2 0 0,-3 2-2 0,-7 1 2 15,4-1 0-15,3 0 0 0,-7 1 2 0,0-1-2 0,10 1 0 16,-16-2 2-16,9 5-2 0,-2-6 0 0,2 4 2 0,-2-4-1 15,-4 2 0-15,3-2-1 0,-3 3 4 0,7-3 3 0,-7 0-2 16,-3 0 4-16,3 0-2 0,6-3 1 0,-12 3-1 16,6-2 0-16,0 2 5 0,-3-2-3 0,3 0 0 0,0 2-1 15,-6-3 1-15,12 0 3 0,-12 3 0 0,0-1 2 16,12-2 1-16,-12 1 0 0,6-1-2 0,0 1 0 0,-3 0 1 16,0-1-1-16,0-1 3 0,3 2-1 0,0-4 4 0,-7 5 2 15,14-4-1-15,-13 1 1 0,-1-2-2 0,7 4 2 16,-6-2-3-16,3-2 0 0,-3 5-5 0,-1-4 4 0,1 1 4 15,-4 1-1-15,4 0-1 0,-4 1 1 0,-2-2-4 0,2 4-1 16,0-6-1-16,-2 6-5 0,2-2-2 0,-3 0-4 16,-3 0-1-16,7-1 0 0,-1 1-5 0,-6 2-4 0,0-2-11 15,3-1-10-15,4 3-11 0,-7-2-7 0,0 2-6 0,3-3-7 16,-3 2-3-16,6-2-8 0,1 1-13 0,-7-1-20 16,3 1-26-16,-3 0-37 0,7-3-38 0,-1 3-12 0,-6-1-21 15,3-2-27-15,4 1-5 0,-7-1-43 0</inkml:trace>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33.22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EE073F2-0B0A-470C-83A6-CDF796F72C84}" emma:medium="tactile" emma:mode="ink">
          <msink:context xmlns:msink="http://schemas.microsoft.com/ink/2010/main" type="writingRegion" rotatedBoundingBox="27706,13320 28443,15372 28084,15502 27346,13449"/>
        </emma:interpretation>
      </emma:emma>
    </inkml:annotationXML>
    <inkml:traceGroup>
      <inkml:annotationXML>
        <emma:emma xmlns:emma="http://www.w3.org/2003/04/emma" version="1.0">
          <emma:interpretation id="{E41A776A-7622-4E5A-AD47-2393CBC8D035}" emma:medium="tactile" emma:mode="ink">
            <msink:context xmlns:msink="http://schemas.microsoft.com/ink/2010/main" type="paragraph" rotatedBoundingBox="27706,13320 28443,15372 28084,15502 27346,13449" alignmentLevel="1"/>
          </emma:interpretation>
        </emma:emma>
      </inkml:annotationXML>
      <inkml:traceGroup>
        <inkml:annotationXML>
          <emma:emma xmlns:emma="http://www.w3.org/2003/04/emma" version="1.0">
            <emma:interpretation id="{555B7E34-220A-473B-BC16-738A84069780}" emma:medium="tactile" emma:mode="ink">
              <msink:context xmlns:msink="http://schemas.microsoft.com/ink/2010/main" type="line" rotatedBoundingBox="27706,13320 28443,15372 28084,15502 27346,13449"/>
            </emma:interpretation>
          </emma:emma>
        </inkml:annotationXML>
        <inkml:traceGroup>
          <inkml:annotationXML>
            <emma:emma xmlns:emma="http://www.w3.org/2003/04/emma" version="1.0">
              <emma:interpretation id="{F095D368-7DE1-4F2C-B044-1171B91CB73E}" emma:medium="tactile" emma:mode="ink">
                <msink:context xmlns:msink="http://schemas.microsoft.com/ink/2010/main" type="inkWord" rotatedBoundingBox="27706,13320 28443,15372 28084,15502 27346,13449"/>
              </emma:interpretation>
              <emma:one-of disjunction-type="recognition" id="oneOf0">
                <emma:interpretation id="interp0" emma:lang="" emma:confidence="1">
                  <emma:literal/>
                </emma:interpretation>
              </emma:one-of>
            </emma:emma>
          </inkml:annotationXML>
          <inkml:trace contextRef="#ctx0" brushRef="#br0">125 123 123 0,'-6'0'93'16,"3"0"41"-16,3 0-4 0,-7-3-18 0,1 3-24 0,3 0-8 16,3-2-7-16,0 2-5 0,-7 0-6 0,4 0 0 0,3-3-1 15,0 3-1-15,-6-2-6 0,6 2-2 0,-7 0-7 16,7 0 2-16,0-2-3 0,0 2-2 0,0 0-3 0,0 0-3 16,0 0 4-16,0 0 3 0,0 0-2 0,0 0-4 0,0 0 2 15,0 0-2-15,0 0-2 0,0 0 0 0,0 0-1 16,7 0 1-16,-7 0 2 0,6 0 2 0,-6 2 1 0,0-2 4 15,3 0 0-15,4 0 0 0,-7 0-1 0,3 0 0 16,-3 0-1-16,6 2 3 0,1-2-4 0,-4 3 0 0,-3-3-7 16,13 0-3-16,-13 0-1 0,9 2-7 0,-9-2-5 0,4 0-4 15,9 3-4-15,-13-3-2 0,9 0-4 0,-6 0 0 16,4 1-1-16,-1-1-1 0,-3 0 1 0,7 0-2 0,3 3-1 0,-10-3 1 16,4 0 1-16,-1 0-1 0,4 0 0 0,-7 0 4 15,10 0-1-15,-13 0 4 0,9 0-3 0,-5 0 0 0,2 0-1 16,1 0-3-16,-4 0 2 0,-3 0 0 0,9 0-2 15,-9 0 1-15,7 0 0 0,-1 0 0 0,-2 0 0 0,-4 0-2 16,6 0 1-16,0 0 2 0,-6 0-2 0,4 0-1 16,2 0 0-16,-6 0 0 0,0 0 2 0,3 0-1 0,-3 0-1 15,7 0-3-15,-7 0-8 0,6 0-9 0,-6 0-10 0,3 0-17 16,-3-3-18-16,7 3-15 0,-7-1-14 0,0 1-13 0,3-3-5 16,-3 3-10-16,0-2-4 0,6 2-10 0,-6-3 8 0,7 1 7 15,-7 2 4-15,0-2 3 0,0 2 5 0,0-3 10 16,0 1 9-16,0 2 8 0,0-2 18 0,0 2 9 15,0 0 11-15,0-2 7 0,0 2 4 0,0 0 3 0,0 0 8 16,0-3 5-16,0 3 5 0,0 0 2 0,0-3-5 0,0 3-19 16,0 0-15-16,0-1-15 0,0 1 2 0,0-3-3 0,0 1 7 15,0 2 4-15</inkml:trace>
          <inkml:trace contextRef="#ctx0" brushRef="#br0" timeOffset="-1034.09">145 3 70 0,'0'-2'63'0,"6"-3"18"0,1 3 11 0,-7-1 4 0,0 2-13 16,3-2-12-16,3 1-12 0,-6-1-10 0,0 3-6 15,3-2 2-15,-3 2 6 0,0-2 2 0,0 2 1 0,7-3 3 16,-7 3-2-16,6-2 0 0,-6 2-1 0,0 0-3 0,0 0-2 15,0-2-1-15,0 2-1 0,3-3-2 0,-3 3-2 16,0 0-2-16,0 0-2 0,0-2-2 0,0 2 3 0,0 0 2 16,0 0-3-16,0 0 3 0,7 0 1 0,-7 0 1 15,0 0 2-15,0 0 4 0,3 0-4 0,-3 0 1 0,0 0 4 16,0 2-3-16,0-2-2 0,0 0-2 0,0 3-7 0,0-3-3 16,0 2-5-16,7-2-5 0,-7 0-2 0,0 2-5 0,0 1-4 15,6-3-2-15,-6 2-4 0,0 0-2 0,0 1 1 16,0-1-1-16,0 1-1 0,0-2 4 0,0 2 1 0,3-1-3 15,-3 3 4-15,0-3 0 0,0 3 0 0,0-3-3 16,0 3 2-16,0-2 1 0,0 1-3 0,0 1 4 0,7-1-2 16,-7 1 1-16,0-1-2 0,0 2 2 0,6-2 0 0,-6 1-2 15,0 2-2-15,0-3-1 0,0 1-2 0,0 2-1 0,0-2 0 16,0-1-2-16,0 4 0 0,0-4 0 0,0 1 0 16,0 2 0-16,0-5 0 0,0 5 2 0,0-3-1 0,0 2 0 15,0 0-1-15,0-1 0 0,0 0 1 0,0 0-1 0,0-1 2 16,0 1-1-16,3 2 0 0,-3-5 1 0,0 3-2 15,0 0 1-15,0-1 2 0,0 1-1 0,0-3 1 0,0 3-1 16,0-1 1-16,0-2-2 0,0 4-1 0,-3-2 0 0,3 1 0 16,0-2 0-16,0 1 0 0,0 1 0 0,0-4 1 0,0 2-1 15,0 2 0-15,0-3 0 0,0 3 0 0,0-2 0 16,0-2-1-16,0 2 1 0,0 2-2 0,0-4 1 0,0-1 1 16,0 3-1-16,0 0-6 0,0-1-4 0,0-2-6 0,3 2-12 15,-3-2-19-15,0 0-17 0,0 0-26 0,7 0-25 16,-7 0-25-16,0 0-28 0,0-2-32 0,3 0 3 0,-3-1-11 15,0 0-21-15,0 2-17 0,0-2 17 0,6 1 25 16,-6-1 40-16</inkml:trace>
          <inkml:trace contextRef="#ctx0" brushRef="#br0" timeOffset="409.76">370 85 80 0,'0'0'75'16,"0"-2"26"-16,0-1 23 0,0 1-4 0,0 2-18 16,-7-2-18-16,7 2-1 0,0-2-7 0,0 2-7 0,0 0-3 15,-6 0-3-15,6 0 3 0,0 0-2 0,0 0-6 0,0 0-2 16,0 0-7-16,0 0-4 0,0 0-5 0,-3 0-3 0,3 0-1 16,0 0-4-16,0 0 2 0,0 0 4 0,0 2-3 15,0-2-2-15,-7 2 0 0,7-2-2 0,-3 0 2 0,3 0 3 16,0 2 0-16,0-2 0 0,-6 3-1 0,6-3 5 0,0 2-1 15,-7-2 0-15,7 2-1 0,0-2-3 0,0 3 0 16,-3-3-2-16,3 2-3 0,0 1-1 0,0-3-4 0,-6 0-7 16,6 0-8-16,-4 1-1 0,4-1-3 0,0 0-3 0,0 0 0 15,0 0-2-15,0-1-3 0,0 1 3 0,0 0 0 0,0-3-1 16,-6 1-2-16,6 2 3 0,0-3 0 0,0 1 0 16,-6 0 4-16,6 2 6 0,0-3 2 0,0 1 4 0,0 2 1 15,0-2 2-15,0 2-1 0,0-2 3 0,0 2 1 16,0 0-1-16,0 0-1 0,0-3 1 0,-4 3 2 0,4 0 2 15,0 0 4-15,0 0 4 0,0 0 4 0,0 0-2 0,0 0-1 16,0 0-5-16,0 0-5 0,0 3-5 0,0-3-1 16,0 0-9-16,0 0-2 0,0 2-6 0,0-2-13 0,0 2-21 15,0-2-18-15,0 0-21 0,0 0-30 0,0 0-31 0,0 0-44 16,0 0-43-16,0 0-54 0,0 0-21 0,0 0-8 0,-6-2-15 16,6 2 29-16,0 0 5 0</inkml:trace>
          <inkml:trace contextRef="#ctx0" brushRef="#br0" timeOffset="-1920.42">90 34 97 0,'0'-3'67'0,"-6"1"13"0,-1 2 11 0,7-2-9 15,0-1-13-15,0 3-11 0,-3-2-11 0,3 2-9 16,0 0-7-16,0-3 1 0,0 3-3 0,-7-1 7 0,7 1 2 16,0 0 4-16,0 0 2 0,-3-3 0 0,3 3-2 0,0 0-1 15,0 0-3-15,0 0-2 0,0 0 0 0,0 0 1 16,0-2 1-16,0 2-3 0,0 0 2 0,0 0 0 0,0 0 0 16,0 0-2-16,0 0 1 0,0 0-2 0,0 0 0 15,0 0 0-15,0 0 3 0,0 0 6 0,0 0 0 0,0 0 1 0,0 0-3 16,0 0-4-16,0 0-1 0,0 0-5 0,0 0-1 15,0 0-6-15,0-3 1 0,0 3-2 0,0 0 4 0,0 0 1 16,3 0 4-16,-3 0 0 0,0 0 2 0,0 0-2 0,7 0-2 16,-7 0-2-16,0-2-1 0,0 2 1 0,0 0-2 15,0 0-2-15,0 0 1 0,3 0-2 0,-3 0-1 0,0 0-5 16,7-2 1-16,-7 2-4 0,6 0 1 0,-6 0-3 16,0 0-4-16,0-3 2 0,3 3-1 0,4-2-1 0,-7 2-2 15,0 0 0-15,3 0 2 0,-3 0-2 0,6 0 0 0,1 0-2 16,-7 0 1-16,3 0 1 0,-3 0-1 0,0 0 2 0,6 0 0 15,1 0-3-15,-7 0 3 0,9-2-2 0,-9 2-1 16,4 0 0-16,-4 0-2 0,6 0-1 0,1 0 1 0,-4 0-1 16,3 0-1-16,-6 0 1 0,3 0 1 0,-3 0-2 15,7 0 0-15,-1 0 1 0,-6 0 1 0,3 0-1 0,-3 0 1 16,7 2 1-16,-4-2-1 0,-3 0-1 0,7 2-1 0,-1 1 0 16,-6-3 2-16,3 2-1 0,-3-2-1 0,0 2 0 0,7-2 0 15,-1 3 1-15,-6-3-1 0,3 2 0 0,4 1 0 0,-7-2 2 16,3 2-1-16,-3-3-1 0,6 2-2 0,1-2 5 15,-7 3-1-15,3-1-2 0,3-2 0 0,-6 2 2 0,0 1-1 16,4-1-1-16,-4 0 0 0,6-2-2 0,-6 2 4 16,7 1-4-16,-7 0 4 0,3-2-2 0,-3 2 0 0,0-1 0 15,6 1 1-15,-3-1 0 0,-3 3-1 0,0-3 0 0,7 0 0 16,-1 0 0-16,-6 1 0 0,0 0 0 0,4 1 2 16,-4-2-2-16,0 1 0 0,6 1 0 0,-6-1 3 0,6 2-4 15,-6-4 1-15,0 5 2 0,0-4-2 0,0 0 0 0,0 3 0 16,4-3 0-16,-4 3 0 0,0 0 0 0,0-4-2 0,0 5 4 15,0-2-2-15,0 1 0 0,0-3 3 0,0 3-2 16,0 0-3-16,0-1 4 0,0-2-2 0,0 1 0 0,0 1 2 16,0 1 0-16,-4-3-1 0,4 1-2 0,0 2 2 0,0-1-1 15,0-2 0-15,0 1 1 0,0 1 1 0,-6-1-2 16,6 1 0-16,-6-2 0 0,6 4 4 0,0-4-1 0,-4 0-3 16,4 3 0-16,0-2 0 0,-6 1-3 0,-1-2 3 0,7 1 0 15,-3-2 0-15,-3 5 0 0,6-4 0 0,-3 0 3 0,3 0-1 16,-7 1-1-16,1 0-1 0,6 1 0 0,-4-2 0 15,-2 1 0-15,3-2 0 0,3 2 2 0,-7 0 0 0,1-1 0 16,3 0-2-16,3 0 0 0,-7 1 0 0,4-3 0 16,3 2 0-16,-6-2 0 0,-1 2 0 0,4 1 0 0,3-3 0 15,-13 0 0-15,13 2 0 0,-3-2 0 0,-4 0 0 0,4 3 0 16,3-3 0-16,-13 0 0 0,13 0-2 0,-3 0 2 16,-3 0 0-16,3 0 0 0,-4 0 0 0,1 0 0 0,2 0 0 15,4 0 0-15,-9 0 0 0,9 0 0 0,-13 0 0 0,13 0 0 16,-3 0 0-16,-4-3 0 0,1 3-1 0,3 0 0 0,3-2 1 15,-7 2-2-15,4-3 2 0,-3 1 0 0,-1 0 0 16,7 2 2-16,-3-3-2 0,-4 1-2 0,4 0 1 0,3 0-2 16,-6-1-1-16,-1 0-1 0,7 2 0 0,-3-4-1 15,3 1 3-15,-6 1-3 0,-1 0 2 0,7 1 0 0,0-2 0 16,-3 1 0-16,-3-1 0 0,6 1 0 0,0 1-1 0,-4-2 5 16,4 1-2-16,0 0 1 0,-6 1 1 0,6-2 0 0,-7 1-3 15,7 0 3-15,0 1 2 0,0 0-2 0,-3 0 0 16,3-3 0-16,0 3-2 0,0-1 2 0,0 1-1 0,0-2 0 15,-6 1 1-15,6 1 0 0,0-3 0 0,0 3 0 16,0-3 0-16,6 3 0 0,-6-1 0 0,0-2 0 0,0 4 0 16,0-4 0-16,0 0 0 0,3 3 0 0,-3-3 0 0,0 1 0 15,7-2 0-15,-7 5 0 0,6-4 0 0,-6 0-3 0,0 3-2 16,4-3 1-16,-4 1-3 0,0-2-6 0,6 5-5 0,-3-4-12 16,-3 0-6-16,0 3-11 0,0-3-7 0,0 1-14 15,7-2-15-15,-7 4-21 0,6-2-24 0,-6-1-31 0,0 0-30 16,0 3-12-16,0-1-19 0,0 2-24 0,3-5 3 15,-3 4-10-15,0 0 13 0</inkml:trace>
          <inkml:trace contextRef="#ctx0" brushRef="#br0" timeOffset="1348.08">141 160 168 0,'0'0'102'0,"0"2"48"0,-6-2-10 0,3 2-26 15,3 1-8-15,0-3-9 0,-7 0-9 0,1 2-9 0,6-2-2 16,0 0-2-16,-3 2-6 0,3 1-4 0,0-3-8 0,-7 2-8 16,7-2-7-16,0 3-2 0,-6-3-4 0,6 1-1 15,0 2-2-15,0-3-3 0,-3 2 1 0,3-2 0 0,0 3-1 16,0-1 0-16,0-2 0 0,0 0 4 0,0 2 3 15,-7-2 6-15,7 3 2 0,0-3 0 0,0 0 2 0,0 2-1 16,0-2-4-16,0 0-4 0,0 0-1 0,0 0-6 0,0 0-8 16,0 0-2-16,0-2-7 0,0 2-1 0,0 0-2 0,0 0-4 15,0-3-3-15,0 3-2 0,0-2 3 0,0 2-1 0,0-2-5 16,0 2 1-16,0-3 2 0,0 3-4 0,0 0 0 16,0-2-2-16,0 2 3 0,0 0-3 0,0 0 1 0,0 0 4 15,0 0 0-15,0 0 3 0,7 0 4 0,-7 0 4 16,0 0 2-16,0 0 0 0,0 0 2 0,0 0 4 0,0 0 5 15,0 2 5-15,0-2 0 0,3 0 4 0,-3 3-2 0,0-3-2 16,0 2-4-16,6-2-2 0,-6 2-1 0,7 1-1 16,-7-3 1-16,0 2 1 0,0 0 2 0,0 0 2 0,0-2 3 15,0 6-2-15,0-4-1 0,3 0-5 0,-3 0-6 0,0 1-5 16,0 0 1-16,0 1-5 0,0-2 1 0,0 1-1 0,0-3-5 16,0 1-2-16,0 2 4 0,0-3 0 0,0 3-1 15,0-3 3-15,0 2-1 0,0 0 1 0,0-2-3 0,0 0 0 16,6 0 0-16,-6 0-2 0,0 0-2 0,0 0 1 15,7-2 1-15,-7 0 1 0,0-1 0 0,0 0 0 0,0 3-3 16,0-1 0-16,3-2 0 0,-3 1-4 0,6-1 1 0,-6 2 2 16,0-5-2-16,0 6 0 0,4-2 2 0,-4 0 2 0,0 0 2 15,0 2 4-15,6-3 3 0,1 0 2 0,-7 3 5 16,0-2 5-16,3 2 4 0,-3 0 7 0,6 0 2 0,-6 0 2 16,0 0 3-16,3 0 2 0,-3 0 2 0,7 0-1 15,-1 2-3-15,-6-2-4 0,0 3-5 0,3 0-2 0,-3-1-3 16,0 0-4-16,7-2-1 0,-7 2-1 0,3 1-6 0,-3 0-1 15,0-2-1-15,0 2-1 0,0-3 0 0,0 2-2 16,0-2-2-16,7 3 2 0,-7-3-5 0,0 0 5 0,0 1-7 16,6-1 1-16,-6 0-3 0,0 0-1 0,0-1 1 0,0 1-6 15,0 0-5-15,0-3 2 0,0 1-4 0,0 2 1 0,0-4-2 16,0 1-2-16,0 0 3 0,0 1 2 0,0-2 5 16,0 1 1-16,0-2 4 0,0 3-1 0,-6-3 1 0,6 3-5 15,0-3 4-15,-7 3-5 0,7-2 0 0,0 1 2 0,0 1-1 16,0-1 0-16,-3 1 4 0,3 2 1 0,-7 0-2 15,7-2 2-15,0 2 0 0,-3 0 0 0,3 0 1 0,0 0 0 16,-6 0 0-16,6 2 0 0,0-2 4 0,-7 0 3 0,7 0 1 16,0 2-1-16,0-2 2 0,-3 3-1 0,3-3 0 0,0 2 3 15,0 1-3-15,0-3 1 0,0 0-1 0,0 0 0 16,0 1 0-16,-6-1 0 0,6 3 3 0,0-3 0 0,0 0 4 16,0 0-2-16,0 2 0 0,0-2 3 0,0 0-5 15,0 0-5-15,0 3 0 0,0-3-3 0,0 0 2 0,6 2-1 16,-6-2-8-16,0 0-16 0,0 2-33 0,0-2-50 0,0 0-72 15,0 3-89-15,0-3-68 0,3 0-41 0,-3 0-108 0,0 0-57 16,0 0-22-16,0 0 68 0</inkml:trace>
          <inkml:trace contextRef="#ctx0" brushRef="#br0" timeOffset="2067.51">177 475 120 0,'6'-7'130'0,"-6"2"58"0,0 3-16 0,0-2-23 16,3-1-25-16,-3 0-25 0,0 3-18 0,7-3-7 15,-4 1 2-15,-3 1 1 0,7-2 1 0,-1 1-1 0,-3-1-1 16,-3 3 16-16,13-3 4 0,-10 2 8 0,4 2 5 0,-4-5 9 15,10 4 3-15,-10 2-2 0,3-4 3 0,4 4 1 0,0 0-7 16,-4 0-6-16,4 0 24 0,0 0-8 0,2 2-17 16,-2 0-19-16,-7 0-18 0,10 4-15 0,-3-2-9 0,-7 3-9 15,3 0-9-15,1 0-9 0,-4 2-9 0,-3-2-1 0,7 5-1 16,-1-3-7-16,-6 1 4 0,0 1-6 0,0 1 0 16,0-1-1-16,0 1 0 0,-6 0 3 0,-1 2-1 0,7-3-2 15,-3 1-3-15,3 0-1 0,-7-2 3 0,7 1 1 16,-6 0 0-16,6-1 0 0,0-1-3 0,0 1 0 0,0-1 1 15,0 1 1-15,6-3 1 0,1-1 0 0,-7 4 0 0,3-4 0 16,4 4 3-16,-1-2 4 0,-3 1 7 0,4-2 8 0,2 2 6 16,-2-2 7-16,2 2-1 0,-5-2 8 0,8 0-5 0,-8 3-8 15,5-3-8-15,-2-1-4 0,2 2-7 0,-2-4-3 16,-1 3 0-16,4-2-5 0,-7-1-4 0,4 1-18 0,-1 0-31 16,-3-3-42-16,4 3-57 0,-4-3-58 0,-3 0-58 15,13 1-3-15,-13 0-9 0,3-3-38 0,3 1-52 0,1 2-15 16,-7-3-48-16,10 0 6 0,-10 2 72 0</inkml:trace>
          <inkml:trace contextRef="#ctx0" brushRef="#br0" timeOffset="34645.43">-245-1117 91 0,'0'-5'61'0,"0"0"17"0,0 3 9 15,0-3-4-15,0 1-12 0,0 1-13 0,0-1-13 0,0 1-8 16,0 1-5-16,0-1-1 0,0 1-3 0,0 0-1 16,0-1 9-16,0 3 2 0,0-2 0 0,0 2-2 0,0-2-4 15,0 0-1-15,0 2-2 0,0 0-4 0,0-3-1 0,0 3 1 16,0-3-4-16,0 3 2 0,0 0-1 0,0 0 1 0,0-1-2 16,0 1-1-16,0 0 1 0,0 0 2 0,0-3 3 15,0 3-2-15,0 0 3 0,0 0 2 0,0 0-2 0,0 0 2 16,0 0-4-16,0 0 1 0,0 0-2 0,0 0-2 0,0 0 0 15,0 0-1-15,0 0-1 0,0 0 9 0,0 0 6 16,0 0-1-16,0 0 3 0,0 0-3 0,0 3-3 0,0-3-5 16,0 1 1-16,0-1 0 0,0 3 0 0,0 0-2 15,0 1-4-15,7-2-1 0,-7 3-4 0,0 0-2 0,6 0 1 16,-6-1-5-16,0 1 2 0,0 2-2 0,3-3 2 0,-3 4-3 16,7-2 1-16,-7 1-3 0,0 0-2 0,0 1 3 0,3-2-3 15,-3 4-1-15,0-3 0 0,0 2-2 0,0 0-2 16,6-1 3-16,-6 3-3 0,7-3 0 0,-7 2 0 0,0 0 2 15,3 2-2-15,-3-3 0 0,0 0 0 0,7 3 2 0,-7-2-2 16,6-1 0-16,-6 3 0 0,3 0 0 0,4-1 0 16,-7-2 5-16,3 3-3 0,-3 0-1 0,6 0 2 0,1-1-3 15,-7 0 0-15,0 1 0 0,9 3 4 0,-9-4-5 16,4 1 2-16,-4-1 1 0,6 1 0 0,0 2 0 0,-6-2-1 16,4 0-1-16,-4-3 0 0,6 3-2 0,-3-1 4 0,-3-2-1 15,7 0-1-15,-1 3 3 0,-6 0-2 0,3-2-1 0,-3-1 0 16,7 3 0-16,-1-6 0 0,-6 6 0 0,0-2 0 0,4-4 0 15,2 6 0-15,-6-2 0 0,3-1 0 0,-3 0 0 16,7-2-2-16,-1 2 0 0,-6 1 2 0,3-4 3 0,4 6-2 16,-7-2-1-16,0-1 1 0,3 0-1 0,-3 1 0 0,6 1 0 15,1-1 0-15,-7-1 0 0,3 0 0 0,-3 3 0 16,6-2 0-16,1-1 0 0,-7 0 0 0,3 1 0 0,-3-1 0 16,7-2 0-16,-7 2 0 0,0 0 0 0,3 1 0 0,-3-1 0 15,6 0 0-15,1 1 0 0,-7-1 0 0,0 0 0 16,3 1 0-16,3-1 0 0,-6 1 0 0,3-1-1 0,-3 1 1 15,7-1 1-15,-1 1-1 0,-6-1 0 0,4 0 0 16,2 0 0-16,-3 1 0 0,-3-1 0 0,7 0-1 0,-1-2 1 16,-6 2-4-16,3-2 2 0,-3 1-2 0,7-1 2 0,-1-1 0 15,-6 1 0-15,3-2-1 0,4 2-1 0,-7 0 0 16,3-2 0-16,-3 2-1 0,7-2 0 0,-1-1 2 0,-6 3-1 16,0-5-2-16,3 4 2 0,4-2 3 0,-7 1 0 0,3-3-1 15,-3 3 0-15,0-1 1 0,6 1 0 0,1 0-2 0,-7-1-3 16,3-1 0-16,-3 1 3 0,6 1 0 0,-6-1-2 15,7 1 2-15,-7-2-5 0,0 1-1 0,3 1 1 0,3 0-1 16,-6-3-3-16,0 2-5 0,4-1-6 0,-4 2-8 16,0-3-14-16,6 0-7 0,1 1-14 0,-7-1-18 0,0-2-14 15,0 2-19-15,0-2-17 0,3 0-23 0,-3 0-25 0,0-2-11 16,6 0-4-16,-6 2-5 0,0-3 21 0</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4:13.410"/>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E0628102-14A0-4F2B-8DA9-D4F0C4FFB585}" emma:medium="tactile" emma:mode="ink">
          <msink:context xmlns:msink="http://schemas.microsoft.com/ink/2010/main" type="inkDrawing" rotatedBoundingBox="28414,7738 28632,7449 28834,7602 28617,7890" semanticType="callout" shapeName="Other">
            <msink:sourceLink direction="with" ref="{6FAA8ABC-5A59-46BD-BFB1-288F37228DCD}"/>
            <msink:sourceLink direction="with" ref="{F32817AB-3920-424F-8D8D-E1E3A2A60AE4}"/>
          </msink:context>
        </emma:interpretation>
      </emma:emma>
    </inkml:annotationXML>
    <inkml:trace contextRef="#ctx0" brushRef="#br0">1856 60 160 0,'7'-2'93'0,"-7"-1"45"0,0 1-8 0,3-3-18 16,-3 3-14-16,0 0-8 0,7 0-10 0,-7-1-9 15,0 3-8-15,6-3-6 0,-6 2-5 0,0-2-7 0,0 3-6 16,0 0-4-16,0-2-4 0,0 2-1 0,0 0 1 0,0-3 2 15,0 3-2-15,0 0 4 0,0 0-4 0,0 0 3 0,0 0 3 16,0 0 6-16,0 0 4 0,-6 3 0 0,6-3-3 16,-7 2 0-16,7-2 1 0,0 3-2 0,-3-2-4 0,3 2 2 15,-7-3 2-15,1 3 0 0,3-1-1 0,3 0 2 16,-7 0 0-16,4 3-5 0,-3-3 2 0,-1 1-5 0,4-1 1 16,-3 1-2-16,2-1-4 0,-2 0-5 0,0 3-3 0,2-3-1 15,-2 0-6-15,-1 1 1 0,-2-1-5 0,6 1-5 0,-4 1 1 16,1-1-2-16,3-1-5 0,-4 0 1 0,4 1-2 15,-10-1 0-15,10 1 0 0,-7-2 0 0,4 4 0 0,-1-2 0 16,4-1 0-16,-10 0 3 0,10 1-2 0,-3-1-1 0,2 2 0 16,-9-1-3-16,10 0 3 0,-3-2 3 0,3 2-3 15,-10-1 2-15,9-2-3 0,4 3 1 0,-12-1 0 0,8-2 0 16,-2 2 0-16,6-2 4 0,-3 3-5 0,-4-1 1 16,1-2-2-16,6 0 1 0,-3 2 1 0,3-2 0 0,-7 2 0 15,4-2 0-15,3 0-2 0,0 0 0 0,-6 3 2 0,6-3 0 16,-7 0 0-16,7 0 4 0,0 3-2 0,0-3 3 0,0 0 4 15,0 0 0-15,-3 0 4 0,3 0 3 0,0 0 4 16,0 0 1-16,0 0 2 0,0 0 0 0,0 0-2 0,0 0 0 16,3 0 1-16,-3 0-2 0,0 0-3 0,0 0 0 0,0 0 3 15,0 0-2-15,7 0-1 0,-7 0-4 0,6 0-1 16,-6 0-2-16,0 1-2 0,0-1 1 0,0 0-3 0,3 0-2 16,-3 3-4-16,7-3 4 0,-7 0-3 0,0 2 0 0,3-2-1 15,-3 0 2-15,6 0 5 0,-6 3-5 0,7-1 7 16,-7-2 1-16,0 2 1 0,3-2-1 0,-3 3 1 0,6-1 1 15,-2 0 0-15,-4 0 3 0,6 1 3 0,0 2-1 0,-6-3-1 16,4 0 2-16,-4 3 5 0,6-3 0 0,1 3 4 16,-7-1-2-16,3 2 1 0,3-4-3 0,-6 2 2 0,3 1-3 15,-3 2 0-15,7-3-2 0,-1 1-1 0,-6-2-1 0,4 4-6 16,2-3-3-16,-6 1-2 0,0-1-4 0,3 4 1 16,-3-4 0-16,0 1-2 0,7 0-2 0,-1 0 2 0,-6-1 1 15,0 1 1-15,3-1 4 0,-3 1-1 0,0-2 3 0,0 1 8 16,7 1 0-16,-7-3 125 0,6 0-121 0,-6 4-22 0,0-5 5 15,0 2 6-15,0-1-3 0,0 2 4 0,0-1 0 16,3-3 0-16,-3 3 0 0,0-1-3 0,0 0-1 0,7 0 0 16,-7-2-5-16,0 3-2 0,0-1-1 0,0-2 0 15,0 0 4-15,0 2 1 0,0-2 0 0,0 0-4 0,0 0-1 16,0 3-3-16,0-3-5 0,0 0-13 0,0 0-23 0,0 2-27 16,0-2-42-16,0 0-51 0,0 0-73 0,0 0-37 15,0 0-16-15,0-2-65 0,0 2-74 0,0-3-25 0,0 3-29 0,-7-2 44 16</inkml:trace>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4:12.538"/>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17E06F30-3F35-49FC-96A2-CB30496AFA97}" emma:medium="tactile" emma:mode="ink">
          <msink:context xmlns:msink="http://schemas.microsoft.com/ink/2010/main" type="inkDrawing" rotatedBoundingBox="28599,7911 28718,7503 28753,7513 28634,7921" semanticType="callout" shapeName="Other">
            <msink:sourceLink direction="with" ref="{6FAA8ABC-5A59-46BD-BFB1-288F37228DCD}"/>
            <msink:sourceLink direction="with" ref="{F32817AB-3920-424F-8D8D-E1E3A2A60AE4}"/>
          </msink:context>
        </emma:interpretation>
      </emma:emma>
    </inkml:annotationXML>
    <inkml:trace contextRef="#ctx0" brushRef="#br0">1821 8 148 0,'3'-1'85'0,"-3"-2"30"0,7 3-1 16,-1-2-16-16,-6 2-18 0,3-3-12 0,-3 3 4 0,7-1-3 15,-7 1-4-15,0-3-5 0,0 3-6 0,3 0-8 0,-3 0-6 16,0-3-6-16,0 3-4 0,6 0-2 0,-6 0-3 0,0-2-1 16,7 2-1-16,-7 0-1 0,0-2-1 0,0 2 2 0,0 0 4 15,0 0-1-15,0 0-2 0,0 0 4 0,0 2 3 16,0-2 3-16,0 0 1 0,0 2 2 0,0-2-5 0,0 3-1 16,0-3 1-16,-7 4-1 0,7-4-1 0,0 3 0 15,0-1 5-15,0 1 0 0,-6-2 3 0,6 2-1 0,0 2 5 16,0-3 4-16,0 3-1 0,-3-2 4 0,3 1 1 0,0-2-3 15,0 2 4-15,0 2 1 0,-7-2-2 0,4 3-4 0,3-2-5 16,0 2-2-16,-6-2-1 0,6 1-6 0,-7 2-3 0,7-1-1 16,-3 2 1-16,3 0-2 0,-6 1 1 0,2-1 4 15,4 3 0-15,-6-1 0 0,0 1 17 0,6 0 1 0,-4 0 4 16,-2 1 2-16,-1-4 0 0,7 3 0 0,-3 0 3 16,-3-3 5-16,6 1 2 0,0-1 0 0,-3 0-7 0,3-2-9 15,0-2-8-15,-7 2 2 0,7 0-6 0,-6-2 0 16,6 2-5-16,0-2-1 0,0-1-7 0,-3 3-7 0,3-5-4 15,0 4-2-15,0-2-4 0,0-2 0 0,0 2-4 0,0 2 2 16,-7-4-4-16,7 2-5 0,0-1 2 0,0 1 4 0,-3-1-2 16,3-1-4-16,0 1 2 0,0-2 4 0,0 5-2 0,0-4-1 15,0 0-9-15,0 0-6 0,0 1-9 0,-7-1-14 16,7-2-16-16,0 2-20 0,0-2-24 0,0 3-32 0,0-1-53 16,0-2-62-16,0 0 21 0,0 0-17 0,0 0-20 15,0-2-22-15,0-1-2 0,0 1 22 0,0 2-3 0,-6-2-11 16,6-1 16-16,0-1 16 0</inkml:trace>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4:11.785"/>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F32817AB-3920-424F-8D8D-E1E3A2A60AE4}" emma:medium="tactile" emma:mode="ink">
          <msink:context xmlns:msink="http://schemas.microsoft.com/ink/2010/main" type="inkDrawing" rotatedBoundingBox="26888,9520 28763,7503 28824,7560 26949,9576" shapeName="Other">
            <msink:destinationLink direction="with" ref="{17E06F30-3F35-49FC-96A2-CB30496AFA97}"/>
            <msink:destinationLink direction="with" ref="{E0628102-14A0-4F2B-8DA9-D4F0C4FFB585}"/>
          </msink:context>
        </emma:interpretation>
      </emma:emma>
    </inkml:annotationXML>
    <inkml:trace contextRef="#ctx0" brushRef="#br0">51 1968 82 0,'-6'3'72'0,"6"-2"10"0,-3 2 6 0,3-1-10 0,-7 1-18 15,1-3-17-15,6 2-8 0,-4-2-10 0,4 2 0 16,0-2-3-16,-6 3 2 0,6-3-4 0,-3 2-2 0,3-2 0 15,0 0 2-15,0 0-1 0,0 2 2 0,-7-2 5 0,7 0 1 16,0 3 0-16,0-3 2 0,0 0 3 0,-6 0-4 16,6 0 2-16,0 0-4 0,0 0 0 0,0 0 2 0,0 0-2 15,0 2-1-15,0-2 0 0,-3 0 1 0,3 0-3 0,0 0 1 16,0 0 2-16,0 0-2 0,0 0-2 0,0 0 1 16,0 0-2-16,0 0 2 0,0 0-1 0,0 0 0 0,0 0-1 15,0 0 1-15,0 0 2 0,0 0 1 0,0 0 0 0,0 0 1 16,0 0 2-16,0 0 2 0,0-2 1 0,0 2-1 0,0 0-1 15,3 0 0-15,-3 0 0 0,0 0-6 0,0 0 1 16,0 0-2-16,0-3 1 0,0 3-4 0,0 0 2 0,6 0-1 16,-6-2-2-16,0 2-3 0,7 0 0 0,-7-2 1 15,0-1-2-15,3 3 1 0,3-2-6 0,-6 2 0 0,4-2 1 16,-4-1 2-16,0 3-1 0,13-2-1 0,-13-1 1 0,3-1-3 16,-3 2 4-16,13-1-4 0,-13 1-1 0,9 0 0 0,-9-1 3 15,4-1-4-15,2 2 0 0,0-1-2 0,-2-1 0 16,2 1 1-16,-3 1-1 0,10-3-1 0,-10 0-3 0,-3 1 2 15,10-1 0-15,-4 0 0 0,1 1-2 0,3-1 0 16,-4 0 2-16,4-1 2 0,-7-2-3 0,10 1-1 0,-10 3 1 16,7-4 4-16,-4 4-1 0,4-3-1 0,-1 0 1 0,-2 0-2 15,2 0-1-15,4 0 1 0,-3-2 1 0,-7 1-1 0,10 2-2 16,-3-1 2-16,-7-3 1 0,10 3-4 0,-10 0 1 16,10 0 0-16,-10 1 0 0,7-4 0 0,3 2 0 0,-10 2 0 15,6-4 0-15,-2 4 2 0,3-4-2 0,-1 4 0 0,-2-4 0 16,2 1 0-16,4-1-2 0,-3 1 2 0,-7-3 0 15,10 3 0-15,0-3 0 0,0 0 2 0,-10 0-2 0,10 2 0 16,0-2-2-16,-1 2 4 0,-2-2-4 0,0 0 4 16,-1 1-2-16,1 0 0 0,3-1 0 0,3 0 0 0,-6 0 1 15,-7 1 0-15,10-1-1 0,0 0 0 0,0-2 2 0,-10 0-2 16,13 0 4-16,-6 0-3 0,2 0-1 0,1 0 1 0,0-2-1 16,-3 2 0-16,6-2 2 0,-6-1-4 0,6-2 4 0,0 3-2 15,-7-3 0-15,7 3 2 0,-6-2-3 0,6 1-2 16,-6 1 5-16,6 0-2 0,-6-3 0 0,6 3-2 0,-7-1 4 15,1 3-2-15,13-2 0 0,-14-1 0 0,7 4 2 16,0-2 0-16,-6-1 4 0,6 2 0 0,0 0-2 0,-3 0 1 16,0 0 0-16,0 0 1 0,0 0-3 0,3 2 4 15,-7-2-2-15,8 3-3 0,-8-1 1 0,7-2-3 0,-6 0 0 0,6 2 3 16,-6 0-4-16,6-1 2 0,-7 1-1 0,1 0 3 16,0 0-4-16,3 1-1 0,-4-1 1 0,1 0 2 0,0 1-1 15,2-1-1-15,-2 1 1 0,0-1 1 0,6 2-1 16,-13-1-1-16,10-1 1 0,-3 1 0 0,6-1 0 0,-13 0 0 15,10 0 0-15,0 0 0 0,-1-1 1 0,-2-2-2 0,6 2 1 16,-13-2 0-16,14 4-2 0,-8-6 1 0,7 4 2 16,-6-2-1-16,6 2 3 0,-3-2-4 0,0 2 1 0,0-2 1 15,0 4-1-15,-1-3 3 0,1 0-2 0,0 0 0 0,3 0 2 16,-6 2-1-16,0 1-1 0,-1-1 4 0,1 0-1 0,3 0-4 16,-4 3 0-16,1-2 3 0,0-1-2 0,3 0 2 15,-4 0-3-15,1 0 3 0,0 1-4 0,-1-1-1 0,4 1 1 16,-3-1 2-16,-1 1-1 0,1-1 0 0,3 0 0 15,-3 0 0-15,-7 3 3 0,10-1-2 0,-4 1-3 0,-6 2 4 16,10-2-2-16,-9 2 0 0,2 2 0 0,0 1 0 0,-6-4 2 16,10 7-3-16,-10-4 1 0,3 0 0 0,-3 3 2 0,7-1-2 15,-7-1 0-15,6 1 0 0,-6-2-2 0,0 3 4 0,3 0-1 16,-3 0 0-16,7-1-1 0,-7 1 0 0,0 2 0 16,0-2-3-16,3-1 0 0,-3 3 4 0,0-2-3 0,0-1 2 15,0 3 0-15,0-2 0 0,6 2 0 0,-6-2-2 16,0-1 1-16,7 3 1 0,-7-2 1 0,0 2-1 0,0-2 0 15,0 2 0-15,0-2 3 0,0-1-4 0,3 3 3 16,-3 0 0-16,0-3-1 0,0 3-1 0,0 0-2 0,0 0 4 16,0-1-1-16,0 1 1 0,0-3 2 0,7 3 0 0,-7 0 0 15,0-2-2-15,0 2 0 0,6-3 1 0,-6 2-2 0,0 1 2 16,0-3-2-16,0 0 1 0,3 1-1 0,-3 0-3 0,7 0 2 16,-7-1 0-16,0 0 0 0,0 3 0 0,0-1 0 15,0-2 0-15,0 3 0 0,3-2 0 0,-3 2-2 16,0-3-2-16,0 3 3 0,0 0-3 0,0 0 0 0,0-1-2 15,0 1-2-15,0-3-5 0,0 3 1 0,0 0-2 0,0 0 2 16,0 0 1-16,0 0 1 0,0 0 0 0,0 0 0 0,0 0 2 16,0 0-1-16,0 0-4 0,0 0 5 0,0 0 0 0,0 0 0 15,0 0 2-15,0 0 0 0,0 0-2 0,0 0 1 16,0 0-6-16,0 0-4 0,0 0-4 0,0 0-10 0,0 0-11 16,0 0-9-16,0 0-22 0,0 0-22 0,0 0-30 15,-3 0-21-15,3 0-37 0,0 0-39 0,0 0-50 0,-7 0-19 16,4 3 18-16</inkml:trace>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50.448"/>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193DCA94-9FCD-4368-9B0E-6401E58F1E10}" emma:medium="tactile" emma:mode="ink">
          <msink:context xmlns:msink="http://schemas.microsoft.com/ink/2010/main" type="writingRegion" rotatedBoundingBox="25984,13064 26072,15495 24871,15538 24783,13107"/>
        </emma:interpretation>
      </emma:emma>
    </inkml:annotationXML>
    <inkml:traceGroup>
      <inkml:annotationXML>
        <emma:emma xmlns:emma="http://www.w3.org/2003/04/emma" version="1.0">
          <emma:interpretation id="{735DC986-01C6-434E-9C27-57B473618E0D}" emma:medium="tactile" emma:mode="ink">
            <msink:context xmlns:msink="http://schemas.microsoft.com/ink/2010/main" type="paragraph" rotatedBoundingBox="25984,13064 26072,15495 24871,15538 24783,13107" alignmentLevel="1"/>
          </emma:interpretation>
        </emma:emma>
      </inkml:annotationXML>
      <inkml:traceGroup>
        <inkml:annotationXML>
          <emma:emma xmlns:emma="http://www.w3.org/2003/04/emma" version="1.0">
            <emma:interpretation id="{1155CF9D-17EF-42E5-A971-8F94BBDC623B}" emma:medium="tactile" emma:mode="ink">
              <msink:context xmlns:msink="http://schemas.microsoft.com/ink/2010/main" type="line" rotatedBoundingBox="25989,13188 26072,15495 25599,15512 25516,13205"/>
            </emma:interpretation>
          </emma:emma>
        </inkml:annotationXML>
        <inkml:traceGroup>
          <inkml:annotationXML>
            <emma:emma xmlns:emma="http://www.w3.org/2003/04/emma" version="1.0">
              <emma:interpretation id="{943DFAF9-C1A2-4D8B-A2CA-18C2FC3D8C64}" emma:medium="tactile" emma:mode="ink">
                <msink:context xmlns:msink="http://schemas.microsoft.com/ink/2010/main" type="inkWord" rotatedBoundingBox="25989,13188 26072,15495 25599,15512 25516,13205"/>
              </emma:interpretation>
              <emma:one-of disjunction-type="recognition" id="oneOf0">
                <emma:interpretation id="interp0" emma:lang="" emma:confidence="0.5">
                  <emma:literal>T.</emma:literal>
                </emma:interpretation>
                <emma:interpretation id="interp1" emma:lang="" emma:confidence="0">
                  <emma:literal>d.</emma:literal>
                </emma:interpretation>
                <emma:interpretation id="interp2" emma:lang="" emma:confidence="0">
                  <emma:literal>f.</emma:literal>
                </emma:interpretation>
                <emma:interpretation id="interp3" emma:lang="" emma:confidence="0">
                  <emma:literal>ot:</emma:literal>
                </emma:interpretation>
                <emma:interpretation id="interp4" emma:lang="" emma:confidence="0">
                  <emma:literal>$tr.</emma:literal>
                </emma:interpretation>
              </emma:one-of>
            </emma:emma>
          </inkml:annotationXML>
          <inkml:trace contextRef="#ctx0" brushRef="#br0">5 12 158 0,'-6'0'98'0,"6"0"42"0,0 0-18 0,0 0-30 16,0 0-23-16,0 0-11 0,0 0 0 0,0 1-4 0,0-1 3 16,6 3 0-16,-6-3 1 0,0 0-3 0,0 2-3 0,0-2-1 15,4 3-4-15,2-3 1 0,-6 2-5 0,0 0 3 16,3 1-4-16,-3-1-1 0,7 0-2 0,-1 0-2 0,-3 4 4 16,4-4 0-16,-7 2-3 0,3-1-2 0,3 1-6 0,1 1-4 15,-4-1-2-15,4 1-5 0,-4 0-1 0,10 0-2 16,-10-1-1-16,10 4 0 0,-10-4-2 0,3 1 1 0,4 2 2 15,-4-5 1-15,4 3 4 0,-7 0-1 0,10-1 3 0,-10-2-1 16,7 3-1-16,3-3 0 0,-10 1-5 0,10-1-1 0,-3-2-4 16,-7 2 2-16,10 0 0 0,-4-2-3 0,1 0-4 15,0 0-2-15,3 0 0 0,-4 0 0 0,-6 0-2 0,10 0 1 16,-3 0-2-16,-7 0-1 0,10 0 1 0,-10 0 0 0,7 0-1 16,3-2-7-16,-10 0-4 0,10 2-11 0,-3-2-11 15,-7-3-6-15,10 0-12 0,-4 3-9 0,-5-5-11 0,8 2-8 16,-8-2-8-16,8 0-13 0,-2-2 3 0,-7 0-10 15,10-1-13-15,-10 4-12 0,4-6-12 0,-4 3-13 0,-3-3 11 16,7 2-13-16,-1 1-9 0,-6 0 15 0</inkml:trace>
          <inkml:trace contextRef="#ctx0" brushRef="#br0" timeOffset="380.01">311-409 143 0,'0'-2'120'0,"0"-3"47"0,0 3-16 0,-6 2-34 0,6-3-8 16,0 1-18-16,-7 2-13 0,7 0-3 0,0 0-2 0,0 0-4 15,0 0-7-15,-3 2-9 0,3 1-9 0,0-1-8 16,0 0-5-16,0 3-3 0,0-1-3 0,0 1-1 0,0 0-1 16,0 2-1-16,0-2 5 0,3 1 0 0,-3 2 0 0,0-1 0 15,7 2 2-15,-1 0-2 0,-6 1 0 0,3 2 1 16,-3-3-7-16,0 3 2 0,10-1-8 0,-10 1-5 0,6 2 2 16,1 0-7-16,-7-3 2 0,3 3-4 0,-3 0-1 15,6 1-2-15,1-2 2 0,-7 3 1 0,3-1-2 0,4 1-1 16,-7-2-3-16,0 0-8 0,3 0-10 0,-3 0-12 0,6 0-14 15,-6 0-13-15,7-2-16 0,-4 2-15 0,3-3-16 0,-2 1-32 16,-4 0-35-16,6-3-67 0,0 1-24 0,-2-4-11 16</inkml:trace>
          <inkml:trace contextRef="#ctx0" brushRef="#br0" timeOffset="-433.71">192-414 60 0,'0'-4'69'15,"0"-1"20"-15,0 1 13 0,0-2-3 0,3 2-16 0,-3 2-12 16,0-3-11-16,0 3-9 0,7-1-6 0,-7 1 6 0,0-2-1 16,0 4-3-16,0-3 1 0,0 0-1 0,0 1-3 0,0 2-6 15,0-2-4-15,0 2 2 0,0-2-5 0,0 2-1 16,0-3-2-16,0 0-1 0,0 3 3 0,0 0-2 0,0 0 4 16,0-1-3-16,0 1 3 0,0 0-2 0,0-3-1 0,0 3 5 15,0 0 0-15,0 0 2 0,0-2 1 0,0 2-2 16,0 0 1-16,0 0-1 0,0 0-1 0,0 0 3 0,0 0-1 15,0 0 1-15,0 2-3 0,0-2-3 0,0 3-6 0,0-2-3 16,0-1-3-16,0 6-4 0,0-4 0 0,0 2-2 16,-7-1-4-16,7 1 1 0,-3 1-3 0,3 0 1 0,0 2-2 15,-6-3-1-15,-1 4 3 0,7-1-3 0,-3 0 1 0,3 2 0 16,-7-2 2-16,1 2-1 0,6 0-1 0,-3 1-1 16,-4-1 1-16,7 3-4 0,-3 0 3 0,-3-3 0 0,-1 3-4 15,4 1 2-15,3-1-1 0,-6 3-2 0,2-4 0 16,-2 3 0-16,0 0 0 0,2-2 0 0,4 4 1 0,-9-4 2 15,9 2-1-15,-7-2 0 0,1 1 0 0,6-1-1 0,-3-2-2 16,3-1-6-16,-7 0-6 0,1 1-6 0,6-4-8 0,0-1-7 16,-3 2-9-16,-4 0-12 0,7-2-8 0,0 2-10 0,-3-2-12 15,3-1-12-15,0 1 0 0,-7-1-4 0,1 2-4 16,6-2-6-16,-3-2-9 0,3 3-5 0,-7 0-9 0,4-1 8 16,3-2-6-16,-6 4-8 0,6-2-2 0,-7-2 11 15</inkml:trace>
          <inkml:trace contextRef="#ctx0" brushRef="#br0" timeOffset="-3606.33">163 44 29 0,'0'-4'81'15,"0"-2"15"-15,0 2 4 0,0-1-1 0,0 3-14 0,0-3-14 16,0 3-17-16,0-2-11 0,0 1-4 0,0 0-2 0,0 1 5 15,0 2 5-15,0-2-4 0,0 0 1 0,0-1-6 0,0 1-3 16,0 2-2-16,0-2-6 0,0-1-1 0,-3 3 0 16,3-2 0-16,0 2 1 0,0-3-5 0,0 3-1 0,0-1-3 15,0 1-2-15,0 0-4 0,0 0 0 0,0 0-2 16,0-3-2-16,0 3 1 0,0-3 1 0,0 3 1 0,0 0 2 16,0 0 0-16,0-2 2 0,0 2 1 0,0 0 1 0,0 0 3 15,0 0 0-15,0 0 3 0,0 0 2 0,0 0-2 0,0 0 0 16,0 0-2-16,0 0-6 0,-7 0 1 0,7 2-1 0,0-2-2 15,0 0-2-15,0 0-3 0,0 3 2 0,0-3-2 16,0 3 0-16,0-3-1 0,-3 1 2 0,3 2-2 0,0-1 2 16,0-2 0-16,0 3 1 0,0-1-1 0,0 3 2 15,0-3-3-15,0 0 1 0,0 0 0 0,0 1 0 0,0 0-1 16,0 1-1-16,-6-2-3 0,6 3 1 0,0 0-2 16,0-1-3-16,-7-2 0 0,7 4 2 0,0-2 1 0,0 1-2 15,0-3 1-15,0 5-2 0,0-3 0 0,0 1 0 0,0 0 0 16,0 2 0-16,0-2 0 0,0 1 1 0,0-1 1 0,0 2-2 15,0 0 4-15,0-2 0 0,0 2-2 0,0 0 3 0,0 0-5 16,0 0 4-16,0 0 1 0,0 0-3 0,0 0 0 16,-3-3 0-16,3 6 1 0,0-3-2 0,0-2-3 0,0 1 4 15,0 4-4-15,0-3 2 0,0 0 0 0,0 0 2 16,0 0-2-16,0 0-2 0,0 3 4 0,0-4-2 0,0 4 2 16,0-3-1-16,0 2-3 0,0-1 2 0,0-2 2 0,0 4-2 15,0-1 0-15,0 0 0 0,0 1 0 0,3-4 2 16,-3 4-3-16,0-4 2 0,0 4-1 0,0-3 0 0,0 3 2 15,0-3-2-15,0-1 0 0,0 4 0 0,0-3 0 0,0 0 0 16,0 2 0-16,0-2 0 0,0 2 0 0,0-2 0 16,0 3 0-16,0-3 0 0,0 3 0 0,7-4 0 0,-7 4 0 15,0-4 0-15,0 4 0 0,6-3 0 0,-6 0 3 0,0 0-2 16,0 0-1-16,0 0 4 0,0 3-1 0,0-4-3 16,0 1 1-16,3 0 1 0,-3 1-2 0,0-2 0 0,0 4 0 15,0-4 0-15,0 2 0 0,0-1 0 0,0 2 0 0,0-2 0 16,0 0 0-16,0 1 0 0,0 1 0 0,0-2 0 0,0-1-2 15,7 1 1-15,-7 1 4 0,0-1-3 0,0 2 0 16,3-2 0-16,-3 2 0 0,0-2 0 0,0 0 0 0,0 0 0 16,0 2 0-16,0-2 3 0,0 3 0 0,0-3-3 15,0 3 0-15,0-4 2 0,0 4 0 0,0-4 2 0,0 4-2 16,0-3-1-16,0 2-1 0,0-2 1 0,0 3 0 0,0-3-1 16,0 2 0-16,0 0 0 0,0 1 2 0,0-4-2 0,0 4 0 15,0-3 0-15,0 3 0 0,0-4 1 0,0 4 1 16,0-4-2-16,0 2 0 0,0 1 0 0,0-2 0 0,0 0 0 15,0 0 0-15,0 0 2 0,0 3-2 0,0-3 3 0,0-1-1 16,0 1-1-16,0 1-1 0,0-2 2 0,0-1 1 16,0 2 3-16,0 0-5 0,0 0 0 0,0 0 3 0,0 0-4 15,0 0 0-15,0 0 4 0,0 1-2 0,0-2 2 0,0 1-2 16,0 0-1-16,0 1 0 0,0-2 1 0,0 1-2 0,0 0 0 16,0-2 0-16,0 2 2 0,0-1 1 0,6 4-2 15,-6-5-1-15,0 2 0 0,0 0 0 0,0 0 3 0,0 0-3 16,0 0 0-16,7 0 2 0,-7-3-1 0,0 6-1 0,0-5 0 15,0 2 0-15,0-1 0 0,0 4 0 0,0-4 0 16,0 2 0-16,0-1 0 0,0 0 0 0,0 0 0 0,0-2 2 16,3 1 2-16,-3 2-1 0,0-1-5 0,0 0 2 15,0-1 0-15,0 2 2 0,0-1-2 0,0 0 3 0,0-1-2 16,0 2 1-16,0-1 0 0,0-1-1 0,0 4-1 0,0-3 0 16,0 0 0-16,0 0 0 0,0 0 0 0,0 0 0 0,0 3 0 15,0-3 0-15,0-1 0 0,0 1 0 0,7 1 0 0,-7-1 0 16,0 2-2-16,0-2 1 0,6-1 1 0,-6 2 0 15,0-1 2-15,0 0-1 0,0 0-1 0,0 0 0 0,0 0 0 16,0-2 0-16,0 2 0 0,0-1 0 0,0 1 0 16,0 1 0-16,0-4 0 0,0 3 0 0,0 1 2 0,0-4-3 15,0 2 1-15,0 2 0 0,0-1 0 0,0 0-1 0,0-1 1 16,0 2 0-16,0-1 1 0,0 0-1 0,0 0 0 16,0-2 1-16,0 1-2 0,0-1 1 0,0 2 0 0,3-2 0 15,-3-1 0-15,0 2-1 0,0-2 1 0,0 1 0 0,0-3-2 16,0 3-2-16,0-3-2 0,0 0-1 0,0 0-3 0,0 1 1 15,0 0-5-15,0-3-3 0,7 1-12 0,-7 2-16 16,0-3-15-16,0 0-26 0,0-3-23 0,0 2-27 0,0 1-37 16,3-6-44-16,-3 4-28 0,0 0-29 0,0-3 19 15</inkml:trace>
          <inkml:trace contextRef="#ctx0" brushRef="#br0" timeOffset="-1818.36">295 100 78 0,'0'-5'59'0,"3"3"19"0,-3-2 3 16,0-1 7-16,0 0-15 0,0 3-16 0,0-1-14 16,0 1-9-16,0-3-4 0,0 3-3 0,0-1-3 0,0 2 0 15,0-2 0-15,0 1 1 0,0 2 1 0,0-5 0 0,0 5-2 16,0-2-3-16,0 2 2 0,0-3-7 0,0 1 2 0,0 2 0 16,0 0-1-16,0-2 2 0,0 2 2 0,0 0 3 15,0 0 3-15,0-2 2 0,0 2 0 0,0 0-2 0,0 0 3 16,0 0 2-16,0 0-1 0,0 0 2 0,0 0 3 0,0 0 1 15,0 2-2-15,0-2 1 0,0 2-6 0,0-2-5 16,-3 2-4-16,3 1-5 0,0-3-1 0,0 2-6 0,0-2-3 16,0 0 1-16,0 2-3 0,0-2-3 0,0 3 1 15,0-3-4-15,0 0 2 0,0 0 0 0,0 2 4 0,0-2-2 16,0 0-1-16,3 0 0 0,-3 0-1 0,0-2 0 0,0 2 0 16,0 0 0-16,0-3 0 0,0 1 0 0,0 2 0 0,0 0 0 15,0-2 0-15,7 2 2 0,-7 0-1 0,0-3-1 16,0 3 0-16,6 0 0 0,-6-2 0 0,0 2 0 0,0 0 0 15,0 0 0-15,0-2 0 0,0 2 0 0,0 0 1 16,0-2-1-16,0 2 0 0,0 0 0 0,0 0 0 0,0 0 4 16,0-3 0-16,0 3 1 0,0 0 0 0,0 0 3 0,0 3 7 15,0-3 4-15,0 0 6 0,0 2 1 0,0 0-1 16,0-2-4-16,0 5-3 0,0-3 1 0,-6 3-4 0,6 0 1 16,0-1-1-16,0 3-1 0,0-2-1 0,0 2-2 0,0-1 2 15,0 2-3-15,0-1 0 0,0 0-2 0,0 2 0 0,0-2-3 16,0 0-2-16,0 3 0 0,0-1-1 0,0 0-1 15,0-2 1-15,0 2 0 0,0 1-2 0,0-1 0 0,0 0 0 16,0 1 0-16,0-1 2 0,0 0-1 0,6 1-1 16,-6 1 0-16,0-1 4 0,0 2-4 0,0-3 2 0,0 0 2 15,0 3 0-15,0-2-4 0,3 0 0 0,-3 2 0 0,0-2 0 16,0 2 3-16,0-1-2 0,0 1 2 0,0-1-3 0,0-1 0 16,0 1 1-16,7 1 4 0,-7 0-1 0,0-1-3 0,0-1 1 15,3 1 3-15,-3 1 3 0,0-2-4 0,0 2 2 16,0-3 0-16,6 3 3 0,-6-1-3 0,7 1-1 0,-7-3 3 15,0 3 1-15,0-3-2 0,0 0 3 0,3 3 1 16,-3 0 0-16,0-3 0 0,0 2-4 0,0 4 2 0,0-2-1 16,0-1-3-16,0 3 2 0,6-4-4 0,-6 1 3 0,0 2-4 15,0 0 0-15,7 3 0 0,-7-1 2 0,0 0 0 0,0-2 0 16,0 2-2-16,0-2 3 0,0 3 2 0,0-4 0 16,3 2 1-16,-3-3 3 0,0-1 1 0,7 0 2 0,-7 1-2 15,0 0 0-15,0-2-1 0,0 1 0 0,0-1-3 0,0-1-2 16,3 0-1-16,-3 1 0 0,0-1 2 0,0 0 2 15,0 2-2-15,0-1 0 0,6-1-1 0,-6 0-1 0,7 1 1 16,-7-1 1-16,0 3 1 0,0-3 1 0,0 0-1 16,0 3-1-16,0-2 0 0,0-1-1 0,3 3-4 0,-3-3 3 0,0 1-5 15,0 1 5-15,0-1-1 0,0-1-3 0,0 3 0 16,0-1 2-16,-3-2-2 0,3 1 0 0,0 1-1 0,0 1 1 16,0-2 1-16,0-1-2 0,0 3 0 0,0-3-2 15,0 1 4-15,0 1 0 0,0-1-2 0,0-1 3 0,0 2-4 16,0-2 1-16,0 1 2 0,0 1-2 0,0-1 0 15,0 2 0-15,0-3 0 0,0 0-2 0,0 1 4 0,0-1-2 16,0 0 4-16,0 1-3 0,0-1-1 0,0 0 0 0,0 1 0 16,0-1 0-16,0 3 0 0,-7-3 0 0,7 0 0 0,0 1 0 15,0 2 0-15,0-3 0 0,-6 3 2 0,6-3 0 0,0 1-2 16,0 0 0-16,0 0 0 0,0-1-2 0,0 0 4 16,0 1-2-16,0-1 0 0,0 3 0 0,0-4-2 0,0 3 4 15,0-2-2-15,0-1 0 0,0 1-2 0,0 0 4 16,0-2-1-16,0 2-1 0,0 1 0 0,0-4-3 0,0 4 3 15,0-3-2-15,0 0-3 0,0 0-5 0,0 0-10 0,0-2-8 16,0 2-7-16,0-2-9 0,0-1-1 0,6 1-6 16,-6-3 0-16,0 3 1 0,0-1-7 0,0-1-11 0,0-3-10 15,0 2-11-15,0-2-12 0,0 3-4 0,0-3-2 0,0 0-12 16,0-3-16-16,-6 3-21 0,6-2-23 0,0-1 4 0,0 1-32 16,0 0 9-16</inkml:trace>
        </inkml:traceGroup>
      </inkml:traceGroup>
      <inkml:traceGroup>
        <inkml:annotationXML>
          <emma:emma xmlns:emma="http://www.w3.org/2003/04/emma" version="1.0">
            <emma:interpretation id="{B537E346-F95E-4DA2-A99B-39E0B30CDD80}" emma:medium="tactile" emma:mode="ink">
              <msink:context xmlns:msink="http://schemas.microsoft.com/ink/2010/main" type="line" rotatedBoundingBox="24829,13040 25211,13191 25107,13455 24724,13304"/>
            </emma:interpretation>
          </emma:emma>
        </inkml:annotationXML>
        <inkml:traceGroup>
          <inkml:annotationXML>
            <emma:emma xmlns:emma="http://www.w3.org/2003/04/emma" version="1.0">
              <emma:interpretation id="{077D7006-B1CD-4506-953D-2767A9D76467}" emma:medium="tactile" emma:mode="ink">
                <msink:context xmlns:msink="http://schemas.microsoft.com/ink/2010/main" type="inkWord" rotatedBoundingBox="24829,13040 25211,13191 25107,13455 24724,13304"/>
              </emma:interpretation>
            </emma:emma>
          </inkml:annotationXML>
          <inkml:trace contextRef="#ctx0" brushRef="#br0" timeOffset="2021.74">-748-470 75 0,'0'-4'99'16,"4"-1"23"-16,-4-2 2 0,0 2-23 0,0 1-24 0,0-1-18 15,0-2-8-15,6 3 2 0,-6-2 6 0,0 2 2 0,0 2 4 16,6-3 4-16,-6 0-1 0,0 3-2 0,0-3-6 16,0 3-5-16,0-3-6 0,0 3-1 0,0 0-3 0,0-1-4 15,0 1-4-15,0 2-2 0,0-5 0 0,0 5 0 0,0-2-2 16,0-1-3-16,0 3 0 0,0-2-3 0,0 2 1 15,0 0 0-15,0 0-1 0,0-2 1 0,0 2 5 0,0 0 1 16,0 0 2-16,0 0 2 0,0 0 2 0,0 2 1 0,0-2-1 16,0 0-5-16,4 2 4 0,-4 1-4 0,0-1 4 0,0 3-2 15,0 0-3-15,0-3-4 0,0 3-4 0,0 1-8 16,0-1 0-16,0 2-5 0,6-2-3 0,-6 5-1 0,0-4-2 16,0 4-1-16,0-1 1 0,0 0-3 0,3 1 0 15,-3 2 1-15,0-3-4 0,7 0 1 0,-7 3 0 0,6-3-1 16,-6 1 0-16,0-1-1 0,3 0 2 0,4-2-2 0,-7 0 3 15,3 0-2-15,-3 0-1 0,6 0 0 0,1 0 0 0,-7 0 2 16,3-2 0-16,-3-1 1 0,0 1-2 0,7 0 0 16,-4-3 3-16,3 0-2 0,1 1 0 0,-7-1-1 0,3-2-1 15,3 2 1-15,1-2 0 0,-4-2-1 0,3 2 0 16,-2-2-3-16,-4-1-2 0,6 1-1 0,1-2-2 0,-4-2 3 16,3 0 0-16,-3 1-1 0,-3-2 4 0,13 0-1 0,-13 0 1 15,3 0-3-15,-3 0 2 0,7 0 2 0,-1 0-1 16,-6 0 0-16,4 2 2 0,2-1-1 0,-6 1 0 0,0 0-1 15,3 3 2-15,-3-3-1 0,0 3-2 0,0-3-1 0,7 2 0 16,-7 1 2-16,0 0 3 0,6 0-1 0,-6 2 3 0,0 0-1 16,0 0 4-16,0 0-1 0,0 0-1 0,0 2 2 15,3 0-3-15,-3 3 0 0,7 0 1 0,-7-1-1 0,0 1 0 16,3 0-2-16,-3 1 1 0,0 2-2 0,6-1 2 0,1 0-1 16,-7-1-1-16,3 4 0 0,3-3 0 0,-2 0-3 15,2 2 3-15,1-2 0 0,-7 0 0 0,3 1 0 0,3-2 0 16,1 1 0-16,-4-2 0 0,3-1 0 0,-6 2 2 0,4-2-1 15,2-2-1-15,0 3 1 0,-6-3 1 0,4 1-2 0,2-1 3 16,-6-2-2-16,3 0-1 0,4 0 0 0,-1-2-4 16,-3-1 0-16,-3 1 0 0,10 0-2 0,-10-3 0 0,6 1 0 15,1-2-2-15,-4 0 6 0,-3-1-1 0,7-2 0 16,-1-1 1-16,-3 1 2 0,-3 0 0 0,7-3 0 0,-7 2 0 16,0-1 0-16,0 1 0 0,3 1-2 0,-3 0 4 0,0-1 0 15,0 4-4-15,0-2 0 0,0 1 2 0,0 0 0 0,0 2 0 16,0 1 0-16,-3-1 0 0,3 1-3 0,0-2-1 15,0 5-4-15,0-2-3 0,0-2-12 0,0 4-14 0,0-2-15 16,0 0-21-16,0 1-26 0,0 0-31 0,0 0-38 0,0-1-45 16,0 1-22-16,0 2-51 0,0-5-47 0,0 5-10 15</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23.74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CAE106D-4265-4519-856E-D010EBC3847B}" emma:medium="tactile" emma:mode="ink">
          <msink:context xmlns:msink="http://schemas.microsoft.com/ink/2010/main" type="inkDrawing" rotatedBoundingBox="25304,14605 25411,15446 25361,15452 25254,14611" semanticType="callout" shapeName="Other">
            <msink:sourceLink direction="with" ref="{C25F4BD8-5AAD-48F9-813C-8AFB8A0AF7E7}"/>
            <msink:sourceLink direction="with" ref="{1B17159E-87A9-44D7-A81B-268C1B247A30}"/>
          </msink:context>
        </emma:interpretation>
      </emma:emma>
    </inkml:annotationXML>
    <inkml:trace contextRef="#ctx0" brushRef="#br0">1987 107 126 0,'0'5'81'0,"0"-4"23"0,0 5 0 0,0-2-17 15,4-2-18-15,-4 4-14 0,0-5-11 0,0 2-4 0,6-1 4 16,-6 1 5-16,0-1 2 0,0-2 5 0,0 2-1 16,0 1 1-16,0-1-1 0,0-2-2 0,0 2 2 0,0-2-4 15,0 2-3-15,0 1-1 0,0-3-3 0,3 0-1 16,-3 0-3-16,0 0-3 0,0 0 1 0,0 0 5 0,0 0 4 15,0 0 1-15,0-3-4 0,0 3-5 0,0-2-3 0,0 2-4 16,0-2-3-16,0 0-1 0,0 2-5 0,0-3 1 16,0 1-5-16,0 0 3 0,0-1-3 0,0 1 1 0,0-1 4 15,0 2-2-15,0-2 4 0,0-2 0 0,-3 3 0 0,3-3-2 16,0 2 0-16,0-1-5 0,0 2 3 0,0-2 0 16,0-2 0-16,0 2 1 0,0-3-1 0,0 2 0 0,0-1-2 15,-6 0-2-15,6 0 2 0,0-1-2 0,0 2-2 16,-4-4 2-16,4 2 4 0,0-1-3 0,0 1-6 0,0-2-3 15,-6 2-4-15,6-2-1 0,-6 0-1 0,6 2-2 0,0-2-1 16,0-3-1-16,-4 2 0 0,4 1-1 0,0-3 1 0,0 3-4 16,0-3-2-16,-6 0 3 0,6-2-3 0,-6 3 2 0,6-1 3 15,0-2 1-15,0 0 0 0,-4 3-1 0,4-1-1 16,-6-3 0-16,6 2 2 0,0-2 0 0,0 4 0 0,-3 0 0 16,3-1 0-16,0 0 0 0,-7-2 0 0,1 3 0 15,6 1 0-15,0-2 2 0,-3 0 4 0,3 0-4 0,-7 2-4 16,4 0 0-16,-4-2 1 0,1 0 1 0,6 6-1 0,0-4-3 15,-3 1-6-15,3 2-4 0,0 0 0 0,-7 0-2 0,7-2 4 16,-6 2 1-16,6 2 0 0,0-2 3 0,0 0-3 16,0-1 1-16,0 2 3 0,0 2-1 0,0-4 3 0,0 4 1 15,0-3 0-15,0 2 4 0,0-2 0 0,0 0 0 0,6-1 0 16,-6 4 0-16,0-3 0 0,7 2 2 0,-7-1-2 16,0 1 0-16,0-2 0 0,0 0-2 0,0 2 2 0,0 1 0 15,0-4 0-15,3 4 0 0,-3-1-3 0,0 1-3 0,0-2-2 16,0 2 1-16,0 2 0 0,0-3-3 0,0 0-1 15,6 3-2-15,-6-2 2 0,0 1 1 0,0-1-1 0,0 1-1 16,0 1-1-16,0-3-1 0,0 3 0 0,0-1-4 0,0 1-4 16,0 0-10-16,0 0-11 0,0-1-20 0,0 0-14 0,0 1-27 15,0 2-35-15,0-2-23 0,0 0-26 0,0 2-51 16,-6-3-54-16,6 1-36 0,0 2 26 0</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07.63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7365768E-07CA-4759-9255-6F122B850DFB}" emma:medium="tactile" emma:mode="ink">
          <msink:context xmlns:msink="http://schemas.microsoft.com/ink/2010/main" type="writingRegion" rotatedBoundingBox="23941,15802 24549,15802 24549,16037 23941,16037"/>
        </emma:interpretation>
      </emma:emma>
    </inkml:annotationXML>
    <inkml:traceGroup>
      <inkml:annotationXML>
        <emma:emma xmlns:emma="http://www.w3.org/2003/04/emma" version="1.0">
          <emma:interpretation id="{6A1D38C8-824F-44B1-8C2B-9018E1B2C97D}" emma:medium="tactile" emma:mode="ink">
            <msink:context xmlns:msink="http://schemas.microsoft.com/ink/2010/main" type="paragraph" rotatedBoundingBox="23941,15802 24549,15802 24549,16037 23941,16037" alignmentLevel="1"/>
          </emma:interpretation>
        </emma:emma>
      </inkml:annotationXML>
      <inkml:traceGroup>
        <inkml:annotationXML>
          <emma:emma xmlns:emma="http://www.w3.org/2003/04/emma" version="1.0">
            <emma:interpretation id="{76E293FA-52DC-493F-B154-95E45EE4CCCD}" emma:medium="tactile" emma:mode="ink">
              <msink:context xmlns:msink="http://schemas.microsoft.com/ink/2010/main" type="line" rotatedBoundingBox="23941,15802 24549,15802 24549,16037 23941,16037"/>
            </emma:interpretation>
          </emma:emma>
        </inkml:annotationXML>
        <inkml:traceGroup>
          <inkml:annotationXML>
            <emma:emma xmlns:emma="http://www.w3.org/2003/04/emma" version="1.0">
              <emma:interpretation id="{FB060364-542E-445D-8B21-D0198EF41D00}" emma:medium="tactile" emma:mode="ink">
                <msink:context xmlns:msink="http://schemas.microsoft.com/ink/2010/main" type="inkWord" rotatedBoundingBox="23941,15802 24549,15802 24549,16037 23941,16037">
                  <msink:destinationLink direction="with" ref="{ADA2CC97-A180-4543-A4D5-B77551911A48}"/>
                  <msink:destinationLink direction="with" ref="{BECE47FD-E822-42D6-8397-EFAEA8415F10}"/>
                </msink:context>
              </emma:interpretation>
            </emma:emma>
          </inkml:annotationXML>
          <inkml:trace contextRef="#ctx0" brushRef="#br0">193-83 3 0,'0'2'4'0,"0"-2"4"15,0 0 1-15,0 0-1 0,0 2 2 0,0-2-1 0,0 0 3 16,0 0 10-16,0 3 10 0,0-3 3 0,4 0 4 15,-4 3 0-15,0-3 1 0,0 0 4 0,0 0 0 0,6 0-8 16,-6 0-6-16,3 0-6 0,-3 0-4 0,0 0-3 16,0 0-3-16,0 0-2 0,0 0-3 0,7 0-3 0,-7 0-1 15,0 0-3-15,0 0 0 0,6 0 0 0,-6 0 2 0,0 0-1 16,0 0 2-16,0 0-4 0,0 0 1 0,0 0 4 16,0 0-3-16,0 2 1 0,0-2-4 0,0 2 2 0,0-2 2 15,0 0 0-15,0 0 7 0,0 2-2 0,0-2 0 0,0 0-2 16,0 3-3-16,0-3-1 0,0 0-1 0,0 0-2 0,0 2 0 15,0-2 1-15,0 0 1 0,0 0-2 0,0 2 2 16,0-2 1-16,0 0-1 0,0 0 1 0,0 0 5 0,0 0-2 16,0 0 0-16,0 0-1 0,0 0 6 0,0 0-1 15,0 0 1-15,0 0 3 0,0 0-1 0,0 0 3 0,0 0 3 16,0 0 4-16,0 0 0 0,0 0 0 0,0 0 1 0,0 0 1 16,0 0-1-16,0 0-1 0,0 0 2 0,0 0 0 0,0 0 2 15,3 0 1-15,-3 0 4 0,0 0 1 0,0 0 3 16,0 0 4-16,0 0 0 0,0 0 3 0,0 0 1 0,0 0 4 15,0 0 2-15,0 0 1 0,0 0 4 0,0 0 2 0,0 0 10 16,0 0 2-16,0 0-1 0,0 0 4 0,7 0 0 16,-7 0-1-16,0 0 1 0,0 0 3 0,0 0 0 0,0 0 2 15,0 0-4-15,0-2-5 0,0 2-5 0,0 0-4 0,0 0-4 16,0 0-1-16,0 0-2 0,6 0-2 0,-6 0 10 16,0 0 20-16,0 0 6 0,0 0-1 0,0 0 7 0,0 0 2 15,0 0 4-15,0-2 1 0,0 2 5 0,0 0 7 0,0 0 0 16,0 0 3-16,0 0-1 0,0 0-1 0,0 0-2 15,0 0-5-15,0 0 0 0,0 0-5 0,0 0-3 0,0-3-21 16,-6 3-14-16,6 0-18 0,0-2-9 0,0 2-9 0,0 0-8 16,-7-2-7-16,7 0 1 0,0 2-5 0,0-3-1 15,0 0-1-15,0 3-3 0,-3-2 2 0,3 0-3 0,0 0-7 16,0-3 4-16,-6 3-2 0,-1-1-4 0,7 1-9 0,-9-2-4 16,9 1-6-16,-4-2 1 0,-2 1 3 0,0-1 8 0,2-2 1 15,-5 0-6-15,-4 2-4 0,10-4 6 0,-14 2-1 16,8 0 0-16,-7 0-1 0,6 0 3 0,-6 0-4 0,0 0 0 15,0 0-8-15,0 2-8 0,0 0-3 0,3 1-4 16,-3 1 9-16,-7-1 2 0,7 2 8 0,6-1 10 0,-6 1 1 16,3 2 7-16,-3 0-1 0,3-2 5 0,4 2 0 0,-7 0-3 15,12 0 1-15,-5 2-5 0,-4-2 2 0,3 0-1 0,7 0 1 16,-10 2 0-16,10-2-1 0,-10 3 2 0,10-3-1 16,-4 2 3-16,4 0 0 0,-3-2 3 0,-1 2 2 0,4-2 0 15,3 0 3-15,-6 3 1 0,3-3 1 0,-4 0 0 0,1 3 3 16,6-3 2-16,-4 0 1 0,4 0 4 0,-6 0 0 15,0-3 1-15,6 3-3 0,-4 0-1 0,-2-3-2 0,6 3-4 16,-3-2-4-16,-4 0 2 0,1 0-2 0,6-3-3 16,-3 3 1-16,-4-1-2 0,4 1-7 0,-3-2-19 0,-1-2-24 15,4 4-23-15,3-2-36 0,-7-1-40 0,4 0-55 0,-3 0-63 16,-1 1-89-16,4-1-4 0,3 1-32 0,-6-1-74 0,-1 0-33 16,7-1-28-16,-3 1 66 0</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6:58.11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ECE47FD-E822-42D6-8397-EFAEA8415F10}" emma:medium="tactile" emma:mode="ink">
          <msink:context xmlns:msink="http://schemas.microsoft.com/ink/2010/main" type="inkDrawing" rotatedBoundingBox="24242,16627 25250,15947 25366,16119 24358,16799" semanticType="callout" shapeName="Other">
            <msink:sourceLink direction="with" ref="{FB060364-542E-445D-8B21-D0198EF41D00}"/>
            <msink:sourceLink direction="with" ref="{1B17159E-87A9-44D7-A81B-268C1B247A30}"/>
          </msink:context>
        </emma:interpretation>
      </emma:emma>
    </inkml:annotationXML>
    <inkml:trace contextRef="#ctx0" brushRef="#br0">966 50 196 0,'3'-2'144'0,"3"-1"34"0,1-1-24 16,-4 1-13-16,3 1-29 0,1-2-25 0,-7 1-17 0,10 1-10 16,-10-3-2-16,3 3-1 0,-3-1-4 0,6 1-6 15,1 0-7-15,-7 0-2 0,0 2-1 0,3-3 1 0,-3 3 8 16,0-3 6-16,0 2 10 0,6 1 3 0,-6 0 8 16,4-3 1-16,-4 3-1 0,0-2 1 0,0 2-2 0,-4 0 2 15,4 0 6-15,-6 2-1 0,6-2 3 0,-3 3-3 0,-4-3 0 16,1 1-2-16,3 2-2 0,-7 0 13 0,-3-1 20 0,3 2 0 15,-6 1-6-15,0 0-5 0,3 0-2 0,-3 1-7 16,-10 1-6-16,1 1-8 0,-1 1-8 0,-3-2-7 0,0 5-9 16,-3-5-11-16,0 5-4 0,3-3-8 0,-7 0 1 15,7 1-1-15,0-1-3 0,4-2-6 0,-1-1-7 0,10 2-4 16,-7-4-5-16,10 1-1 0,1-3-6 0,2 3-1 0,3-2 1 16,-2-2 0-16,6 2 2 0,3-1 1 0,0-2 4 0,-7 3-5 15,7-1 3-15,0 0-2 0,0 3 4 0,0-3-2 0,7 3-4 16,-7-1 6-16,0 1 0 0,3 0-2 0,-3 2 0 15,6 0 0-15,-3 2 0 0,-3 1 1 0,7-1 1 0,-1 3-2 16,-6 0 3-16,0-1-3 0,4 1 2 0,-4 0-2 16,-4-1 0-16,4 3 4 0,0-2 1 0,-13 1-3 0,10-1 2 15,-6 3-3-15,-4-2-1 0,3 2 2 0,-6 1-1 0,0 0-1 16,3 1 2-16,-3-4 0 0,-7 2-2 0,4 1 0 16,-3-2 5-16,-4 0 0 0,13-2-4 0,-13 1 0 0,10-4-1 15,-6 1 4-15,6-1-3 0,3-1-1 0,-3-1 0 0,-1-3 0 16,8 1 0-16,-7-2 0 0,6 1 0 0,-3-2-8 0,10 1-10 15,-7-1-15-15,4 0-19 0,-1-2-12 0,4 3-22 16,-10-3-16-16,13 2-16 0,-9-2-29 0,5 0-22 0,4 3-35 16,-12-3-1-16,12 0-7 0,-4 0-34 0,4-3-44 15,-6 3-52-15,3-2-12 0,3 2-43 0,-7-3 8 0,7 1 50 16</inkml:trace>
  </inkml:traceGroup>
</inkml:ink>
</file>

<file path=ppt/ink/ink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1T17:57:12.714"/>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18 0 14,'0'0'12,"0"0"1,0 0-1,4-10-1,-4 10-2,0 0 0,0 0-1,0 0-2,0 0-2,0 0-2,0 0 0,0 0-1,0 0 0,2 15 0,-2-15 0,-2 16 0,2-5 1,-1 1-1,-1 3 1,1-1-1,-2 0 1,1 4-1,1-2 0,-2 2 0,1 0 0,1 2 0,1 1 0,0 0 0,0 3 0,0 0 1,0 1-1,0-1 1,0 2 0,0 0 0,0 1 0,-2 1-1,2 2 1,-1 1-1,1 0 0,0 1 0,0 3 0,0-1 0,0 4 0,0-2 1,0 2-1,0 1 0,0 2 1,-2-2-1,2 1 0,0 1 0,0-3 1,0 1-2,2 2 1,-2-1 0,0 1-1,0 0 1,0 0-1,0 3 0,0-1 0,0 5 1,1-2 0,1 1-1,-1-1 1,1 2 0,1 0 0,0-2-1,0 5 1,0-4 0,-2-1-1,1 1 1,1-1-1,-2 0 1,2 2-1,-1-3 0,1 2 1,-1-1-1,1-1 0,0 0 0,-1 0 1,1-1-1,-2-2 0,1 0 2,-1 0-2,1-1 1,-1 0-1,0-2 1,0-1-1,-1-1 1,3 1 0,-3-2 0,3 0 0,-3 1-1,1 2 1,-1 0-1,-1 1 1,1-2-1,0-1 1,0 0-1,0-3 1,-1-3-1,2-1 0,-1-2 1,1-3-1,2-3 0,-3-2 0,3-2 0,-2-1 1,1-2-1,-2-4 0,0-1 1,0 0-1,0-10 1,0 16-1,0-16 1,0 12-1,0-12 0,0 0 0,0 0-2,0 0-7,0 0-27,0 0 0,0 0-2,0 0 2</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8:08.56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2E9153E-83E7-4146-A4A8-BB580A724D0B}" emma:medium="tactile" emma:mode="ink">
          <msink:context xmlns:msink="http://schemas.microsoft.com/ink/2010/main" type="inkDrawing" rotatedBoundingBox="27955,14474 29074,14121 29095,14185 27976,14539" semanticType="underline" shapeName="Other">
            <msink:sourceLink direction="with" ref="{830A21FD-3145-4984-8928-C0CD97150784}"/>
          </msink:context>
        </emma:interpretation>
      </emma:emma>
    </inkml:annotationXML>
    <inkml:trace contextRef="#ctx0" brushRef="#br0">-1 379 10 0,'0'-5'149'0,"7"0"53"16,-7 0-3-16,0 3-25 0,6-3-22 0,-6 3-31 0,0-1-28 15,0 1-13-15,3-2-3 0,-3 1 2 0,0 1 0 0,7 0-6 16,-4-1-2-16,-3 1-5 0,7-2-10 0,-1 1-10 16,-6 0-4-16,3 1-1 0,-3 0-3 0,13 0 1 0,-13-4-3 15,10 5-4-15,-10-2-3 0,9 1-2 0,-2-2 0 0,3-2-3 16,-7 4-1-16,10 0-2 0,-10-3-1 0,6 1-2 15,4-1-2-15,3 2-2 0,-6-1-1 0,6-1-1 0,-6 1-4 16,6 1-2-16,-6-1-1 0,6-1 0 0,-7 0 2 16,7 3 4-16,-6-1 1 0,0-1 0 0,-1 2 0 0,7-3 3 15,1 2 2-15,-8-1 5 0,7-1 1 0,-6 1 8 0,6-2-1 16,7 5 4-16,-7-7 3 0,-3 4-2 0,3-3 4 0,0 2-3 16,6-2-3-16,-9 1-2 0,10-2-1 0,-4-2 0 0,3 4-3 15,4-4 1-15,-6 4-2 0,2-4 3 0,-3 3-5 16,4 0-5-16,-4 0-6 0,0 0 1 0,-2 0-4 0,5 2-4 15,-6 0 1-15,-3 4 1 0,3-4-6 0,7 0 5 16,-14 3-6-16,7-1 2 0,1 1-2 0,-8 2 1 0,7-5-2 16,-6 5 0-16,6-2 0 0,-6-1 0 0,6 2 2 0,-13-2 1 15,13 1-1-15,-6 2-2 0,6-5 0 0,-3 5 0 0,-4-2 0 16,1-1 0-16,6 1 0 0,-13 0 0 0,10 0 0 16,-3-1-10-16,-4 0-8 0,4 3-8 0,-7-2-15 0,10 0-5 15,-3 0 0-15,-10 2-1 0,3-3-13 0,10 1-15 16,-13 2-20-16,3-2-31 0,-3 2-29 0,6-3-37 0,-2 3-43 15,-4-2-21-15,0 2-12 0,0 0-31 0,0 0 3 0,-4 0-2 16</inkml:trace>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36.04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4C8C136-B2A3-4ACD-A051-7B04D98953CA}" emma:medium="tactile" emma:mode="ink">
          <msink:context xmlns:msink="http://schemas.microsoft.com/ink/2010/main" type="writingRegion" rotatedBoundingBox="28421,15625 29083,15548 29103,15721 28441,15798"/>
        </emma:interpretation>
      </emma:emma>
    </inkml:annotationXML>
    <inkml:traceGroup>
      <inkml:annotationXML>
        <emma:emma xmlns:emma="http://www.w3.org/2003/04/emma" version="1.0">
          <emma:interpretation id="{4141A28B-ECF8-4E23-BF95-D86640FAF287}" emma:medium="tactile" emma:mode="ink">
            <msink:context xmlns:msink="http://schemas.microsoft.com/ink/2010/main" type="paragraph" rotatedBoundingBox="28421,15625 29083,15548 29103,15721 28441,15798" alignmentLevel="1"/>
          </emma:interpretation>
        </emma:emma>
      </inkml:annotationXML>
      <inkml:traceGroup>
        <inkml:annotationXML>
          <emma:emma xmlns:emma="http://www.w3.org/2003/04/emma" version="1.0">
            <emma:interpretation id="{89879B4E-8C5F-438F-8BF9-0737D65CE0E2}" emma:medium="tactile" emma:mode="ink">
              <msink:context xmlns:msink="http://schemas.microsoft.com/ink/2010/main" type="line" rotatedBoundingBox="28421,15625 29083,15548 29103,15721 28441,15798"/>
            </emma:interpretation>
          </emma:emma>
        </inkml:annotationXML>
        <inkml:traceGroup>
          <inkml:annotationXML>
            <emma:emma xmlns:emma="http://www.w3.org/2003/04/emma" version="1.0">
              <emma:interpretation id="{725EC4E9-9F85-491D-B809-0938FE48BBD0}" emma:medium="tactile" emma:mode="ink">
                <msink:context xmlns:msink="http://schemas.microsoft.com/ink/2010/main" type="inkWord" rotatedBoundingBox="28422,15634 28598,15613 28616,15774 28440,15794"/>
              </emma:interpretation>
              <emma:one-of disjunction-type="recognition" id="oneOf0">
                <emma:interpretation id="interp0" emma:lang="" emma:confidence="0.5">
                  <emma:literal>or</emma:literal>
                </emma:interpretation>
                <emma:interpretation id="interp1" emma:lang="" emma:confidence="0">
                  <emma:literal>r</emma:literal>
                </emma:interpretation>
                <emma:interpretation id="interp2" emma:lang="" emma:confidence="0">
                  <emma:literal>o</emma:literal>
                </emma:interpretation>
                <emma:interpretation id="interp3" emma:lang="" emma:confidence="0">
                  <emma:literal>car</emma:literal>
                </emma:interpretation>
                <emma:interpretation id="interp4" emma:lang="" emma:confidence="0">
                  <emma:literal>corn</emma:literal>
                </emma:interpretation>
              </emma:one-of>
            </emma:emma>
          </inkml:annotationXML>
          <inkml:trace contextRef="#ctx0" brushRef="#br0">701 1162 8 0,'4'-5'144'0,"-4"-2"49"15,0 2-3-15,0 1-30 0,0-1-15 0,6-2-24 0,0 2-21 16,-6 0-11-16,0 1-4 0,4-1 4 0,-4 0 2 16,0 3 3-16,0-3 13 0,6 3 1 0,-6-2 0 0,7 1-1 15,-7 0-1-15,0 2 0 0,0-2-2 0,0 1-7 0,0-1-11 16,0 3-18-16,0-2-16 0,0 2-15 0,0-2-10 16,0 2-4-16,-7 0-3 0,1 0-3 0,6 0-1 0,-4 2-2 15,4-2 5-15,-6 2 3 0,0 1 2 0,2 2 9 16,-2-1 7-16,3-1 5 0,-10 1-2 0,10 1-8 0,3-1-7 15,-10 1-5-15,4 0-3 0,-1-1-8 0,4 1-1 0,3 0-3 16,-7 0-3-16,4 2 0 0,3-3-1 0,-6 1-1 0,6 2-3 16,-7-2 2-16,7 2-2 0,0-3 0 0,0 1-2 0,7 2 4 15,-7-2-2-15,6-1-7 0,-6 1-11 0,10 2-16 16,-10-4-16-16,3 1-26 0,10 1-20 0,-3-3 3 0,-7 0-11 16,10 1-17-16,-4-3-20 0,7 2-21 0,-12 0-26 15,12-2-35-15,-7 0-8 0,4 0 1 0,-3 0-19 0,6-2-11 16,-13 2 14-16,10-2 17 0,-3 2 30 0</inkml:trace>
        </inkml:traceGroup>
        <inkml:traceGroup>
          <inkml:annotationXML>
            <emma:emma xmlns:emma="http://www.w3.org/2003/04/emma" version="1.0">
              <emma:interpretation id="{0741614C-0237-4893-82CF-6A73248DD35A}" emma:medium="tactile" emma:mode="ink">
                <msink:context xmlns:msink="http://schemas.microsoft.com/ink/2010/main" type="inkWord" rotatedBoundingBox="28795,15581 29083,15548 29103,15721 28815,15755"/>
              </emma:interpretation>
            </emma:emma>
          </inkml:annotationXML>
          <inkml:trace contextRef="#ctx0" brushRef="#br0" timeOffset="946.45">1007 1080 161 0,'7'-5'103'0,"-7"3"49"16,0-3-12-16,0 3-25 0,3 0-13 0,-3-1-14 0,0-1-14 15,0 1-11-15,0 1 2 0,0 2 0 0,0-3 0 0,0 3-4 16,0 0-5-16,0-2-5 0,0 2-5 0,0 0-5 16,0 0-1-16,0 0-3 0,0 0 6 0,6 0 5 0,-6 0-3 15,0 0 1-15,0 0 0 0,0 0-1 0,0 2-1 0,0 1-6 16,0-1-1-16,0 1-1 0,0-3-5 0,0 4-1 16,-6-1-5-16,6 1-7 0,0-2-2 0,0 3-2 0,0 0-4 15,0 0-2-15,0-1-2 0,0 3 0 0,0-2 3 16,-3-1-4-16,3 4 2 0,0-4 0 0,0 3 1 0,0-2-1 0,0 0-4 15,0 2 3-15,0-3-2 0,-7-2-3 0,7 4-1 16,0-2 1-16,0 1-1 0,0-1 0 0,0-1 3 0,0 1 0 16,0-2 0-16,0 1 2 0,0 0-2 0,0-2 6 0,0 2-4 15,0-1 2-15,7 1-2 0,-7-2 0 0,0-1 1 16,0 3-2-16,0-3-2 0,0 0-2 0,0 3 4 0,0-3-3 16,3 0-2-16,-3 0 1 0,0-3 0 0,0 3 0 15,0 0 0-15,6-3 0 0,-6 3 0 0,3-1-2 0,-3-4 0 16,0 2-3-16,0 2 2 0,7-2-1 0,-7-2 0 0,0 1 0 15,6-2 3-15,-6 2 1 0,0-2-2 0,3 0-2 0,-3 2 3 16,0-1 0-16,7-2 1 0,-7 0-2 0,6 2 2 16,-6-1-1-16,0 1-2 0,4-2 2 0,2 2 1 0,-6-2 0 15,0 3 0-15,3-1 0 0,-3 0-3 0,0 0 3 0,7 1 0 16,-1-1 0-16,-6 1 0 0,0 1 0 0,3-2 0 16,4 3 0-16,-7-3-4 0,0 3 3 0,3-2 1 0,-3 1 0 15,0 0 0-15,6 2 1 0,-6-2 3 0,7 1 1 16,-7 2 2-16,0-3 2 0,0 3 1 0,3 0 3 0,-3-2 3 0,0 2 0 15,0 2-1-15,0-2 0 0,6 3-4 0,-6 2-1 16,0-4-4-16,4 2 2 0,-4 0-2 0,0 1-4 0,0 1 2 16,0-1 0-16,6 1-3 0,-6-1-1 0,0-1 1 0,0 2 2 15,7-1 0-15,-7 1 0 0,0-3-1 0,0 3-2 16,3-2 3-16,-3 1 0 0,0-1-2 0,0-1 0 0,6 0 1 16,1 0 3-16,-7 1-1 0,0-1-4 0,3-2 3 15,3 0-2-15,-6 0-1 0,4-2 0 0,2 2 0 0,0-3-4 16,-6 1-2-16,10 0 0 0,-10 0-3 0,3-4 3 0,4 5 0 15,-1-4 0-15,-3 2 3 0,-3-1-1 0,13 1-2 16,-13 1 0-16,3-2 6 0,4 1-4 0,-7 0 1 0,3 2 2 16,-3 1 1-16,7-3-2 0,-1 1 1 0,-6 2 1 0,0 0 2 15,3-3 2-15,-3 3 1 0,7 0 1 0,-7 0 1 0,0 0 3 16,0 0 1-16,0 3-1 0,3-3-2 0,-3 2 0 16,0 1 0-16,0-3 3 0,0 1-1 0,0 2-3 0,0 0-1 15,6 1-2-15,-6-2 1 0,0 1 1 0,7 1-3 0,-7-1 1 16,0 2 0-16,0-4-1 0,0 5 0 0,0-2-1 0,3 1 0 15,-3-3-2-15,0 3 0 0,0 0 0 0,0-1 0 16,0-2 0-16,6 3-4 0,-6 0-13 0,4 0-19 0,-4-3-6 16,0 3-15-16,0-1-22 0,6-2-30 0,-6 4-32 15,6-2-39-15,-6-2-40 0,0 1-30 0,0 1-68 0,4-1-37 16,-4 1 4-16</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8:09.80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978C3EA-A892-485D-BE85-2F6974D13F6C}" emma:medium="tactile" emma:mode="ink">
          <msink:context xmlns:msink="http://schemas.microsoft.com/ink/2010/main" type="writingRegion" rotatedBoundingBox="27185,14595 27906,14595 27906,15643 27185,15643"/>
        </emma:interpretation>
      </emma:emma>
    </inkml:annotationXML>
    <inkml:traceGroup>
      <inkml:annotationXML>
        <emma:emma xmlns:emma="http://www.w3.org/2003/04/emma" version="1.0">
          <emma:interpretation id="{D003E12F-E19C-4678-B4D0-93476298197A}" emma:medium="tactile" emma:mode="ink">
            <msink:context xmlns:msink="http://schemas.microsoft.com/ink/2010/main" type="paragraph" rotatedBoundingBox="27185,14595 27906,14595 27906,15643 27185,15643" alignmentLevel="1"/>
          </emma:interpretation>
        </emma:emma>
      </inkml:annotationXML>
      <inkml:traceGroup>
        <inkml:annotationXML>
          <emma:emma xmlns:emma="http://www.w3.org/2003/04/emma" version="1.0">
            <emma:interpretation id="{C2A28197-FBC8-44B3-BD35-6FC2B771D74D}" emma:medium="tactile" emma:mode="ink">
              <msink:context xmlns:msink="http://schemas.microsoft.com/ink/2010/main" type="line" rotatedBoundingBox="27185,14595 27906,14595 27906,15643 27185,15643"/>
            </emma:interpretation>
          </emma:emma>
        </inkml:annotationXML>
        <inkml:traceGroup>
          <inkml:annotationXML>
            <emma:emma xmlns:emma="http://www.w3.org/2003/04/emma" version="1.0">
              <emma:interpretation id="{0E9DC3CC-E485-4B2A-9A13-12D06A0EF7E1}" emma:medium="tactile" emma:mode="ink">
                <msink:context xmlns:msink="http://schemas.microsoft.com/ink/2010/main" type="inkWord" rotatedBoundingBox="27185,14595 27906,14595 27906,15643 27185,15643"/>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672 41 126 0,'7'-4'88'0,"-1"1"31"0,-6 1 4 0,3-2-18 16,4 1-18-16,-7 0-18 0,0 3-3 0,3-2-7 0,-3 0-3 16,7 0-5-16,-7 2 2 0,6-3-1 0,-6 1 1 15,0 2-2-15,0-2-3 0,0-1-3 0,3 3-2 0,-3 0-1 16,0 0 0-16,7-2-1 0,-7 2 2 0,0 0-3 15,0 0 2-15,0-3 0 0,0 3 2 0,0 0-1 0,0 0 1 16,0 0 2-16,0-1 4 0,0 1 1 0,0 0 0 0,0 0-2 16,0 0-5-16,0 0-6 0,0 0-5 0,0 0-1 15,0 1-4-15,0-1-1 0,0 3-2 0,0-1-1 0,-7 1 2 16,4-1 3-16,3 3-2 0,0-1 0 0,-13 1 2 0,13 0-4 16,-3 2-1-16,3-3-3 0,-10 4 0 0,10-1-6 0,-13 2 0 15,10-2-4-15,-3 2-5 0,-1 3 0 0,-2-3-1 16,5 0-4-16,-9 3-1 0,10-2 2 0,-3 1-1 0,3-2 0 15,-10 3 0-15,10 0-1 0,-7 0 1 0,3 1-1 16,1-1 0-16,-4 0 0 0,4 1 0 0,-4-1 0 0,1 3 0 16,2-4 5-16,-2 1-1 0,-1 2-1 0,0 0 1 0,-3-3-1 15,4 4-1-15,-1-2-3 0,0 4 3 0,1-6-2 0,-4 4 0 16,3-2 0-16,-6 2 0 0,13-2 2 0,-13 2 0 0,6-2-2 16,-3 4 0-16,0-3 0 0,1 3 0 0,2-1 0 15,-6-3 0-15,6 4 0 0,0-3 0 0,-6 2 1 0,7 1 2 16,-1-1 2-16,-6 3-1 0,3-3 0 0,0 1 2 15,0-1 2-15,0 0-3 0,1 0 2 0,2-1 0 16,-6 1-1-16,13 1 2 0,-10-4 0 0,3 2-2 0,0-2 0 0,1 2-1 16,-1 1 1-16,4-4 0 0,-4-1-3 0,4 0 1 15,-1 1-2-15,-2-2 0 0,5 1-1 0,4-4 1 0,-13 3-1 16,13-4-1-16,-3 2 0 0,3-1 0 0,-9-1 0 0,9 2 2 16,0-4-1-16,-7 3-1 0,1-2 0 0,6-1 1 15,-3 4 0-15,3-4-1 0,0 1 2 0,-7 0 1 0,4-3-1 16,3 2 2-16,0-1-1 0,-7 0-3 0,7 1 3 0,-6-2-1 15,6 1-2-15,0-1 2 0,0 0-2 0,0 1 0 16,0-3 0-16,-3 2 3 0,3 1 0 0,0-3-3 0,0 1 2 16,0 2-1-16,0-3 1 0,0 0-1 0,0 3-1 0,0-3 1 15,0 0-1-15,0 0 0 0,0 2 0 0,0-2 2 16,0 0-1-16,0 0-1 0,0 0-3 0,0 0-5 0,0 0-6 16,0 0-11-16,0 0-7 0,0 0-13 0,0-2-13 0,0 2-11 15,0-3-16-15,0 0-23 0,0 2-19 0,0-4-31 16,0 2-23-16,3-1-25 0,-3-1-7 0,0 1-34 0,0 1-35 15,0-1-9-15,0-1 11 0</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7:24.85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A340809-4D65-47D7-BF3E-0AE035CB46D0}" emma:medium="tactile" emma:mode="ink">
          <msink:context xmlns:msink="http://schemas.microsoft.com/ink/2010/main" type="writingRegion" rotatedBoundingBox="25379,14261 26342,14261 26342,14744 25379,14744">
            <msink:destinationLink direction="with" ref="{872445AC-C237-44B8-B743-E0F40536677C}"/>
          </msink:context>
        </emma:interpretation>
      </emma:emma>
    </inkml:annotationXML>
    <inkml:traceGroup>
      <inkml:annotationXML>
        <emma:emma xmlns:emma="http://www.w3.org/2003/04/emma" version="1.0">
          <emma:interpretation id="{0915F843-4359-43E1-9F88-5D6B70E9FE2B}" emma:medium="tactile" emma:mode="ink">
            <msink:context xmlns:msink="http://schemas.microsoft.com/ink/2010/main" type="paragraph" rotatedBoundingBox="25379,14261 26342,14261 26342,14744 25379,14744" alignmentLevel="1"/>
          </emma:interpretation>
        </emma:emma>
      </inkml:annotationXML>
      <inkml:traceGroup>
        <inkml:annotationXML>
          <emma:emma xmlns:emma="http://www.w3.org/2003/04/emma" version="1.0">
            <emma:interpretation id="{713E38A5-BE95-4F88-958F-95E20CE6EDEE}" emma:medium="tactile" emma:mode="ink">
              <msink:context xmlns:msink="http://schemas.microsoft.com/ink/2010/main" type="line" rotatedBoundingBox="25379,14261 26342,14261 26342,14744 25379,14744"/>
            </emma:interpretation>
          </emma:emma>
        </inkml:annotationXML>
        <inkml:traceGroup>
          <inkml:annotationXML>
            <emma:emma xmlns:emma="http://www.w3.org/2003/04/emma" version="1.0">
              <emma:interpretation id="{C25F4BD8-5AAD-48F9-813C-8AFB8A0AF7E7}" emma:medium="tactile" emma:mode="ink">
                <msink:context xmlns:msink="http://schemas.microsoft.com/ink/2010/main" type="inkWord" rotatedBoundingBox="25379,14261 26342,14261 26342,14744 25379,14744">
                  <msink:destinationLink direction="with" ref="{4CAE106D-4265-4519-856E-D010EBC3847B}"/>
                </msink:context>
              </emma:interpretation>
            </emma:emma>
          </inkml:annotationXML>
          <inkml:trace contextRef="#ctx0" brushRef="#br0">14 276 131 0,'0'-5'83'16,"0"3"27"-16,-3 0-2 0,3-3-20 0,0 3-19 0,0-1-16 15,0-2-10-15,0 3-5 0,0-2 4 0,0 1 0 16,0 1 4-16,0 0-2 0,3-3-1 0,-3 2-2 0,0 2-1 16,0-2-3-16,7 0-2 0,-1 1 4 0,-6-2-2 15,3 1-4-15,4 0-2 0,-7-1-3 0,3 2-5 0,4-2-2 16,-1-2-7-16,-3 4-2 0,7-2-3 0,-4-1-3 0,4 0 0 15,3 0 0-15,-10-2 2 0,7 3 2 0,3-3-2 0,-1 2 2 16,1-2 0-16,-3 2 1 0,6 1 4 0,-6-3 0 16,6 2 0-16,-7 0 3 0,8-1 0 0,-1 0 2 0,0 2-2 15,-7-3 7-15,7 2 2 0,-3 1 3 0,0-1 3 0,0 1-3 16,3-4 3-16,7 4 1 0,-7-1 1 0,-3 1-3 16,3-2-8-16,0 5 2 0,-7-4-2 0,14 0-3 0,-7 0-1 15,-3 3-2-15,3-2-1 0,7 1-3 0,-7 0 1 0,-7-1-2 16,7 4-4-16,0-2-1 0,-3-1 0 0,3 1-4 15,-6 0 1-15,6-1-3 0,0 3-1 0,-6-2 2 0,6 2-3 16,-6-3-2-16,6 3 2 0,-7-1 0 0,8 1 0 0,-8 0 0 16,7 0 0-16,-3 0 2 0,-3 0-2 0,6 0 0 0,-13 0 0 15,7 1 0-15,6-1 0 0,-3 3 0 0,-4-3-2 16,-5 2 2-16,8-2 0 0,-2 5 0 0,-7-5 2 0,10 5-1 16,-3-3 2-16,-7 0 1 0,10 0 0 0,-10 4-3 15,10-2 3-15,-13 1 2 0,10-1 1 0,-7 1-1 0,-3-1-4 16,6 2-1-16,1 0 0 0,-4 0 3 0,3-2-3 0,-6 2-1 15,0 2 0-15,4-1 1 0,-4 0 3 0,0-1-3 0,0 2-1 16,0 1 1-16,0-2 2 0,0 2-2 0,0 1 1 16,0-3-1-16,0 4-1 0,0-1 0 0,-4 2 0 0,4-3 0 15,-9 3 3-15,2-1-2 0,1 1-1 0,3 2 0 0,-7-2 0 16,-6 2 0-16,3-3 2 0,3 3-1 0,-6-2 1 16,3 0-2-16,-3 0-2 0,0-1 2 0,0 0 0 0,-3 4 0 15,3-6-1-15,-7 1 0 0,-2 1 1 0,5-1 0 0,-2-3 0 16,2 2 2-16,-5 0-2 0,2-2 2 0,-3 0-2 15,1 0 0-15,5-2 0 0,-5 0-2 0,-1-1-1 0,3 1-2 16,4-3-1-16,-4 0 0 0,-2-2-2 0,9 3 0 0,-4-3-3 16,1 0 0-16,3 0 1 0,-7-3 4 0,7 3 0 15,3-2 2-15,-3 0 0 0,7-1 3 0,-7 1-1 0,0-1 0 16,6-1 2-16,-6 2-1 0,6-3 0 0,-6 0 1 0,6 1 0 16,-3-1 0-16,4 1 0 0,-1-4 0 0,1 4 0 15,-4-1 0-15,9-2 0 0,-5 3 0 0,2-4 0 0,-2 4 0 16,2-3 0-16,1 2 0 0,3 1 0 0,-4-1-5 0,4 0-2 15,-3 0-3-15,-1 1-7 0,4-1-5 0,3 0-7 0,-7 1-7 16,4-1-8-16,-3 0-9 0,-1 3-10 0,7-2-14 16,-3-2-13-16,3 4-21 0,0-2-39 0,-6 1-50 0,2 1-63 15,4-3-41-15,0 3-11 0</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6:54.469"/>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1937540-2AB7-4F2D-8B6C-0CC0A53AAED5}" emma:medium="tactile" emma:mode="ink">
          <msink:context xmlns:msink="http://schemas.microsoft.com/ink/2010/main" type="writingRegion" rotatedBoundingBox="25202,15379 26340,15224 26397,15640 25259,15795">
            <msink:destinationLink direction="with" ref="{872445AC-C237-44B8-B743-E0F40536677C}"/>
          </msink:context>
        </emma:interpretation>
      </emma:emma>
    </inkml:annotationXML>
    <inkml:traceGroup>
      <inkml:annotationXML>
        <emma:emma xmlns:emma="http://www.w3.org/2003/04/emma" version="1.0">
          <emma:interpretation id="{290B78AA-7087-4D2D-A14B-AA84070D4CBC}" emma:medium="tactile" emma:mode="ink">
            <msink:context xmlns:msink="http://schemas.microsoft.com/ink/2010/main" type="paragraph" rotatedBoundingBox="25202,15379 26340,15224 26397,15640 25259,15795" alignmentLevel="1"/>
          </emma:interpretation>
        </emma:emma>
      </inkml:annotationXML>
      <inkml:traceGroup>
        <inkml:annotationXML>
          <emma:emma xmlns:emma="http://www.w3.org/2003/04/emma" version="1.0">
            <emma:interpretation id="{C61E68E1-183D-4B30-813D-41BE5B9E4039}" emma:medium="tactile" emma:mode="ink">
              <msink:context xmlns:msink="http://schemas.microsoft.com/ink/2010/main" type="line" rotatedBoundingBox="25202,15379 26340,15224 26397,15640 25259,15795"/>
            </emma:interpretation>
          </emma:emma>
        </inkml:annotationXML>
        <inkml:traceGroup>
          <inkml:annotationXML>
            <emma:emma xmlns:emma="http://www.w3.org/2003/04/emma" version="1.0">
              <emma:interpretation id="{1B17159E-87A9-44D7-A81B-268C1B247A30}" emma:medium="tactile" emma:mode="ink">
                <msink:context xmlns:msink="http://schemas.microsoft.com/ink/2010/main" type="inkWord" rotatedBoundingBox="25202,15379 26340,15224 26397,15640 25259,15795">
                  <msink:destinationLink direction="with" ref="{CB72252F-895A-48B1-A2A7-ECDBA63C00B0}"/>
                  <msink:destinationLink direction="with" ref="{BECE47FD-E822-42D6-8397-EFAEA8415F10}"/>
                  <msink:destinationLink direction="with" ref="{4CAE106D-4265-4519-856E-D010EBC3847B}"/>
                  <msink:destinationLink direction="with" ref="{6681BCD2-493D-44C3-A6BC-BB0F1508C7E1}"/>
                  <msink:destinationLink direction="with" ref="{ADA2CC97-A180-4543-A4D5-B77551911A48}"/>
                  <msink:destinationLink direction="with" ref="{97899EB2-4BCF-4A16-8379-884DBEF5E85A}"/>
                </msink:context>
              </emma:interpretation>
            </emma:emma>
          </inkml:annotationXML>
          <inkml:trace contextRef="#ctx0" brushRef="#br0">246 210 20 0,'0'0'65'0,"-4"-3"18"0,-2 2-2 0,3-2 7 16,3 1-5-16,0 2-10 0,-7-3-10 0,1 1-6 0,6 2-4 15,0-2-2-15,-3 2 5 0,3-3 1 0,0 3-1 16,0-2-1-16,-7 2-3 0,7 0 2 0,-6-2-3 0,6 2-2 15,0-2-2-15,0 2 2 0,0 0 2 0,0 0-1 0,-3-3 0 16,3 3-2-16,0 0-2 0,-7 0-4 0,7 0 3 16,0-3 1-16,0 1-1 0,0 2 1 0,0 0 2 0,0-2-1 15,0 2-4-15,-3 0-2 0,3-2 2 0,0 2-3 0,0 0 0 16,0 0-3-16,0-3 6 0,0 3-1 0,0 0-3 0,-6-2 4 16,6 2-1-16,0 0-3 0,0 0 1 0,-7-2 0 15,7 2-2-15,0 0-2 0,0 0 1 0,0-3-2 0,0 3 2 16,0 0-6-16,0 0 0 0,0-2-3 0,0 2-3 15,0 0-2-15,0 0 0 0,0 0-1 0,0 0 0 0,0 0 2 16,0 0 3-16,0 0-2 0,0 0-1 0,0 0-3 0,0 0-1 16,0 0 1-16,0 0-5 0,0 0 2 0,0-3-5 0,0 3-1 15,0 0 1-15,0 0-1 0,0 0 3 0,0 0-2 16,0 0-1-16,0 0-3 0,0-1 2 0,0 1-3 0,7 0 3 16,-7-3 0-16,6 3-6 0,-6-3 0 0,0 3 1 0,0-2-1 15,3 2 2-15,-3-2-6 0,0 0 4 0,0 2-1 16,7-3-1-16,-4 0 2 0,-3 3-4 0,0-1 4 0,6 1-5 15,1-3 6-15,-7 3-5 0,3-2 3 0,-3-1-3 16,6 2-1-16,1 1 2 0,-4-3-1 0,3 0-1 0,-6 3 0 0,4-2 0 16,2 0 0-16,1 0 2 0,-4-1-1 0,3 1 0 15,-3 0-1-15,4-1 0 0,-1 3 0 0,-3-2 0 0,10-1 0 16,-13 2 0-16,10-2 0 0,-7 0 0 0,4 3 0 16,2-2 0-16,-2 0 0 0,-4 0 0 0,10-1 0 0,-10 1 0 15,7-3 0-15,3 3 4 0,-10-1-6 0,10 2 0 0,-4-2 2 16,1 1 0-16,0-1 0 0,-1-1 0 0,4 1 0 15,-3 1 0-15,-1-1 0 0,1 1 0 0,3 0 0 0,0-3 0 16,0 3 0-16,-4 0 0 0,1-1 0 0,0 0-3 0,3 2 2 16,-4 1 0-16,7-3 0 0,-6 1 3 0,0 2-2 0,-1-3 0 15,1 1 0-15,3 2 0 0,3-2 0 0,-6-1 0 16,6 1 0-16,-7 2-2 0,1-2 2 0,0 0 0 0,6 2 0 16,0-3-4-16,0 3 1 0,-6-3-4 0,-1 3 0 15,7-1-1-15,-6 1-3 0,3-3 2 0,0 3-2 0,0-2 0 16,-1 2-5-16,1 0 4 0,-3 0-1 0,0 0 4 0,-1 2-2 15,4-2 5-15,-3 3 2 0,-1-3-1 0,1 1 3 0,0-1-2 16,3 3 2-16,-10 0 1 0,10-1 1 0,-4 0-3 16,-5-2 2-16,8 5 0 0,-8-3 4 0,2 0-2 0,4 1-1 15,-4 2 0-15,-3-4-7 0,7 2 1 0,-3 2 4 0,-1-1-2 16,-3-1 3-16,4 1-2 0,-1 4 3 0,-3-4-6 16,4 1-1-16,-7-1-2 0,3 1 8 0,-3 2 0 0,6 0 1 15,-6-2 0-15,7 2 0 0,-7-2 0 0,0 2 0 16,0-1 0-16,0 0-3 0,0 3 7 0,-7-2-5 0,1 2 1 15,6 0 0-15,-3 1 2 0,-4-1-2 0,4 3 0 0,-10 0 3 16,10-3-2-16,-10 2 2 0,3 1-1 0,7 0-2 0,-10-3 0 16,4 0 2-16,-7 3-1 0,12-2-1 0,-12-1 3 0,7 3-2 15,-7-5 0-15,6 2-1 0,-6 0 0 0,6-2 0 16,-6 2 0-16,3-2 0 0,0 1 0 0,-3-1 0 0,-6 2 0 16,9-2 0-16,-3 0 0 0,-7 0 3 0,4 0-2 15,-4 0-1-15,10-2 0 0,-15 1 1 0,8 0 0 0,1 0 3 16,-10-2-4-16,3-1 2 0,7 2-2 0,0-3 0 0,-10 0 0 15,9 1 0-15,1 0 0 0,-4-3 3 0,4 0-2 0,3 0-4 16,-6 0 2-16,9 0 4 0,-10 0-5 0,7 0 4 16,0-3-1-16,3 3 1 0,-3-3-1 0,6 3-1 0,-6-2-2 15,0 0 2-15,7 0-3 0,-4-1 2 0,0 3 0 0,0-3 4 16,3 3-5-16,1-1-2 0,-1-2 3 0,-3 3 3 16,10-2 0-16,-13-1 1 0,9 2-2 0,-2-2-1 0,-1 0 0 15,0 3 0-15,4-2 0 0,-4 0-3 0,4 0 2 16,-4-3 4-16,1 3-5 0,2-1-2 0,4 1 3 0,-10-1-7 15,10 1-9-15,-10-3-8 0,10 3-8 0,-4 0-10 0,4 0-17 16,-3-1-7-16,-1 1-31 0,4-3-39 0,3 3-59 0,-6-1-62 16,2 1-72-16,4-2-31 0,-6 1-71 0,6-1 2 0</inkml:trace>
          <inkml:trace contextRef="#ctx0" brushRef="#br1" timeOffset="27395.73">178 278 24 0,'-3'0'71'0,"3"-3"19"16,0 1 0-16,-7 2 7 0,4 0-12 0,3-2-16 0,0 2-10 15,0-3-10-15,-6 3-7 0,6 0-5 0,0 0 2 16,0-2 6-16,0 2-1 0,-7 0 1 0,7 0-3 0,0 0 4 16,0 0 1-16,0-3 2 0,0 3 2 0,0 0 3 0,0 0-1 15,0 0-3-15,0 0-5 0,0 0-2 0,0 0-5 16,0 0 2-16,0 0-2 0,0 0-1 0,0 0 4 0,0 0 3 16,0 0 0-16,0 0 0 0,0 0-2 0,0 0 1 0,0 0-1 15,0 0-1-15,0 0 2 0,0 0-2 0,0 0 2 16,0 0 0-16,0 0-2 0,0 0 1 0,0 0-1 0,0 0-4 15,0 0 2-15,0 0-2 0,0 0-1 0,0 0-1 0,0 0 1 16,0 0 1-16,0 0 0 0,7 3-3 0,-7-3-3 0,6 0-3 16,-6 0-4-16,0 2-2 0,3-2-1 0,4 0 0 15,-7 0-3-15,3 3-4 0,-3-3 0 0,7 0-3 0,-1 2-1 16,-3-2 0-16,-3 0-1 0,7 0 1 0,-4 2-4 0,3 1 2 16,1-3 0-16,-4 0 0 0,3 2-2 0,1 0 0 15,-4-2 0-15,3 2-2 0,-2-2-3 0,2 3 3 0,1 0-1 16,-4-1 0-16,3 0-1 0,-3 0-1 0,10 1-1 15,-10-1 0-15,4-2 1 0,-1 2 1 0,4 1-1 0,-7-1-1 16,4 1 2-16,-1-2 4 0,4 2 2 0,-7 0 0 0,3-3 0 16,4 2-4-16,-3 0-1 0,-4-2-1 0,10 2 5 0,-10 1-5 15,10-3-2-15,-4 2 0 0,-5-2 0 0,2 2 3 0,4 1 2 16,-4-1-4-16,-3 1-1 0,10-2 3 0,-10 2-3 16,7-3 0-16,3 3 0 0,-10-3 0 0,10 4 0 0,-3-4 0 15,-7 2 4-15,10 1-3 0,-10-3 3 0,7 2-3 16,2-2-1-16,-8 2 5 0,9-2-4 0,-4 0 1 0,1 0-2 15,-4 0-3-15,4 0 2 0,-7 0 3 0,10 0 0 0,-10 0-2 16,7 0-3-16,3 0-1 0,-10 0 4 0,10 0-3 0,-3 0 2 16,-7 0-1-16,3 0 2 0,4 0 0 0,-4 0 0 15,-2 0 0-15,8 3 0 0,-8-3 0 0,8 0 0 0,-2 0 0 16,-7 2 0-16,4-2 4 0,2 3-2 0,-2-3-1 0,-4 0 3 16,10 0-4-16,-10 0 2 0,7-3 1 0,3 3-2 15,-10-2 1-15,3 2-3 0,4-3 1 0,-4 1-3 0,4 0-6 16,0-1-2-16,-4 1-1 0,-3-2-6 0,10 1-1 0,-9-1 6 15,5-1 3-15,-2 2 3 0,-1-1-1 0,-3-1 1 16,10 1-1-16,-10 1 1 0,4-1 1 0,-4-1 1 0,10 0-1 16,-10 3 2-16,-3-3 2 0,10 1-1 0,-10 1 1 15,13-2-3-15,-10 3 1 0,-3 0 0 0,13-3 0 0,-10 0 0 16,3 3-3-16,-2-1 1 0,2-1-1 0,0 2 1 0,-2-1-6 16,2-1 2-16,-3-1 0 0,-3 3-3 0,7-3-3 0,-1 2-3 15,-3-1 0-15,4-1-4 0,-4 3-3 0,4-5 1 16,-1 2-1-16,-6 3 4 0,3-2 1 0,4-4 0 0,-1 4-2 15,-3-1-3-15,4 1 0 0,-7-2-6 0,3 0 4 0,3 1-1 16,-6 0-2-16,7-1-3 0,-7 0-6 0,3 0-10 16,3 0-14-16,-6 0-27 0,4 2-30 0,-4-4-36 0,0 4-10 15,6-3-22-15,1 2-22 0,-7-2-35 0,0 2 1 0,3-2-2 16,-3 3 23-16</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8:29.04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263F1AC2-83B7-4877-BEA1-67B008E2110D}" emma:medium="tactile" emma:mode="ink">
          <msink:context xmlns:msink="http://schemas.microsoft.com/ink/2010/main" type="writingRegion" rotatedBoundingBox="28776,13676 28825,13267 29057,13294 29008,13704"/>
        </emma:interpretation>
      </emma:emma>
    </inkml:annotationXML>
    <inkml:traceGroup>
      <inkml:annotationXML>
        <emma:emma xmlns:emma="http://www.w3.org/2003/04/emma" version="1.0">
          <emma:interpretation id="{F82F655D-BB4B-4045-ACCB-07C1C726B5AC}" emma:medium="tactile" emma:mode="ink">
            <msink:context xmlns:msink="http://schemas.microsoft.com/ink/2010/main" type="paragraph" rotatedBoundingBox="28776,13676 28825,13267 29057,13294 29008,13704" alignmentLevel="1"/>
          </emma:interpretation>
        </emma:emma>
      </inkml:annotationXML>
      <inkml:traceGroup>
        <inkml:annotationXML>
          <emma:emma xmlns:emma="http://www.w3.org/2003/04/emma" version="1.0">
            <emma:interpretation id="{AE22730D-8364-42B7-A40A-B74BD2547E2D}" emma:medium="tactile" emma:mode="ink">
              <msink:context xmlns:msink="http://schemas.microsoft.com/ink/2010/main" type="line" rotatedBoundingBox="28776,13676 28825,13267 29057,13294 29008,13704"/>
            </emma:interpretation>
          </emma:emma>
        </inkml:annotationXML>
        <inkml:traceGroup>
          <inkml:annotationXML>
            <emma:emma xmlns:emma="http://www.w3.org/2003/04/emma" version="1.0">
              <emma:interpretation id="{2A425AE7-0F26-4D90-862D-63AD9B6A2BDE}" emma:medium="tactile" emma:mode="ink">
                <msink:context xmlns:msink="http://schemas.microsoft.com/ink/2010/main" type="inkWord" rotatedBoundingBox="28776,13676 28825,13267 29057,13294 29008,13704"/>
              </emma:interpretation>
              <emma:one-of disjunction-type="recognition" id="oneOf0">
                <emma:interpretation id="interp0" emma:lang="" emma:confidence="1">
                  <emma:literal/>
                </emma:interpretation>
              </emma:one-of>
            </emma:emma>
          </inkml:annotationXML>
          <inkml:trace contextRef="#ctx0" brushRef="#br0">868-103 137 0,'0'-4'88'0,"0"-1"32"0,3 3-5 0,-3-3-23 0,0 3-18 16,0-2-23-16,0 1-11 0,0 0-1 0,0 1-2 16,0 0-2-16,0 0-2 0,0 2 2 0,0-3-5 0,0 1-7 15,0 2 1-15,0-2-4 0,0 2 2 0,0 0-2 16,0-3 4-16,0 3 1 0,0 0 4 0,0 0 5 0,0 0-2 16,0 0 2-16,0 0-1 0,0 3 1 0,0-3-1 0,0 0 2 15,0 2-1-15,0-2 1 0,0 2 0 0,0 1-2 0,0-1 1 16,0 0-2-16,0 0 3 0,0 4 1 0,0-5-6 15,-3 4 0-15,3 0-7 0,0 0-1 0,0-1-3 0,0 4-3 16,0-2-6-16,0-1 2 0,0 5-7 0,-7-3-1 0,7-1 1 16,0 1-4-16,0 1-1 0,0 1 0 0,-6 0 1 15,6 1-1-15,0-4 0 0,0 4 0 0,0-3-2 0,0 2-4 16,0-2-6-16,0 0-5 0,0 3-12 0,0-4-4 16,0 1-11-16,0 1-10 0,0-1-10 0,0-3-5 0,0 1-14 15,0 2-16-15,0-5-16 0,0 2-15 0,0-1-15 0,6 0-7 16,-6 1 5-16,0-4-22 0,7 0 14 0,-7 2 0 0</inkml:trace>
          <inkml:trace contextRef="#ctx0" brushRef="#br0" timeOffset="1370.6">880 89 58 0,'0'-4'53'0,"-3"1"15"0,3 1 2 0,-6-2 7 16,6 4-5-16,0-3-14 0,0 0-15 0,0 1-12 0,0 0-9 16,0 0-9-16,-3 2-6 0,3-6-5 0,0 6-5 0,0-1-10 15,0-2-14-15,0 1-18 0,0-1-19 0,0 2-22 16,0 1 2-16,0-6-10 0,0 6-8 0</inkml:trace>
          <inkml:trace contextRef="#ctx0" brushRef="#br0" timeOffset="2107.7799">877-56 26 0,'0'-4'61'0,"3"-1"16"0,-3 1 1 0,0 1 11 15,0-1-2-15,0 1-13 0,0-2-14 0,7 3-12 16,-7 0-11-16,0-1-4 0,0 1-6 0,0 0-1 0,0 0 3 16,0-1 6-16,0 0 3 0,0 3 0 0,0-2-2 0,0 0-5 15,0 2-1-15,0-2-2 0,0 2-4 0,0 0-1 0,0 0 0 16,0-3-1-16,0 3-2 0,0 0-1 0,0-2 0 15,0 2-2-15,0 0 1 0,0 0 0 0,0-2 2 0,0 2 2 16,0 0 0-16,0 0-1 0,0 0-3 0,0-3-4 16,0 3-2-16,0 0 1 0,0 0 2 0,0 0-2 0,-7 0 5 15,7 0-1-15,0-2 1 0,0 2 0 0,0 0 2 0,0 0 0 16,0 0-1-16,0 0 0 0,0 0-3 0,0 0 1 0,0 0 1 16,0 0 1-16,0 0-3 0,0 0 0 0,0 0-1 15,0 0 0-15,0 0 0 0,0 0-2 0,0 0 0 0,0 0 1 16,0 0 0-16,0 0 1 0,0 0-1 0,0 0 4 15,0 0 1-15,-3 0 0 0,3 0 5 0,0 0 2 0,0 2-1 16,-6-2-1-16,6 5 4 0,0-5-5 0,0 5 0 0,0-3-1 16,0 0 2-16,0 0-2 0,0 4 1 0,0-2-4 0,-3-2-2 15,3 3-4-15,0 2-1 0,0-3-3 0,0 4 0 16,0-1-1-16,0 0-2 0,0-1-1 0,0 2 0 0,0-1 1 16,0 2-2-16,0-2-3 0,0 2 0 0,0 1-1 0,0-4 0 15,0 4 0-15,0 0 3 0,0-1-1 0,0 1 1 16,0-1 0-16,0 2-6 0,0-3 6 0,0 2-3 0,0 0 0 15,0-1 0-15,0 0 0 0,0 1 0 0,3-3 0 0,-3 3 0 16,0-3 0-16,0 2 0 0,0-2 2 0,0 0-1 0,0 0-1 16,0 0-2-16,0 0-4 0,0-2-7 0,0-1-7 0,6 1-7 15,-6-1-3-15,0 1-6 0,0-2-6 0,3-1-7 16,-3 3-7-16,0-3-13 0,0 0-17 0,0-2-23 0,0 2-10 16,0-2-10-16,0-2-13 0,7 2-17 0,-7 0-18 15,0-2 1-15,0 0 1 0,0-3-10 0,6 3 24 0</inkml:trace>
          <inkml:trace contextRef="#ctx0" brushRef="#br0" timeOffset="973.71">996-124 16 0,'7'-4'47'0,"-7"1"15"0,0-1 0 16,3 2-1-16,3 2 5 0,-6-5 3 0,0 5-7 0,0-2-8 16,4-1-7-16,-4 1-9 0,0 2-4 0,0-3-6 15,6 3-2-15,-6-1 2 0,0 1-6 0,0-3 7 0,6 1 0 16,-6 2 0-16,0 0 0 0,0 0 0 0,0-3 3 15,0 3-3-15,0 0 2 0,0-2-1 0,0 2 2 0,4 0 2 16,-4 0 3-16,0-2 0 0,0 2 3 0,6 0 6 16,-6 0 2-16,0 0 2 0,0 0 0 0,0 0-2 0,0 0 0 0,0 2-4 15,0-2 3-15,0 2 1 0,0 1-4 0,0-1-5 16,0 1 0-16,0-2-6 0,-6 4-2 0,6 0-3 0,0 0-5 16,0-3-3-16,-4 5-2 0,4 0-3 0,0-2-2 0,0 2 1 15,0-1-1-15,0 2-5 0,0-1 0 0,-6 2-2 16,6-2-1-16,0 2 1 0,0 1-3 0,-6-1-2 0,6 3 0 15,0-3 0-15,0 3 1 0,0-3-2 0,0 2-3 16,0 1 3-16,0 0 1 0,0-3 1 0,0 3-5 0,0 0-4 16,0-2-4-16,0-1-5 0,6 0-1 0,-6 0-3 0,0-2-3 15,0 3-7-15,6-4-5 0,-6-1-6 0,0 5-10 16,0-6-7-16,0 3-13 0,0-2-5 0,0-3-15 0,0 3-23 16,0 0-27-16,4-5-33 0,-4 2-35 0,0 0-7 0,0-2-6 15,0 0 18-15</inkml:trace>
          <inkml:trace contextRef="#ctx0" brushRef="#br0" timeOffset="2484.17">880 138 100 0,'0'-5'92'0,"-3"1"27"0,3 1 2 0,0-1-23 0,0 2-26 16,-6-4-18-16,6 5-13 0,0-2-5 0,0 1 6 15,0-3 3-15,0 3 1 0,0-1 2 0,6 1-5 0,-6 2-2 16,0-4-2-16,0 4 0 0,3-3-4 0,-3 0 0 0,0 3 1 16,0-1-3-16,7 1 1 0,-7-3-1 0,0 1 0 15,6 2-1-15,-6-3 2 0,0 2-1 0,3 1 0 0,-3 0-2 16,0 0 1-16,7-3 2 0,-1 3 3 0,-6 0 4 15,0 0 3-15,4 0 1 0,2 0-3 0,-6 0 0 0,3 0-4 16,-3 0 0-16,7 0-6 0,-1 0-4 0,-3 0-4 0,4 0-7 16,-7 0-3-16,3 0-5 0,10 0-2 0,-10 0-3 0,-3 0 0 15,10 0-1-15,-4 0-2 0,4-3-1 0,-4 3-9 0,1 0-7 16,2 0-10-16,-5-2-13 0,2 2-13 0,0-2-12 16,4 0-18-16,-7 2-23 0,4-3-13 0,2 0-24 0,-9 3-34 15,13-1-46-15,-10 1-31 0,4-3-28 0,-7 1 23 16</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8:25.118"/>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830A21FD-3145-4984-8928-C0CD97150784}" emma:medium="tactile" emma:mode="ink">
          <msink:context xmlns:msink="http://schemas.microsoft.com/ink/2010/main" type="writingRegion" rotatedBoundingBox="27870,14470 28488,13355 28671,13456 28053,14571">
            <msink:destinationLink direction="with" ref="{12E9153E-83E7-4146-A4A8-BB580A724D0B}"/>
          </msink:context>
        </emma:interpretation>
      </emma:emma>
    </inkml:annotationXML>
    <inkml:traceGroup>
      <inkml:annotationXML>
        <emma:emma xmlns:emma="http://www.w3.org/2003/04/emma" version="1.0">
          <emma:interpretation id="{182A560C-C217-437B-90F5-33BFF9CCA0A1}" emma:medium="tactile" emma:mode="ink">
            <msink:context xmlns:msink="http://schemas.microsoft.com/ink/2010/main" type="paragraph" rotatedBoundingBox="27870,14470 28488,13355 28671,13456 28053,14571" alignmentLevel="1"/>
          </emma:interpretation>
        </emma:emma>
      </inkml:annotationXML>
      <inkml:traceGroup>
        <inkml:annotationXML>
          <emma:emma xmlns:emma="http://www.w3.org/2003/04/emma" version="1.0">
            <emma:interpretation id="{C22BE61B-C87C-44DF-ADF5-FEC18EC64DCC}" emma:medium="tactile" emma:mode="ink">
              <msink:context xmlns:msink="http://schemas.microsoft.com/ink/2010/main" type="line" rotatedBoundingBox="27870,14470 28488,13355 28671,13456 28053,14571"/>
            </emma:interpretation>
          </emma:emma>
        </inkml:annotationXML>
        <inkml:traceGroup>
          <inkml:annotationXML>
            <emma:emma xmlns:emma="http://www.w3.org/2003/04/emma" version="1.0">
              <emma:interpretation id="{2EFD88FF-8B4E-410A-98A9-F40E9803B760}" emma:medium="tactile" emma:mode="ink">
                <msink:context xmlns:msink="http://schemas.microsoft.com/ink/2010/main" type="inkWord" rotatedBoundingBox="27870,14470 28488,13355 28671,13456 28053,14571"/>
              </emma:interpretation>
              <emma:one-of disjunction-type="recognition" id="oneOf0">
                <emma:interpretation id="interp0" emma:lang="" emma:confidence="1">
                  <emma:literal/>
                </emma:interpretation>
              </emma:one-of>
            </emma:emma>
          </inkml:annotationXML>
          <inkml:trace contextRef="#ctx0" brushRef="#br0">481 38 51 0,'7'-5'33'0,"-1"3"12"0,-6 0 0 0,0-1 2 16,3 1-5-16,4-1 9 0,-7 1-2 0,0 2-4 0,0-2-3 16,3 2-8-16,-3-3-5 0,0 3-5 0,0 0 0 15,0 0-2-15,0-2-1 0,7 2-4 0,-7 0 1 0,0-3-2 16,0 3-1-16,6 0-1 0,-6 0-1 0,0-1 0 0,0 1-2 15,0 0 2-15,0 0-3 0,0 0 2 0,0-3-2 16,0 3-1-16,0 0-2 0,0 0 4 0,0 0-4 0,0 0 4 16,0 0-2-16,0 0 2 0,0 0 0 0,0 0 1 0,0 0 4 15,0-2 2-15,0 2 3 0,0 0 0 0,0 0 2 0,0 0 4 16,0 0-1-16,0 0 0 0,0 0-3 0,0 0-1 16,0 0-4-16,0 0 0 0,0 0-4 0,0 0-4 0,0 0 0 15,0 0-3-15,0 0 0 0,0 0-1 0,0 0 0 16,0 0-1-16,0 0-1 0,0 0 1 0,0 0 1 0,0 0 3 15,0 0-2-15,0 0 3 0,0 0 1 0,0 0 2 0,0 0-1 16,0 0 3-16,0 0 2 0,0 0-3 0,0 0-3 0,0 0 1 16,0 0-2-16,0 0 2 0,0 0-4 0,0 0 1 15,0 0-2-15,0-3-3 0,0 3 0 0,0 0-1 0,0 0 1 16,0 0-2-16,0 0 2 0,0 0-3 0,0 0-1 16,0 0 2-16,0 0-2 0,0 0 0 0,0 0 0 0,0 0 0 15,0 0 0-15,0 0 0 0,0 0 0 0,0 0 2 16,0 0-1-16,0 0 1 0,0 0-2 0,0 0 3 0,0 0-1 15,0 0 4-15,0 0-1 0,0 0 1 0,0 0 3 0,0 0 1 16,0 3-1-16,0-3 1 0,0 0-2 0,0 2-1 0,0 1-3 16,0-2 1-16,0-1-1 0,0 3 0 0,0-1-1 0,0 1 1 15,0-1 0-15,0 3-1 0,-6-3-1 0,6 3 1 16,-7-3 0-16,7 3 1 0,0-1 0 0,-3 2 4 0,3-2-3 16,0-2 1-16,-7 5 1 0,7-2 0 0,-3-1-1 15,3 3-1-15,0-2 2 0,-6 2-5 0,-1 0 2 0,7-2-2 16,-3 2-2-16,3-2 1 0,-6 2 0 0,-1-1-1 0,7-1 0 15,-3 5 0-15,-3-6 0 0,6 3 3 0,-4 0-2 0,4 0-1 16,-6 0 0-16,6 1 0 0,-6-2 0 0,6 1 0 0,-4 0 0 16,4 1-2-16,-6-2 2 0,3 4 0 0,-4-4 2 15,1 1-2-15,6 1 2 0,-3-1-1 0,3-1-4 0,-10 2 3 16,10-1 0-16,-7 0 0 0,1-1-1 0,6 2 0 16,-3-1 1-16,-4 0 2 0,1-1-2 0,6-1 0 0,-3 5 0 15,3-6 2-15,-7 4-1 0,4-2-1 0,-3 1-3 16,-1-2 2-16,7 2 0 0,-3 0 1 0,3 0 0 0,-10 0 0 15,10 0 0-15,-6 0 0 0,-1 0 2 0,7-2-2 0,-3 1 0 16,-3 2 0-16,-1-1-2 0,7 0-1 0,-3-1 2 0,-3 2 1 16,6-1 0-16,-4 0 0 0,-2 0 0 0,0-3 0 0,6 6 2 15,-4-5-2-15,4 2 0 0,-9-1 0 0,9 1 0 16,0 1 3-16,-7-1-2 0,1-1-1 0,3 0 0 0,3 3 2 16,-7-5-4-16,4 3 2 0,3-2 0 0,0 2-1 15,-6-2 2-15,-1 2-1 0,7-1 0 0,-3-1-2 0,-4 2 2 16,1-2 0-16,6 2 2 0,-3 0-2 0,3 0 0 0,-10 0-2 15,10-3 4-15,-6 6-4 0,-1-5-1 0,7 2 2 0,-3-1 1 16,-3 4 0-16,2-3 0 0,4 0 0 0,-6 0 0 16,0 0 0-16,6 0 0 0,-4 2 0 0,-2-4 0 0,-1 2 2 15,7 0-2-15,-3 0 3 0,-3-3-2 0,6 4-1 16,-3-1-2-16,3-3 2 0,-7 1-3 0,1 2 4 0,6-5-1 16,-4 3 0-16,4 2 3 0,-6-2-4 0,6 0-2 0,-3-4 2 15,3 4 3-15,0 0-4 0,-7 0 2 0,7-3 0 16,-6 2-2-16,6 2 4 0,0-2-2 0,0-2 0 0,-3 3 0 15,3 0 0-15,0 0 0 0,0-4 0 0,-7 5 0 0,7-2 0 16,-3-2 0-16,3 4 0 0,0-2 4 0,0 1-2 0,0-4-2 16,-6 5 2-16,-1-2-4 0,7-2 5 0,0 3-3 15,-3 0 0-15,3 0-3 0,0-4 3 0,-6 5 0 0,-1-2 0 16,7 1-1-16,0-3 0 0,-3 3 1 0,-4 0 0 16,7-3 0-16,0 2 0 0,-3 1 0 0,3 0-3 0,0-3 2 15,-6 3-1-15,-1-3 2 0,7 3 0 0,0-3 0 0,0 3 0 16,-3-1 0-16,3 1 0 0,0-2 0 0,0 1-1 0,-6 1 2 15,6-1-1-15,-3 2-1 0,3-2 2 0,0 1-1 0,0-4-1 16,0 5-1-16,0 0 0 0,-7-3-4 0,7 1-4 16,0 1 0-16,0-2-6 0,-6-1-8 0,6 3-7 0,0-3-11 15,0 0-21-15,0 0-29 0,0 1-36 0,6-3-40 16,-6-3-29-16,7 1-29 0,-7 0-23 0</inkml:trace>
          <inkml:trace contextRef="#ctx0" brushRef="#br0" timeOffset="1510.3799">369 222 80 0,'-7'-2'93'0,"7"2"27"0,0 0 4 0,0 0-23 0,0-2-23 15,0 2-19-15,0 0-10 0,0 0-2 0,7 0 3 0,-7 0 3 16,0 0 2-16,0 0-4 0,0 0-3 0,0 2-5 15,0-2-2-15,0 0-4 0,0 0 1 0,3 2-2 0,-3-2-3 16,0 3-5-16,0-3-2 0,6 2 0 0,1 0-4 0,-7-2-2 16,0 2-2-16,3-2-2 0,-3 3 2 0,0 0-1 15,6-3 2-15,1 4-2 0,-7-4 5 0,0 2-2 0,3 1 0 16,4-1 0-16,-7 3 3 0,3-3 1 0,-3 0-4 0,6 0-4 16,1 4-2-16,-7-2-4 0,9-2 0 0,-9 1-2 0,4 1-3 15,-4-1 1-15,6 2 0 0,0-4-1 0,-2 2 0 16,-4-1-3-16,6 3 4 0,-3-3 0 0,-3 1-5 0,7-1 1 15,-1 0-2-15,-3 1 3 0,-3-1-2 0,7 1-1 16,-1-3 3-16,-3 1 0 0,4-1-6 0,-7 0 2 0,3 0-5 16,4 0-7-16,-1-1-10 0,-3 1-9 0,4 0-7 0,-4-3-12 15,-3 1-7-15,6-1-13 0,1 1-20 0,-4 2-28 16,-3-2-31-16,6-3-13 0,-2 0 7 0,-4 3-11 0,0-1-48 16,6-1 7-16</inkml:trace>
          <inkml:trace contextRef="#ctx0" brushRef="#br0" timeOffset="1123.93">571 3 24 0,'0'-5'73'16,"0"3"21"-16,4-3 3 0,-4 0 5 0,0 3-16 0,0-2-18 15,6 1-17-15,-6 1-10 0,7-3-7 0,-7 3-7 16,0-1-1-16,0 1 0 0,0 0 3 0,0 0-2 0,0-1-2 15,0 0-1-15,3 2 2 0,-3 1-1 0,0-3-2 0,0 1 2 16,6-1-1-16,-6 3 5 0,0-2-3 0,0 2 1 0,0 0 0 16,0-2 1-16,0 2-2 0,0 0 3 0,0-3 1 15,0 3-1-15,0 0 0 0,0 0-2 0,0 0 2 0,0 0 0 16,0 0 0-16,0 0 2 0,0 0-2 0,0 0-1 16,0 0-3-16,0 3-3 0,0-1 2 0,-6-2-2 0,6 2 4 15,0 1-2-15,-3-3-1 0,3 2-3 0,0 1-1 0,0-2 0 16,-7 2-1-16,1 0 2 0,6 1-1 0,0-2 1 0,-4 1 0 15,4 1 0-15,-6 1-1 0,0-1-1 0,6-1-2 0,-4 4-3 16,-2-2 4-16,3-1-4 0,3 4 3 0,-7-4-2 16,1 1-1-16,3 2-3 0,3 0 4 0,-10-2-3 15,10 1-1-15,-13 1 1 0,10 1-1 0,3-1 1 0,-10-1-4 16,4 1-2-16,-1 1 1 0,4-1-1 0,-3-1-4 0,-1 4-1 16,4-4 0-16,-3 2 0 0,2-4 0 0,-2 6 0 0,0-5-2 15,2 2 3-15,4-1-1 0,-9-1-2 0,9 0-4 16,-7 2-1-16,1-3-2 0,6 2-4 0,-3-2 0 0,-4-2-1 15,4 3-2-15,3 0-5 0,0-1-4 0,-7-2-4 0,1 1-9 16,6 0-8-16,0-2-8 0,-3 2-10 0,3-1-14 16,0 1 0-16,0-3-8 0,-7 2-6 0,7-2-16 0,-6 2-14 15,6 1-16-15,0-3-11 0,0 0 13 0,-3 0 0 16,3 0-1-16,0 0 9 0,0 0-2 0</inkml:trace>
          <inkml:trace contextRef="#ctx0" brushRef="#br0" timeOffset="1960.15">588 38 125 0,'0'-5'93'0,"0"3"41"0,0-3-4 16,0 3-26-16,3-3-27 0,-3 3-22 0,0-1-4 0,0 1-10 16,0-1-4-16,0 2-4 0,0 1-3 0,0-3 0 0,0 1-3 15,0 2 0-15,0 0 1 0,0 0 3 0,0 0-1 16,0 0 0-16,0 0-1 0,0 2 2 0,0 1 0 0,0-3 2 15,0 1 2-15,-3 2-2 0,3-1-2 0,0 3-2 0,0-3-3 16,0 3-2-16,0 0 1 0,0 0 2 0,0-1 0 0,0 1 0 16,-7 2 1-16,7-2 1 0,-6 2 1 0,6-1-1 15,0 1-1-15,0 2-4 0,-4 1 1 0,4-3-3 0,-6 3-1 16,6 1-4-16,-6-2 0 0,6 1-4 0,0 1 0 16,-4-1-3-16,-2 1 1 0,6-1-3 0,0-1 1 0,-3 0-6 15,3 3 0-15,0-2-1 0,-7-4-1 0,7 4-4 0,-6-3-5 16,6 2-6-16,0-1-8 0,0-2-15 0,0-1-17 0,-3 2-23 15,3-3-20-15,0 1-12 0,0 2-27 0,0-4-38 0,0 1-42 16,0-1-21-16,0 2-30 0,0-4 17 0</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8:46.38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35158C3-A283-40B0-A720-7A41F42DD816}" emma:medium="tactile" emma:mode="ink">
          <msink:context xmlns:msink="http://schemas.microsoft.com/ink/2010/main" type="inkDrawing" rotatedBoundingBox="28934,14430 30058,14868 30008,14996 28884,14558" semanticType="callout" shapeName="Other">
            <msink:sourceLink direction="with" ref="{9E600A15-B306-48F0-974D-336B5376005F}"/>
            <msink:sourceLink direction="with" ref="{1216A40F-D199-4EB4-A011-E5AF436DFA2C}"/>
          </msink:context>
        </emma:interpretation>
      </emma:emma>
    </inkml:annotationXML>
    <inkml:trace contextRef="#ctx0" brushRef="#br0">28 44 83 0,'-3'0'101'0,"3"-3"30"0,-7 3 5 0,1-2-23 16,3 2-24-16,3 0-14 0,0 0-5 0,-7-3-4 0,4 3-2 15,3 0 4-15,0-2 6 0,0 2 4 0,0 0-3 16,0-2-1-16,0 2-2 0,0-3-4 0,3 1-3 0,4 2 6 16,-7-2 4-16,3-1 0 0,-3 3 2 0,13-2-2 15,-10-1-3-15,3 2-2 0,-2-2-2 0,12 1-4 0,-3-1-4 16,-4 1-5-16,7 2-8 0,-6-2-3 0,6-1-4 15,3 3-9-15,4 0-8 0,-10 0-5 0,13 0-7 0,-4 3-2 16,-3-1-3-16,7 0-2 0,3 3-1 0,-3 2 0 0,3 0-3 16,-3 2 2-16,-1 3-1 0,1 0-1 0,3 1 1 0,-3 2 0 15,3-1-1-15,-4 0 4 0,1 2 2 0,-3 2 5 0,3-1 3 16,-7-1 3-16,7 1 4 0,-4-1 4 0,-6 1 7 16,0-4 3-16,4 2-4 0,-4-2 0 0,0 2-3 0,-3-4-1 15,3 0 2-15,6 1 3 0,-6-2 0 0,-6-1-2 16,6 0 1-16,0-1 0 0,-3-1-5 0,0-1 5 0,0 0 2 15,0-2 6-15,0 1 3 0,-1-3 3 0,-2 3 5 0,6-3 5 16,-13 0-6-16,10 0-3 0,-3-2-6 0,-7 3-11 0,10 0-6 16,-10-3-8-16,7 0-4 0,-4 0-5 0,4 0-12 15,-4 0-20-15,4 0-32 0,-4-3-48 0,4 0-51 0,0 3-64 16,-4-2 3-16,4 0-27 0,0-3-47 0,-4 1-57 16,4 1-16-16,-1-2-53 0,4-2 3 0,-3 5 48 0</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18:47.19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2B02900E-6B64-47D9-A054-F940994CA504}" emma:medium="tactile" emma:mode="ink">
          <msink:context xmlns:msink="http://schemas.microsoft.com/ink/2010/main" type="writingRegion" rotatedBoundingBox="30371,14589 30493,14589 30493,15167 30371,15167"/>
        </emma:interpretation>
      </emma:emma>
    </inkml:annotationXML>
    <inkml:traceGroup>
      <inkml:annotationXML>
        <emma:emma xmlns:emma="http://www.w3.org/2003/04/emma" version="1.0">
          <emma:interpretation id="{FC43472F-0A6B-4C50-BCC8-8BF4D63BD3B2}" emma:medium="tactile" emma:mode="ink">
            <msink:context xmlns:msink="http://schemas.microsoft.com/ink/2010/main" type="paragraph" rotatedBoundingBox="30371,14589 30493,14589 30493,15167 30371,15167" alignmentLevel="1"/>
          </emma:interpretation>
        </emma:emma>
      </inkml:annotationXML>
      <inkml:traceGroup>
        <inkml:annotationXML>
          <emma:emma xmlns:emma="http://www.w3.org/2003/04/emma" version="1.0">
            <emma:interpretation id="{F609DCA9-C5F7-4991-B80B-97D7483B5C33}" emma:medium="tactile" emma:mode="ink">
              <msink:context xmlns:msink="http://schemas.microsoft.com/ink/2010/main" type="line" rotatedBoundingBox="30371,14589 30493,14589 30493,15167 30371,15167"/>
            </emma:interpretation>
          </emma:emma>
        </inkml:annotationXML>
        <inkml:traceGroup>
          <inkml:annotationXML>
            <emma:emma xmlns:emma="http://www.w3.org/2003/04/emma" version="1.0">
              <emma:interpretation id="{1216A40F-D199-4EB4-A011-E5AF436DFA2C}" emma:medium="tactile" emma:mode="ink">
                <msink:context xmlns:msink="http://schemas.microsoft.com/ink/2010/main" type="inkWord" rotatedBoundingBox="30371,14589 30400,14589 30400,14623 30371,14623">
                  <msink:destinationLink direction="with" ref="{F35158C3-A283-40B0-A720-7A41F42DD816}"/>
                </msink:context>
              </emma:interpretation>
              <emma:one-of disjunction-type="recognition" id="oneOf0">
                <emma:interpretation id="interp0" emma:lang="" emma:confidence="0.5">
                  <emma:literal>i</emma:literal>
                </emma:interpretation>
                <emma:interpretation id="interp1" emma:lang="" emma:confidence="0">
                  <emma:literal>;</emma:literal>
                </emma:interpretation>
                <emma:interpretation id="interp2" emma:lang="" emma:confidence="0">
                  <emma:literal>&amp;</emma:literal>
                </emma:interpretation>
                <emma:interpretation id="interp3" emma:lang="" emma:confidence="0">
                  <emma:literal>:</emma:literal>
                </emma:interpretation>
                <emma:interpretation id="interp4" emma:lang="" emma:confidence="0">
                  <emma:literal>j</emma:literal>
                </emma:interpretation>
              </emma:one-of>
            </emma:emma>
          </inkml:annotationXML>
          <inkml:trace contextRef="#ctx0" brushRef="#br0">10-316 300 0,'0'-6'265'0,"0"4"87"0,0-2-26 0,-4-1-41 15,4 3-26-15,0-1-36 0,0 1-20 0,0-1-10 0,0 2 7 16,0-2 54-16,-6 0 41 0,6 3 1 0,-3 0-14 16,3 0-19-16,0 0-26 0,0 0-28 0,-7 0-40 0,7 0-43 15,-6 0-28-15,6 3-33 0,0 0-22 0,0-3-19 0,0 1-33 16,-3-1-58-16,3 0-64 0,0 3-83 0,0-3-112 15,0 0-135-15,0 0-157 0,0 0 35 0,3 0-69 0,-3 0-26 16,0 0 36-16,-3-3 257 0</inkml:trace>
          <inkml:trace contextRef="#ctx0" brushRef="#br0" timeOffset="-275.05">0-1 251 0,'6'0'241'0,"-2"1"55"15,2-1-35-15,-6 0-73 0,6 3-56 0,-6-3-38 16,0 3-13-16,4 1 7 0,-4-2 10 0,-4 4 1 0,4-2-9 15,0 1-14-15,0 2-13 0,-6-1-8 0,6 4-8 0,-6-3-7 16,6 4-10-16,0-1-7 0,-4 2-5 0,4-1-9 16,0 3 1-16,0-5-3 0,0 3-1 0,0 0-2 0,0 0 0 15,4-3-1-15,-4 1-2 0,6-1-1 0,0-2 0 0,-6-1 0 16,4 0-4-16,2-2-9 0,1 1-15 0,-4-3-13 0,3 3-13 16,-3-5-15-16,4 2-17 0,-1 1-22 0,-3-3-20 15,4-3-21-15,-4 1-8 0,4 2-16 0,-1-5-27 0,-3 3-33 16,-3-1 13-16,7-1-21 0,-4-1 20 0</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4-02-22T05:05:23.100"/>
    </inkml:context>
    <inkml:brush xml:id="br0">
      <inkml:brushProperty name="width" value="0.05292" units="cm"/>
      <inkml:brushProperty name="height" value="0.05292" units="cm"/>
      <inkml:brushProperty name="color" value="#FF0000"/>
    </inkml:brush>
  </inkml:definitions>
  <inkml:trace contextRef="#ctx0" brushRef="#br0">15182 10737 17 0,'0'0'101'0,"0"0"8"0,-7 0 1 0,7 0-19 0,-9 0-23 0,9 0-19 0,0 0-9 0,-9 0-4 16,9 0 2-16,0 0 2 0,0 0 7 0,-8 0 7 0,8 0 0 16,0 0-4-16,0 0-4 0,0 0-4 0,0 0-4 15,0 0-4-15,-7 0-3 0,7 0-1 0,0 0-4 0,0 0-4 16,0 0 1-16,0 0-3 0,0 0-1 0,0 0 1 0,0 0-1 16,0 0 3-16,0 0 2 0,0 0 0 0,0 0 1 0,0 0 3 15,0 0 1-15,0 0 1 0,0 0 0 0,0 0 3 0,0 0 2 16,0 0 5-16,0 0 0 0,0 0-2 0,0 0-2 15,0 0 1-15,0 0-3 0,0 0 1 0,0 0-4 0,0 0 2 16,0 0-1-16,0 0 2 0,0 0 1 0,0 0-2 16,0 0-1-16,0 0 1 0,0 0-2 0,0 0-1 0,0 0 2 15,0 0 2-15,0 0 4 0,0 0 3 0,0 0 0 0,0 0 2 16,0 0-1-16,0 5 0 0,0-5 2 0,0 0-2 0,0 0-1 16,0 0 1-16,0 0-3 0,7 0-1 0,-7 0 0 15,0 0-2-15,0 0 12 0,0 0 0 0,0 0 0 0,0 0 0 16,8 0-3-16,-8 0-3 0,0 0-4 0,0-5 1 0,0 5 4 15,9 0-5-15,-9 0-1 0,0 0-4 0,0 0-1 0,0 0-2 16,9 0 1-16,-9 0 1 0,0-4 0 0,0 4-2 0,7 0-2 16,-7 0-3-16,0 0-1 0,10-6-2 0,-10 6-4 15,6 0-1-15,-6 0-7 0,0-4 2 0,8 4-2 0,-8 0-5 16,9 0 0-16,-9-5 1 0,8 5-1 0,-8 0 0 16,0 0-1-16,9-5-5 0,-9 5 1 0,6 0 0 0,-6 0-3 15,0-4 2-15,9 4 0 0,-9-5 4 0,8 5 0 0,-8 0-4 16,8 0 1-16,-8-4 0 0,9 4 0 0,-9 0-3 0,8 0 5 15,-8-5-2-15,9 5 0 0,-9 0 0 0,6 0 0 16,3-4-3-16,-9 4 2 0,8 0 1 0,0 0 3 0,-8-5-2 0,10 5 1 16,-10 0 2-16,6-5-6 0,4 5 2 0,-3 0 0 0,-7 0 3 15,8-4 6-15,0 4 2 0,-8 0 0 0,7 0-2 0,4-4 2 16,-11 4 4-16,6 0-2 0,2 0 2 0,1-6 3 0,-1 6-4 16,-8 0 2-16,9 0-3 0,-1-4-4 0,1 4 2 0,-3 0-2 15,2 0 2 1,-8-4 4-16,9 4-2 0,-1 0 7 0,1 0 0 0,-2 0-6 0,2-5 5 0,-2 5-3 0,2 0 4 15,-1 0-6 1,-1-5-1-16,2 5-1 0,-1 0 0 0,1 0 5 0,-2-4-3 16,2 4 2-16,-2 0 2 0,1 0 1 0,3-4 1 15,-5 4 0-15,11 0 6 0,-9 0-2 0,1 0 5 0,-3-6-3 16,11 6 2-16,-9 0-3 0,8 0 1 0,-7-4-1 0,8 4-3 16,-10 0-6-16,0 0-3 0,10-4-1 0,-8 4-6 0,8 0-1 15,-11 0 2-15,3 0-5 0,-1-5 2 0,9 5 0 0,-9 0-2 16,7 0-5-16,-6-5 2 0,7 5 1 0,-6 0 3 15,-3 0-2-15,8-4-1 0,-6 4 0 0,7 0 0 16,-6 0 0-16,-4 0 0 0,11 0 0 0,-9 0 0 0,7-4 0 16,-4 4 0-16,3 0 0 0,-5 0 0 0,8 0-3 0,-9 0 5 15,7 0-1-15,2 0-4 0,-9 0 2 0,8-5 1 16,-8 5 5-16,9 0 3 0,-8 0-6 0,6 0 1 0,-7 0 4 0,8 0-3 16,-7 0 4-16,6 0-1 0,-5 0 4 0,5 0 0 15,-6 0 4-15,7 0 3 0,0 0 7 0,-8 0-1 0,9 0 2 16,-10 0-3-16,10 0-2 0,-1 0-1 0,-9 0-6 15,10 0-1-15,0 0-3 0,-9 0-1 0,8 0-1 0,0 0 0 16,-8 0 3-16,8 0-2 0,1 0 0 0,-8 0 1 0,7 0-1 16,-1 0 1-16,-6 0 0 0,8 0 4 0,-10 0 0 0,9 0 1 15,-8 0 0-15,9 0 3 0,-2 5-5 0,-6-5-3 0,7 0-2 16,-6 0 0-16,4 0-1 0,-5 0-2 0,7 0-3 16,2 0-1-16,-12 4-1 0,11-4 3 0,-9 0-2 0,9 0 6 15,-8 4 3-15,5-4-4 0,3 0 3 0,0 0 0 16,-8 5 1-16,14-5 10 0,-5 0 3 0,-4 0 12 0,3 5 13 15,-2-5 18-15,10 0 9 0,1 0 7 0,-9 0 2 0,6 4 1 16,1-4 3-16,-8 0 4 0,8 0 6 0,-7 4 8 0,8-4 3 16,-10 0-7-16,2 0-11 0,7 6-13 0,-8-6-9 0,1 0-9 0,-2 0-10 15,3 0-14-15,-1 4-4 0,-3-4-5 0,-5 4-8 16,8-4-3-16,0 5 0 0,-3-5-4 0,3 5-5 0,0-5 2 16,-2 4-3-16,-7-4-4 0,9 4-1 0,-1-4-1 0,0 6 0 15,-7-2 0-15,6-4 4 0,2 4-2 0,-1 1-2 16,-7 0 0-16,6-1 0 0,2 1 3 0,-9-1-2 0,9 1 0 0,-2-1-1 15,-6 1 3-15,7 0 2 0,0-1-3 0,-7 2 1 0,7-2 15 16,-1 1 4-16,2 4 3 16,-8-5-7-16,7 1 5 0,1-1 1 0,-2 0 4 0,2 1-5 15,0 0 5-15,-1 4 1 0,0-4-3 0,-1-1-4 16,2 0-8-16,-1 6-6 0,8-6 1 0,-7 1-6 0,-2 0 2 16,-5-1 0-16,5 5-4 0,2-4-3 0,0-1 1 0,-10 0 1 0,9 2 3 15,-6 2-2-15,4-3-1 0,-5 0 0 0,-1 4 0 16,1-4 3-16,-1-1-5 0,1 6 1 0,-3-6 4 0,3 0-2 15,-1 6-1-15,0-5 0 0,1 0 0 0,-1 3 0 16,-8 1 0-16,9-5 0 0,-3 6 0 0,3-6 0 0,-9 6 0 16,8-2 0-16,0 2 0 0,-8-6 0 0,10 6 0 0,-3-2 0 15,-7 2 0-15,7-6 0 0,1 6 0 16,-8-2 0-16,9-3 4 0,-9 4-2 0,8 1-2 0,-8-6 3 0,8 6-5 16,-8-6 2-16,0 6 0 0,10-6-4 0,-10 6 2 0,0-6 2 15,0 0 0-15,6 5 0 0,-6-5 0 0,0 6 0 16,0-6-3-16,0 6 2 0,0-6 0 0,8 6 1 0,-8-2-3 15,0-3 2-15,0 4 1 0,-8-5 0 0,8 6 0 0,0-6 3 16,0 6-2-16,0-6-1 0,0 5 0 0,0-4 0 0,-6 4 0 16,6-4 0-16,0 5 0 0,0-2 0 0,-10-2 0 0,10 2 0 15,0-3 0-15,-8 4 0 0,8-5 0 0,0 5 0 16,-8-5 0-16,8 6-3 0,-9-6 2 0,9 6-6 0,0-6 4 16,-8 6 2-16,8-6 1 0,-7 5-3 0,0-4 2 15,7-1 1-15,-10 5 0 0,10-4 0 0,-8 4-4 0,0-4-4 16,8-1 2-16,-9 5 4 0,3-4-2 0,-3 4 3 0,1-4 0 15,-1-1 1-15,1 6 0 0,0-6 0 0,8 6 0 0,-9-6 0 16,3 1-3-16,-3 4 2 0,1-5 1 0,-1 1 0 16,1-1 0-16,-1 6 0 0,2-6 0 0,-10 0 0 0,10 6 0 15,-2-6 0-15,2 0 3 0,-2 2-2 0,1-2-1 0,-9 5 0 0,9-4 0 16,1-1 3-16,-3 0-2 0,4 2-1 0,-3-2 0 0,-8 0 0 16,9 1 0-16,1 0 0 0,-2-1 0 0,-7 1 0 15,8-1 0-15,-8 1 0 0,8 1 0 16,-8 2-3-16,7-4 2 0,2 2 1 0,-10-2 0 0,8 1 0 0,-5 4 3 0,5-5-2 15,-8 1-1-15,9-1 0 0,-9 0 4 0,11 6 1 0,-12-6-7 16,10 1 2-16,-8 4 3 0,1-5 1 0,5 1-3 16,-6 0-1-16,7-1 7 15,-6 1-4-15,7 0 1 0,-9 3 1 0,0-3 0 16,11 0 3-16,-12-1-5 0,10 1 1 0,-6 0 0 0,3-1-2 16,-4-4-2-16,6 4 4 0,1 1-2 0,-7 0-2 15,6-5 3-15,2 4-2 0,-11 1 0 0,10-5-1 0,-7 5 0 0,6-5 0 16,-8 4-7-16,9 2 5 0,-8-6 1 0,0 4-2 0,-1 0-5 15,3 0 2-15,-3-4 1 0,-9 6-1 0,12-2 1 16,-3 1 1-16,-8 0 2 0,9-1 2 0,-8 0 0 0,-1-4 0 16,8 5 0-16,-7-1 3 0,1 0-2 0,-3-4-1 15,12 6 3-15,-3-2 5 0,-9-4 2 0,12 4-1 0,-4 1 1 16,1-5-4-16,1 0 3 0,0 5 1 0,0-5-3 0,1 0-2 16,-2 0 4-16,8 4-3 0,-8-4-4 0,3 0-2 15,-3 0 0-15,0 0 4 0,0 4-2 0,11-4-2 0,-12 0 0 16,2 0 0-16,0 0 0 0,-1 0-4 0,1 0 3 0,1 0 1 15,-1 0 0-15,-2 5 0 0,2-5 0 0,0 0 0 16,-1 0 0-16,2 0 0 0,-1 5 0 0,-2-5 4 0,3 0 3 16,-2 4 2-16,10-4-3 0,-11 0 0 0,3 0 2 0,-2 5 2 15,11-5 0-15,-12 0 0 0,2 0 0 0,8 0-4 0,-8 5 0 16,-1-5-1-16,0 0 0 0,1 0-3 0,0 0-2 0,1 0 0 16,-1 0 0-16,-2 0 0 0,-6 0 4 0,9 0 1 15,-3 0-4-15,-5 0-3 0,6 0 1 0,-8 0 1 0,10 0 3 16,-11-5-2-16,12 5-4 0,-3 0 2 0,-9 0 1 15,12-5 0-15,-3 5 0 0,-1 0 0 0,3 0 0 0,8 0 3 16,-11 0-2-16,1 0 6 0,10 0 1 0,-9 0 2 0,-1 0 0 16,9 0-3-16,-1 0-5 0,-6 0 6 0,7 0-6 0,-9 0-1 15,8 0-1-15,-5 0 0 0,5-4 0 0,-8 4 0 0,10 0 3 16,-10 0 1-16,0 0-2 0,2 0-5 0,7-5-1 0,-9 5 6 0,0 0 2 16,2 0-6-16,-1-5 4 0,-1 5-1 0,1 0-4 15,-1-4 2-15,1 4 1 0,0 0 0 0,-1-4 0 16,3 4-3-16,-3-5 2 0,-9 5 4 0,12 0-2 0,-4-5-1 0,2 5-3 15,-7-4 2-15,5 4 1 0,1-4 0 0,-6 4-4 16,6 0 2-16,0 0 2 0,-6-6 0 0,6 6 0 0,1 0 0 16,-9 0 0-16,10 0-3 0,-2-4 2 0,1 4 0 0,-8 0-6 15,7 0 2-15,0-4 3 0,2 4-2 0,-1 0-1 0,-1-5 3 0,1 5 2 16,-1 0 0-16,10-4 0 0,-9 4 0 0,-1 0 0 16,10-4 0-16,-9 4 0 0,-3-5 0 0,12 5 0 0,-9-5 0 15,7 5 0-15,3-4 0 0,-12 4 0 0,10-6 0 0,-8 2 0 16,7 0 0-16,-7 0 0 0,8-2 0 0,1 2 0 0,-9-1 0 15,7 0 0-15,-8 1 0 0,9-1 0 0,-9-4 0 0,11 5 0 16,-11-1 0-16,8-4 0 0,-5 4 0 16,-3-4 0-16,8 5-3 0,-8-6 2 0,9 6 0 0,-8-1 1 0,8 0 0 15,-9-3 0 1,9 3 3-16,-7 0-2 0,6 1-1 0,1-1 0 16,-9 0 0-16,11-3 0 0,-3 3-3 0,1 1 2 0,-1 0-2 0,1-1 2 0,-1 0 1 0,1 1-4 0,2-2-1 15,6 2 4 1,-9 0 0-16,1 0-2 0,8-7 2 0,-9 7 1 0,1-1 0 0,8-4 0 0,-9 4-7 0,2-3-3 0,7 2 4 15,-7 2-3-15,7-5 6 0,-10 4 2 0,10-3 1 16,-8 2 0-16,8-2-6 0,-8 3 4 16,8 0 4-16,-7 1-8 0,7 0 8 0,0-1-9 0,0 0 2 0,-9 1 3 0,9-1 2 31,0 1 0-31,0-1 0 0,-8 1-7 0,8-1 1 16,0 5-3-16,0-4-1 0,0 0 4 0,0-2 4 0,0 2 1 15,0 0-2-15,0-2-2 0,0 2-7 0,0-1-5 0,0 0-5 16,8 1 4-16,-8-1 6 0,0-4 4 0,0 5 6 15,0-1-2-15,0-4 3 0,0 4-3 0,0-4-1 0,0 0 3 16,0 4 2-16,0-3-3 0,0 2 2 0,0-2 0 0,9 3 1 16,-9-4 0-16,0 5 0 0,0-6-3 0,0 6 2 0,0-1 1 15,7 1-4-15,-7-5 2 0,0 4 2 0,8 1 0 0,-8-6 0 16,0 6 0-16,8-6 0 0,-8 6-3 0,0-1-1 16,10-4 2-16,-10 4 5 0,7 0-2 0,-7-3-1 0,7 3 0 0,-7 0 0 15,9-4 0-15,-9 4 0 0,0 1-3 0,8 0 2 0,-8-1 1 16,9-4 0-16,-1 5 3 0,-8-2-2 0,0 2-1 0,9 0-3 15,-9-1 2-15,6-4 1 0,-6 4 0 0,8 0-4 0,-8 1 6 16,9 0-5-16,-9-1 2 0,8 1 1 0,-8 0 0 16,9-1 0-16,-9 0 0 0,8 1 0 0,-8-2 4 0,9 2-3 15,-9 0-1-15,6 0-4 0,-6-2 3 0,9 2 1 16,-9-1 0-16,8 0 0 0,-8 1 0 0,8-1 0 0,-8 0 0 0,9 1 0 16,-9 4 0-16,8-4 0 0,-8-1 0 0,7 0 0 0,-7 1 0 15,8 4 4-15,-8-5-3 0,9 0-1 0,-9 1 0 0,8 0 0 16,-8-1 0-16,8 5 0 0,-8-5 0 0,10 1 0 15,-10 4-4-15,6-5 7 0,2 0-2 0,-8 1-1 0,8 4 0 16,-8-4-4-16,9-1 7 0,0 5-2 0,-9-5-1 0,6 5 0 16,-6-4 0-16,11 4 0 0,-11-4 0 0,6-2 0 15,2 6 0-15,-8-4 0 16,9 4 0-16,-9-4 0 0,0 4 0 0,8-5 0 0,-8 5 3 0,9-4-2 0,-9 4 0 0,0 0-1 16,6-4 0-16,-6 4-3 0,0-5 2 0,11 5 1 0,-11 0 0 15,6-5 0-15,-6 5-4 0,0-4 2 0,0 4 2 16,8 0 0-16,-8 0 0 0,9-6 0 0,-9 6 0 0,0 0 0 15,8 0 0-15,-8-4 0 0,0 4 0 0,9 0-3 16,-9-4 2-16,7 4-3 0,-7 0 3 0,9-4 1 16,-9 4 0-16,7 0-4 0,-7-6-1 0,0 6 4 0,8-4-3 0,-8 4-1 15,0 0 3-15,9 0-1 0,-9 0 2 0,0-5-3 0,7 5-1 16,-7 0 0-16,0 0 4 0,9 0-3 0,-9-5 3 0,0 5 1 16,8 0 0-16,-8 0-4 0,0 0-4 0,0 0-1 15,8 0 3-15,-8-4-3 0,8 4-1 0,-8 0-4 0,0 0 0 16,9-5 3-16,-9 5 0 0,0 0 1 0,9 0 3 0,-9-5 2 15,6 5 3-15,-6 0-2 0,0 0 2 0,9-4 2 16,-9 4 0-16,0 0-3 0,8-4-1 0,-8 4 2 0,8 0 2 16,-8 0 3-16,0 0-2 0,7-6-1 0,-7 6 0 0,0 0 0 15,9 0 0-15,-9-4 0 0,0 4 0 0,0 0 0 16,10 0 0-16,-10-4-3 0,0 4 5 0,6 0-4 16,-6 0 1-16,0-5 1 15,10 5 0-15,-10 0 0 0,0 0 0 0,0-5 0 0,7 5 0 16,-7 0 0-16,0 0-4 0,8-4 6 0,-8 4-1 0,0 0-1 15,9 0 0-15,-9-4 0 0,0 4 0 0,7 0 0 0,-7 0 0 16,0 0 3-16,9-5-2 0,-9 5 0 0,0 0-4 0,7 0 2 16,-7-5 1-16,0 5 0 0,10 0 0 0,-10 0 0 15,0-4 0-15,7 4 0 0,-7 0-4 0,7 0 2 0,-7 0 6 16,0-5-3-16,9 5-5 0,-9 0 3 0,0 0-2 16,0 0 2-16,8 0 0 0,-8-5 1 0,0 5-3 0,9 0 2 0,-9 0 1 15,0 0 0-15,8 0 0 0,-8 0 0 0,0 0 3 0,8 0-2 16,-8 0-1-16,0 0 0 0,7 0 0 0,-7 0 0 15,8 0 3-15,-8 0-2 0,10 0-1 0,-10-4 0 0,7 4 0 0,-7 0 4 16,9 0-2-16,-9 0-6 0,8-4-3 0,-8 4-12 16,7 0-21-16,-7-5-40 0,8 5-57 0,-8-5-81 0,9 5-102 15,-9 0-117-15,9-4-124 0,-9 4-63 16,7 0-107-16,-7-5-6 0,7 5 37 0,3-5 23 0,-10 1 33 0,0 4 188 0,7-4 215 16</inkml:trace>
  <inkml:trace contextRef="#ctx0" brushRef="#br0" timeOffset="3057.37">16280 11162 60 0,'0'-4'67'0,"0"4"14"0,-7-5 4 0,7 5 3 15,0-5-8-15,0 5-14 0,-10 0-8 0,10 0-2 0,0-4-4 16,0 4 7-16,0 0 8 0,0 0 4 0,0 0-1 15,-7 0 0-15,7 0-3 0,0 0-1 0,0 0 0 0,0 0 0 0,0 0-2 16,0 0-2-16,0-5-6 0,0 5-1 0,0 0 3 0,0 0 0 16,0 0-3-16,0 0 2 0,0 0-1 0,0 0 1 15,0-5 2-15,0 5-1 0,0 0 1 0,0 0-2 0,0 0 0 16,0 0-3-16,0 0-2 0,0 0-5 0,0 0-3 0,0 0-4 16,0 0 0-16,0 0-6 0,0 0-1 0,0 0-4 15,0 0 1-15,0 0 0 0,0 0 3 0,0 0 4 0,0 0 6 16,0 0 11-16,0 0 21 0,0 0 22 0,0 0 10 0,0 0 6 15,0 0 9-15,0 0 7 0,0 0 8 16,0 0 7-16,0 0 8 0,0 0 0 0,7 0 3 0,-7 0-2 0,0 0 5 16,0 0-2-16,0 0 8 0,0 5 21 0,0-5 7 0,0 0-5 15,0 0-5-15,0 0-11 0,0 0-14 0,0 0-15 0,0 0-28 16,0 0-23-16,0 0-23 0,0 0-20 0,0 0-15 16,0 0-9-16,0 0-6 0,0 0-5 0,-7 0-1 0,7 0-8 15,0 0 0-15,0 0 0 0,0 0-2 0,0 0 5 0,0 0 3 16,0 0-1-16,0 0-2 0,0 0 1 0,0 0 2 15,0 0 0-15,0 0 0 0,0 0-3 0,0 0-5 0,0 0-1 16,0 0 2-16,0 0-2 0,0-5 3 0,0 5-3 0,0 0-1 16,0 0 0-16,7-4 7 0,-7 4-1 0,0 0 0 0,0 0-1 15,0 0-4-15,10-4 7 0,-10 4 0 0,0 0-1 0,0 0 1 0,7 0 2 16,-7 4 0-16,0-4 0 0,0 0-3 0,0 0-2 0,9 4 4 31,-9-4-3-31,0 5 3 0,0 0 0 0,0-5 1 0,0 4 0 0,0-4 4 0,0 5 0 0,0-5 1 0,0 5 0 16,0-1-4-16,0-4 0 0,0 4 2 0,0-4-1 0,0 0-5 15,0 6-5-15,-9-6-1 0,9 0-1 0,0 4 0 16,0-4 0 0,0 0 3-16,0 0-2 0,0 0-1 0,0-4 0 0,0 4 0 0,0 0-3 15,-7 0-1-15,7-6-4 0,0 6-2 0,0 0-3 16,0-4-1-16,0 4-7 0,0 0-6 0,0-4-12 0,0 4-11 16,0 0-14-16,0-5-17 0,0 5-29 0,0 0-54 15,0 0-56-15,7 0-74 0,-7 0-94 0,0 0-83 0,0 0-81 16,0 0-117-16,0 0-28 0,0 0 42 0,0 0-14 0,0 5 15 15,0-5 160-15,0 0 239 0</inkml:trace>
  <inkml:trace contextRef="#ctx0" brushRef="#br0" timeOffset="5360.08">16273 11190 121 0,'0'-5'101'0,"-10"5"51"0,10 0 6 0,-7 0-15 0,7 0 7 0,0 0-14 0,0 0-15 0,0 0-11 15,-8 0-11-15,8 0-11 0,0 0-10 0,0 0-9 16,0 0-1-16,-9 0-5 0,9 0-7 0,0 0-4 0,0 0-5 16,0 0-1-16,0 0-1 0,0 0 4 0,0 0 3 0,0 0 6 15,0 0 3-15,0 0 4 0,0 0 2 0,0 0 3 16,0 0 3-16,0 0-1 0,0 0 1 0,9 0-3 0,-9 0-1 16,0 0-1-16,0 0 18 0,0 0 9 0,0 0 9 0,0 0 10 15,8 0 10-15,-8 0-2 0,0 0-16 0,0 0-6 16,0 0-8-16,7 0-8 0,-7 0-5 0,0 0 6 0,0 0 15 0,10 0 8 15,-10 0 6-15,0 5-4 0,7-5 0 0,-7 0 5 16,0 0-5-16,9 4 7 0,-9-4 9 0,0 0-7 16,8 4-9-16,-8-4-4 0,8 0 0 0,-8 5-1 0,8-5-4 0,-8 0-3 15,0 5 0-15,7-5 2 0,-7 4-4 0,11-4-14 16,-11 5-10-16,6-5-12 0,-6 0-10 0,0 5-10 0,9-5-10 16,-9 0 0-16,8 4-6 0,-8-4-3 15,8 4-4-15,-8-4-2 0,0 5-3 0,7-5-2 0,-7 5 1 0,9-5-1 0,-9 4 4 0,9-4-10 16,-9 5 4-16,7-5-2 0,-7 5 2 0,8-5-5 0,-8 4 2 15,9 2 0-15,-9-6-1 0,7 4 2 0,-7 0 2 16,8-4 1-16,1 6-6 0,-9-2 1 0,9-4 5 0,-9 4-3 16,7 1-4-16,2-5-2 0,-9 5 0 0,7-1 4 0,-7-4 4 15,8 4-6-15,-8-4 3 0,9 5-3 16,-9-1 4-16,8-4-4 16,-8 4-1-16,9-4 6 0,-9 6-4 0,0-2 1 0,7-4 1 0,-7 4-3 15,9-4 1-15,-9 5-2 0,7 0 0 0,-7-5-1 0,8 4 0 16,-8 0 3-16,10 2-2 0,-10-6-4 0,7 4 2 15,-7 0 1-15,9-4 0 0,-9 5 3 0,6 0 2 0,3-1 0 16,-9-4-1-16,8 4 2 0,-8 1-4 0,8-5 1 16,2 5 1-16,-10-5 2 0,7 4-4 0,-7 1 1 15,7-5 1-15,2 5-2 0,-9-5 2 0,8 4 1 0,-8 1-4 0,8-1 0 16,-8-4-1-16,8 5 0 0,2-5-3 0,-10 4 2 0,6 1 4 16,-6 0-2-16,8-5-1 0,-8 4 0 0,9-4 0 15,-9 6 0-15,8-6 0 0,-8 4 0 0,9 0 0 0,-9-4 0 16,8 6 0-16,-8-6 3 0,9 4-2 0,-9 0-1 0,6-4 0 15,-6 0 0-15,8 5-3 0,-8-5 2 0,9 4 4 16,-9-4-2-16,8 5-4 0,-8-5 2 0,9 4 4 0,-9-4-2 16,8 5-1-16,-8-5 0 0,9 0 0 0,-9 4 0 0,6-4 0 15,-6 5 0-15,9-5-3 0,-9 5 2 0,8-5 1 0,-8 4 0 16,8-4-3-16,-8 4 5 0,10-4-1 0,-4 0-4 16,-6 5 5-16,8-5 2 0,-8 5-3 0,8-5-1 0,1 4 0 15,-9-4 0-15,8 4 0 0,-8-4 0 0,7 6 0 0,-7-6 0 16,11 4 0-16,-5-4 0 0,-6 4 0 0,8-4 0 0,-8 5 0 15,9-5 0-15,-1 5 0 0,-8-5 0 0,9 4 0 16,-9-4-3-16,6 0 2 0,5 4 1 0,-11-4 0 0,6 6 0 16,-6-6 0-16,8 4 3 0,1-4-2 0,-9 4-1 15,8-4-3-15,1 5 2 0,-9-5 1 0,7 5 0 0,-7-5 3 16,9 4-2-16,-2-4-1 0,-7 5 0 0,8-5 0 0,-8 0-6 16,9 4 4-16,-9-4-2 15,7 5-4-15,-7-5 2 0,9 0 1 0,-9 6 0 0,0-6-1 0,8 4 1 0,-8-4 1 16,9 4 2-16,-9-4 2 0,0 0 0 0,7 4 0 0,-7-4 0 0,0 6 0 15,9-2-4-15,-9-4 2 0,0 5-1 0,7-5 2 0,-7 5-3 16,8-1-1-16,-8-4 0 0,0 4 4 0,9-4-3 0,-9 5-1 16,8-5-3-16,-8 4-4 0,8-4 1 0,-8 0 4 15,0 4-2-15,7-4 3 0,-7 0 4 0,0 5-3 0,9-5 3 16,-9 0 2-16,0 5-6 0,9-5 0 0,-9 0 1 0,0 4 0 16,0-4 3-1,7 0-2-15,-7 0 2 0,0 5 2 0,0-5-6 0,0 0 4 16,10 5 1-16,-10-5 1 0,0 0 0 0,0 4 0 0,7-4-4 15,-7 4-1-15,0-4 1 0,0 0-2 0,7 5 4 0,-7-5 2 16,0 0-3-16,0 5 2 0,8-5-3 0,-8 4-1 0,0-4 3 0,9 0 2 0,-9 5 0 16,0-5-3-16,0 0 2 0,0 5 0 0,9-5-2 15,-9 0 2-15,0 4 1 0,0-4-4 0,7 0 2 0,-7 0 2 16,0 4 0-16,0-4 0 0,0 0 0 0,0 0 0 16,0 5 0-16,10-5 0 0,-10 0 0 0,0 0 0 0,0 5 0 15,7-5-3-15,-7 0 9 0,0 0-8 0,0 4 5 0,0-4-6 16,7 0 2-16,-7 0 1 0,0 0 4 0,0 0-3 0,0 5-1 15,9-5 3-15,-9 0-5 0,0 0 2 16,0 0 0-16,0 0 0 0,0 0 0 0,0 0 0 0,8 5 3 0,-8-5-2 16,0 0-1-16,0 0 3 0,0 0-2 0,0 0 3 0,0 0 1 15,0 4-7-15,0-4 5 0,0 0-2 0,0 0-1 16,9 0 0-16,-9 0 0 0,0 0 0 0,0 0 0 0,0 0 3 16,0 4 2-16,0-4 0 0,0 0-4 0,0 0 3 0,0 0 1 15,0 0 0-15,0 0 3 0,0 0 1 0,0 0-2 0,0 0-2 16,0 0-3-16,0 0 2 15,0 0-3-15,0 0-1 0,0 0-6 0,0-4-16 0,0 4-25 0,0 0-46 0,0 0-68 16,0 0-92-16,0-4-119 0,0 4-158 0,0 0-76 0,0-5-137 16,0 0-46-16,0 5 38 0,-9-4 37 0,9 4 46 15,0-5 238-15,0 0 201 0</inkml:trace>
  <inkml:trace contextRef="#ctx0" brushRef="#br0" timeOffset="6617.49">17167 11546 7 0,'-9'-4'131'0,"9"4"53"0,0 0 21 0,0-4-1 0,-8 4-2 0,8 0-19 15,0 0-21-15,0 0-18 0,0 0-2 0,0 0-2 0,-7-6-10 0,7 6-12 0,0 0-9 16,0 0-2-16,0 0-3 0,0 0-1 0,0 0-3 0,0 0 0 15,0 0-4-15,0 0 5 0,0 0 29 0,0 0 7 0,0 0-1 0,0 0 0 16,0 0-6-16,0 0 2 0,0 0 14 0,0 0 19 16,0 0 13-16,0 0-1 0,7 0-3 0,-7 6-2 0,0-6 7 15,0 0 28-15,0 0 9 0,0 4-4 0,0-4-16 16,0 0-13-16,8 0-19 0,-8 4-23 0,0-4-21 0,0 0-26 16,0 5-19-16,0-5-13 0,9 0-9 0,-9 5-12 0,0-5-7 15,0 0-6 1,0 4-9-16,0-4-2 0,0 4-2 0,9-4-3 0,-9 6-5 15,0-6-1-15,0 4-4 0,0-4 5 0,7 4-4 0,-7 1-2 16,0-5 6-16,0 5-5 0,0-5-1 0,10 4-1 0,-10-4 3 16,0 5-2-16,0-1 0 0,7-4-1 0,-7 5 0 15,0 1 0-15,0-6 0 0,0 4 0 0,7 0 0 0,-7 0 3 16,0-4-5-16,0 6 1 0,9-2 1 0,-9-4 3 16,0 5-5-16,8 0 1 0,-8-1 1 0,0-4 3 0,0 4-2 15,0 1-1-15,9-5 0 0,-9 4 0 0,0 0 0 0,0-4 0 16,0 5 0-16,7 0-3 0,-7-1 2 0,0-4 1 0,0 5-3 15,0-5-2-15,10 5 0 0,-10-1 1 0,0 0-2 16,0-4-2-16,0 5-1 0,0-5-1 0,0 5 0 0,6-1 0 16,-6-4 0-16,0 5 0 0,0-5 0 0,0 5 0 0,0-5 0 15,8 4-3-15,-8-4 5 0,0 4-1 0,0-4 2 0,0 0 2 16,0 5 0-16,0-5 3 0,0 0-2 0,0 5 2 0,0-5 2 16,0 0 0-16,0 0 0 0,0 4 0 0,0-4 0 15,0 0 0-15,0 0 0 0,0 0 0 0,0 0-3 0,0 5 2 16,0-5 0-16,0 0 4 0,0 0-2 0,0 0-1 0,0 0 0 15,0 0 4-15,0 0-2 0,0 5-2 0,0-5 0 16,0 0 3-16,0 0 1 0,0 0-2 0,0 0-2 0,0 0 4 16,0 0 4-16,0 0 1 0,0 0 1 0,0 0 0 0,0 0 3 15,0 0-2-15,0 0 0 0,0 0-1 0,0 0 0 0,0 0 6 16,-8 0 0-16,8 0-1 0,0 0-3 0,0 0 2 16,0 0 1-16,0 0 0 0,-6 0-3 0,6 0-2 0,0 0 0 15,0 0-7-15,0 0 5 0,0 0-2 0,-10 0-4 0,10 0-1 16,0 0 2-16,0 0 5 0,-7 0-2 0,7 0 3 0,0 0 1 15,0 0-1-15,-9 0-2 0,9 0-2 0,0 0 0 16,0-5-3-16,-8 5-2 0,8 0 4 0,-9 0 4 0,9 0-2 0,0 0 2 16,-7 0-1-16,7 0 1 0,-7 0 2 0,7 0 3 0,-10 0-1 15,10 0 2-15,-7 0-4 0,7 0 4 0,-9 0-3 16,0 0-4-16,9 0-5 0,-8 0-1 0,1 0 3 0,0 0-2 0,-3 0 1 16,10 0 5-16,-7 0-5 0,-2 0-2 0,0 0 2 15,2-5 1-15,-1 5 5 0,0 0-6 0,-1 0-2 0,9 0-1 16,-8 0 0-1,1 0 0-15,-2 0 0 0,2-4 0 0,7 4 0 0,-9 0 0 16,1 0-3-16,-1 0 2 0,9 0 1 0,-7 0-4 0,-2 0-11 16,9-5-13-16,-8 5-11 0,8 0-24 0,0 0-35 15,-7 0-52-15,7 0-93 0,0 0-115 0,-9 0-144 0,9-5-130 16,0 5-86-16,-7 0-105 0,7 0 102 0,0 0 23 0,-9 0 78 16,9 0 66-16,-8 0 135 0</inkml:trace>
  <inkml:trace contextRef="#ctx0" brushRef="#br0" timeOffset="9494.89">16320 11089 24 0,'-7'0'75'0,"7"0"17"0,0 0-2 0,-8 0 6 0,8 0-12 0,0 0-14 0,0 0-8 0,0 0-10 0,-8 0-6 16,8 4 1-16,0-4 5 0,0 0-3 0,0 0-1 0,0 0-2 15,0 0 0-15,0 0-2 0,0 0-2 0,0 6-3 16,0-6-2-16,8 0-4 0,-8 0 0 0,0 0-2 0,0 0-3 16,0 0 1-16,0 0-3 0,0 0 1 0,8 0-2 0,-8 0 1 15,0 0 1-15,0 0-1 0,0 0 2 0,7 0-1 0,-7 0 1 16,0 0 4-16,0 0 3 0,11 0-2 0,-11 0-2 0,0 0-4 16,0 0-2-16,6 0 0 0,-6 0-1 0,0 0-1 0,9 0-1 15,-9 0 0-15,0 4-5 0,8-4 3 0,-8 0 3 0,0 0 2 16,8 0 8-16,-8 0 13 0,7 0 5 0,-7 0 1 15,0 5-9-15,9-5-2 0,0 0-5 0,-9 0-3 0,7 0 2 16,-7 0 3-16,0 5 0 0,8-5-1 0,1 0-5 16,-9 0-5-16,7 0-4 0,-7 4-3 0,0-4-6 0,8 0 3 15,-8 0 4-15,9 0 1 0,-9 4-1 0,9-4-6 0,-9 0-4 16,0 0 3-16,7 5 4 0,-7-5 3 0,9 0 1 0,-9 4-1 16,7-4 1-16,-7 0-3 0,8 4 2 0,-8-4 13 15,9 0 10-15,-9 5 0 0,8-5 0 0,-8 0 0 0,9 5 0 16,-9-5 0-16,7 4 3 0,-7-4 0 15,9 0-2-15,-2 5-3 0,-7-5-7 0,8 5 1 0,-8-5 0 0,10 0 0 16,-3 4-8-16,-7-4-3 0,9 0-3 0,-9 4 2 0,6-4-3 16,3 6-1-16,-9-6 0 0,8 4-3 0,-8-4 0 0,8 0-1 15,-8 4-2-15,10-4-5 0,-3 5-1 0,-7-5 1 0,7 0-4 16,2 5 3-16,-1-5-4 0,-8 0 1 0,8 4-1 16,-8-4 0-16,8 0-3 0,2 4 2 0,-4-4-2 0,-6 0 3 15,8 5 2-15,-8-5-1 0,9 5 2 0,-1-5 6 0,-8 0 4 16,9 4 2-16,-1-4 3 0,1 5 5 0,-9-5 1 0,6 5-1 15,-6-5-2-15,8 4-1 0,1-4 0 0,-1 0-2 0,-8 4-1 16,9-4-1-16,-1 5-3 0,-8-5 0 0,9 5-3 16,-3-5-5-16,3 0-1 0,-9 4 1 0,8-4-4 0,0 5 3 15,2-5-1-15,-10 5 1 0,6-5-3 0,2 0 2 16,0 4-2-16,-8-4 0 0,9 0-3 0,-1 6 0 0,-8-6 2 0,7 4 2 0,4-4 2 16,-5 0 0-16,2 4-2 0,-8-4-2 0,9 0 3 15,-1 6-3 1,1-6-2-16,-3 0-2 0,5 4 3 0,-11-4-2 0,6 0 0 0,2 0 2 0,1 4-2 0,-1-4-4 0,-8 0 2 15,9 0 4-15,-2 0-2 0,2 5-1 0,-9-5 2 0,7 0-3 16,1 0 1-16,1 5 0 0,-9-5 0 0,7 0 0 31,2 0 2-31,-9 0-2 0,8 4 3 0,1-4-5 0,-9 0 2 0,7 0 0 16,2 0 3-16,-9 0-5 0,7 4 1 0,1-4 4 0,-8 0-5 16,9 0 1-16,-9 5-1 0,8-5 1 0,0 0 3 0,-8 0 1 15,7 0 1-15,-7 4-2 0,9-4-5 0,0 0 2 16,-9 0 4-16,7 0-2 0,-7 0-1 0,10 4 2 0,-10-4-3 15,7 0 3-15,0 0-2 0,-7 0 0 0,8 0 0 0,-8 0-2 16,9 0 2-16,-9 6 0 0,9-6 0 0,-2 0 2 0,-7 0-2 16,10 0 0-16,-3 0-2 0,-7 0-1 0,7 0 2 15,-7 4-3-15,9-4 3 0,-1 0 1 0,-8 0 0 0,9 0-2 16,-9 0 1-16,7 4 1 0,3-4 0 0,-10 0 0 0,6 0-3 16,-6 0 2-16,8 5 0 0,-8-5 1 0,9 0 0 0,-9 0 0 15,8 5 0-15,1-5 0 0,-9 0 0 0,8 0 3 16,-8 4-2-16,7-4-1 0,1 0 0 15,-8 0 0-15,8 0 0 0,-8 4-3 0,10-4-3 0,-3 0 1 0,2 0 1 16,-9 0 0-16,7 0 3 0,1 0 1 0,-8 0-3 0,8 6-1 16,-8-6 2-16,9 0-3 0,0 0 6 0,-9 4-4 0,6-4 2 15,-6 0 1-15,11 0 0 0,-5 0 0 0,-6 4 0 0,8-4 0 16,-8 0 0-16,8 0 0 0,-8 5 3 0,9-5-2 0,-9 0 1 16,9 0-1-16,-3 5 2 0,-6-5-2 0,0 0 0 15,11 0-1-15,-5 0 0 0,-6 0 0 0,8 0 0 0,-8 0 0 16,9 4 0-16,-9-4 0 0,8 0-5 0,-8 0 3 15,9 0-1-15,-9 0 2 0,6 0-3 0,-6 0 3 0,0 0-1 16,9 0-5-16,-9 4 5 0,8-4 1 0,-8 0 1 0,8 0 0 16,-8 0 0-16,10 0-2 0,-10 0 1 0,6 0 1 0,-6 0 0 15,9 0 0-15,-9 0 0 0,0 0 0 0,8 0 0 16,0 0 0-16,-8 0-3 0,8 0-1 0,-8 0 0 0,7 0 3 16,-7 0 1-16,11 0 0 0,-11 0 0 0,6 0 0 0,-6 0 0 0,9 0 0 15,-9 0-3-15,8 5 2 0,-8-5 0 0,8 0 1 0,-8 0 0 16,8 0 0-16,-8 0 0 0,0 0 0 0,9 0 0 15,-9 0 3-15,9 0 0 0,-9 0 1 0,6 0 0 0,-6 0-5 16,8 0 3-16,-8 0 1 0,9 0-2 0,-9 0-1 0,8 0 0 16,-8 0 3-16,9 0-2 15,-9 0 0-15,7 0-1 0,2 0 0 0,-9 0-3 16,7 0 0-16,-7 0-1 0,9 0 3 0,-9 5 0 0,8-5-2 16,-1 0 2-16,-7 0 1 0,9 0 0 0,-9 0 0 15,0 0-2-15,8 0 1 0,-8 0 1 0,9 4 0 0,-9-4 0 16,7 0 0-16,-7 0 0 0,0 0 2 0,9 0-2 0,-9 0 3 15,7 0-2-15,-7 5 0 0,8-5-1 0,-8 0 0 0,0 0 0 16,11 0 0-16,-11 0 3 0,6 0-2 0,-6 0-1 16,9 5 0-16,-9-5 0 0,6 0 2 0,-6 0-1 0,0 0-1 15,10 0 0-15,-10 0 0 0,7 0 0 0,-7 0-2 0,0 0-1 16,8 4-1-16,-8-4 2 0,0 0 0 0,0 0 1 0,10 0 1 16,-10 0 0-16,0 0-3 0,7 0-3 0,-7 5-2 0,0-5-3 15,0 0-1-15,8 0 0 0,-8 0 0 0,0 0 0 16,0 0 3-16,9 0 6 0,-9 4-1 0,0-4 3 15,0 0 1-15,0 0 0 0,7 0 0 0,-7 0 0 0,0 0 0 16,0 0 0-16,0 0 0 0,9 0 3 0,-9 0 3 0,0 5 4 16,0-5-1-16,0 0 2 0,0 0-2 0,7 0-3 0,-7 0-4 15,0 0-2-15,0 0 2 0,0 0-1 0,0 0-1 16,0 0 0-16,0 0 0 0,10 0 0 0,-10 0 0 0,0 0-2 16,0 0 2-16,0 0 0 0,0 4 0 0,0-4-3 15,0 0 7-15,7 0 3 0,-7 0 3 0,0 0 7 0,0 0 1 16,0 0 4-16,0 0 5 0,0 0 3 0,0 0 4 0,0 0 7 15,0 0 5-15,0 0 11 0,0 0 8 0,0 0 2 0,7 0-2 16,-7 0-3-16,0 0-13 0,0 0-11 0,0 0-15 16,0 0-15-16,0 0-26 0,0 0-36 0,-7 0-63 0,7 0-85 15,0-4-98-15,0 4-109 0,0 0-127 0,0 0 44 0,0-5-40 16,-7 5-13-16,7-4-13 0,0 4 54 0,-10-5 205 0</inkml:trace>
  <inkml:trace contextRef="#ctx0" brushRef="#br0" timeOffset="10512.62">17833 11282 153 0,'0'0'108'0,"0"-4"64"0,-6 4-1 0,6 0-1 0,0 0-8 0,0 0-13 16,0 0-12-16,-9 0-7 0,9 0-4 0,0 4 16 0,0-4 11 15,0 0 3-15,0 0 6 0,0 0 5 0,0 0 3 0,0 0 4 16,0 0 27-16,0 4 55 0,0-4 16 0,0 0 11 15,0 0 8-15,0 0 14 0,0 0 8 0,0 0 34 0,9 5 19 16,-9-5-21-16,0 0-53 0,0 0-58 0,0 0-60 0,6 5-39 16,-6-5-27-16,0 0-22 0,0 0-17 0,10 4-9 0,-10-4-3 0,0 0 92 0,7 0-113 15,-7 0-24-15,0 4-4 0,0-4 0 0,8 0 5 0,-8 0-2 16,0 5 0-16,0-5-4 0,10 4 2 0,-10-4 0 0,0 0 1 16,0 4 0-16,7-4 0 0,-7 0 0 0,0 6-7 0,8-6 5 31,-8 0 1-31,0 4-6 0,9-4 2 0,-9 4 0 0,0-4-1 0,7 5-2 15,-7-5 2-15,9 5-2 0,-9-5-2 0,0 4 3 0,7-4 1 16,-7 0-2-16,0 4 2 0,10-4 1 0,-10 6-4 16,0-6 0-16,7 4-1 0,-7-4 0 0,0 0 0 0,0 4 3 15,7-4 2-15,-7 0-3 0,0 5-2 0,9-5 0 0,-9 5 0 16,0-5 0-16,8 0 0 0,-8 4 0 0,0-4 0 0,0 0 0 16,9 4 0-16,-9-4 0 0,0 0 0 0,8 5 0 0,-8-5 0 0,0 0 0 15,0 5 0-15,9-5 0 0,-9 0 0 0,0 4 0 0,6-4-4 16,-6 5 0-16,0-5 0 0,0 0 2 0,0 5-2 0,9-5-1 15,-9 0 4-15,0 4 0 0,0-4-2 0,0 0 2 0,0 0-3 16,8 5 6-16,-8-5-1 0,0 0-1 16,0 0 0-16,0 0 0 0,0 4-4 15,0-4 3-15,0 0 1 0,0 0 0 0,8 0 0 0,-8 0 0 16,0 0 0-16,0 0 0 0,0 5-3 0,0-5 5 0,0 0-2 16,0 0 0-16,0 0-6 0,0 0 4 0,0 0-2 0,0 0-1 15,0 0 1-15,0 4-2 0,0-4 4 0,0 0 2 16,0 0 0-16,0 0 0 0,0 0 4 0,0 5-3 0,0-5-1 15,0 0 0-15,0 0 0 0,0 0 6 0,0 0 6 0,0 0-1 16,0 5 0-16,0-5-1 0,0 0 0 0,-8 0 0 16,8 0-3-16,0 0 2 0,0 4 0 0,-8-4-2 0,8 0 1 15,0 0-1-15,-9 0-2 0,9 0-3 0,0 0 2 0,-6 0 1 16,6 0-3-16,-9 6-6 0,9-6 3 0,-8 0 1 16,-1 0 0-16,9 0 0 0,-8 0 0 0,-1 0 0 0,9 4 0 15,-7-4 0-15,0 0 0 0,-3 0 0 0,3 0 0 0,7 4 0 16,-9-4 0-16,2 0 0 0,-10 6 0 0,10-6 4 0,-3 4-7 15,2-4 2-15,1 0-5 0,-3 4 0 0,4-4-6 0,-3 5-5 16,-8-5-12-16,17 0-11 0,-8 4-13 16,1-4-25-16,-2 0-28 0,2 5-43 0,-2-5-64 0,9 0-81 0,-8 0-118 15,-1 0-165-15,2 0-107 0,-1 0-120 0,-1 4-24 16,9-4 75-16,-7 0 60 0,-9 0 53 0,16 0 169 0,-17 0 221 16</inkml:trace>
  <inkml:trace contextRef="#ctx0" brushRef="#br0" timeOffset="12379.62">16313 11474 129 0,'0'0'100'0,"0"-5"47"0,0 5-4 0,0 0-23 0,7 0-17 0,-7-4-8 16,0 4-8-16,0 0-7 0,0 0-6 0,0 0-4 0,0 0-3 15,11 0 0-15,-11 0-2 0,0 0-1 0,0 4 1 0,0-4 5 0,0 0 9 16,0 0 0-16,0 0 1 0,6 5-2 0,-6-5 1 0,0 4-2 16,0-4-3-16,0 5-3 0,0-5 0 0,0 0-1 15,0 4 0-15,0 1-3 0,0-5-2 0,0 4-5 0,0 1-1 16,0 0-5-16,0-5 1 0,9 4 4 0,-9 0 15 16,0 1-2-16,0 0-3 0,0-1-6 0,0 0-7 0,0 2-8 15,0-2-8-15,0 0-14 0,0 1-6 0,0 0-8 0,0-1-2 16,0 0-2-16,0 2-5 15,0-2 1-15,8 0-3 0,-8 1-9 0,0 0-8 0,0-1-11 0,0 1-14 0,0-5-20 0,0 4-24 16,0 1-28-16,0-5-13 0,0 6 4 0,0-6-14 16,0 4-18-16,0-4-20 0,8 4-23 0,-8-4-23 0,0 0-23 15,0 0-4-15,0 4-15 0,0-4-6 0,0 0 15 16,0-4 23-16,0 4 27 0</inkml:trace>
  <inkml:trace contextRef="#ctx0" brushRef="#br0" timeOffset="12798.98">16354 11597 51 0,'0'0'79'0,"-8"-5"18"0,8 1 19 0,0 4 5 0,0-5-11 0,0 5-13 16,0-5 1-16,0 5 2 0,0-4-8 0,0 4-7 0,0-4-5 16,0 4-5-16,0-6-6 0,0 6-4 0,0-4-5 0,0 4-4 15,0 0-3-15,0-4 2 0,0 4-1 0,0 0 0 0,0-5-5 0,0 5 0 16,0 0-3-16,8-5-3 0,-8 5-3 0,0-4-3 0,0 4-1 16,0 0 0-16,8-4-2 0,-8 4 1 0,0 0-1 15,0-6 3-15,7 6 4 0,-7 0 1 16,0 0 2-16,0-4 5 0,9 4 8 0,-9 0 3 0,0 0 7 0,9-4 0 15,-9 4 0-15,7 0-1 0,-7 0 4 0,0-5 25 0,8 5 14 16,-8 0-1-16,0 0 3 0,9-5-2 0,-9 5-1 0,7 0-8 0,-7 0-5 0,8 0-13 16,-8-4-17-16,9 4-15 0,-9 0-11 0,9 0-13 15,-9 0-9-15,0 0-1 0,7 0-8 0,-7-4 0 0,9 4-5 16,-9 0-8-16,7 0-10 0,1 0-19 0,-8 0-23 0,9 0-31 16,-9 0-32-16,8-5-37 0,-8 5-40 0,9 0-49 15,-9 0 5-15,7 0-13 0,-7 0-50 0,9 0-83 0,-9 0-45 16,0 5-50-16,7-5 31 0,-7 0 173 15</inkml:trace>
  <inkml:trace contextRef="#ctx0" brushRef="#br0" timeOffset="13911.52">16965 10979 104 0,'0'0'88'0,"7"-4"38"0,-7 4 16 0,0 0-13 0,0 0-14 0,0-5 3 0,0 5-9 0,0 0-9 0,0 0-7 16,0 0-3-16,0-5-6 0,0 5-6 0,0 0-10 0,0 0-7 15,0 0-1-15,0 0 2 0,9 0-1 0,-9 0 1 16,0 0-1-16,0 0 1 16,0 0 0-16,0 0-1 0,0 0 1 0,0 0 0 0,0 0 2 0,0 0 1 0,0 5 5 0,0-5 4 15,0 0 1-15,0 5 0 0,0-5 2 0,0 0 0 0,0 4 5 0,0-4 22 16,0 4 3-16,0-4 0 0,0 5-4 0,0 0-13 0,0-5-10 16,0 4-10-16,0 1-12 0,0 0-12 0,0-1-9 15,0 0-9-15,0 1-5 0,0 0-5 0,0-1-7 0,0 6-4 16,0-10-3-16,0 8-2 15,0-3-2-15,0 0 3 0,0-1-2 16,0 1 0-16,0 0-1 0,0-1-5 0,0 6-5 0,0-6-1 0,0 0-9 0,0 2-13 0,0-6-13 0,0 4-12 16,0 1-9-16,0 0-11 0,0-1-10 0,0-4-11 15,0 4-19-15,0 1-15 0,0-5 9 0,0 4 5 0,0 0-5 16,0-4-13-16,0 5-21 0,0-5-23 0,0 0-19 0,0 5-27 16,0-5 8-16,0 0-5 0,0 0 1 0,0 0 11 15,0 0 16-15,0 0-1 0,0 0 41 0,-9 0 18 0</inkml:trace>
  <inkml:trace contextRef="#ctx0" brushRef="#br0" timeOffset="15034.47">16972 11099 75 0,'0'-6'80'0,"0"6"18"0,0-4 27 0,-7 4-3 0,7 0-14 0,0 0-10 16,0-4 5-16,0 4-2 0,0 0-2 0,0 0-2 0,0 0-2 0,0 0-3 15,-9 0-5-15,9 0-5 0,0-4 1 0,0 4 0 16,0 0-6-16,0 0-3 0,0 0-4 15,0-6 1-15,0 6 0 0,9 0-1 0,-9-4-3 0,0 4-8 0,0 0-7 16,0-5-5-16,0 5-1 0,0-5-7 0,0 1 0 0,0 4-3 16,0-5-3-16,7 0-2 0,-7 1-1 0,0 4 0 0,0-4 0 15,0-1-1 1,9 0-6-16,-9 1 3 0,0 4-1 0,0-5 1 0,7 0 0 0,-7 1 1 0,0 0 14 0,0-1 2 0,8 0 0 16,-8 5-2-16,0-4 0 0,9-1 2 0,-9 0 6 15,7 1 4-15,-7 0 5 0,0 4 9 0,9-5 9 0,-9 0 3 16,0 1 3-16,8 4-1 0,-8-4-1 0,9-2 2 15,-9 2 5-15,7 4-5 0,-7-4 1 0,9-1 7 0,-9 1-2 16,7 4 0-16,-7-4-6 0,8 4-8 0,1-5-16 0,-9 5-16 16,8-5-15-16,0 5-10 0,-8-4-7 0,7 4 0 0,-7-6-7 15,9 6-2-15,0 0-4 0,-9 0-11 0,7 0-17 16,-7 0-28-16,10 0-32 0,-3 0-33 16,-7 0-35-16,7 0-40 0,-7 0-41 0,8 0-40 0,-8 0-43 0,9 0 27 0,-9 6 9 15,9-6-31-15,-9 0-66 0,7 0-14 0,-7 0-38 16,0 0 18-16,10 0 106 0</inkml:trace>
  <inkml:trace contextRef="#ctx0" brushRef="#br0" timeOffset="17742.34">16223 9574 42 0,'-7'0'54'0,"7"0"16"0,0-5-5 0,0 5-11 0,0 0 6 0,-9 0 2 0,9-4-4 16,0 4-6-16,0 0-5 0,0 0-5 0,0-4-2 0,0 4-3 15,-8 0-1-15,8 0 6 0,0 0 0 0,0 0 0 16,0-6-2-16,0 6 0 0,0 0-3 0,0 0-5 0,0 0-1 16,0 0-2-16,0 0 0 0,0 0-1 0,0 0-1 0,0 0 0 0,0 0 1 15,0 0 0-15,0 0 0 0,0 0 0 0,0 6 0 0,0-6-1 16,0 0 2-16,0 0 4 0,0 4 2 0,0-4 1 0,0 4-3 16,-7-4 0-16,7 0 6 0,0 5 4 0,0-5 1 0,0 5-1 15,0-5-3-15,0 4 0 0,0-4-3 0,0 4-1 16,0-4-1-16,0 6 0 0,0-6 1 0,0 4-1 0,0 0-5 15,0-4-4-15,0 5 1 0,0 0-1 0,0-5-2 0,0 4 1 0,0 0-4 16,0 1 1-16,0 0 0 0,0-1 0 0,0 1-2 0,0 0 0 16,-10-1-4-16,10 2 4 0,0-2-4 0,0 5 1 0,0-4 0 15,0-1-1-15,0 5 0 0,0-4 0 0,0 4-1 16,0-5-1-16,0 1 1 0,0 4-3 0,0 0 0 0,0-4 0 16,0 4-1-16,0-4-3 0,0 3 0 0,0-3-2 15,0 4 0-15,0 1-1 16,0-6-3-16,0 5 3 0,0 0 0 0,-6-5-2 0,6 6 1 0,0-1 3 0,0-4-2 0,0 5 1 15,0-1-1-15,0 0 1 0,0-5 4 0,0 5 4 0,0 1-1 16,0-2 2-16,0-3-2 0,0 4 1 0,-9 0 0 0,9 0-4 16,0 1 1-16,0-2-1 0,0-3-3 0,0 8 0 15,-9-3-2-15,9-6 0 0,0 10-1 0,0-4-1 0,0-2 1 16,0 2-1-16,0 0 1 0,0-1-2 16,0 0 0-16,0 0 1 0,0-1-1 0,0 6 2 0,0-4 1 0,0-2 0 15,-8 2-4-15,8-1 3 0,0 0-3 0,0 0 1 0,0 0-1 16,0 1 1-16,0-2 1 0,0 2 1 0,0-1-2 0,0 0-1 15,0 1-1-15,0-6 2 0,0 6-1 0,0-1-1 0,0 0 0 16,0 0 3-16,0-1-2 0,0-3 0 0,0 4-1 16,0 1 3-16,0-2-2 0,0 2-1 0,0-1 0 0,0 0 0 15,0-5-3-15,0 6 2 0,0-1 1 0,0 0 3 0,0-5 0 16,0 6-2-16,0-1-1 0,0 0 0 0,0-3 0 0,0 2 0 16,0-4 0-16,0 6 0 0,0 0 0 0,0-2 0 15,0-3 0-15,0 4 0 0,0-5 0 0,0 5 0 0,0-4 0 16,0 4 0-16,0-5 0 0,0 6 0 0,0-6 3 15,0 6-2-15,0-6 0 0,0 6-1 0,0-6 0 0,0 5 0 16,0-4-3-16,0 3 2 16,0-3 1-16,0 0 0 0,0 4 0 0,0-4-2 15,0 5 1-15,0-6 1 0,0 1 0 0,0 0 0 0,0 3 2 16,0-3-2-16,0-1 0 0,0 5 0 0,0-4 0 0,8-1 0 16,-8 6 0-16,0-6 0 0,0 0 3 0,0 6-2 0,0-6 0 15,0 0-1-15,0 2 0 0,0-2 0 0,0 0 0 16,0 1 0-16,0 0 0 0,0 3 0 0,0-2 0 0,0-2-3 15,0 0 2-15,0 1-1 0,0 0-2 0,0-1 3 0,0 1 0 16,0-1-2-16,0 1 2 0,0-1 1 0,0 1 0 0,0 0 0 0,0 5 0 16,9-6 0-16,-9 1 0 0,0 0 0 0,0-1-2 15,0 0 1-15,0 1 1 0,0-1 0 0,0 0 2 0,0 1-2 16,0 0 0-16,0-1 0 0,0 1 0 0,0 0 0 0,9-1-2 16,-9 0 4-16,0 1-2 0,0 0 0 0,0-5 3 15,0 4-2-15,0 1-3 0,0 0 1 16,0-1 1-16,0 0 0 0,0 1 0 0,0 0 0 0,0-1 0 0,0 0 3 0,6 2-2 15,-6-2-1-15,0-4 0 0,0 4 0 0,0 1 0 0,0 0 3 16,10-1-5-16,-10-4 1 0,0 5 4 0,0 0-5 0,0-1 4 16,0 2-1-16,0-2 1 0,7-4 2 0,-7 4 2 15,0 0 2-15,0 2 0 0,0-6-2 0,0 4 1 0,0 1-2 16,0 0 2-16,0-5 0 0,8 4 1 0,-8 0-5 16,0-4 3-16,0 5-1 0,0-1-3 0,0 0-2 0,9 2 2 15,-9-6-1-15,0 4-1 0,0 0 6 0,0 1-2 0,0-5-2 16,7 5 4-16,-7-1-4 0,0-4 1 0,0 4 1 0,0-4 0 15,0 5 6-15,0 0 1 0,0-5 1 0,0 4 5 0,0-4 1 16,0 5 2-16,9 0 3 0,-9-5 1 0,0 4 5 16,0-4-1-16,0 4 0 0,0-4 5 0,0 5 8 0,0 0-1 15,0-5-11-15,0 4-3 0,0-4-7 0,0 5-1 0,0 0-4 16,0-5-2-16,7 4-3 0,-7-4-1 0,0 4-2 0,0-4-1 16,0 5 2-16,0-5-2 0,0 5-3 0,0-5 3 15,0 0 2-15,0 4 1 0,0-4 0 0,0 0 3 0,9 5-3 16,-9-5 3-16,0 0 1 0,0 0 0 0,0 0-2 15,0 5-2-15,0-5 0 0,0 0 0 0,0 0-8 0,0 0-8 16,0 0-24-16,0 0-26 0,0 0-37 16,0 0-40-16,0-5-51 0,0 5-22 0,0 0 2 0,0-5-32 0,0 5-46 0,0-4-60 15,0-1-4 1,0 0-28-16,-9 1 16 0,9 0 35 0</inkml:trace>
  <inkml:trace contextRef="#ctx0" brushRef="#br0" timeOffset="18735.39">16239 9579 101 0,'0'-5'97'0,"0"5"41"0,0-5 8 0,0 5-8 0,0-4 4 0,0 4 3 0,0-4-9 16,0 4-11-16,0 0-11 0,0-6-11 0,0 6-9 0,0 0 1 15,0 0-4-15,0 0-3 0,-7 0-4 0,7 0-1 16,0 0 1-16,0 0 0 0,0 0-5 0,0 0-4 0,0 0-4 16,0 0-2-16,0 0-1 0,0 0 1 0,0 6 2 15,-9-6 0-15,9 4-1 0,0-4 21 0,0 4 29 0,-7 1 22 16,7 0 26-16,0-5 21 0,-9 4 23 0,9 0 21 0,0 2 13 15,-8 2 12-15,8-3 1 0,-7 0 34 0,7 3-2 0,-10-3-10 16,10 4-24-16,-6 1-39 0,-3-6-45 0,9 6-41 0,-9-1-32 16,1 0-27-16,0 0-15 0,0 0-15 0,-1 5-12 15,3-5-5-15,-3 0-10 16,0 5-4-16,1-5-2 0,0 0 1 0,1 4-5 0,-2-3 0 0,1-1-8 0,8 0 6 0,-9-5-7 16,1 6-1-16,8-6-14 0,-8 1-8 0,8 4-13 15,-7-9-10-15,7 6-14 0,0-2-18 0,-8 1-16 0,8-5-23 16,0 4-20-16,-9-4-26 0,9 5-23 0,0-5-17 0,0 4-22 15,0-4-32-15,0 0-9 0,-8 5-24 0,8-5-39 0,0 0-43 16,0 0-46-16,0 0 18 0,0 0 81 16,0 0 30-16,0 0 12 0,0-5 8 0,0 5 34 0,0-4 20 0,0 4 11 15,0-5 2-15,0 1 29 0,0 4 10 0,8-5 4 0,-8 1 36 16,0-2 13-16</inkml:trace>
  <inkml:trace contextRef="#ctx0" brushRef="#br0" timeOffset="19249.52">16158 9638 78 0,'0'-5'86'0,"0"5"20"0,9 0 18 0,-9-4-9 0,0 4-15 0,0 0-10 0,0 0 5 0,0 0-7 0,9 0-7 16,-9-5-9-16,0 5-6 0,0 0 77 0,0 0-87 15,0 0-14-15,0 0 0 0,6 0 5 0,-6 0 8 16,0 0 7-16,0 0 10 0,0 0 4 0,0 0 4 0,0 5 9 15,0-5 8-15,0 0 11 0,10 0 10 0,-10 4 3 0,0-4 0 16,0 0 0-16,0 5 2 0,0-5 30 0,7 5 34 0,-7-5 11 16,0 4 1-16,0 2-1 0,0-6-4 0,0 4-13 0,8 1-16 15,-8-5-14-15,0 4-18 0,9 1-20 0,-9-1-16 0,0 1-12 16,7-1-1-16,-7 1-2 0,0-1-5 0,9 1-8 16,-9-1-3-16,0 1-7 0,7-1 0 0,-7 1-2 0,9-1 2 15,-1 6-3-15,-8-6 6 0,7 1 5 0,3 0 9 0,-10 3 6 16,7-3 9-16,2 4 12 0,-9-5 12 0,8 2 0 15,-8 2-17-15,8-3-9 0,0 0-15 0,-8-1-10 0,0 0-9 16,7 2-7-16,-7-2-5 0,0 0-9 0,11 1-2 0,-11 0-6 16,0-1-7-16,0 2-3 0,6-6-6 0,-6 4-4 0,0 1-4 15,0-5-1-15,0 4 2 16,0-4-2-16,9 5-1 0,-9-5 7 0,0 0-4 0,0 4 1 0,0-4 4 0,0 0-2 16,0 5-4-16,0-5 2 0,0 0-2 0,8 0-2 0,-8 0-7 15,0 4-12-15,0-4-10 0,0 0-11 0,0 0-13 0,0 0-18 16,0 0-20-16,0 0-16 0,0 5-22 0,0-5-17 15,0 0-22-15,0 0-25 0,0 0-15 0,0 0-18 0,0 0-12 16,0 0 3-16,0 0 8 0,0 0-9 0,0-5-18 16,0 5-29-16,-8 0-29 0,8 0-35 0,0 0 24 0,0 0 47 15,0 0 9-15,0 0-5 0,0 0-12 0,0 0 17 0,-9 0 2 16,9 0-7-16,0 0 35 0,0 0 20 0,0 0 43 0,-6 0 34 16</inkml:trace>
  <inkml:trace contextRef="#ctx0" brushRef="#br0" timeOffset="22307.68">16696 9702 166 0,'0'5'111'0,"0"-5"56"0,0 4 3 0,0-4 5 0,-9 5-5 0,9-5-14 0,0 4-14 0,0-4-7 16,0 0-2-16,0 5 11 0,0-5-1 0,0 0 0 0,0 0-3 15,-8 0-3-15,8 5-2 0,0-5-3 0,0 0-7 0,0 0-1 16,0 0 44-16,0 0 13 0,0 0 4 0,0 0 5 16,0 0 9-16,0 4 11 0,0-4 12 0,0 0 10 0,0 0 11 0,8 0 28 15,-8 0 29-15,0 0 0 0,0 0-23 0,0 5-45 0,0-5-48 16,0 0-46-16,0 0-39 0,0 0-29 0,9 0-20 0,-9 0-17 16,0 5-8-16,0-5-7 0,8 4-6 0,-8-4-1 15,0 0 0-15,9 4-1 0,-9-4-7 16,6 0 2-16,-6 5-3 0,8-5 1 15,-8 0-2-15,9 5 0 0,-9-5-1 0,8 4 0 0,-8-4 7 16,9 0-2-16,-1 0 4 0,-8 0-6 0,9 4-2 0,-9-4 2 16,6 0-2-16,-6-4 0 0,9 4-1 0,-9 0 0 0,8 0-3 15,-8-4-2-15,8 4 0 0,-8 0-3 0,0-5-5 0,10 0-1 16,-10 5-7-16,6-4-6 0,-6 0-6 0,0-1-8 16,8 0-3-16,-8 1-3 0,0-1-9 0,0 0-3 0,0-4 0 15,0 5-4-15,8-1-5 0,-8-4-5 0,-8 5-8 16,8-5-6-16,0 0-2 0,0 0 6 0,0 4 9 0,0-5 9 15,-8 1 7-15,8 4-1 0,0-4 2 0,-6 0 5 0,6 0 5 16,-10 0 4-16,10 5 6 0,0-6 5 0,0 6 4 0,-8-6 9 16,8 6 5-16,0 0 7 0,-8-2 1 0,8 2 0 0,0-5-2 15,0 4 9-15,-9 1-1 0,9-1 0 0,0 1 0 16,0-5 0-16,0 4 0 0,0 1 0 0,0 0 0 0,-6-1 3 16,6 0 2-16,0 1 0 0,0-2-1 0,0 2 2 0,0 0-1 15,0-2 3-15,0 2 1 0,0 0 1 0,0-1-7 0,0 0 1 16,0 1 2-16,6-1-4 0,-6 0 4 0,0 1 0 0,0 4 2 15,0-4 2-15,0-1 0 0,0 0 4 16,0 5 0-16,9-4 1 0,-9 4 10 0,0-5-1 16,0 0 4-16,8 5 6 0,-8-4-3 0,8 4-1 0,-8 0 0 15,0-4 6-15,10 4 3 0,-10-5-3 0,6 5-4 0,2-5-4 16,-8 5-6-16,8-4 0 0,-8 4-2 0,9-5-3 16,-1 5-2-16,-1 0 0 0,-7 0 0 0,11-5 0 0,-5 5-3 15,2 0 2-15,1 0-6 0,-1 0-2 0,1 0-4 0,-3 0-2 16,5 5 4-16,-5-5-2 0,2 0 1 0,1 0 1 0,-1 5 2 0,1-5-4 15,-2 4-2-15,2-4 0 0,-2 5 0 0,1-5 3 0,1 5 1 16,7-1 2-16,-16-4 2 0,17 4 1 0,-10-4-6 0,-7 5 1 16,9-5 2-16,-2 5-1 0,1-1 3 0,1-4 5 0,-1 5-6 15,-8 0 3-15,8-1-7 0,-1-4 1 0,-7 4 0 0,9 1 2 0,-9 0 6 16,9-1-2-16,-2 1 0 0,-7 0-4 0,0-1 0 16,10 0 2-16,-10 2-5 0,7-2 2 0,-7 0-3 0,7 6 1 15,-7-5-2-15,0 0 0 0,0-1 2 16,8 0-2-16,-8 5-1 0,0-4 0 0,0-1 4 0,0 5 4 0,0-4-2 0,0 0-4 31,0 3 2-31,0-2 4 0,0-2-2 0,0 0-1 0,0 6-3 0,0-6 2 16,0 6 1-16,0-6 3 0,-8 5-2 0,8-4-1 0,0 3 7 15,-7-3 2-15,7 4-3 0,-7-4-4 0,7 4-5 16,-10-3-1-16,10-2 3 0,0 5-2 0,-7-4-2 0,7-1 0 16,0 1 0-16,0-1 0 0,-9 1 0 0,9-1-4 15,0 1 3-15,-9-1 1 0,9 1 0 0,0-5 0 0,0 4 4 16,0 1-3-16,-7-1 2 0,7-4 5 0,0 5 1 0,0 0 4 15,0-5 1-15,0 4 8 0,0-4 2 0,0 5 0 0,0-5 1 16,-8 5 1-16,8-5 2 0,0 4 2 0,0-4-7 0,0 0 1 16,0 4-3-16,0-4-4 0,0 0-1 0,0 0 6 15,0 5-1-15,0-5 3 0,0 0 0 0,0 0 1 16,0 0-4-16,0 5 0 0,8-5-1 0,-8 0-3 0,0 0-2 16,0 0-7-16,0 0-1 0,7 0-5 0,-7 0 2 0,0 4 0 15,0-4-2-15,9 0 2 0,-9 0 1 0,0 0-1 0,9 0 2 16,-9 0-1-16,0 0 3 0,7 0 1 0,-7 0 4 0,0 0 1 15,10 0 1-15,-10 0 0 0,7 0 0 0,-7 0-3 16,0 0 2-16,7 0-2 0,-7 0-5 0,0 0-2 0,8 0 4 16,-8 0-3-16,9-4-4 0,-9 4 2 0,0 0-2 0,9 0-2 15,-9 0 6-15,0 0 0 0,7 0-4 0,-7 0-1 0,0-5-5 16,0 5 7-16,10 0-2 0,-10 0-5 0,0 0-7 16,0 0-13-16,0 0-20 0,7 0-30 0,-7-5-45 0,0 5-67 15,0 0-103-15,0 0-134 0,0 0-180 0,0-4-102 0,0 4-167 16,0 0 18-16,0-4 21 0,0 4 54 0,0 0 225 15,0-5 276-15</inkml:trace>
  <inkml:trace contextRef="#ctx0" brushRef="#br0" timeOffset="35214.51">17468 12005 63 0,'0'0'76'0,"-6"0"13"0,6-5 13 0,0 5 0 0,-11 0-12 15,11 0-14-15,0 0-11 0,0 0-11 0,0 0 1 0,-6 0-4 16,6-4-3-16,0 4-5 0,0 0-8 0,0 0 0 0,0 0-6 16,0 0-1-16,0 0-1 0,-9 0 2 0,9 0-1 0,0 0 2 15,0 0 1-15,0-5 2 0,0 5 0 0,0 0 1 0,0 0 1 16,0 0 8-16,0 0-1 0,0 0 0 0,0 0-2 16,0 0 2-16,0 0 6 0,0 0 4 0,0 0-1 0,0 0-1 15,9 0 0-15,-9 0 0 0,0 0 0 0,0 0 2 16,0 0-1-16,0 0-1 0,0-5 2 0,0 5-2 15,0 0-1-15,0 0-3 0,0 0-3 0,0 0-1 0,0 0-3 0,6 0-1 16,-6 0 0-16,0 0 2 0,0 0-2 0,0 0 0 0,0-4 0 16,0 4-1-16,0 0 1 0,0 0-6 0,11 0 1 15,-11 0 0-15,0 0 2 0,0 0 12 0,0 0 3 0,6 0-4 16,-6-4-4-16,0 4-4 0,0 0-4 0,8 0-7 0,-8 0 1 16,0 0-2-16,9 0-2 0,-9 0 8 0,0-6 0 15,8 6-2-15,-8 0-4 0,0 0-5 0,9 0-1 16,-9 0 3-16,6 0 1 0,-6 0-8 15,0 0-3-15,9 0 5 0,-9 0 4 0,0 0-1 16,8 0-3-16,-8 0 1 0,8 0 0 0,-8 0 3 0,10 0 0 0,-10 0 1 16,6 0 1-16,3 0 0 0,-9 0-6 0,8 0 2 0,-8 0-4 15,8 0-2-15,0 0-4 0,-8 0-1 0,7 0-6 16,-7 0 1-16,11 0-3 0,-11 0 1 0,6-4 2 0,3 4-3 16,-9 0 0-16,8 0 2 0,-8 0-2 0,8-5-1 15,0 5 0-15,-8 0 5 0,9 0-3 0,-9-5 2 0,9 5-3 16,-3 0-4-16,-6 0 5 0,8-4-1 0,-8 4-1 0,9-5-3 15,-1 5-1-15,1-4-2 0,-9 4 4 0,7-5-4 0,2 5-2 16,-9-4 1-16,7 4-1 0,2-5-2 0,-9 5 0 0,8-5 5 16,-1 5-3-16,-7 0 4 0,9-4 2 0,-1 4-1 0,-8 0 2 0,9-5 0 15,-2 5-2-15,-7-5 0 0,9 5 2 0,-2 0 1 16,-7-4-3-16,8 4 5 0,3-4-5 0,-11 4-1 0,6 0 1 16,3-5 2-16,-9 5 1 0,6-5 0 0,-6 5 0 15,10 0 0-15,-3-4-6 0,-7 4 4 0,8-5 1 0,-8 5-1 0,10 0-2 16,-10-5 0-16,7 5 2 0,1 0-3 0,-8-4-2 0,9 4 2 0,-9 0-2 15,7-4-3-15,2 4-8 0,-9 0 2 0,7-5 3 16,-7 5-2 0,10 0 5-16,-3-5-2 0,-7 5 0 0,7 0 2 0,-7-4 2 0,9 4 0 0,-9-4 3 0,8 4 0 15,-8 0 3-15,9-6 2 0,-1 6-2 0,-8 0 1 0,0-4 1 16,9 4 0-16,-3-4-3 0,-6-1 2 0,9 5 0 0,-9-4 1 16,8 4 0-16,-8-4 0 0,8-1 0 0,-8 5 0 0,9-5 0 15,-9 5 0-15,0-4 0 0,8 4 0 0,-8-6 3 0,9 2-2 16,-9 4-4-16,6-4 2 15,-6 4 1-15,0-4 0 16,9 4 0-16,-9-6 0 0,0 6 0 0,8-4 0 0,-8 4 0 16,0 0-5-16,0-5-3 0,8 5-2 0,-8-5 1 0,0 5-2 15,0 0 0-15,10 0-1 0,-10 0 0 0,0-4-3 0,0 4 2 16,0 0-1-16,0 0-2 0,7-5-2 0,-7 5 1 16,0 0 3-16,0 0 1 0,7-5 1 0,-7 5-3 0,0 0-3 15,0 0 4-15,0-4 9 0,8 4 1 0,-8 0 0 16,0 0 3-16,0-4-2 0,0 4-1 0,9 0 0 0,-9 0 3 15,0-5 1-15,0 5 0 0,8 0 0 0,-8 0-3 0,0 0 2 16,0 0-3-16,0 0-2 0,0-5 4 0,0 5-2 0,8 0 3 16,-8 0 1-16,0 0 0 0,0 0 0 0,0 0 0 0,0 0-2 15,0 0-2-15,0 0 3 0,0 0 0 0,0 0-2 16,0 0 2-16,0 0 1 0,0 0 0 0,0 0 0 0,0 0 0 16,0 5-2-16,0-5 1 0,0 0 1 0,0 0 0 0,0 0-3 15,0 0-3-15,0 0-4 0,0 0-10 0,0 0-8 16,0 0-14-16,0 0-25 0,0 0-27 0,0 5 0 0,0-5-18 15,0 0-21-15,-8 0-33 0,8 0-34 0,0 0-34 0,0 0-48 16,0 0-11-16,0 0-29 0,0 0 6 0,0 0 19 0,-8 0 55 16</inkml:trace>
  <inkml:trace contextRef="#ctx0" brushRef="#br0" timeOffset="36612.25">18119 11753 32 0,'0'0'72'0,"0"0"20"0,8 0 9 0,-8 0 9 0,0 0-12 0,10 0-11 0,-10 0-12 0,0 0-6 0,0 0 4 15,0 0-7-15,6-5-6 0,-6 5-7 0,0 0-6 0,0 0-7 16,0 0-4-16,8 0-7 0,-8 0-5 0,0 0-6 0,0 0 26 16,0 0-34-16,0 0-9 0,0 0-1 0,0 0 0 15,0 0 0-15,0 0 0 0,9 0 1 0,-9 0-1 0,0 0 0 16,0 0 0-16,0 0 2 0,0 0-1 0,0 0-1 0,0 0 0 16,0 0 0-16,0 0 0 0,0 0 0 0,0 0 0 0,0 0 0 15,0-5 0-15,0 5 0 0,8 0 1 0,-8 0 0 0,0 0-2 16,0 0 5-16,0 0 2 0,0 0 5 0,0 0 5 15,0 0 4-15,0 0 4 0,0 0 3 0,0 0 2 0,0 0 3 16,9 0 1-16,-9 0 1 0,0 0-2 0,0 0 2 16,0 0 6-16,0 0-2 0,0 0 1 0,0 0 1 0,0-4 0 15,0 4-1-15,0 0-2 0,0 0-1 0,0 0-2 0,6-5 1 16,-6 5 1-16,0 0 1 0,0 0 1 0,0-5-1 0,0 5 1 0,11 0-3 16,-11-4 0-16,0 4 3 0,0 0-2 0,6-4 0 0,-6 4-1 15,0 0 0-15,0 0 4 0,0-5-1 0,8 5-2 16,-8 0 2-16,0 0-1 0,0-5-2 0,0 5-3 0,0 0-3 15,9 0-3-15,-9-4-2 0,0 4-3 0,0 0 0 0,0-5-3 16,0 5-2-16,0 0-2 16,8-5 0-16,-8 5-1 0,0 0 2 0,0 0-2 0,0-4-1 0,0 4-3 0,0 0-1 0,9 0 3 0,-9-4 1 15,0 4 3-15,0 0-2 0,0 0 2 0,0-5-5 0,0 5 1 16,0 0 1-16,0 0-3 0,0 0 0 0,0 0-1 16,0 0 0-16,0 0-6 0,0 0 2 0,0 0 2 0,0 0 2 15,0 0 0-15,0 0 0 0,0 0 0 0,0 0 3 0,0 0 1 16,0 0 0-16,0 0-3 15,0 0 2-15,0 0 3 0,0 0 4 0,0 0 7 0,0 0 1 0,0 0 7 0,0 0 5 16,0 0 2-16,0 0 2 0,0 0-1 0,0 0-1 0,0 0 0 16,0 0 2-16,0 5-4 0,0-5-1 0,0 0-1 15,0 0 0-15,0 0-2 0,0 0 2 0,0 4 0 0,-9-4 0 16,9 0-3-16,0 4 2 0,0-4-5 0,0 0 1 0,0 5 1 16,0-5-6-16,-8 5-1 0,8-1 2 0,0-4 1 15,0 5 3-15,0-5 3 0,-9 5-2 0,9-1 1 0,0 0-1 16,-8-4 3-16,8 5 5 0,0 0 1 0,-6-1-4 0,6 1-5 15,0 0-12-15,0-1 1 0,-11 0 4 0,11 1 2 0,0 0-2 16,0-1-3-16,0 1-4 0,-6 0-1 0,6-1-3 16,0 2 0-16,0-2-1 0,0-4-1 0,0 4 0 0,-9 0-2 15,9-4-1-15,0 6-3 0,0-6-2 0,0 4 3 16,0-4-3-16,0 5 1 16,0-5 1-16,0 0-1 0,0 0-3 0,0 0-1 15,0 0-4-15,0 0-6 0,0 0-10 0,0 0-8 16,0 0-9-16,0 0-13 0,0 0-8 0,0 0-7 0,0 0-5 15,0 0-8-15,0 0-2 0,0 0-8 0,0 0-12 16,0 0-6-16,0-5-10 0,0 5-13 0,9 0-14 0,-9-4-6 16,0 4-4-16,0-6 1 0,0 6-4 0,0-4 26 0,0 4 26 15,6-4 11-15,-6 4 9 0,0-4 10 0,0-2 7 0,0 6 8 16,0-4 9-16,0-1 10 0,0 0 6 0,11 5 8 0,-11-4 6 16,0-1 3-16,0 0 7 0,0 1 0 0,6 0 6 0,-6-1 1 0,0 5 1 15,0-5 1-15,0 1 3 0,8-1 2 0,-8 0 3 16,0 5 2-16,0-4 4 0,0 0 0 0,0-1 5 0,9 5 2 15,-9-5 4-15,0 5 4 0,0-4 3 0,0 4 5 0,0-5-1 16,0 5 2-16,0 0 1 0,0-5 4 16,0 5 5-16,8 0-1 0,-8 0 1 0,0 0-2 0,0 0-3 0,0-4-3 0,0 4 7 0,0 0 7 15,0 0 1-15,0 0 3 0,0 0-2 0,0 0 1 16,-8 0-1-16,8 0 0 0,0 0 0 0,0 0-3 0,0 0 3 16,0 0 2-16,0 0-1 0,0 4 2 0,-9-4-8 15,9 0-2-15,0 0 0 0,-8 0 2 0,8 0-2 0,0 0-4 16,-6 0 2-16,6 0-7 0,-11 0-8 0,11 0-5 15,-6 0-10-15,6 0-3 0,-9 0-5 0,9 0-3 0,-8 0-2 0,-1 0 1 16,9 0 1-16,-8 0 2 0,2-4 3 0,6 4-2 0,-10 0 2 16,10-4-3-16,-8 4 3 0,0 0 4 0,8-5 3 15,-9 5 4-15,9 0 4 0,-8-5 7 0,1 5 7 0,7 0 3 16,-7 0-3-16,7 0-4 0,0-4-8 0,-10 4-9 16,10 0-7-16,-8 0-6 0,8 0-6 0,0 0 0 0,0 0-3 15,0 0-1-15,-8-5 3 0,8 5 4 0,0 0 1 0,0 0-9 16,0 0-10-16,0 0-3 0,0 0-10 0,0 0-10 0,0 0-12 15,0 0-9-15,0 0-12 0,0 0-14 0,-9 0-20 0,9 0-29 16,0 0-36-16,0 0-38 0,0 0-38 0,0 0-41 16,0 0 31-16,0 0-16 0,0 0-38 0,0 0-61 0,9 0 0 15,-9-5-38-15,0 5 17 0,0 0 79 0</inkml:trace>
  <inkml:trace contextRef="#ctx0" brushRef="#br0" timeOffset="40867.15">18624 11858 71 0,'0'0'106'0,"-8"0"38"0,8 0 12 0,-9 0-18 0,9 0-15 0,0 0-7 0,0 0-16 0,-7 0-11 0,7 0-12 0,0 0-8 0,0 0-8 0,0 0-7 16,-9 0-3-16,9 0-2 0,0 0-1 0,0 0-2 0,0 0-1 16,0 0 7-16,0 0 2 0,0 0 0 0,0 0 3 15,0 0 3-15,0 0 2 0,0 0 3 16,-9 0 0-16,9 0-3 0,0 0-1 0,0 0-1 0,0 0 0 0,0 0 0 0,0 0 2 15,0 0-1-15,0 0-6 0,0 0-3 0,0 0-5 16,0 0-2-16,9 0-2 0,-9 0 0 0,0 0-5 0,0 0 3 16,0 0 5-16,0 0 1 0,9 0-1 0,-9 0 1 0,7 0 11 15,-7 0 7-15,9 0-1 0,-9 0-5 0,8 0-5 0,-8 0-4 16,7 0-4-16,1 0 2 0,-8 0 0 0,9-4 0 16,0 4 0-16,-2 0-3 0,-7 0-3 0,10 0-2 0,-4-6-3 15,-6 6-3-15,8 0-4 0,0 0-1 0,1-4-7 0,-9 4 0 16,9-4-5-1,-9-1 0-15,6 5-7 0,4-4 0 0,-10 4-5 0,7-4 3 0,-7-1-6 0,8 0 4 0,-8 5-4 16,9-4-1-16,-9-2-1 0,0 2 3 0,8 0-2 0,-8 0-4 16,0-2-1-16,0 6-2 0,9-4-7 0,-9-1-4 0,0 0-2 15,0 1-3 1,0-1-2-16,0 0 0 0,0 1-3 0,0 0-6 0,0-1-5 0,0 0-3 0,0 5 6 0,-9-4 4 16,9-1 2-16,0 0 3 0,0 1 8 0,0 0 6 0,-8-1 3 15,8 0 1-15,0 1-1 0,0-1 1 0,-9 0 2 16,9 1 2-16,-8 0 3 0,8 4 1 0,0-5 0 0,-7 0 0 15,7 1 2-15,0-1 1 0,-10 0 1 0,10 5-2 0,0-4 3 16,-6 0 2-16,6-1-2 0,0 1-3 16,-9 4 4-16,9-4 2 15,0-1-1-15,0 0 1 0,0 5 0 0,-9-4 3 0,9 4 1 0,0-6 2 16,0 2-4-16,0 4-1 0,0-4-1 0,-8 4-3 16,8-4-3-16,0 4 2 0,0-6-1 0,0 6-2 0,0-5-3 15,0 5 2-15,0-4 0 0,8 4-3 0,-8-5 2 16,0 5 3-16,0-4-1 0,0 4-4 0,0 0 2 0,9-5 1 15,-9 5-5-15,0-5 5 0,0 5-2 0,9-4 4 0,-9 4 4 16,0 0-2-16,6-4 6 0,-6 4-1 0,10 0 4 0,-10-6 2 0,7 6 3 0,1-4 2 16,-8 4 0-16,9 0-5 0,-1 0-5 0,1-4-1 15,-9 4-1-15,6-5-2 0,3 5-4 0,-1 0 0 0,0 0-1 16,2-5-1-16,-3 5-2 0,2 0 2 0,-9 0 0 0,7 0 2 16,1 0-2-16,0 0-2 0,0 0 2 0,2 0 0 15,-10 0 0-15,6 5 0 0,2-5 0 0,-8 0-3 16,9 5-1-16,-1-5 2 0,-8 4 0 0,8-4 1 0,-8 0 3 0,0 4 1 15,9 2-2-15,-9-6 0 0,0 4-1 0,0 0 0 16,9-4-3-16,-9 5 2 0,0 0-4 0,0-5-2 0,0 4-3 16,0 1 0-16,0-1 5 0,0 1 0 0,0 1 1 0,0-2-6 15,0 0-1-15,-9 0-1 0,9 2 0 0,0-2 3 0,0 1 1 16,0 0 0-16,0-1 0 0,0 0 0 0,-9 1 0 0,9-1 3 16,0 0 3-16,0 1 2 0,0 4-3 0,0-4 2 15,0 0 0-15,0-1-2 0,0 0 2 0,0 1 1 0,0 0-5 16,0-1 6-16,0 1-1 15,0 0 0-15,0-1 2 0,0 0-1 0,0-4-1 0,0 5 0 0,0 0 0 0,0-1 3 0,0-4-2 16,0 5 3-16,0 0 2 0,0-1-1 0,0-4 2 0,0 4-5 16,0-4 4-16,0 5-1 0,0-5 4 0,9 5-1 15,-9-5 1 1,0 4-1-16,0-4 6 0,0 5 3 0,0-5 2 0,0 0 1 0,0 5-3 0,0-5 3 0,9 0 2 16,-9 4-1-16,0-4 2 0,0 0-3 0,6 0 1 0,-6 0 2 15,0 6 1-15,8-6 5 0,-8 0 1 0,9 0 7 0,-9 0 3 16,0 0-1-16,8 0 4 0,-8 0 0 0,0 0-7 0,9 0-2 15,-9 0-7-15,0 0-8 0,8 0-5 0,-8 0-3 16,0 0-7-16,0 0-3 0,9 0-17 16,-9 0-27-16,0 0-37 0,6 0-49 0,-6 0-60 0,0-6-69 0,0 6-68 0,0 0-56 15,9 0 40 1,-9 0-29-16,0 0-64 0,0 0 19 0,0 0-14 0,0 0 30 16,0 0 82-16</inkml:trace>
  <inkml:trace contextRef="#ctx0" brushRef="#br0" timeOffset="41444.11">19185 11675 210 0,'0'-5'178'0,"9"5"47"0,-9 0 18 0,0 0-24 0,0 0-34 0,7 0-24 0,-7 0-3 0,0 0-1 0,0 0-11 16,8 0-7-16,-8 0-3 0,0 0-1 0,0 0-3 15,9 5-5-15,-9-5-7 0,0 0 11 0,0 4 17 0,7-4-6 16,-7 0-18-16,0 5-15 0,9-5-12 0,-9 5-3 0,8-1-1 15,-8-4-1-15,9 4 0 0,-9 1 3 0,0-5-7 0,7 5-3 16,-7-1-9-16,9 1-5 0,-9 0-3 16,7 3-7-16,-7-3-12 0,8 0-8 0,-8-1-9 0,9 1-8 0,-9 0-5 15,8-1-8-15,-8 0-4 0,9 6-5 0,-9-6 1 16,6 1-2-16,-6 0-11 16,9-1-17-16,-9 2-30 0,8-2-34 0,-8 0-41 15,8 0-42-15,-8-4-47 0,0 6-40 0,10-2-31 0,-10-4-19 16,0 5 57-16,7-5-1 0,-7 0-23 0,0 5-33 0,0-5-15 15,0 0 4-15,0 0-11 0,0 0 22 0,0 0 37 0</inkml:trace>
  <inkml:trace contextRef="#ctx0" brushRef="#br0" timeOffset="41764.07">19331 11679 190 0,'0'-4'139'0,"0"-1"53"0,0 5-3 0,0-5-2 0,0 5-25 0,0-4-26 0,-8 4-20 0,8 0-16 15,0 0-9-15,0-4 5 0,0 4-6 0,0 0-5 0,0 0-4 16,-9 0-6-16,9 0-5 0,0 0-3 0,0 4-5 0,-6-4-7 16,6 0-5-16,0 4-3 0,-9-4-3 0,9 0-1 0,0 5-3 15,-8-5-2-15,8 5 2 0,0-5 1 0,-9 4 5 0,1 1-1 16,8-5-2-16,-7 5-4 0,7-1-3 0,-9 0-6 15,9 1 0-15,-7 0 2 0,7 4-8 0,-9-4-3 16,1-1-6-16,8 0-4 0,-9 6-5 0,9-6-4 0,-7 1-10 0,7 4-10 16,0-5-20-16,-9 1-14 0,9 0-10 0,-8-1-19 0,8 1-20 15,0 0-21-15,-7-1-20 16,7 2-19-16,0-2-25 0,0 0-33 0,0-4-11 0,-9 4-16 0,9 2-23 0,0-6 5 16,0 4 2-16,0-4 49 0</inkml:trace>
  <inkml:trace contextRef="#ctx0" brushRef="#br0" timeOffset="42326.42">19469 11665 25 0,'8'-4'131'0,"-8"0"51"0,0 4 10 0,0-5-17 0,9 5-4 0,-9 0-19 0,0-4-16 0,0 4-8 16,0 0-6-16,0 0 5 0,8 0 11 0,-8-4 2 0,0 4-5 15,0 0-2-15,0 0 1 0,0 4 3 0,0-4 2 0,9 0-1 16,-9 0 22-16,0 4 45 0,0-4 13 0,0 0-4 0,0 5-9 15,0-1-20-15,0-4-24 0,0 4-25 0,0 1-24 16,0 0-19-16,0-1-16 0,0 1-17 0,0 0-16 0,0 3-14 16,0-3-9-16,0 0-9 0,0-1-2 0,0 6-4 15,0-6-1-15,8 0-9 0,-8 6-16 0,0-6-19 16,0 1-19-16,0 4-20 0,0-5-23 0,0 1-26 0,0 4-22 0,9-4-23 16,-9 0-21-16,0-1-15 0,0 2-20 0,0-2-10 0,6 0 39 15,-6 0 23-15,0-4 7 0,0 6 2 0,0-2-6 0,8-4-13 16,-8 5-16-16,0-5 3 0,0 0-2 0,0 0-9 15,0 5-14-15,0-5 29 0,0 0 10 0,0 0 21 0,-8 0 31 16,8 0 11-16</inkml:trace>
  <inkml:trace contextRef="#ctx0" brushRef="#br0" timeOffset="42757.86">19511 11766 59 0,'-8'-5'83'0,"8"5"26"0,0-4 31 0,0 4-3 0,0-4-15 0,0 4-2 0,0-5-4 0,0 5-9 15,0-5-8-15,-9 5-7 0,9 0-4 0,0-4-6 0,0 4-7 16,0-5-6 0,0 5 2-16,0 0-4 0,0 0-5 0,0-5-3 0,0 5 2 15,0 0 1-15,9 0 2 0,-9-4 3 0,0 4-2 0,0 0-3 16,0-4-7-16,0 4-1 0,0 0-6 0,0 0-5 15,8-5-1-15,-8 5-5 0,0-5-1 0,0 5-4 0,0 0-1 16,0-4-1-16,9 4-2 0,-9 0-1 0,0-5-1 0,0 5 2 16,0 0 2-16,6-5 1 0,-6 5 2 0,8-4 6 0,-8 4 14 15,0-4 5-15,9 4 6 0,-9-5 2 0,8 0-1 16,-8 5 5-16,9-4 12 0,-9 4 10 0,7-5 10 0,-7 0 6 16,8 5 8-16,0-4 3 0,-8 4 4 0,9-4 1 0,-9-1-6 15,9 5-10-15,-9-4-8 0,6 4-2 0,3-4-2 16,-9 4 3-16,8 0 1 0,0-5 14 0,-8 5-3 0,8 0-14 15,-8 0-18-15,9-5-17 0,0 5-14 0,-9 0-15 0,6 0-12 16,-6 0-8-16,11 0-2 0,-5 0-10 0,-6 0-18 0,8 0-25 16,-8 0-32-16,8 0-41 0,-8 0-39 0,9 0-29 15,-9 0-35-15,9 0-62 0,-9 0-73 0,6 0-84 0,-6 0-63 16,10-4 60-16,-10 4-24 0,7-6-13 0,-7 6 2 16,8-4 25-16,-8 4 84 0</inkml:trace>
</inkml:ink>
</file>

<file path=ppt/ink/ink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1T17:57:12.715"/>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2387 0 14,'0'0'26,"0"0"1,0 0-11,0 0-3,0 0-4,1 8-3,-1-8 0,0 15-2,2-5 0,-4 1 0,4 3 0,-4 2-1,2 0-1,-1-2 0,1 0 0,0-1-1,0-3 0,0-10-3,0 11-6,0-11-19,0 0-4,0 0 0,0 0-1</inkml:trace>
  <inkml:trace contextRef="#ctx0" brushRef="#br0" timeOffset="1">2377 163 17,'0'0'30,"0"0"1,0 0 2,5-10-19,-5 10-6,0 0-2,0 0-1,0 0-3,11-6 0,-11 6-2,10-1 1,-10 1-1,14 0 0,-14 0 0,15-1 0,-3 1 1,0-2-1,2 0 0,4 0 1,0 0-1,5-1 0,2-1 1,3 1-1,2 1 0,3-1 0,5 2 1,0 0-1,6-1 0,4 2 1,0 0-1,3-2 0,5 2 0,-1-2 1,5 2-1,0 0 0,2-1 0,1 2 0,7 1 1,1 1-1,1 0 0,4 0 1,4 0-1,4 0 1,1-1-1,6 0 0,-1-1 1,2 1-1,5 1 1,-1-2-1,3 2 0,0-1 1,3-1 0,0 3-1,0-4 1,1 3 0,-1-2-1,1 2 1,3-2 0,-1 3 0,-1-1-1,0 2 1,-1 0 1,2-2-2,-1-1 1,2 2 0,-5-1 0,2 2 0,-4-3 1,-1 2-1,-4 0 1,-4-1-1,-5 1 1,-5 0-1,-11-1 0,-10 1-1,-11-2 1,-8 1 0,-13-2-1,-10-2-4,-8 0-29,-9 1-3,-18 1-1,-1 2 1</inkml:trace>
  <inkml:trace contextRef="#ctx0" brushRef="#br0" timeOffset="2">2375 165 22,'-1'-9'27,"1"9"-4,0 0-7,0 0-4,0 0-5,0 0-2,-12 9-2,12-9-1,-19 19 0,7-4-1,-2 2 1,-5 6 0,-1 0 0,-3 4 0,-2 1 0,-2 1 0,-1 2 0,-3 0-1,1 1 1,-2 0 1,1 3-1,-2-2 0,1 3 0,1 0 1,-3 3-2,0-1 1,1 3 0,-2-1-1,0 2 0,-2-1 0,-3 4 0,-3-6 0,1 3 0,-3 0 0,-1 2 0,-2-1-1,-2 2 1,1-2 0,-3 2-1,0 1 1,0 2-1,-2 2 0,4 0 0,-4-1 1,-1 2-1,1-1 0,1 2 1,-2-3 0,3 1-1,2-2 2,0 0-2,0-3 1,4-1-1,-1 2 1,1-1-1,0 1 0,1 0 0,0 0 0,-2 0 1,4-3-1,1 0 0,3-4 0,4-2 1,1-5 0,5-4 0,3-1 0,7-8 0,3-1 0,3-5 1,3-3 0,10-10-1,-12 11 1,12-11-1,0 0 1,0 0-1,0 0-3,0 0-11,0 0-24,0 0 0,-8-16-2,5 7 0</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01.99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220BE704-4923-4B27-9C1C-C329A853B0D8}" emma:medium="tactile" emma:mode="ink">
          <msink:context xmlns:msink="http://schemas.microsoft.com/ink/2010/main" type="inkDrawing" rotatedBoundingBox="23465,7323 27825,6193 28283,7964 23924,9094" hotPoints="23007,8562 27827,6433 28077,7984 23489,8265" semanticType="enclosure" shapeName="Quadrilateral">
            <msink:destinationLink direction="to" ref="{2A806EA1-31BB-419E-AAAB-BD10F4F56281}"/>
          </msink:context>
        </emma:interpretation>
      </emma:emma>
    </inkml:annotationXML>
    <inkml:trace contextRef="#ctx0" brushRef="#br0">4470-1008 169 0,'-4'-2'92'0,"-3"2"45"16,0-3-6-16,3 3-20 0,4 0-5 0,-7-2 4 15,0 2 1-15,7 0 1 0,-4-3-4 0,-3 3-1 0,7 0-9 16,-4 0-5-16,4-2 0 0,0 2 5 0,-7 0 0 0,-1 0 0 16,8-3-1-16,0 3 1 0,0 0-2 0,-3-3-2 15,3 3 1-15,0-2-2 0,0 2-1 0,0-3 2 0,0 3 2 16,0 0 31-16,0-2 18 0,0-1 7 0,0 3 3 15,0-3 1-15,0 3-1 0,0-2-1 0,0 2-2 0,0-3-7 16,0 0-9-16,0 0-14 0,3 1-12 0,-3-1-7 0,0 0-7 16,15 1-10-16,-15-1-4 0,4 1 6 0,3-1 4 0,-3 0 6 15,10-2 7-15,-10 0 10 0,14 0 11 0,-7 2-4 16,7-5-6-16,7 3-10 0,-10-3-11 0,17 0-7 0,-2 0-11 16,-1-2-5-16,3 1-5 0,12-1-6 0,-4 0-6 15,7-1-7-15,-7 1-9 0,0-4-5 0,7 6-7 0,0-5 0 16,-7 3-9-16,7-1 2 0,-3 0 0 0,-4 1-4 0,0 0-3 15,-4 2-4-15,0-1 3 0,-3-1-6 0,-4 5 3 0,0-3-6 16,0 3-3-16,-11 2-2 0,8 1 2 0,-8-1-5 16,-4 3 3-16,4-2 2 0,-7 2 0 0,4 0 0 0,3 2 0 15,-7-2 0-15,-7 3 0 0,3-1 0 0,4 1 0 0,-4 0 0 16,-3-1 0-16,3 3 0 0,0-2 0 0,-3 2 0 16,3 0 0-16,0 0 0 0,-7 2 0 0,4-2 0 0,3 2 0 15,-7 1 4-15,0 0 4 0,4 0-6 0,-8 3-2 0,4-1 5 16,0 3 0-16,-7-3-4 0,3 4 2 0,-3-1 3 15,0 0-1-15,3 3-4 0,-10-2-4 0,3 1 2 0,0-2 1 16,0 3 4-16,0-5 4 0,-7 2-3 0,0 0 0 0,0 0-3 16,-4-2-2-16,4-1 0 0,-8 0 0 0,-3-2 0 0,7 3 6 15,-7-3-3-15,0-3-1 0,-7 3 0 0,0-3 3 16,3-2-6-16,-11-1-1 0,12-2 2 0,-12 0 0 0,-3-2 0 16,14-1 0-16,-7 1 5 0,-3-3-5 0,10-3 0 15,-3 3 0-15,0-1-3 0,3 1-2 0,0-3 5 0,4 2-4 16,0 1 5-16,7 0 1 0,-3 0 0 0,11 2 0 0,-12-2-2 15,8 0 3-15,0 2-1 0,7 1-2 0,0-1 0 0,0 0-7 16,4 0-4-16,-4-2-10 0,4 2-13 0,3 3-7 0,4-2-17 16,-11-1-10-16,11 1-11 0,-7-1-14 0,0 0-15 15,7-2-22-15,0 3-26 0,-4-1-32 0,4 1-53 0,0-1-62 16,0 0-44-16,0 1-57 0,0-2-100 0,0 2-116 16,0-1 40-16,0 1-14 0,-7 2-19 0,7-3-21 0,0 0 150 15</inkml:trace>
    <inkml:trace contextRef="#ctx0" brushRef="#br0" timeOffset="2380.2266">5675-1176 70 0,'0'-2'99'0,"0"-1"22"0,-4 1 3 0,4-1-18 0,0 0-20 16,0 1-13-16,-7-2 2 0,7 4 7 0,-7 0 1 0,7-2 1 15,0 2-4-15,0 0-8 0,0 0-5 0,-4 2-5 0,4-2-4 16,0 0-3-16,0 0-2 0,-7 4 3 0,7-2 10 16,0-2 6-16,0 3 5 0,0-3 4 0,0 3 8 0,0-1 3 15,7 1 6-15,-7-1 2 0,0 3 4 0,0-2 2 16,4 0 0-16,-4 2-4 0,0 0 3 0,0 0 25 0,0 0 24 16,0 4 11-16,7-1-1 0,-7-1-1 0,7 1 2 0,-7 3-1 15,0 2-9-15,4 0-6 0,-4 0-14 0,7 3-15 0,-7 0-16 16,8 2-14-16,-8 4-10 0,0-1 1 0,3-1 6 15,4 2 9-15,-7 1-4 0,0 1-8 0,4-1-12 0,-4 4-12 16,0-3-10-16,7 0-7 0,1-1-8 0,-8 1-4 16,0-1 0-16,3 2-5 0,-3-2 4 0,7 1 0 0,-7-3 0 15,0 3 0-15,4-1 3 0,-4-1-3 0,0-2 0 0,7 2-3 16,1 1-5-16,-8-5-1 0,0 4-7 0,3-4-2 16,-3 4-5-16,0-4-5 0,7 2 5 0,-3 2-4 0,-4-4 0 15,0 4 2-15,0-4-3 0,7 2-2 0,-7-1 0 0,8 2 0 16,-8-2 0-16,0 2 4 0,0-3-2 0,0 4-2 0,3-4 0 15,-3 1-4-15,0-1 6 0,0-3 0 0,0 4-2 16,8-1 0-16,-8-2 3 0,0 0-6 0,7 0 3 0,-7-1 0 16,0 2 4-16,0-2 4 0,3 1-3 0,-3 0-1 15,8-3 5-15,-8 3 2 0,0-5-2 0,3 2 1 0,-3-3 0 16,0 0-6-16,8 1-1 0,-8-3-2 0,7 3 1 0,-7-3 4 16,0 2 0-16,0-2-4 0,3 0 2 0,-3-3 0 15,0 3-1-15,0-3 0 0,8 1-3 0,-8-1 5 0,3 0-5 0,-3 0 0 16,0 0 0-16,0 1 0 0,0-3 8 0,0-1-5 15,0 4-2-15,0-4 2 0,8 3-2 0,-8-2-1 0,0 0 0 16,0 2 0-16,0-3 0 0,0 3 0 0,0-2 0 16,0 0-3-16,0-1 2 0,0 2-10 0,7-2-9 0,-7 1-17 15,0 0-11-15,0-1-17 0,0-2-32 0,0 3-40 0,0-3-79 16,0 0-90-16,4 0-32 0,-4-3-63 0,0 1-74 16,7-4-78-16,0 0 64 0,-7 1 26 0,4 0-17 0,3-3 33 15,-7 0-9-15,0 1 47 0</inkml:trace>
    <inkml:trace contextRef="#ctx0" brushRef="#br0" timeOffset="843.7843">4394-1005 161 0,'7'-3'94'0,"-7"1"40"0,3-1-16 16,-3 3-25-16,0-2-19 0,8-1-8 0,-8 3 5 15,7-2 5-15,-7 2 4 0,0 0 7 0,0 0-3 0,4 0-9 16,-4 0-12-16,0 0-9 0,0 2 0 0,7-2 0 16,-7 3 4-16,4-1 9 0,-4 1 7 0,0-1 7 0,7 4 2 15,0-4 6-15,-7 4 1 0,0-1-1 0,4 1 2 0,-4-1-4 16,0 3 3-16,7-1 0 0,-7-2 0 0,7 7 0 15,-7-5 0-15,4 1 10 0,-4 3 26 0,7 1 7 0,-7 0-4 16,0 1-8-16,4 0-8 0,-4-1-12 0,0 2-1 0,7-1 1 16,0 3-1-16,-7 0-6 0,4 0 0 0,-4 2-8 0,7-2-6 15,-7 0-6-15,4 2-1 0,-4-2-1 0,7 2 0 16,0 0-2-16,-7-1-4 0,4 1-1 0,-4 0-1 0,7 1 8 16,-3 2 9-16,-4-2-4 0,7 1 0 0,0-2 0 15,-7 2-4-15,4-2-6 0,-4 3-1 0,7-3-5 0,-7-2-4 16,7 3-7-16,-7-4-14 0,0 1-5 0,4 0-3 0,3 0-5 15,-7-1-1-15,0 2-2 0,4-2-3 0,-4-2-3 0,0 4 2 16,7-2 2-16,1 1-2 0,-8 0 0 0,3 0-1 16,-3-4 6-16,7 4 4 0,-3 0-2 0,-4 0-1 0,7-1 6 15,1 2-8-15,-8-2 1 0,3 1-2 0,-3 0-6 16,7 0-2-16,-7-1-2 0,4 4-2 0,-4-3 1 0,7 2 0 16,1 1-6-16,-8-1 4 0,3 4-4 0,-3-4 0 0,7 2-2 15,1 2 0-15,-8-1 0 0,0-2-4 0,3 1 3 16,-3-1 1-16,8-3 0 0,-8 2 0 0,0-2-7 0,3 0-1 0,-3-1-8 15,0-2-11-15,0 1-10 0,8-4-27 0,-8 1-26 16,7-1-41-16,-7 1-48 0,0-3-69 0,0 0-68 0,0 0-25 16,0-1-56-16,0-1-77 0,0-1-103 0,3 1 69 15,-3-1-22-15,0-2 2 0,0-1-4 0,0-2 68 0,0 3 119 16</inkml:trace>
    <inkml:trace contextRef="#ctx0" brushRef="#br0" timeOffset="20157.342">1486 481 81 0,'-7'3'69'0,"-1"-1"10"0,8 1 2 0,0-1-4 0,-3 1-13 16,3 0-13-16,0-1-11 0,-7 1-3 0,7-3-3 15,0 2-5-15,0-2 1 0,0 0-2 0,0 3 0 0,0-3 6 16,0 3 2-16,0-3 4 0,0 0 1 0,0 0 5 0,0-3 3 15,0 3 2-15,7-3 4 0,-7 3-2 0,0 0-4 16,3 0 0-16,-3-2-2 0,0-1-2 0,8 3-3 0,-8-2-3 16,7 2-3-16,-7-3 1 0,4 3-4 0,-4-3 0 0,0 3 2 15,7-2 3-15,0-1-3 0,-3 1-3 0,3-1-1 16,-7 1-5-16,4-1-3 0,3 0-1 0,0 1-5 0,-7-3-2 16,4 1-5-16,7-1 1 0,-4 2-3 0,0-2 1 0,-3 0-3 15,3 2 0-15,0-2 0 0,4 0-1 0,-7-3 3 16,10 3 1-16,-10-1 2 0,7-2-2 0,3 3 4 0,-3 0-2 15,0-3 2-15,0 1-2 0,4 1-2 0,-1-5 0 0,1 6-3 16,-1-3-2-16,1-2 0 0,3 2-2 0,-7-2 1 16,7 1-3-16,-4-1 0 0,1-1 2 0,-1 1-2 0,1 0 0 15,3-2 3-15,-3 0-3 0,3 1 0 0,-7-2 0 16,7 2 0-16,0 3 0 0,-7-2-1 0,3 2 1 0,1-2 0 0,-1 1 0 16,1 1-2-16,-1 1 1 0,-3-1 1 0,7 0 0 15,-14 0 0-15,14 2 0 0,-7 1 4 0,4-3-1 0,-1 3 0 16,1-3 2-16,3 3-1 0,-4-2-1 0,5-1-2 0,6-1-1 15,-7 1 3-15,4 1-1 0,0 1-1 0,-4-4-1 16,11 5 0-16,-4-4 1 0,-3 1-1 0,7 1 0 0,-4-1 0 16,5 0 0-16,-9 3 0 0,5-4 0 0,3 4 0 15,-7 0 0-15,3 0 4 0,4 0 0 0,-7 0 3 0,3 2 5 16,-10 0 1-16,10-2 4 0,-7 3 4 0,4-1 2 0,-4 1 7 16,0-1-1-16,0-1 3 0,1 2 0 0,-5 2-2 0,4-3-1 15,-7 3-4-15,7 0-3 0,-3 0 0 0,-1 0-3 16,1 0-3-16,-1 0 3 0,1 0-1 0,-1 0 5 0,1 0-2 15,3 0 1-15,-7 0 0 0,7 0 0 0,-7 0 4 0,7 0-1 16,-3 3 0-16,3-3 2 0,-4 0-5 0,1 2-2 16,3-2 4-16,7 0 3 0,-14 0-4 0,8 4 9 0,-1-4 6 15,3 0 5-15,-2 0-6 0,-1 0-5 0,4 0-5 16,-4 0-5-16,3 0-4 0,-2 0-1 0,6 0-5 0,-7-4-1 0,4 4-3 16,0 0 3-16,3 0 1 0,-3-2-1 0,3 2-3 15,-3 0 3-15,7-3-1 0,-3 3 3 0,-5 0-1 0,5-2 3 16,-4-1 3-16,3 3 1 0,-11-3-5 0,12 3 4 0,-4-2-4 15,3-1-3-15,-7 3-1 0,-3-2-2 0,3 2-1 16,7-3-1-16,-7 1-2 0,-3-1-3 0,10 0 2 0,-6 1 1 16,-1-1 3-16,-4 1 3 0,4-1 1 0,8 0 4 15,-15 1 3-15,7-2 4 0,0-1 0 0,-4 3-1 0,5-1 9 16,-1 0 1-16,-7 3-5 0,7-2-1 0,-7-1-5 0,7 1-2 16,-7-1 0-16,3 1-4 0,1-1-3 0,-1 0 7 0,-10 3 3 15,10-2 3-15,-3-1 0 0,0 3-3 0,-3-5 5 16,2 5 1-16,-6-3 7 0,11 0 3 0,-5 0 4 0,-2 1-5 15,3-1-11-15,-8 3-9 0,12-2-4 0,-12-4-3 16,8 4-6-16,-3-1-2 0,-1 1 2 0,4-3-2 0,-8 2 1 16,12-2-1-16,-12 2-1 0,5-2 0 0,-1 1-3 0,4 2 3 15,-8-3 0-15,5 2 0 0,-1 1 0 0,-3-4-2 0,3 4 1 16,-3-1 0-16,10-2 1 0,-10 2-3 0,3 1 2 16,0-1-1-16,-3 1 0 0,3-1 0 0,-7 1 1 0,4 2 0 15,3-3 1-15,0-1 0 0,-7 4-4 0,4-2 3 0,-4-1 1 16,7 3 4-16,-7 0-1 0,0-2-1 0,4 2-2 15,-4 0 2-15,0-3 5 0,7 3 0 0,-7 0 4 0,7 0 0 16,-7-2 5-16,0 2 5 0,0 0-5 0,4 0-2 16,-4-3 1-16,0 3-2 0,7-3-3 0,-3 3 1 0,-4-2 1 15,0 2 0-15,7-3-5 0,-7 3 0 0,7 0 1 0,-7-2-5 16,0 2 2-16,0 0-2 0,4-3 1 0,-4 3-3 0,0 0 1 16,0 0-1-16,0-3-1 0,7 3 0 0,-7 0 6 15,0 0 1-15,0 0 1 0,0-2 2 0,7 2 1 0,-7-3 0 16,0 3-7-16,0 0 5 0,0 0-2 0,0 0 1 0,0 0-3 15,4-2-3-15,-4 2-1 0,0-3-1 0,7 3 0 16,-7-2-3-16,0 2 0 0,0-3-2 0,4 3 2 0,-4-4 1 16,0 4-1-16,0 0 3 0,0 0-3 0,7-2-2 0,-7 2 7 15,0 0-1-15,0 0-6 0,8 0 2 0,-8 0 3 0,0 0 0 16,0 0 0-16,0 0 0 0,0 0 5 0,0 0 0 16,0 0-3-16,0 0-2 0,0 0-8 0,-8 0-19 0,8 0-27 15,0 0-36-15,0 0-55 0,-7 2-65 0,7-2-98 16,0 0-120-16,0 0 2 0,-4 0-83 0,4 0-69 0,-7 0-45 15,3 0 113-15</inkml:trace>
    <inkml:trace contextRef="#ctx0" brushRef="#br0" timeOffset="18053.8952">1613 781 142 0,'-4'0'82'0,"4"3"27"16,-7-3-2-16,0 2-21 0,7-2-17 0,-4 0-14 16,4 0-11-16,0 3-1 0,-7-3 7 0,7 0 2 0,-4 0-4 15,4 0-7-15,0 0 2 0,-7-3-3 0,7 3 2 16,0 0 0-16,0 0 3 0,-7-2 0 0,7 2 1 0,0 0-3 15,0-3-4-15,0 3-2 0,0 0-2 0,0 0-1 0,0-2-4 16,0 2 1-16,0 0-1 0,0-3 0 0,0 3 5 0,0 0 1 16,0 0-1-16,0-2 1 0,0 2-4 0,0-3-3 0,7 0 0 15,-7 3-5-15,7-2-7 0,-7-1-1 0,0 1 1 16,4-1-5-16,3-1-4 0,-7 2 0 0,4-1 1 0,-4-2-2 16,7 3-3-16,0-4 1 0,-3 4-1 0,7-3 3 15,-4 0 0-15,0-1-1 0,4 1-1 0,-7-4-1 0,10 4 1 16,-3-2 0-16,0-1 2 0,0 3 7 0,4-3 3 0,-1 0 4 15,4-3 9-15,-3 1 7 0,-1-1 5 0,12 1 4 0,-8-1-1 16,-4 0 0-16,12-2-5 0,-4 3-3 0,-4-3-6 0,7 4-6 16,-3-3-6-16,3 1-2 0,-10 3-4 0,3-3-4 15,7 3-3-15,-6 1-2 0,-5 1 0 0,4-1 0 0,8 2 0 16,-15-1 2-16,7 1 0 0,0-1 8 0,-4 4 0 16,1-1 4-16,-1 0 5 0,5-2 4 0,-1 5 3 0,0-5 3 15,0 2-2-15,4 1 1 0,3-1-5 0,-3 1-5 16,3-1-3-16,4 1 0 0,0-4-4 0,4 4 1 0,-4-1-2 0,15 0-5 15,-12 0-1-15,-3 1-2 0,15-4-4 0,-15 6 2 16,7-2-4-16,-7-1 0 0,0 3 0 0,0 0 0 0,1 3 0 16,-9-1 3-16,8 1-3 0,-3 0-1 0,-4 2 1 15,3-2 1-15,-3 2-1 0,3 1 0 0,-10-1 0 0,14 0 4 16,-4 0 0-16,-3 0-2 0,3 0-1 0,-3-2 0 16,3 2 3-16,-3-1 0 0,4-2 0 0,-12 1 3 0,15-1 5 15,-11-2 6-15,11 0 4 0,-10 0 4 0,10-2-3 0,-4-1 2 16,-3-3-1-16,7 4-2 0,-4-4-7 0,4 1-1 0,-7-3-3 15,3 3-1-15,-3-2-4 0,4-1-4 0,3 2 1 16,-7-2-2-16,3 0 2 0,-3 0-3 0,-1 3 5 0,-2-2-4 16,6 1 3-16,-3 1-2 0,-4-4 3 0,4 4-4 0,-4 0-1 15,7-3 1-15,-3 3 7 0,3 0-2 0,-10 0 3 16,10 0 1-16,-3-4 2 0,-4 1-2 0,11 1-2 0,-3-4 3 16,-4 3-3-16,3-3 3 0,-3 1-1 0,3 0-3 0,-10-1-4 15,10 1-5-15,-3-4 8 0,3 4-5 0,-7-1 2 16,-3 1-2-16,3 1-1 0,-7 2 0 0,7-1 0 0,-3 0 3 15,-4 0-3-15,-1 1 1 0,1 1-1 0,0-2 0 0,-3 3 0 16,-1-1 3-16,-4 4-1 0,8-3-2 0,-3 2 0 0,-1-2 0 16,-4 2-3-16,5-2-2 0,-1 3 4 0,-3-4 1 15,3 4-1-15,-4-4-7 0,5 3 4 0,-1-2 2 0,-3 0 0 16,-4 0-4-16,11 2-4 0,-11-2-2 0,14 2 2 16,-14-2-2-16,4 0-2 0,3-1 5 0,0 3-4 0,-3-2 8 15,3 0 0-15,-7 2-4 0,4-2 2 0,3 3 4 0,0-4-3 16,-3 4 6-16,3-3-1 0,-3 2 1 0,3 1 0 0,0-5 0 15,-3 2 0-15,3 3-3 0,-3-1 2 0,3-2 1 0,0 2-2 16,-3-2 3-16,-4 3-1 0,7-1 0 0,0 0 0 16,-3 1 0-16,3-1-2 0,-7-2-2 0,4 5 4 0,-4-2-1 15,7-1 1-15,-7 3 3 0,8-4-2 0,-8 4 4 16,0-2-1-16,3 2 3 0,-3 0 9 0,0-3 3 0,0 3-4 16,0 0 3-16,0 0-9 0,0 0-1 0,0 0-2 0,0 0-1 15,-3 0 1-15,3 0-2 0,0 0-8 0,0 0-13 0,0 0-26 16,0 0-30-16,0 0-40 0,0 0-40 0,0 0-11 15,-8 0-49-15,8 0-73 0,0 0-81 0,-7 0-27 0,7 0-53 16,0 0 10-16,-4 0 92 0</inkml:trace>
    <inkml:trace contextRef="#ctx0" brushRef="#br0" timeOffset="1445.4755">4601 336 179 0,'-15'-2'138'0,"15"-1"50"0,0 3-14 0,-4-2-1 16,4 2-19-16,-7 0-20 0,7 0-5 0,-4 0-7 0,4-3-8 16,0 3 7-16,-7 0-7 0,7 0-10 0,0 3-7 15,0-3-6-15,-7 0-4 0,7 2-3 0,0-2-2 0,0 3 2 16,0-3 3-16,7 2 9 0,-7 1 6 0,0-1-1 16,0-2 43-16,7 6 13 0,-7-4 7 0,0 1 6 0,4-1 10 15,-4 3-1-15,7-2 2 0,-7 3-1 0,4-1-3 0,3 1-11 16,1-1-15-16,-5 0-16 0,-3 0 22 0,11 0 5 0,-11 3 1 15,15-3-4-15,-12 4-17 0,4-1-21 0,4-1-21 0,0 1-13 16,-4 2-11-16,4-2-9 0,0 3-4 0,4-3 6 16,-1 2-3-16,1-2-5 0,-4 0-1 0,7 1-2 0,0-2-6 15,-3-1-4-15,3 1-6 0,7-1-5 0,-7-1-4 16,-3 0-3-16,10 0-2 0,-3-2-2 0,3 0-7 0,-3 2-1 16,4-2 3-16,-12-3-5 0,19 2 4 0,-19-2-5 0,15 0 2 15,-3 0-7-15,-5 0 1 0,5 0-1 0,-4 0 1 0,3 0-1 16,-3-2 0-16,3-1-4 0,4-2 4 0,-7-1-1 15,4 1-2-15,-5-3-3 0,8 0-2 0,-3 1 0 0,3-4-2 16,-7-3 0-16,-1 4 0 0,12-3 0 0,-18 3 0 0,10-4 2 16,-7 4 0-16,0-1-2 0,-3 4 0 0,3-4 0 15,-7 3-4-15,7-3 0 0,-7 3 0 0,7-2-2 0,-3 5-2 16,-5-3-1-16,1-1-7 0,0 4 0 0,0 0-2 16,-4-3-5-16,4 3-1 0,0 0-4 0,4 3-8 0,-12-6-6 15,12 2 1-15,-4 0-6 0,0 1-9 0,-1-2-9 0,1 1-7 16,4-1-16-16,3-1-20 0,-7-1-35 0,0 1-48 0,7 1-60 15,-7-4-68-15,0 4-62 0,0-4-23 0,3 3-58 16,-10-3-70-16,10-2-25 0,-10 3 67 0,3-1-5 0,-3 0 23 16,3-2-14-16,0 1 52 0,-7 0 91 0</inkml:trace>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4:54.733"/>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8BB4F1C-D2A2-4678-9B69-F60EACF963FB}" emma:medium="tactile" emma:mode="ink">
          <msink:context xmlns:msink="http://schemas.microsoft.com/ink/2010/main" type="inkDrawing" rotatedBoundingBox="23076,6985 24534,8701 22928,10065 21470,8350" hotPoints="23745,7692 23783,9287 22188,9324 22150,7729" semanticType="enclosure" shapeName="Square">
            <msink:sourceLink direction="with" ref="{40D1D833-486A-4424-BF70-9A0BDFC30B1B}"/>
            <msink:sourceLink direction="with" ref="{0C4F761E-9EEC-4DAC-8CC7-3618B51A8747}"/>
            <msink:sourceLink direction="with" ref="{935B3B43-5928-4244-8E8A-6DA06D91F083}"/>
            <msink:sourceLink direction="with" ref="{DC6D3D62-ABCB-4C09-853F-0969F2481FD5}"/>
            <msink:sourceLink direction="with" ref="{95636C57-54EF-4751-B39F-43F6A80E4C45}"/>
          </msink:context>
        </emma:interpretation>
      </emma:emma>
    </inkml:annotationXML>
    <inkml:trace contextRef="#ctx0" brushRef="#br0">5 159 165 0,'0'-2'91'0,"-7"-3"40"0,7 2-13 0,0 0-21 16,0-2-20-16,0 3 5 0,0-1 7 0,0 1 5 15,0-4-1-15,0 4-1 0,0-2-8 0,7 4-9 0,-7-5-5 16,0 5-9-16,3-2-2 0,-3-1 3 0,0 0 6 0,8 3 0 16,-1-2 5-16,-7 2-3 0,0-3-1 0,4 3-2 0,3 0 5 15,-3 0 6-15,-4-2 0 0,14 2 3 0,-14-3-1 16,4 3-1-16,7 0 1 0,-4 0 3 0,0 0 4 0,4 0 0 15,0 0 33-15,0-3 10 0,3 3 4 0,-3 0 7 0,7 0 7 16,-7-2 13-16,7-1 19 0,4 3 16 0,4-2 14 16,-12-1 13-16,19 1-2 0,-4-1 19 0,0-2-4 0,3 1-16 15,5-1-37-15,-1 3-36 0,4-4-29 0,0 1-20 16,4 3-16-16,-5-4-8 0,9 1-4 0,-8 0-5 0,7 0-11 16,-7-1-10-16,14 1-5 0,-7-1-9 0,-7 4-10 0,0-1-4 15,7 1-3-15,-7-1-2 0,4 3-4 0,-11 0-2 0,3 0 1 16,0 3-8-16,-3-1 1 0,-4 1 1 0,-4 2 0 15,-3 0 0-15,7 1 4 0,-4 2-4 0,-6 0 0 0,2-3 4 16,-2 5-3-16,-9 1 0 0,9-3 2 0,-8 5 2 16,-1-5-7-16,5 5 1 0,-4-3 7 0,-4 2 6 0,4-2 10 15,-11 0-2-15,4 3 7 0,-4-2 1 0,0 2 5 0,7-2 5 16,-7 2-2-16,-7-2-4 0,7-1-2 0,0 3 0 0,-4-3-3 16,-3 2-1-16,3-2-8 0,-10 0-1 0,10 3 2 0,-11-2-6 15,1 3-3-15,-4-4-2 0,-8 0 0 0,12 3-2 16,-12-2 0-16,-3 2-1 0,8-2 1 0,-16-1-5 0,8-2-1 15,0 3 0-15,-14-3 3 0,10-1-1 0,-3 1-1 16,-4-3-1-16,0 1 3 0,-4-4-2 0,12 4-1 0,-12-3 0 16,4-3 0-16,0 2 0 0,4-2 0 0,-4 0 0 0,4 0 0 15,-1 0 0-15,8-2 0 0,-3-1 0 0,-5 1 0 16,1-2 0-16,7 2 0 0,0-4 0 0,0 4 0 0,0-3 0 16,0-1 0-16,0 1 0 0,3 0 0 0,-3 0 4 0,0 0 1 15,7-4-4-15,-3 4 3 0,11 0 0 0,-12 0-5 0,4-3-3 16,4 0 3-16,7 3 0 0,-7-3 1 0,7 2 3 15,-3-2-8-15,3 3-2 0,0-3 0 0,4 3-5 0,3 0-9 16,-3 0-6-16,0 0-5 0,7 1-6 0,0-1-19 16,0 0-20-16,-4 2-29 0,4-4-54 0,4 1-73 0,-4 1-106 15,7 0-119-15,0 0-83 0,-7 0-56 0,4-4-80 0,10 1 25 16,-14 3 79-16,11-3 21 0,-7 3 34 0,3-3 24 0,0 3 83 16</inkml:trace>
    <inkml:trace contextRef="#ctx0" brushRef="#br0" timeOffset="807.7695">56 228 78 0,'0'-5'108'0,"-4"-1"29"0,4 4-1 0,0-1-24 15,0-2-23-15,0 2-8 0,0-2 1 0,-7 3-6 16,7-1-5-16,0 0-8 0,0-2-8 0,-7 5-3 0,7-5 1 16,0 5 9-16,0-3 4 0,0 3 7 0,0 0 3 0,0 0 10 15,0 0 9-15,0 0 1 0,0 0 2 0,0 3-1 16,0 0 1-16,0-1-2 0,0 3-5 0,0 1-5 0,0-4-4 15,0 3 1-15,0 3 1 0,0-3 8 0,0 4 9 16,0-4 62-16,0 5 18 0,0-2 13 0,-4 2-1 0,4 4 8 16,0-3 5-16,0 2 3 0,0-1 0 0,0 5-14 0,0-2-13 15,4 1 5-15,-4 0-4 0,0 2-12 0,0 3-15 0,0 1-23 16,7-2-30-16,-7 2-18 0,7-1-10 0,-7 3-14 16,0-1-3-16,4 1-9 0,-4 0-6 0,0 2-5 0,7 0 4 15,-3 4 3-15,-4-5 2 0,7 5-3 0,0-1-10 0,-7-1-3 16,4 2-4-16,-4-2-7 0,7 4-5 0,0 0 5 15,-7-3-8-15,4 0-1 0,3-1-1 0,-7 2-7 0,0-1 6 16,4-1 0-16,-4-1-3 0,0 4-1 0,7-1 1 16,0-1-4-16,-7-1-2 0,0 4 0 0,0-3 0 0,4-3 0 0,-4 4 3 15,0-2 0-15,7-1-3 0,-3-1 0 0,-4-2 0 16,0-1 0-16,7 1-7 0,-7-3-2 0,7-3-10 0,-7 1-11 16,0-1-17-16,0 1-25 0,0-6-42 0,4 0-65 0,-4 0-86 15,0 1-107-15,0-4-86 0,0-2-34 0,0 2-70 16,0-2-72-16,0 1 104 0,0-1 37 0,-4-1 31 0,4 4 65 15,0-4 24-15,-7 1 64 0,0 1 36 0</inkml:trace>
    <inkml:trace contextRef="#ctx0" brushRef="#br0" timeOffset="1391.936">85 1714 158 0,'0'-3'164'0,"0"-2"59"16,-4 2 5-16,4-2-19 0,-7 3-36 0,7-1-32 0,0 0-20 15,-7 3-12-15,7-2 0 0,0-1-11 0,0 3-12 16,0-3-4-16,0 0 1 0,0 3-4 0,-4 0 7 0,4-2-3 16,0 2 3-16,4 0 4 0,-4 2 4 0,0-2 0 0,0 0 1 15,7 3 11-15,-7 0 20 0,7 0 10 0,-3-1 1 16,-4 1 9-16,7 0 12 0,0-1 12 0,4 3 22 0,-7-2 22 0,3 2 6 16,4 0-10-16,-4 0-17 0,4 1 7 0,0 2-7 15,3 0-12-15,-3-3-17 0,0 3-27 0,0 0-24 0,0-1-19 16,7 1-8-16,0 1-12 0,-7-1-9 0,15 2-9 15,-8-2-2-15,-4-1 4 0,4 2 6 0,8-1 2 0,-4 0 1 16,3-1-6-16,-3 1-3 0,7-3-2 0,-4 0-10 0,4 1-6 16,0 2 2-16,0-5-7 0,0 2-2 0,8-2-5 0,-8 2-2 15,0-3-2-15,0 1 5 0,0 0 1 0,0-1-3 16,0-2-2-16,0 3 0 0,7-3-3 0,-7 0 2 0,0 0-3 16,0-3-1-16,0 3-2 0,8-5-4 0,-8 2-1 15,3-4-3-15,-2 2-2 0,13-6-6 0,-14 2 2 0,0 2 3 16,0-4-3-16,0 4-8 0,0-4 4 0,-7 0-7 15,7 1 1-15,-11-1-1 0,8 1-10 0,-8 2-10 0,4-3-1 16,-11 1-7-16,7-1-15 0,-7 4-5 0,7-4-15 0,-7 0-9 16,3 3-10-16,-3-2-25 0,0 2-30 0,0-2-44 0,-4-1-65 15,4 0-72-15,0 1-63 0,-4 0-29 0,4-1 3 0,0-3-23 16,-4 1-23-16,4 1-27 0,0-2 101 0,-4 1 15 16,4-3-13-16,4 3 13 0,-12-3-1 0,4 3 3 0,-3 0 23 15</inkml:trace>
    <inkml:trace contextRef="#ctx0" brushRef="#br0" timeOffset="2221.815">1537 331 85 0,'0'-5'107'15,"0"2"34"-15,-4-3 5 0,4 4-23 0,0-4-17 0,0 4 6 16,-7-1-4-16,7-2 0 0,-7 3 3 0,7-1-4 0,0 0-7 16,0 1-11-16,0-1-7 0,0-2 1 0,0 5-8 0,-4-3-7 15,4 1-4-15,0 2-5 0,0-3-1 0,0 3-4 0,0-2-2 16,0 2-1-16,0-4 4 0,0 4 5 0,0 0 15 16,0 0 9-16,0 0 14 0,0 4 12 0,0-2 7 0,0 3 40 15,0-2 39-15,0 5 10 0,0 0-3 0,0-1-10 16,0 1-17-16,0 1-21 0,0 1-19 0,0 3-20 0,0 0-17 15,4 3-15-15,-4 0-14 0,0-1-11 0,0 4-11 16,0-1-8-16,7 3-2 0,-7-2-4 0,7 2-4 0,-7 0-4 16,0 0-2-16,0 3 5 0,4 0 2 0,-4 2-4 0,0-2-5 15,0 0 3-15,0 2-5 0,7-2 2 0,-7-1-2 0,0 1 7 16,0-1 2-16,4-1 0 0,-4 1-2 0,0 2-3 0,0-2 2 16,0-3 0-16,0 5-2 0,7-5-2 0,-7-1 1 15,0 2 2-15,7 1 1 0,-7-4-5 0,0 2 2 0,0 2-4 16,0-1-3-16,0 0-1 0,0-3 1 0,0 7-1 15,4-5 3-15,-4-2-2 0,0 4-1 0,0-2 0 0,0 2 0 16,0-1 0-16,0 0 0 0,0 0 3 0,0-3-2 0,0 4-3 16,0-4-2-16,0 1-4 0,0-4-5 0,0 1-2 0,7 0 0 15,-7-3 0-15,0 3 3 0,7-3-2 0,-7-2-1 0,0-1 0 16,0 3 0-16,0-3 0 0,4-2 0 0,-4 4 0 16,7-2 5-16,-7 0-3 0,0 0-2 0,0-2 0 0,0 4 0 15,4-5 0-15,-4 4 2 0,0-4 6 0,0 4-4 16,0-3-8-16,0 0 8 0,0 0-4 0,0 0-9 0,7-3-21 15,-7 3-20-15,0-3-25 0,0 1-31 0,0-1-67 16,7-2-93-16,-7-1-63 0,0 1-90 0,0-1-91 0,0-2-67 16,0 0 98-16,0 0 13 0,0-2 3 0,0-1 22 0,4 3 8 15,-4-2 45-15</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38.222"/>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2A806EA1-31BB-419E-AAAB-BD10F4F56281}" emma:medium="tactile" emma:mode="ink">
          <msink:context xmlns:msink="http://schemas.microsoft.com/ink/2010/main" type="inkDrawing" rotatedBoundingBox="25734,8008 26033,9267 25711,9343 25412,8084" semanticType="callout" shapeName="Other">
            <msink:sourceLink direction="to" ref="{220BE704-4923-4B27-9C1C-C329A853B0D8}"/>
            <msink:sourceLink direction="from" ref="{105CE7C7-6BB0-4E7C-A887-66CE4D292D0E}"/>
          </msink:context>
        </emma:interpretation>
      </emma:emma>
    </inkml:annotationXML>
    <inkml:trace contextRef="#ctx0" brushRef="#br0">3348 507 100 0,'0'-5'87'0,"0"2"16"0,0-2 6 16,0 2-11-16,0 1-18 0,0-1-13 0,0-2-9 0,0 3 6 15,0 2 9-15,0-3 0 0,0 0 3 0,0 1-3 0,0-1-5 16,0 3-6-16,0-2-3 0,0-2-7 0,0 4-2 15,0-2-3-15,0 2 2 0,0 0-1 0,0-3 4 0,0 3 8 16,0 0 0-16,0-3-2 0,0 3 0 0,0 0-1 0,0 0-3 16,0-2 4-16,0 2-5 0,0 0 1 0,0-3-1 0,0 3 1 15,0 0-1-15,0 0-6 0,0 0 0 0,0 0-4 16,0 0-2-16,0-2-2 0,0 2-5 0,0 0-2 0,0 0-3 16,0 0-6-16,0 0-4 0,0 0-2 0,0 0-5 15,0 0 3-15,0 0-7 0,0-3 4 0,0 3 10 0,0 0 8 16,0 0 16-16,0 0 31 0,0 3 43 0,0-3 22 0,4 2 0 15,-4-2-5-15,7 3-4 0,-7-1 3 0,4 1 4 0,-4 0 4 16,7-1-3-16,0 2-6 0,-3 1-7 0,3-3-8 16,-7 4-10-16,4-1-8 0,3 0-1 0,0 0 19 0,-3 3 10 15,3 0 6-15,-3 3 7 0,3-1-6 0,0 1-14 16,-3 1-16-16,3 5-11 0,0-2-14 0,-7 1-5 0,4 0-4 16,3 2-6-16,-7 3-5 0,0-2-1 0,0 4-1 0,0 2-3 15,0-5-2-15,-7 4-2 0,7 2-6 0,-4 1-1 16,-3-4-1-16,0 7-3 0,3-5-5 0,-3 5-5 0,0-1-8 15,-4 0-6-15,7 0-4 0,-3-1-3 0,0-1-2 0,7 2-1 16,-4-3-6-16,4-1 2 0,0 0-3 0,0 0-1 0,0 0 0 16,4 0 3-16,-4 0-1 0,7 0-2 0,0-2 0 15,-3 1 0-15,7-3 0 0,3-1 4 0,-10 2 1 0,10-1-4 16,-3-2 0-16,0 1-1 0,0-1 0 0,0-3 0 0,7-1 3 16,-3 2-5-16,-4-2 4 0,-8-2-1 0,12 0-1 15,-4-2-3-15,-1 2 2 0,1-2 1 0,0-1 3 0,4-2 2 16,-12 0-4-16,5 0-1 0,3-3 3 0,-4 0-1 0,-4 3-2 15,12-5 0-15,-11-1 7 0,6 1-4 0,5 0 1 0,-11-1-4 16,3-2 1-16,4 0-10 0,-4 0-22 0,-3 0-24 16,10 0-34-16,-3-2-58 0,-7 2-86 0,10-3-133 0,-10 0-186 15,7 1-140-15,3-1-174 0,-10-2-39 0,3 2 23 16,0-2 36-16,-3 0 231 0</inkml:trace>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41.47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4DC6772E-A764-4670-8B19-2DFB03889478}" emma:medium="tactile" emma:mode="ink">
          <msink:context xmlns:msink="http://schemas.microsoft.com/ink/2010/main" type="inkDrawing" rotatedBoundingBox="30072,5576 30505,6983 30264,7057 29831,5650" semanticType="callout" shapeName="Other">
            <msink:sourceLink direction="with" ref="{4AFEAFF1-7F67-49F4-8F0F-DEE9BD230B83}"/>
            <msink:sourceLink direction="with" ref="{70198CB7-946F-4BDA-9814-67715B8AAD16}"/>
          </msink:context>
        </emma:interpretation>
      </emma:emma>
    </inkml:annotationXML>
    <inkml:trace contextRef="#ctx0" brushRef="#br0">47 37 172 0,'-7'-2'91'0,"3"2"44"0,4-3 6 0,-7 3-13 0,-1-2 5 15,8 2-6-15,0 0-5 0,-3-3-8 0,3 3-4 0,-7 0-3 16,7 0-3-16,0-3 10 0,0 3 3 0,-4 0 3 0,4 0-7 15,0-2-1-15,0 2-6 0,0-3-7 0,-7 3-5 0,7 0-6 16,0 0-7-16,0-2 6 0,0-2 9 0,0 4 37 16,0 0 37-16,7-2 11 0,-7 2 6 0,0-3-1 0,4 3-6 15,-4-3-5-15,10 3-10 0,-10-2-17 0,15-1-23 16,-11 3-28-16,3-2-24 0,0 2-20 0,4 0-11 0,-7 0-13 16,3 2 0-16,0-2 2 0,4 5 1 0,-7 1-4 0,10 2 2 15,-3 0-4-15,-7 5-8 0,10 2-1 0,-10 4-5 16,10 2-1-16,-10 3-1 0,3 7-1 0,-3 1-5 0,-4 5-3 15,0 3 3-15,7 1-2 0,-14 2 1 0,7 1-2 0,0-1 0 16,0-1-1-16,-4-2 0 0,4-4 0 0,0-2 0 16,0 1 3-16,0-7 5 0,0 4 2 0,0-2 3 0,0-2 1 15,4 1 1-15,-4-3 0 0,14 4-1 0,-14-4 5 0,4 3-3 16,7 0-4-16,4 0-2 0,-12 0 1 0,12 0-5 16,-4 2 0-16,7-1-5 0,-7-2 1 0,-1 1 1 0,1 1-2 15,8-7 3-15,-9 1-3 0,5-1 3 0,-1-2-2 0,1-2 0 16,-4-1-3-16,0-1 1 0,0-4 0 0,3 0 5 0,-10-1-2 15,7-3 0-15,-4 1 0 0,4-2-3 0,-4 0 0 16,-3-3 0-16,10 0 0 0,-10 0-7 0,7-2-23 0,-4 3-26 16,0-6-35-16,-3 3-47 0,10-3-50 0,-10 0-70 15,3-3-98-15,4 3-106 0,-4-6-86 0,4 1 55 0,-7 0-18 16,11 0 9-16,-12-1-13 0,4 1 55 0,1-3 118 0</inkml:trace>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42.68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653BFB9B-D239-4279-9884-515138187B3D}" emma:medium="tactile" emma:mode="ink">
          <msink:context xmlns:msink="http://schemas.microsoft.com/ink/2010/main" type="writingRegion" rotatedBoundingBox="30604,7143 31590,7345 31477,7896 30490,7693"/>
        </emma:interpretation>
      </emma:emma>
    </inkml:annotationXML>
    <inkml:traceGroup>
      <inkml:annotationXML>
        <emma:emma xmlns:emma="http://www.w3.org/2003/04/emma" version="1.0">
          <emma:interpretation id="{4A7F875D-C42C-4949-B354-98E43B4788B4}" emma:medium="tactile" emma:mode="ink">
            <msink:context xmlns:msink="http://schemas.microsoft.com/ink/2010/main" type="paragraph" rotatedBoundingBox="30604,7143 31590,7345 31477,7896 30490,7693" alignmentLevel="1"/>
          </emma:interpretation>
        </emma:emma>
      </inkml:annotationXML>
      <inkml:traceGroup>
        <inkml:annotationXML>
          <emma:emma xmlns:emma="http://www.w3.org/2003/04/emma" version="1.0">
            <emma:interpretation id="{10EED7B9-E6D6-4215-9E9B-CA0D12611475}" emma:medium="tactile" emma:mode="ink">
              <msink:context xmlns:msink="http://schemas.microsoft.com/ink/2010/main" type="line" rotatedBoundingBox="30603,7142 31590,7345 31477,7896 30490,7693"/>
            </emma:interpretation>
          </emma:emma>
        </inkml:annotationXML>
        <inkml:traceGroup>
          <inkml:annotationXML>
            <emma:emma xmlns:emma="http://www.w3.org/2003/04/emma" version="1.0">
              <emma:interpretation id="{4AFEAFF1-7F67-49F4-8F0F-DEE9BD230B83}" emma:medium="tactile" emma:mode="ink">
                <msink:context xmlns:msink="http://schemas.microsoft.com/ink/2010/main" type="inkWord" rotatedBoundingBox="30604,7143 31279,7281 31166,7832 30490,7693">
                  <msink:destinationLink direction="with" ref="{4DC6772E-A764-4670-8B19-2DFB03889478}"/>
                  <msink:destinationLink direction="with" ref="{7910D953-C9EF-46F0-918E-0705617FB276}"/>
                </msink:context>
              </emma:interpretation>
              <emma:one-of disjunction-type="recognition" id="oneOf0">
                <emma:interpretation id="interp0" emma:lang="" emma:confidence="1">
                  <emma:literal/>
                </emma:interpretation>
              </emma:one-of>
            </emma:emma>
          </inkml:annotationXML>
          <inkml:trace contextRef="#ctx0" brushRef="#br0">10 43 204 0,'0'-5'157'15,"0"-1"52"-15,0 4 11 0,-7-3-16 0,7 2-29 16,-4 1-29-16,4-1-23 0,0 0-14 0,0 1-7 0,0-1-15 16,0 1-6-16,0-1-3 0,0 3 6 0,0 0 6 0,0-4 10 15,0 4 0-15,0 0-5 0,0 0-15 0,0 4-17 0,0-4-18 16,0 0-11-16,0 0-12 0,0 3-11 0,0-3-3 0,0 0-16 15,0 2-25-15,0-2-33 0,0 0-41 0,0 3-49 16,0-3-60-16,0 0-72 0,4 0-44 0,-4 0-71 0,7 0-16 16,-7 0 59-16</inkml:trace>
          <inkml:trace contextRef="#ctx0" brushRef="#br0" timeOffset="-247.6166">-8 380 125 0,'7'-5'110'0,"-7"0"63"0,0 2-3 0,0 1-7 0,0-4-1 16,0 4-18-16,4-1-16 0,-4-2-15 0,0 2-6 0,0 3-8 15,7-6 3-15,-7 6-6 0,0-2-11 0,0-1-7 16,0 3 4-16,0-2 10 0,0 2 12 0,0 0 17 0,0 0 17 15,0 0 21-15,0 0 25 0,0 0 74 0,-7 2 26 0,7 1 0 16,0 3-10-16,0-1-16 0,-4 0-23 0,4 0-24 16,0 1-24-16,0 1 2 0,0 1-13 0,0 2-11 0,0-1-19 15,0 1-28-15,0 1-29 0,4-1-22 0,-4 4-19 0,0-1-11 16,7 0-8-16,-7-3-6 0,3 7-6 0,-3-5-5 16,8-1-5-16,-1-1 0 0,-7 1-1 0,11 0-1 0,-11-4-1 0,3 1-2 15,5 0-19-15,-1-3-21 0,-3-2-25 0,3-1-44 16,-3 2-50-16,10-4-51 0,-10 0-68 0,10-4-33 0,-10 2-50 15,3-3-68-15,-3-1-61 0,10 1-12 0,-14-5 75 16,4 2 3-16,3-6 5 0,-3 4 27 0,-4-3 1 0,0-2 34 16,0-2 71-16</inkml:trace>
          <inkml:trace contextRef="#ctx0" brushRef="#br0" timeOffset="678.4342">373 404 87 0,'-7'5'118'0,"3"-2"49"0,4 0 1 16,0-3-24-16,0 2-7 0,0 1-18 0,-7-1-19 15,7-2-7-15,0 3-3 0,0-1 3 0,-8-2-3 0,8 3 0 16,0-3 6-16,8 0-1 0,-8 3 0 0,7-3 5 0,-7 2 1 16,0-2 3-16,4 0 7 0,3 0 11 0,-7 3 7 0,3-3 7 15,-3 0 4-15,8 2 51 0,-1-2 25 0,4 0 20 0,-8 0 20 16,5 4 5-16,-1-1-14 0,-3-3-42 0,7 0-47 15,3 2-43-15,-10-2-37 0,10 0-27 0,-3 0-13 16,-7 3-10-16,10-3-13 0,-3 0-5 0,-7 2-4 0,10-2-4 16,-10 0-12-16,3 0-20 0,4 0-31 0,-4 0-39 0,-3 0-51 15,10 0-56-15,-10-2-68 0,3-1-67 0,-3 3-75 0,3-2-1 16,1-5 29-16,-5 5-17 0,-3-3-1 0,7 2 21 0,-3-2-3 16,-4 2 33-16,0-2 72 0</inkml:trace>
        </inkml:traceGroup>
        <inkml:traceGroup>
          <inkml:annotationXML>
            <emma:emma xmlns:emma="http://www.w3.org/2003/04/emma" version="1.0">
              <emma:interpretation id="{DF6309D9-4D10-4869-B986-43F5EBCC87C5}" emma:medium="tactile" emma:mode="ink">
                <msink:context xmlns:msink="http://schemas.microsoft.com/ink/2010/main" type="inkWord" rotatedBoundingBox="31082,7398 31559,7496 31485,7854 31009,7757"/>
              </emma:interpretation>
              <emma:one-of disjunction-type="recognition" id="oneOf1">
                <emma:interpretation id="interp1" emma:lang="" emma:confidence="0.5">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5">
                  <emma:literal>( .</emma:literal>
                </emma:interpretation>
                <emma:interpretation id="interp5" emma:lang="" emma:confidence="0">
                  <emma:literal>( l</emma:literal>
                </emma:interpretation>
              </emma:one-of>
            </emma:emma>
          </inkml:annotationXML>
          <inkml:trace contextRef="#ctx0" brushRef="#br0" timeOffset="1466.6173">769 559 105 0,'0'0'107'15,"7"-2"53"-15,0-1 8 0,-7 3-11 0,4-2 7 16,3-1-13-16,-7 3-14 0,0-2-17 0,4 2-12 0,-4-3-11 16,0 3 0-16,0-3-5 0,0 3-8 0,7 0-8 0,-7-2-12 15,7 2-13-15,-7-4-10 0,0 4-12 0,0-2-6 0,4-1 1 16,-4 1-4-16,0-4-1 0,0 4 0 0,7-1 4 16,0-2 3-16,-7 2 3 0,0-2 4 0,4 0 4 0,3 3-1 15,-7-4 0-15,0 0-5 0,4-2 3 0,-4 3-3 0,0 0 1 16,7-3 0-16,-7 3 6 0,7-2 7 0,-7-2 10 15,4 4 12-15,-4-3 8 0,7 0 33 0,-7 3 3 0,0-3 0 16,0 3 4-16,4-4 3 0,-4 4 4 0,0 0-2 16,0 0-2-16,0 0-5 0,0 2-7 0,0-2-16 0,7 2-3 15,-7-2-11-15,0 3-5 0,0-1-7 0,0 0-5 0,0 1 0 16,0-2 4-16,0 4 5 0,0 0 6 0,0-2-1 0,0 2-4 16,0 2 12-16,0-2-8 0,-7 0 1 0,7 4-2 0,0-2-1 15,0 1-4-15,0 0-2 0,0-1-4 0,0 3 0 16,0-2-1-16,-4 2 7 0,4 0 8 0,0 0-2 0,0 3-6 15,0-3-8-15,0 4-2 0,0-1-5 0,0 0-5 16,0-1-9-16,0 1 0 0,0 2-6 0,0-1-1 0,0 1-1 16,0 1-11-16,0-1-2 0,0 4-5 0,0-4 0 0,0 3-9 15,0-2 1-15,0 0 2 0,0 2-9 0,0-3 2 16,0 3-14-16,0-3-25 0,0 2-30 0,0 0-29 0,0-4-41 16,0 3-44-16,0 0-43 0,0-3-60 0,0-1-40 0,4 1-45 15,-4 2-62-15,0-4-82 0,0 2-27 0,0-3 64 16,0 1-10-16,0-1 14 0,0 0-4 0,7-2 50 0,-7-1 77 15</inkml:trace>
          <inkml:trace contextRef="#ctx0" brushRef="#br0" timeOffset="912.442">511 354 178 0,'0'-2'155'0,"-4"2"53"0,4 0 5 0,-11 0-7 0,11 0-30 16,-7 0-26-16,0 0-15 0,7 0 12 0,-4 0 11 0,4 2 4 15,0-2-4-15,-7 0-3 0,7 3 1 0,-4-1-6 16,4 1 2-16,0 2 34 0,-7-2 37 0,0 4 8 0,7-1-19 15,0 1-28-15,-4 2-43 0,4 1-42 0,0-2-32 16,0 2-24-16,-7 3-29 0,7-1-48 0,-7 1-67 0,7-1-74 16,0-1-79-16,0 0-77 0,0 2-8 0,0-3 16 0,7 1-2 15,-7 0-15-15,7-1 20 0,-7 1 18 0,4-4-4 16,-4 1 34-16,7 1 17 0,0-1 46 0</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15.31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7910D953-C9EF-46F0-918E-0705617FB276}" emma:medium="tactile" emma:mode="ink">
          <msink:context xmlns:msink="http://schemas.microsoft.com/ink/2010/main" type="inkDrawing" rotatedBoundingBox="27813,5205 30232,5618 30179,5931 27759,5519" semanticType="callout" shapeName="Other">
            <msink:sourceLink direction="with" ref="{4AFEAFF1-7F67-49F4-8F0F-DEE9BD230B83}"/>
            <msink:sourceLink direction="with" ref="{70198CB7-946F-4BDA-9814-67715B8AAD16}"/>
          </msink:context>
        </emma:interpretation>
      </emma:emma>
    </inkml:annotationXML>
    <inkml:trace contextRef="#ctx0" brushRef="#br0">5617-2145 156 0,'-4'2'114'0,"4"-2"56"0,-7 3-8 16,0-3-3-16,7 0 3 0,-4 0-8 0,-3 3-12 16,3-3-6-16,4 0-7 0,-7 0 11 0,0 0-9 0,7 0-11 15,-4 0-16-15,4 0-26 0,0 0-19 0,0-3-14 16,0 3-6-16,-7 0-4 0,7 0 1 0,7-3 0 0,-7 3 6 15,0-5 0-15,4 5 5 0,-4-5 8 0,7 3 10 0,0-1 9 16,4 0 10-16,-7-3 38 0,3 4 36 0,4-4 19 0,0 4 17 16,3-3 14-16,1 2 12 0,3-2 14 0,7 0 8 15,-3 0-13-15,4-1-23 0,3 1-8 0,3-1-35 0,-3 1-38 16,15 0-31-16,3 0-26 0,0 0-22 0,-3-1-13 0,10 1-12 16,-3 0-7-16,4 2-4 0,-5 1-6 0,-2-1 1 15,-1 3-3-15,7 3-6 0,-21-1 3 0,10 1 4 0,-3 2-1 16,-3 3-2-16,-8 0 0 0,0-1-4 0,-7 5 3 15,7-2 4-15,-4 3-1 0,-3-3-2 0,-4 3 0 0,7 4 0 16,-10-2 2-16,3 1 2 0,7 0 8 0,-6 0 2 0,-5 3 8 16,12-4 2-16,-8 3 4 0,-4 1 2 0,4-1-4 0,0 0 6 15,1 1 1-15,-1-3-1 0,4-1-1 0,-4 2-5 16,0-2 7-16,4-2-3 0,-4 1-2 0,7-1-6 0,-7-3-5 16,4 1-1-16,0-1-5 0,3-1-1 0,-3-2-5 15,7-1 2-15,0 1 0 0,15-4-2 0,-15 0 1 0,3-3 2 16,12 0 1-16,-11-3 4 0,10 3 1 0,-3-3 1 0,0-2 4 15,-4 3-1-15,1-1 0 0,-5 0-6 0,-3 3 2 16,0-2 1-16,4-1-5 0,-11 3 2 0,0 0-7 0,-4-2 4 0,0 2-5 16,-7-3 0-16,7 3-2 0,-7 0 2 0,3 0 0 15,-10-2 0-15,3 2 5 0,-3 0 5 0,3-4 2 0,1 4 8 16,-5 0-4-16,-3 0-3 0,7 0-2 0,1 0 1 16,-8 0-7-16,3 0-3 0,5 0-4 0,-8 0 2 0,3 0-4 15,-3 0 5-15,7 0 0 0,-7 0-4 0,8 0-10 0,-8 0-12 16,3-3-16-16,5 3-24 0,-8-2-37 0,3-1-51 15,-3-2-71-15,15 3-95 0,-15-4-118 0,3 1-50 0,-3 0-96 16,11-3-127-16,-11 1 64 0,0-2-2 0,8 1 21 0,-8-2 29 16,0-1 138-16</inkml:trace>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39.458"/>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04DFBEB4-241F-4DFE-87D9-A1CC34A3C370}" emma:medium="tactile" emma:mode="ink">
          <msink:context xmlns:msink="http://schemas.microsoft.com/ink/2010/main" type="inkDrawing" rotatedBoundingBox="26374,9066 26407,9142 26396,9147 26364,9071" shapeName="Other">
            <msink:destinationLink direction="to" ref="{0DC67215-2E7A-40BC-8781-0599EE860B4C}"/>
          </msink:context>
        </emma:interpretation>
      </emma:emma>
    </inkml:annotationXML>
    <inkml:trace contextRef="#ctx0" brushRef="#br0">87-253 239 0,'0'-6'184'0,"0"1"46"0,-7 0 23 16,7 0-21-16,0 0-26 0,-7 2-2 0,7-2 16 0,0 2 9 15,0 1 4-15,0-1 1 0,-4 0-5 0,4 1 73 0,0-1 9 16,-7 3-17-16,7-3-25 0,0 0-33 0,0 3-38 0,0 0-39 15,0-2-36-15,0 2-36 0,0 0-32 0,-4 0-21 0,4-3-22 16,0 3-42-16,0-3-66 0,0 3-89 0,0 0-113 16,0 0-142-16,0-2-174 0,0-1 33 0,4 3-71 0,-4-2-10 15,0-1 41-15,0-2 237 0</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39.21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0DC67215-2E7A-40BC-8781-0599EE860B4C}" emma:medium="tactile" emma:mode="ink">
          <msink:context xmlns:msink="http://schemas.microsoft.com/ink/2010/main" type="inkDrawing" rotatedBoundingBox="26397,9392 26437,9771 26322,9783 26282,9404" semanticType="callout" shapeName="Other">
            <msink:sourceLink direction="to" ref="{04DFBEB4-241F-4DFE-87D9-A1CC34A3C370}"/>
            <msink:sourceLink direction="from" ref="{105CE7C7-6BB0-4E7C-A887-66CE4D292D0E}"/>
          </msink:context>
        </emma:interpretation>
      </emma:emma>
    </inkml:annotationXML>
    <inkml:trace contextRef="#ctx0" brushRef="#br0">11 28 239 0,'0'-5'177'0,"0"3"40"0,4-3 27 0,-4 2-19 0,0 0-29 15,0 1-14-15,0-1 17 0,0 1 6 0,7 2 5 0,-7-3-2 16,0 3-3-16,0 0-2 0,0 0 67 0,0 3 12 15,0-1-7-15,-7 1-7 0,7-1-12 0,0 4-9 0,0-1-18 16,0 2-11-16,0-1 5 0,0 2-16 0,-4 3-24 0,4-1-37 16,0 0-22-16,0 4-30 0,-7 2-16 0,7-1-16 15,-4 2-11-15,4-2-8 0,0 1-7 0,0 3-8 0,0-4-5 16,0 3-6-16,0-1-5 0,0-2-4 0,0 1-3 0,0-3 5 16,0 0-8-16,4 0 0 0,-4-2 1 0,7-1 2 15,-7-1-3-15,4-2 1 0,-4 1 5 0,0 0-9 0,7-3-19 16,0 0-23-16,-3 0-31 0,-4-2-42 0,7 1-52 0,-3-4-67 15,3 0-74-15,0-4-50 0,-3 1-28 0,3 1-61 0,-3-3-66 16,3 0-12-16,0-3 78 0,-3 0 19 0,3-2 17 16,0-2 32-16,-3-1 0 0,-4 3 46 0,7 0 58 0</inkml:trace>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6:05.281"/>
    </inkml:context>
    <inkml:brush xml:id="br0">
      <inkml:brushProperty name="width" value="0.07" units="cm"/>
      <inkml:brushProperty name="height" value="0.07" units="cm"/>
      <inkml:brushProperty name="color" value="#177D36"/>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AA44E166-9139-4E24-ADA1-130CC761DE96}" emma:medium="tactile" emma:mode="ink">
          <msink:context xmlns:msink="http://schemas.microsoft.com/ink/2010/main" type="writingRegion" rotatedBoundingBox="23042,5460 23460,9033 22839,9106 22421,5533"/>
        </emma:interpretation>
      </emma:emma>
    </inkml:annotationXML>
    <inkml:traceGroup>
      <inkml:annotationXML>
        <emma:emma xmlns:emma="http://www.w3.org/2003/04/emma" version="1.0">
          <emma:interpretation id="{30C91025-DB91-42F7-934F-E00420531115}" emma:medium="tactile" emma:mode="ink">
            <msink:context xmlns:msink="http://schemas.microsoft.com/ink/2010/main" type="paragraph" rotatedBoundingBox="23042,5460 23460,9033 22839,9106 22421,5533" alignmentLevel="1"/>
          </emma:interpretation>
        </emma:emma>
      </inkml:annotationXML>
      <inkml:traceGroup>
        <inkml:annotationXML>
          <emma:emma xmlns:emma="http://www.w3.org/2003/04/emma" version="1.0">
            <emma:interpretation id="{7E1F5D1A-C8C3-4D85-A7CC-EC0E9CD4F7E9}" emma:medium="tactile" emma:mode="ink">
              <msink:context xmlns:msink="http://schemas.microsoft.com/ink/2010/main" type="line" rotatedBoundingBox="23042,5460 23460,9033 22839,9106 22421,5533"/>
            </emma:interpretation>
          </emma:emma>
        </inkml:annotationXML>
        <inkml:traceGroup>
          <inkml:annotationXML>
            <emma:emma xmlns:emma="http://www.w3.org/2003/04/emma" version="1.0">
              <emma:interpretation id="{0DF202A1-890E-4EB0-9A23-9A5037BF1BC9}" emma:medium="tactile" emma:mode="ink">
                <msink:context xmlns:msink="http://schemas.microsoft.com/ink/2010/main" type="inkWord" rotatedBoundingBox="23042,5460 23307,7724 22686,7797 22421,5533"/>
              </emma:interpretation>
              <emma:one-of disjunction-type="recognition" id="oneOf0">
                <emma:interpretation id="interp0" emma:lang="" emma:confidence="1">
                  <emma:literal/>
                </emma:interpretation>
              </emma:one-of>
            </emma:emma>
          </inkml:annotationXML>
          <inkml:trace contextRef="#ctx0" brushRef="#br0">-185 201 21 0,'0'-7'36'0,"0"4"12"0,-7-2 1 0,7-1-2 15,0 3-4-15,0-2-7 0,-7 2 4 0,7 1-3 16,0-1-5-16,0 1-4 0,0-1-5 0,0 1-4 0,0 2-1 16,0-6-5-16,0 6-1 0,0-2-1 0,0-1 1 15,0 3 0-15,0-2 0 0,0 2 0 0,0-3 0 0,0 3 0 16,0-3 2-16,0 3 0 0,0 0 1 0,0 0 0 0,-4-3-2 16,4 0-2-16,0 3-1 0,0-2 1 0,0 2-2 0,0-3 0 15,0 3 0-15,0-2-3 0,0 2 1 0,0 0 1 16,0-3-2-16,0 3 4 0,0 0 3 0,0 0-2 0,0-3 4 15,0 3-1-15,0 0 2 0,0 0 0 0,0-2 3 0,0 2 0 16,0-3 2-16,0 3 0 0,0 0 2 0,0 0-4 16,0-2 1-16,0 2-2 0,0 0 1 0,0-3 0 0,0 3-1 15,0 0-2-15,0-3-2 0,0 3 1 0,0 0-4 0,0-2 1 16,0 2-1-16,0 0-1 0,0-3 1 0,0 3 0 0,0 0 2 16,0 0-3-16,0-2 1 0,0 2-1 0,0 0-1 15,0 0 2-15,0-3-4 0,4 3-2 0,-4 0 1 0,0 0 3 16,0 0-2-16,0 0-2 0,0 0 3 0,0 0 1 0,0 0 1 15,0 0-2-15,0 0 0 0,0 0 0 0,0 0-2 16,0 0 0-16,0 0 0 0,0 0-1 0,7 0-2 0,-7 0-1 16,0 0 0-16,0 0 0 0,7 0 2 0,-7 0-1 0,0 3 1 15,0-3 0-15,0 0 0 0,0 2-1 0,0-2-1 16,0 0 3-16,0 0-3 0,4 3 2 0,-4-1 1 0,0-2 1 16,0 3 0-16,0-3 0 0,7 3 3 0,-7-1-2 0,0 1-4 15,0-1 2-15,0 1 1 0,0 0-1 0,0-1-1 16,0 1 1-16,4-1 0 0,-4 4 0 0,0-3 2 0,0 0 1 15,0 2-1-15,0-3 0 0,0 4 3 0,0-4-1 16,0 3 0-16,7-2-2 0,-7 2 4 0,0 0-4 0,0 0 5 16,7-1 0-16,-7 1 0 0,0 0 0 0,0 0 0 0,0 1 0 15,0-4 1-15,0 3-1 0,0 3-1 0,0-3 2 0,4 0 1 16,-4 1-1-16,0 0 0 0,0-1-3 0,0 0 0 0,0 3-1 16,0-3-1-16,0 0 0 0,7 3-3 0,-7-2 0 15,0-1 1-15,0 3 0 0,0-3-3 0,4 3 3 0,-4-1 0 16,0-1-2-16,0-1 3 0,0 4 2 0,0-4-1 15,0 0 3-15,0 0-4 0,0 3 2 0,0-3 3 0,0 0-5 16,7 0 1-16,-7 4 4 0,0-1-2 0,0-1-2 0,7-1-1 16,-7 1 2-16,0-1 0 0,0 1 1 0,0-1 0 0,0 2-2 15,0 0 0-15,0-3 1 0,0 3 1 0,4 0-3 16,-4-1 2-16,0 2 1 0,0-1-4 0,0-1 0 0,0 1 0 16,0-3 1-16,7 3 0 0,-7 1-2 0,0 1 2 0,0-2-3 15,0-3 1-15,4 5 3 0,-4-4-5 0,0 2-1 16,0 3 3-16,0-4 1 0,0 1-1 0,0 0-1 0,0 2 2 15,7-1-2-15,-7-1 3 0,0-1 1 0,7 1 1 16,-7 2-2-16,0-2 0 0,0 4 1 0,0-5 0 0,0 1-1 16,4 2-1-16,-4-2-1 0,0 3 0 0,0-3-2 0,0 2 3 15,0-2-2-15,0 0 3 0,0 1-2 0,7-2-1 16,-7 1-1-16,0-3 4 0,0 3-1 0,8 0 1 0,-8 0 0 16,0 0-1-16,0 0 1 0,0 0-3 0,0-1 1 0,0 1-1 15,0-3-2-15,0 3-1 0,0 1-1 0,0-1 1 0,0-1 1 16,0 1-1-16,0 0 0 0,0 0 0 0,0 0-1 15,0 0 0-15,0 0 0 0,0 0 0 0,0-1 0 0,0 1 3 16,0 3 1-16,0-3 0 0,0 0-2 0,0 0-1 0,0-1 5 16,0 5-4-16,3-5-2 0,-3 1 0 0,0-3 0 15,0 3 0-15,7 0 1 0,-7-1 0 0,0 2-1 0,0-1 0 16,0 0 0-16,0-1 0 0,0 1 0 0,0 0 2 0,4 1-1 16,-4-2-1-16,0 1 1 0,0 2 2 0,0-2 3 15,0 0-4-15,0 1 3 0,0-2-3 0,0 1 0 0,7 2-1 16,-7-2 1-16,0 0-2 0,0 1 1 0,8-2 1 0,-8 1-2 15,0 0 0-15,0 0 1 0,0-1 1 0,0 2-2 16,0-1 3-16,0 0 0 0,0-1 0 0,0 1-1 0,0-3 2 16,0 7 1-16,0-7 0 0,3 2-1 0,-3 1 5 0,0 0 0 15,0 0 0-15,0-1 1 0,0 2 1 0,0-4-2 16,0 3-1-16,7 0 0 0,-7 0 0 0,0-1-1 0,0 2-2 16,4-1 2-16,-4 0-2 0,0-1 3 0,0 1-2 0,0-3 2 15,0 4 0-15,7-4 6 0,-7 3-3 0,0-3 4 16,0 0 4-16,8 0 2 0,-8 0 3 0,0 3 3 0,0-3-3 15,0-1-2-15,0 1-1 0,0 0-1 0,0 0 0 0,0-2 2 16,3 2 2-16,-3 0 9 0,0 0 2 0,0-2 1 16,0 2-4-16,0 0-1 0,0 2 0 0,0-5-5 0,0 3-3 15,7 0-7-15,-7 1-3 0,0-4-4 0,0 1-2 0,8 2-1 16,-8-3-1-16,0 1 3 0,0 2-7 0,0-5-2 0,0 3-16 16,0 0-26-16,0-3-38 0,0 0-31 0,0 0 0 15,0-6-24-15,3 4-28 0,-3-4-39 0,0-1-48 0,0 2-45 16,0-6 4-16,0 4-20 0,0-7-8 0,-3 3 6 15,3-4 64-15</inkml:trace>
          <inkml:trace contextRef="#ctx0" brushRef="#br0" timeOffset="5718.2668">-174-491 145 0,'0'-5'85'0,"0"-2"36"15,0 2-6-15,0 3-16 0,0-3-20 0,0 2-11 16,0 0 10-16,0 1 3 0,0-1 0 0,0 3-2 0,0-2-3 15,0-1-1-15,0 3-2 0,4 0-2 0,-4 0-3 0,0 0-5 16,0 0-2-16,0 0 11 0,0 3 1 0,7-3-4 0,-7 2-3 16,7 1-6-16,-7-1 1 0,0 1-4 0,4 0 2 15,-4-1-5-15,0 3-4 0,7-2 0 0,-3 2-4 0,-4 1-1 16,7-1 1-16,0 1 1 0,-7 1-1 0,4-2-6 0,3 3-2 16,-3 0-3-16,-4 3-2 0,14-3-3 0,-14 2-4 15,4 1-1-15,11 2 2 0,-15 0 0 0,10-2-1 0,-6 2-1 16,3 0 1-16,1 0 4 0,-5 0 10 0,4 0-1 0,-3 1 5 15,11-1-4-15,-12 0-2 0,4 0 1 0,1-2-2 16,-5 2 0-16,5-3-1 0,-5 3-4 0,5-1-1 0,-1-2-2 16,-4 0-3-16,5-2-5 0,-5 2-6 0,5 2-2 0,-1-2-3 15,-4 0-5-15,5-2-2 0,-5 2-2 0,5 2-1 16,-1-5 0-16,-4 4 0 0,5-4 0 0,-1 1 0 0,4 0 0 16,-11 1 2-16,4-2 0 0,10 1-2 0,-14-3 0 15,4 3 0-15,3 0 0 0,-3-3 2 0,10 4 1 0,-14-2-1 16,4-1 2-16,3 1-4 0,0-1 3 0,-3 1-2 0,3 2-1 15,-3-4-2-15,-4 3 2 0,7-3-3 0,0 0 1 0,-7 3 2 16,4-3-5-16,3 0-6 0,-3 0-6 0,-4-1-6 16,0 1-15-16,7 0-11 0,0 0-13 0,-7-2-14 0,4 0-17 15,-4 2-23-15,7-3 14 0,-7 1-6 0,4 0-10 0,-4-1-13 16,7 1-22-16,-7-1-23 0,7 1-28 0,-7 0-32 16,0-3-4-16,4 3-25 0,-4-3-30 0,0 0-5 0,0 0 21 15</inkml:trace>
          <inkml:trace contextRef="#ctx0" brushRef="#br0" timeOffset="1772.1905">0 87 12 0,'8'-7'58'0,"-8"2"15"0,0-1-4 16,0 1-6-16,0 3-3 0,0-4-8 0,0 1-10 15,0 3-8-15,3-1-7 0,-3-2-3 0,0 1-3 0,0 2-3 16,0-1 1-16,0 1-1 0,0-1 0 0,0 1-2 0,0-1 0 16,0 0-1-16,0 1 0 0,0-1-1 0,0 3 2 0,0-2-3 15,0-1 1-15,0 3 1 0,0-3 5 0,0 3 1 0,0-2 2 16,0 2 0-16,0 0 0 0,0-3 0 0,0 3 1 16,0 0 0-16,0 0 1 0,0 0-3 0,0 0 1 0,0-2 2 15,0 2 0-15,0 0-1 0,0 0 0 0,0 0 0 16,0 0 5-16,8 0-3 0,-8 2 6 0,0-2-3 0,0 0 4 15,7 0 0-15,-7 3 2 0,0-1 2 0,0-2-4 0,0 3-3 16,0 2-2-16,0-5-3 0,0 5 0 0,0 1 1 0,3-4 3 16,-3 3 1-16,0 0 4 0,0-1 1 0,8 4-1 15,-8-3-2-15,3 3 1 0,-3-1 2 0,0 1-4 0,0-3 4 16,0 4-5-16,8 1 0 0,-8-2-2 0,7 2 0 16,-7-2 0-16,0 6-4 0,0-4 1 0,0 3-3 0,3-2 0 15,-3 2-4-15,0 0-1 0,0-2 0 0,8 2-2 16,-8 0-2-16,3 0 1 0,-3 0-5 0,0-2 2 0,0 3-4 15,8-7 1-15,-8 6-1 0,0-3 1 0,7 1-1 0,-7 0 1 16,0-1-1-16,0 1 1 0,3-1-2 0,-3 1 0 0,0 0 3 16,0-1 0-16,8 0 2 0,-8 1 0 0,7 0-1 0,-7 2 2 15,0-3 0-15,0 1 0 0,0 2 0 0,4-2 4 16,-4 2-1-16,7 0 4 0,-7 0-3 0,0 0 0 0,0 0 0 16,4 0-2-16,-4 1 1 0,0-1-6 0,0 0 3 15,7 1-1-15,-7-1-1 0,7 0 1 0,-7-1 0 0,0 2 0 16,0-1-2-16,0-2 1 0,4 1 2 0,-4 2-4 0,0-3 1 15,0 2-3-15,7 0 1 0,-7-2 0 0,0 2 3 0,0-3-4 16,4 0 6-16,-4 4-1 0,0-3 1 0,0 1 4 0,0-4 0 16,0 5 1-16,0-2 3 0,0 0-1 0,7-3 3 15,-7 2-2-15,0 1 1 0,0-1-5 0,7-2-1 0,-7 3-3 16,0-4-5-16,0 1 4 0,0 3-4 0,0-3-1 16,0 2 0-16,0-2-2 0,0 0-5 0,4 1 1 0,-4-2 1 15,0 4-1-15,0-4 3 0,0 1 1 0,0 0-1 16,7 3-3-16,-7-6 0 0,7 3 0 0,-7 0-3 0,0 0 4 15,0-1 1-15,4 2-2 0,-4-1 0 0,0 0 0 0,0-1 0 16,7-2 0-16,-7 3 1 0,0 0 1 0,0 1-2 0,0-2 0 16,0 1 0-16,4 0 0 0,-4 0 0 0,0-1 2 0,0 2 0 15,0-4 4-15,0 3-4 0,0 0 1 0,0-1-2 16,0-1-1-16,7 1 3 0,-7 0 1 0,0 0-3 0,0 1-1 16,7-3 0-16,-7 0 0 0,0 3 0 0,0-3-2 15,0 0 2-15,0 4 2 0,0-4-2 0,0 0 0 0,0 3 0 16,4-3 0-16,-4 1 0 0,0 1 0 0,0-2 0 0,7-1 0 15,-7 1 3-15,0 0-2 0,0 3 0 0,0-3-1 16,0 0 3-16,0 1-2 0,0-1 0 0,4 0 0 0,-4 1-1 16,0-1 0-16,0 0 0 0,0 1 0 0,0-4 0 0,0 3 0 15,0 0 4-15,0 1-4 0,0-4 2 0,0 3-2 16,0 1 0-16,0-3-3 0,0 2 2 0,0 0 1 0,0 1 0 16,0-1 0-16,7 0 0 0,-7 0-3 0,0 0 3 0,0 0 0 15,0 2 0-15,0-2 1 0,0 0 3 0,7 0-4 16,-7 0 2-16,0 0-2 0,0 0 3 0,0 1-5 0,0-1-2 0,0 1 3 15,0-1 1-15,0 0 0 0,0-2 2 0,0 2 3 16,0 0-7-16,0 0 1 0,0-2 4 0,0 2 0 0,0 0-2 16,0 1-1-16,0-3 0 0,0 2 0 0,0 0 0 15,0-2 0-15,0-1 0 0,0 4 0 0,0-4 0 0,0 1 0 16,0-1 0-16,0 1-2 0,0 0 2 0,0-1 0 16,0 1 2-16,0-1-2 0,0-2 0 0,0 4 0 0,0-2 0 15,0 1 0-15,0 0 0 0,0-1 0 0,0 1 0 0,0-1 0 16,0 1 0-16,0-1 0 0,0 1 0 0,0 2 0 0,0-2 0 15,0-1 0-15,0 1 0 0,0 2 0 0,0-2 0 0,0-1 0 16,0 2 0-16,0-2 0 0,0 4 0 0,0-4 2 16,0-2-1-16,0 3-2 0,0-1-16 0,0-2-10 0,0 3-11 15,0-3-17-15,0 0-7 0,4-3 5 0,-4 3-5 16,0-2-6-16,0-1-7 0,0 1-5 0,0-4-2 0,0 4-5 16,0-2 0-16,0-1 1 0,0 3 2 0,0-1-4 0,0 0 0 15,0 1-5-15,0-1-4 0,0 1 0 0,0-1 13 0,0 0 2 16,0 3 2-16,0-2-4 0,0 2-5 0,0-3-12 15,-4 1-9-15,4-1-15 0,0 1 8 0,0 2-5 0,0-6-15 16,-7 6-4-16,7-2 6 0</inkml:trace>
          <inkml:trace contextRef="#ctx0" brushRef="#br0" timeOffset="4379.5061">-210-396 3 0,'0'-6'4'16,"7"3"-1"-16,-7-2-1 0,0 0 1 0,0 2 3 0,0 0 1 16,0 1 3-16,0-1 7 0,0-2 3 0,4 5 5 15,-4-5 2-15,0 5 4 0,0-3 0 0,0 1 0 0,0-1-3 16,0 1-5-16,0-2-3 0,0-1 1 0,7 2-2 0,-7 1-2 16,0-1-2-16,0 1-2 0,0-1 0 0,0 0-2 0,0-2 2 15,0 3 1-15,0-1-1 0,0 1 2 0,0-1 1 0,0 0 2 16,0 1 0-16,0-1 1 0,0 1 2 0,0-2 2 15,0 1-1-15,0 3-1 0,0-2-1 0,0 2 2 0,0-3 0 16,0 3 5-16,0-2-2 0,0-1 11 0,0 3 2 16,0 0-2-16,0-2 2 0,0 2 2 0,0-3 2 0,0 3-1 15,0 0 1-15,0 0-1 0,0-3-1 0,0 3-3 0,0 0-3 16,0 0-2-16,0 0-1 0,0 0-7 0,0 0 0 0,0 0 1 16,0 0 0-16,0 0 5 0,0 0 2 0,0 0 0 15,0 0 4-15,0 0 0 0,0 0 3 0,0 0 6 0,0 0 1 16,0 3 3-16,0-3-3 0,0 0 0 0,0 3-6 15,0-3 0-15,0 2 0 0,0-2-3 0,0 3 1 0,0-1-2 16,-7 1-2-16,7-1-3 0,0 1-3 0,0 1-5 16,0 1 1-16,0 0-3 0,0 0 3 0,0 0 2 0,0 0-3 0,-4 1 3 15,4 1 2-15,0 1 1 0,0 1 0 0,-7-1 3 16,7 2 0-16,0-2 0 0,-7 2 2 0,7 1 1 0,0 0-2 16,0 1-1-16,-4-1 2 0,4 0-3 0,-7 2-1 0,7-3-2 15,-4 1 0-15,4 3-4 0,0-2-1 0,-7-1 5 16,7-1-3-16,-7 3-3 0,7-2-4 0,-4 0-1 0,4 2-1 15,-7-1-4-15,3-3-2 0,4 4-3 0,-7-3-3 16,-1 1-2-16,8-4-1 0,0 5-1 0,-3-4 3 0,3 2-2 16,0-2-1-16,-7-1 0 0,-1 2 0 0,8 1 0 0,0-2 0 15,-3 0 0-15,-5 0 0 0,8-1 0 0,0 2-11 0,-3-4-6 16,3 3-13-16,0 0-18 0,-7-1-4 0,7 1 2 16,-8-3-11-16,8 4-12 0,-3-4-17 0,3 0-18 0,-8 1-22 15,8-4-24-15,0 3-24 0,-3 1-32 0,3-4-5 0,0 3 3 16,-7-2-3-16,7-1-7 0,-8 2 19 0,8-1 1 15,-3-1 16-15,3 1 17 0</inkml:trace>
          <inkml:trace contextRef="#ctx0" brushRef="#br0" timeOffset="4909.6882">-355 51 51 0,'-8'3'91'0,"8"-1"12"0,-3 1 18 0,3 0-16 0,0-3-19 15,0 2-18-15,0-2-8 0,0 3-1 0,0-1 6 16,0-2 0-16,0 3 1 0,0 0-1 0,0-1-1 0,0 1 0 16,0-1-4-16,0-2-1 0,0 5-6 0,0-1-1 0,0-1-5 15,0-1-3-15,3 1-1 0,-3-1-4 0,8 1 4 16,-8-1-2-16,0 1 2 0,0 2 0 0,3-2 3 0,-3-1 9 16,0 1 4-16,0 0 0 0,8-1 2 0,-1 3-3 0,-7-2-3 15,0 0-1-15,3 3-5 0,-3-4 0 0,0 3-3 16,8-2-6-16,-5 2-3 0,-3-2-3 0,8 2 2 0,-1-3 0 15,-7 4-5-15,3-4 1 0,5 3 1 0,-5-1-1 0,-3 1 1 16,15 0-2-16,-15 0 1 0,3-2-1 0,5 2 1 0,-1-2 1 16,-3 2 8-16,3-3 5 0,-3 4 1 0,3-4 3 0,0 3-2 15,-3-1-2-15,3-2-2 0,-3 1 1 0,3 0 6 16,0 2 7-16,-3-3-2 0,3 1-2 0,0 2-3 0,4-2-3 16,-7-1 0-16,3 3 0 0,0-2-4 0,-3-3-1 15,7 5-5-15,-4-5-5 0,0 3 0 0,-3-1-4 0,7-2 1 16,-4 4-4-16,0-4-5 0,-3 0-1 0,11 0-5 15,-12 0-2-15,8 0-3 0,-4-4-2 0,1 4-1 0,-5-2-5 16,8-1-2-16,-4 1 0 0,1-1 0 0,-5 0 0 0,4 1 0 16,1-1 0-16,3-2 0 0,-8 0 4 0,5 2-4 0,-1 1 0 15,-4-3 0-15,8 2 0 0,-3-2-2 0,-1-1 0 0,4 1 2 16,-8 2 2-16,12-5-2 0,-12 3 0 0,5 3-2 16,-1-4 2-16,4-1-2 0,-7 1-10 0,3 0-5 0,0 1-8 15,4 0-4-15,-7 0-11 0,10 0-11 0,-14 0-14 16,4-1-12-16,10 1-18 0,-10 0-21 0,3-4-33 0,-3 4-38 15,3 0-26-15,0-3 14 0,-7 0-20 0,4 3-34 16,3-5-42-16,-7 4-17 0,4-2 4 0,-4-2-16 0,0 2 23 0,0 0 15 16,0 1 37-16</inkml:trace>
        </inkml:traceGroup>
        <inkml:traceGroup>
          <inkml:annotationXML>
            <emma:emma xmlns:emma="http://www.w3.org/2003/04/emma" version="1.0">
              <emma:interpretation id="{40D1D833-486A-4424-BF70-9A0BDFC30B1B}" emma:medium="tactile" emma:mode="ink">
                <msink:context xmlns:msink="http://schemas.microsoft.com/ink/2010/main" type="inkWord" rotatedBoundingBox="22926,7010 23090,8407 23024,8415 22860,7018">
                  <msink:destinationLink direction="with" ref="{48BB4F1C-D2A2-4678-9B69-F60EACF963FB}"/>
                </msink:context>
              </emma:interpretation>
              <emma:one-of disjunction-type="recognition" id="oneOf1">
                <emma:interpretation id="interp1" emma:lang="" emma:confidence="0.5">
                  <emma:literal>man</emma:literal>
                </emma:interpretation>
                <emma:interpretation id="interp2" emma:lang="" emma:confidence="0">
                  <emma:literal>me</emma:literal>
                </emma:interpretation>
                <emma:interpretation id="interp3" emma:lang="" emma:confidence="0">
                  <emma:literal>moms</emma:literal>
                </emma:interpretation>
                <emma:interpretation id="interp4" emma:lang="" emma:confidence="0">
                  <emma:literal>mommas</emma:literal>
                </emma:interpretation>
                <emma:interpretation id="interp5" emma:lang="" emma:confidence="0">
                  <emma:literal>manana</emma:literal>
                </emma:interpretation>
              </emma:one-of>
            </emma:emma>
          </inkml:annotationXML>
          <inkml:trace contextRef="#ctx0" brushRef="#br1" timeOffset="91571.8643">55 1081 26 0,'0'-5'61'0,"0"0"15"0,0 0-8 0,0-2-5 15,0 5-1-15,0-3-10 0,0 2-8 0,0-2-11 16,3 2-2-16,-3 1-7 0,0-1-4 0,0 1-5 0,0-1 2 16,0 3-4-16,0-2 0 0,0-1 1 0,0 0-2 0,0 1 0 15,0 2 2-15,0-3-1 0,0 3 1 0,0-2 1 16,0-2 0-16,0 4 0 0,0-3 0 0,0 3 1 0,0-2-2 16,0-1 0-16,0 3 0 0,0 0-4 0,0-2 1 0,0-1-2 15,0 3 2-15,0-2-1 0,0 2-2 0,0 0 3 16,0-3-2-16,0 3 0 0,0-3 0 0,0 3-2 0,0 0 1 15,0 0 0-15,0-2-1 0,0 2 3 0,0 0-1 0,0-3 3 16,0 3-1-16,0 0 2 0,0-2 2 0,0 2 2 16,0-3-2-16,0 3 0 0,0 0 0 0,0 0-3 0,0-3 0 0,0 3-3 15,0 0 2-15,0 0-5 0,0 0 3 0,0 0-4 16,0 0 1-16,0 0 0 0,0 0-1 0,0 0-4 0,0 0 1 16,0 0 2-16,0 0-3 0,0 0-1 0,0 0 0 15,0 0 0-15,0 0 1 0,0 0-1 0,0 0 3 0,0 0-1 16,0 0-2-16,0 0 0 0,0 0 3 0,0 0-2 0,0 0 1 15,0 0 0-15,0 0 0 0,0 0 1 0,0 0 1 16,0 0 1-16,0 0-2 0,0 3 3 0,0-3-2 0,0 0 1 16,0 3-1-16,0-1 0 0,0-2 0 0,0 3 0 0,0-1-1 15,0-2-1-15,0 3-1 0,0-3-1 0,8 3 2 16,-8-1 0-16,0 1-2 0,0-1 5 0,0-2 1 0,3 5-1 16,-3-2-1-16,0 1-2 0,0-2 0 0,0 1 3 15,0-1-4-15,0 4 1 0,0-6 6 0,0 2 3 0,0 3-1 16,8-2-1-16,-8-1 1 0,0 1-4 0,0 2 1 0,0-2 1 15,0 2-2-15,0-3 1 0,0 2-1 0,0 1-2 0,0 0 3 16,0-2-2-16,0 2 1 0,0 0-1 0,0 0 0 16,0-2 0-16,7 2 0 0,-7 0-2 0,0 0 1 0,0-1 0 15,0 1-1-15,0 0 1 0,0 1 0 0,0-4 1 0,0 3 0 16,0 0-2-16,0-2 0 0,0 5 1 0,0-3 2 16,0 1-4-16,0-1 3 0,3 0 1 0,-3 1-1 0,0-1 1 15,0 2-1-15,0-1 4 0,0-1-1 0,0 4 2 0,0-4-1 16,0 0 2-16,0 0 1 0,0 3-1 0,0-3 4 15,0 0-2-15,0 3-1 0,0-2 0 0,0-1-3 0,0 3 2 16,0-3-3-16,0 0 1 0,0 3 2 0,0-3-2 0,8 0 2 16,-8 4-1-16,0-4 2 0,0 0 0 0,7 3 2 0,-7-3 0 15,0 0-1-15,0 3-1 0,0-3 2 0,0 0-1 16,0 4 2-16,0-4-8 0,0 1 3 0,0 1-1 0,0-2 1 16,0 3 2-16,0 0-3 0,0-2 4 0,0 2-2 15,0 0 3-15,0-1-3 0,0 1 0 0,0-3 2 0,0 6-1 16,0-3 1-16,0 0-1 0,4 0 1 0,-4-1-2 0,0 1 2 15,0 4 0-15,0-5 5 0,7 1-1 0,-7 0 0 0,0-1 0 16,0 1 1-16,0 1 2 0,0-1 1 0,0-1-1 0,0 1 1 16,0 0-4-16,0-3-5 0,0 6-3 0,0-5 1 15,0 1-4-15,0-2-1 0,0 3 1 0,0-3-1 0,0 3-1 16,0 1 0-16,0-1 1 0,0-1 0 0,0 1-5 16,0 0 7-16,0 0-1 0,0 3 0 0,0-3 0 0,0-1-3 15,0 4 1-15,0-4 2 0,0 4 0 0,0-3 3 0,0 3-2 16,0-3-1-16,0-1-1 0,0 4 0 0,0-3 1 0,0 0-1 15,0 0-2-15,0 2 1 0,0-5 3 0,0 6-3 16,0-5-3-16,4 1 2 0,-4 1 2 0,0 0-1 0,0-3-4 16,0 5 0-16,0-4 3 0,0 2-1 0,0 0 0 0,0-3-1 15,0 3 2-15,0-3-1 0,0 3-2 0,7-3 2 16,-7 4 1-16,0-1 3 0,0-1-2 0,0-2-2 0,7 3 2 16,-7 0 0-16,0 0 1 0,0 0 0 0,0 0 0 15,0 0 3-15,0-3-3 0,0 5 0 0,0-4 2 0,4 2 1 16,-4 0-2-16,0 0 2 0,0-1-2 0,0 1 4 0,0 0 2 15,0 1 0-15,0-2 0 0,7 1 3 0,-7-3 5 0,0 3 1 16,0 0 1-16,0 0 4 0,4 0 1 0,-4 0-3 0,0 0-1 16,0 0 0-16,0-1-1 0,0-2 1 0,0 4 5 15,0-4 6-15,7 3-6 0,-7 0-3 0,0-3 2 16,0 3 0-16,0-1-1 0,0 0-2 0,7 0 0 0,-7-1-1 16,0 1 4-16,0-2-1 0,0 3 4 0,0 0-7 0,0-3 1 15,0 4 2-15,0-1-2 0,4-3-4 0,-4 2-3 16,0-1-2-16,0 1-7 0,0 2 1 0,0-4-6 0,0 0 1 0,0 1-3 15,0-1 3-15,7 0-3 0,-7-3 3 0,0 4 3 16,0-4-1-16,7 3-1 0,-7-2-2 0,0 0-1 0,0-3-18 16,0 3-27-16,0-3-40 0,0 0-51 0,0-3-55 15,0 3 5-15,0-6-34 0,0 4-52 0,0-1-65 0,0-2-33 16,0 0-21-16,-7 0 13 0,7 2 26 0</inkml:trace>
        </inkml:traceGroup>
        <inkml:traceGroup>
          <inkml:annotationXML>
            <emma:emma xmlns:emma="http://www.w3.org/2003/04/emma" version="1.0">
              <emma:interpretation id="{0C4F761E-9EEC-4DAC-8CC7-3618B51A8747}" emma:medium="tactile" emma:mode="ink">
                <msink:context xmlns:msink="http://schemas.microsoft.com/ink/2010/main" type="inkWord" rotatedBoundingBox="23108,7570 23131,7766 22859,7798 22836,7602">
                  <msink:destinationLink direction="with" ref="{48BB4F1C-D2A2-4678-9B69-F60EACF963FB}"/>
                </msink:context>
              </emma:interpretation>
              <emma:one-of disjunction-type="recognition" id="oneOf2">
                <emma:interpretation id="interp6" emma:lang="" emma:confidence="1">
                  <emma:literal/>
                </emma:interpretation>
              </emma:one-of>
            </emma:emma>
          </inkml:annotationXML>
          <inkml:trace contextRef="#ctx0" brushRef="#br0" timeOffset="2945.7318">-11 1603 62 0,'0'-3'67'0,"0"-3"14"15,-7 4-1-15,7-1 0 0,0 0-12 0,0 1-13 0,0-1-11 16,0 1-8-16,0-1-7 0,0 3-2 0,0-2-5 0,0 2-2 16,0 0-2-16,0-3 0 0,0 3 0 0,0-3 3 15,0 3 2-15,0 0 1 0,0 0-1 0,0 0 2 0,0 0-1 16,0 0 0-16,0 0 3 0,0 3-1 0,0-3-1 16,0 3-1-16,0-3 0 0,0 2 0 0,7-2 1 0,-7 3 0 15,0-1 4-15,0 1 3 0,8-1-2 0,-8-2 1 0,0 3-3 16,0 0 2-16,0-1-3 0,0 1 1 0,0 0-2 0,0 0-2 15,0 0-3-15,0-1-4 0,0 3-3 0,0-2-2 0,0-1-2 16,0 1 1-16,3 2-4 0,-3-2-1 0,0 2 0 16,0-2 1-16,0 2-3 0,8-3 0 0,-8 4-1 15,0-3 2-15,0 2-1 0,0-2-4 0,0-1 2 0,0 1-2 16,0-1 3-16,0 1-1 0,3 2-1 0,-3-2 0 0,0-1-1 16,0 1 2-16,0 0 1 0,0-1 2 0,0-2 0 0,0 5-1 15,0-5-1-15,8 4 0 0,-8-2 1 0,0 1-2 0,0 0 1 16,0-1-2-16,0-2 1 0,7 3-1 0,-7-1-1 15,0 1 0-15,0-1 0 0,0 1 0 0,0 0 0 0,0-1-2 16,0-2-1-16,0 3-5 0,0-1-5 0,3-2-3 16,-3 3-3-16,0-3 0 0,0 3-3 0,0-3-4 0,0 0 1 15,0 2-7-15,0-2-3 0,0 0-1 0,0 0-6 0,0 3-3 16,0-3-1-16,0 0-2 0,0 0 4 0,0 0 0 16,0 0 0-16,8 0 2 0,-8 0 4 0,0 0 0 0,0 0-2 15,0 0 2-15,0 0 0 0,0 0 6 0,0 0 1 0,3 0 2 16,-3 0 1-16,0 0 1 0,0 0 4 0,0 0 5 0,0 0 4 15,0 0 2-15,0 0 7 0,0 0 5 0,0-3 1 16,0 3 7-16,0 0-2 0,0 0-1 0,0 0 2 0,0 0 1 16,0 0-3-16,0 0 3 0,0 0-2 0,0 0-3 15,0 0 4-15,0 0-1 0,0 0-2 0,0 0 1 0,0 0 1 16,0 0 2-16,0 0-2 0,0 0-1 0,0 0 4 0,0 0 0 16,0 0-1-16,0 0 2 0,0 0 3 0,0 0 1 0,0 0 3 15,0 0 1-15,0 0 2 0,0 0 3 0,0 0 5 0,0 0 6 16,0 0 0-16,0 3 0 0,0-3 3 0,0 0-2 15,0 2-1-15,0-2-3 0,0 0-6 0,0 0 0 0,0 4 0 16,8-4-5-16,-8 0-1 0,0 0 0 0,0 0-1 16,7 2-2-16,-7-2 1 0,0 0 0 0,0 0-1 0,0 0 5 15,3 0-4-15,-3 0-1 0,8 0 1 0,-8 0-3 0,3 0-3 16,-3 0 0-16,0 0-1 0,8 0-1 0,-1 0 2 16,-7-2-2-16,3 2 3 0,-3 0 0 0,8 0-1 0,-1 0 1 15,-7 0 2-15,11 0-2 0,-11 0 1 0,4 0 1 0,-4 0-5 16,7 0 3-16,0 0-4 0,-3 0 2 0,-4 0 0 0,7 0-3 15,-3 0 1-15,3-4-2 0,0 4-1 0,-3-2-3 16,-4 2-2-16,14-3 0 0,-10 1 0 0,3-1-8 0,-3 0-6 16,3-2-6-16,0 3-6 0,4-1-8 0,-7 0-8 15,3-2-17-15,0 3-22 0,-3-3-24 0,3 2-30 0,-3 0-39 16,3-3-13-16,0 1-23 0,-3 3-1 0</inkml:trace>
        </inkml:traceGroup>
        <inkml:traceGroup>
          <inkml:annotationXML>
            <emma:emma xmlns:emma="http://www.w3.org/2003/04/emma" version="1.0">
              <emma:interpretation id="{935B3B43-5928-4244-8E8A-6DA06D91F083}" emma:medium="tactile" emma:mode="ink">
                <msink:context xmlns:msink="http://schemas.microsoft.com/ink/2010/main" type="inkWord" rotatedBoundingBox="23201,8625 23251,9058 23007,9087 22956,8654">
                  <msink:destinationLink direction="with" ref="{48BB4F1C-D2A2-4678-9B69-F60EACF963FB}"/>
                </msink:context>
              </emma:interpretation>
              <emma:one-of disjunction-type="recognition" id="oneOf3">
                <emma:interpretation id="interp7" emma:lang="" emma:confidence="0.5">
                  <emma:literal>torn</emma:literal>
                </emma:interpretation>
                <emma:interpretation id="interp8" emma:lang="" emma:confidence="0">
                  <emma:literal>ton</emma:literal>
                </emma:interpretation>
                <emma:interpretation id="interp9" emma:lang="" emma:confidence="0">
                  <emma:literal>tom</emma:literal>
                </emma:interpretation>
                <emma:interpretation id="interp10" emma:lang="" emma:confidence="0">
                  <emma:literal>riser}</emma:literal>
                </emma:interpretation>
                <emma:interpretation id="interp11" emma:lang="" emma:confidence="0">
                  <emma:literal>FM</emma:literal>
                </emma:interpretation>
              </emma:one-of>
            </emma:emma>
          </inkml:annotationXML>
          <inkml:trace contextRef="#ctx0" brushRef="#br1" timeOffset="105452.1072">189 2661 66 0,'0'-2'54'0,"0"-4"13"0,-7 4-2 0,7-1 0 16,0-2-3-16,0 3-7 0,0 2-9 0,-4-3-6 0,4 0-3 15,0 1-3-15,0 2 2 0,0-3 1 0,0 3 1 16,0-2 2-16,0 2 9 0,0-3-3 0,0 0 0 0,0 3-6 0,0 0-2 15,0-3-3-15,0 3-2 0,0 0-7 0,0-3 0 16,0 3-4-16,0 0 0 0,0 0-2 0,0-2-2 0,0 2-1 16,0 0 2-16,0 0-1 0,0-3 0 0,0 3 0 15,0 0 2-15,0 0 0 0,0 0-1 0,0 0-1 0,0 0 1 16,0 0-1-16,0 0-1 0,0 0-1 0,0 0 1 16,0 0 0-16,0 0-3 0,0 0 0 0,0 0-2 0,0 0 1 15,0 0-2-15,0 0 1 0,0 0 3 0,0 0 0 0,0 0 4 16,0 0 0-16,0 0-1 0,0 0-2 0,0 3-3 0,0-3-1 15,0 0-3-15,0 2-4 0,0-2 1 0,0 3 0 0,0 0-2 16,0-3 0-16,0 3-2 0,0 0-2 0,0-1 0 16,0 1 0-16,0-1 0 0,0 1 2 0,0 0 6 0,0-1 8 15,0 3 2-15,0 0-3 0,0-2-3 0,0 2-5 16,0 0 0-16,0 1 1 0,0-3-2 0,0 2 2 0,0 0-1 16,0 1-1-16,0-1-1 0,0 0-2 0,0 3-2 0,0-3 1 15,0 1-2-15,0-1 5 0,0 3-3 0,0-3 0 16,0 0-2-16,0 3 0 0,0-3 0 0,4 0 0 0,-4 4 0 15,0-4 2-15,0 3 2 0,0 0 0 0,7-3 0 0,-7 2-2 16,0-1 0-16,0 2-2 0,0 0 0 0,0-3 2 16,0 3 3-16,0-3 0 0,0 3-2 0,0 0 1 0,0 0 1 15,0 0-2-15,0 0 2 0,0 0 0 0,0-1 0 16,0 1-4-16,0 3 6 0,0-3-4 0,0 0 1 0,0 0-2 16,0-1 0-16,0 1 0 0,0 1-1 0,0-1-1 0,0-3 4 15,0 0 0-15,0 0-2 0,0 0 1 0,0 0-3 0,0 1 0 16,0-4 0-16,0 4 0 0,0-1 2 0,0-2-2 0,0 0 0 15,0-1 2-15,0 3-2 0,4-2-2 0,-4 0 2 16,0-1 0-16,0-2 0 0,0 3 0 0,0-1-2 0,0-2-7 16,0 3-3-16,0-1-9 0,0-2-6 0,0 0-10 15,0 0-10-15,0 0-15 0,7-2-21 0,-7-1-14 0,0 3-24 16,0-2-35-16,7-1-37 0,-7-2-36 0,0 2-12 0,0-2-9 16</inkml:trace>
          <inkml:trace contextRef="#ctx0" brushRef="#br1" timeOffset="106609.6722">146 2759 110 0,'-4'-3'83'16,"4"0"22"-16,-7 1 2 0,7-1-18 0,-4 3-16 0,4-2-15 15,0-1-8-15,0 3-3 0,-7-2 9 0,7 2 2 0,-7-3-2 16,7 3-2-16,0 0 0 0,0-3-5 0,-4 3-6 16,4 0-1-16,0 0-4 0,0-2-7 0,0 2 1 0,0 0-6 15,0-3-3-15,0 3-2 0,0 0-3 0,0 0-5 0,0-2 1 16,0 2 0-16,0-3 0 0,0 3 0 0,0-2 4 0,0 2-1 15,0-3 2-15,0-1 2 0,0 4 2 0,0-2 0 16,0 2 2-16,0-3 5 0,4 3 0 0,-4-2 2 0,0 2-1 16,0-6 1-16,7 6-1 0,0-2-2 0,-7-1-1 15,0 1 1-15,4-1-2 0,-4 1 0 0,7 2 0 0,-3-3 1 16,3 0-1-16,0 1-4 0,-7-1-1 0,4 1 2 0,-4-1 0 16,14 0-1-16,-14 3 3 0,4-3-3 0,3 0 2 0,-3 1 1 15,-4-1-5-15,7 1 2 0,0-1-2 0,-3 0-1 16,3 3-4-16,-3-2-2 0,3 2-2 0,0-3-4 0,-7 3-2 15,4-2-2-15,3-1 2 0,-3 3 0 0,3-2-2 0,0 2 0 16,-3 0 3-16,-4 0 0 0,15 0-2 0,-15 0-1 16,3 0 1-16,4 0 1 0,-3 0 0 0,3 0-4 0,1 2 2 15,-8-2 2-15,3 0 0 0,-3 0 0 0,7 3 1 0,-3-3 0 16,-4 2-1-16,7-2 6 0,1 0 1 0,-8 3 3 0,0-3-3 16,3 2-1-16,-3-2 2 0,0 3 1 0,7 0 0 15,-7-1 0-15,0 1-4 0,0-1-1 0,0 1-4 0,0 0-1 16,0 0-1-16,0 2-2 0,0-2 0 0,-7 2-2 15,7-2 2-15,0 2-1 0,-3 0-1 0,3 0 0 0,-8 0 0 16,1 0 0-16,7 4 0 0,-4-4-2 0,-3 0 2 16,4 3-3-16,3-3 3 0,-8 0 0 0,1 1-2 0,7 1 1 0,-4 0 1 15,-3-5 0-15,4 3 0 0,3 0 2 0,-8 1-2 16,1-1 0-16,7-3 0 0,-4 3 1 0,4-2 1 0,0 0-2 16,-7-1 0-16,7 1 0 0,-7 0 2 0,7 0-1 0,0-3-1 15,0 3-2-15,0-3-1 0,0 2 1 0,-4-2 0 16,4 0-2-16,0 0 3 0,0 0-1 0,0 0-1 0,0 0 0 15,0 0 2-15,4-2 0 0,-4 2 0 0,0 0 1 16,0 0 0-16,0-3 0 0,0 3 0 0,7-3-3 0,-7 3-2 16,7-3 0-16,-7 0 1 0,0 3 1 0,0-2-3 0,0 2 0 15,4-3 2-15,-4 0-1 0,0 3 1 0,7 0 1 0,1-2-2 16,-8 2 3-16,0 0 2 0,3-3-2 0,4 3 0 0,-7 0 0 16,0 0 2-16,4 0-2 0,-4 0 1 0,0 0 1 15,7 0 1-15,1 0-1 0,-8 3 0 0,0-1-3 0,3-2-6 16,-3 3-6-16,7 0-4 0,-3-1 0 0,-4 1 2 15,7 0 1-15,-7 0 4 0,8 0 4 0,-8-1 2 0,0 3 2 16,3-2 2-16,-3-1 2 0,0 1 0 0,0 2 0 16,7-2 0-16,-7 2 0 0,0-2 0 0,0 2-2 0,0 0 2 15,0 1 0-15,-7-1 0 0,7 0 0 0,0 0 0 0,0 3 0 16,0-3 5-16,-3 1-3 0,3-4-2 0,0 7 0 0,-8-4-2 16,1 0-1-16,7 0 3 0,-4 0 0 0,-3 1 0 0,7-4-2 15,-3 3 0-15,3 1 0 0,-8-4 2 0,1 3 0 16,7-1 0-16,-4 1 0 0,-3-2 0 0,4 2 0 0,-5-3 0 15,1 4 0-15,3-4 0 0,4 1 3 0,-7-1-2 16,0 1-1-16,3-1 0 0,-3 1 0 0,7 0 0 0,-4-3 0 16,4 0 0-16,-7 2 0 0,0-2 0 0,7 0 0 0,0 0 0 15,-4 0-2-15,4 0 0 0,-7 0 1 0,3 0-3 0,4-2-3 16,0 2-5-16,0 0-8 0,-7 0-8 0,7-3-14 16,-7 3-15-16,7 0-19 0,0-3-30 0,0 3-35 0,0 0-45 15,0 0-22-15,-4 0-37 0,4 0-41 0,0-2 0 0,0 2-5 16</inkml:trace>
          <inkml:trace contextRef="#ctx0" brushRef="#br1" timeOffset="100564.7991">164 2714 58 0,'0'-3'93'0,"0"-2"13"16,0 2 16-16,0-2-16 0,-4 3-16 0,4-1-15 0,0 1-11 15,0 2 9-15,0-3 3 0,0 0-3 0,0 1 0 16,0-1-2-16,0 3-2 0,0-2 1 0,0 2 5 0,0 0 8 16,0-3 9-16,0 3 13 0,0 0 17 0,0-3 6 0,0 3 5 15,0 0 5-15,0 0 2 0,0 0 3 0,0 0-5 16,0 0-2-16,0 3 12 0,0-3 22 0,0 0-15 0,0 3-23 15,0-3-31-15,0 0-31 0,0 0-23 0,0 2-15 0,0-2-14 16,0 0-3-16,0 0-15 0,0 3-31 0,0-3-39 0,0 2-58 16,0-2-64-16,0 0-52 0,0 0 7 0,4 0-34 15,-4 0-54-15,0 0-49 0,0 0-12 0,0 0-33 0,0 0 19 16</inkml:trace>
          <inkml:trace contextRef="#ctx0" brushRef="#br1" timeOffset="100102.161">171 2859 148 0,'0'-5'82'0,"0"2"31"0,-7-2-6 15,7 0-17-15,0 2-16 0,0 0-11 0,0-2 0 16,0 3 7-16,0-1 1 0,0 1 1 0,0-1-4 0,0 0-3 16,0 3-4-16,0-3-5 0,0 0-1 0,0 3-1 15,0-2 1-15,0 2-1 0,0-3 2 0,0 0 0 0,0 3 10 16,0 0 1-16,0-2-2 0,0 2 0 0,0 0-3 0,0-3-1 15,0 3-1-15,0 0-2 0,0 0 0 0,0 0-2 0,0 0 1 16,-4 0 2-16,4 0 3 0,0 0 2 0,0 0-4 0,0 0-5 16,0 0-6-16,0 3-9 0,0-3-4 0,0 2-5 15,0 1-4-15,0 0-7 0,0-1-4 0,0 1-1 16,-7 0-7-16,7 3-3 0,0-1 1 0,0 0 0 0,-7 0 0 16,7 0-4-16,0 0-2 0,0 3 0 0,0-3 3 0,0 4-2 15,0-1 0-15,0-1-1 0,0 1 2 0,0-3 1 0,0 3 0 16,0 1-1-16,7-1 0 0,-7-1 0 0,0 1-2 15,7-3 0-15,-7 3 0 0,0-3 0 0,0 4 0 0,4-4 1 16,-4 0 1-16,0-2 1 0,7 2 2 0,0-2-2 0,-7-1-1 16,4 1-2-16,3-1 3 0,-7-2-2 0,4 3-8 15,-4-3-9-15,7 0-9 0,0 0-15 0,-7 0-18 0,4 0-19 16,3-3-21-16,-7 3-23 0,4 0-25 0,-4-2-22 0,0-1-26 16,7 1-27-16,0-1 2 0,-7 0-14 0,0 1-20 15,4-3 20-15,-4 2 5 0,0-2 26 0</inkml:trace>
        </inkml:traceGroup>
      </inkml:traceGroup>
    </inkml:traceGroup>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6:47.615"/>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7EC2FCB6-C02B-4A0F-8934-FAD11C5866A2}" emma:medium="tactile" emma:mode="ink">
          <msink:context xmlns:msink="http://schemas.microsoft.com/ink/2010/main" type="writingRegion" rotatedBoundingBox="22006,3787 23628,4208 23295,5493 21672,5071"/>
        </emma:interpretation>
      </emma:emma>
    </inkml:annotationXML>
    <inkml:traceGroup>
      <inkml:annotationXML>
        <emma:emma xmlns:emma="http://www.w3.org/2003/04/emma" version="1.0">
          <emma:interpretation id="{0BDF6527-8472-48BB-9964-993FC22FABAF}" emma:medium="tactile" emma:mode="ink">
            <msink:context xmlns:msink="http://schemas.microsoft.com/ink/2010/main" type="paragraph" rotatedBoundingBox="23189,4690 21858,4244 22036,3712 23367,4158" alignmentLevel="2"/>
          </emma:interpretation>
        </emma:emma>
      </inkml:annotationXML>
      <inkml:traceGroup>
        <inkml:annotationXML>
          <emma:emma xmlns:emma="http://www.w3.org/2003/04/emma" version="1.0">
            <emma:interpretation id="{CF7DBC6C-C543-4A24-9D25-A19B9E611DFD}" emma:medium="tactile" emma:mode="ink">
              <msink:context xmlns:msink="http://schemas.microsoft.com/ink/2010/main" type="line" rotatedBoundingBox="23189,4690 21858,4244 22036,3712 23367,4158"/>
            </emma:interpretation>
          </emma:emma>
        </inkml:annotationXML>
        <inkml:traceGroup>
          <inkml:annotationXML>
            <emma:emma xmlns:emma="http://www.w3.org/2003/04/emma" version="1.0">
              <emma:interpretation id="{919DFCCB-7018-4C13-9CAE-554255A33798}" emma:medium="tactile" emma:mode="ink">
                <msink:context xmlns:msink="http://schemas.microsoft.com/ink/2010/main" type="inkWord" rotatedBoundingBox="23189,4690 22186,4354 22364,3822 23367,4158"/>
              </emma:interpretation>
              <emma:one-of disjunction-type="recognition" id="oneOf0">
                <emma:interpretation id="interp0" emma:lang="" emma:confidence="1">
                  <emma:literal/>
                </emma:interpretation>
              </emma:one-of>
            </emma:emma>
          </inkml:annotationXML>
          <inkml:trace contextRef="#ctx0" brushRef="#br0">294-1922 146 0,'0'-3'139'0,"-7"-2"61"0,7 3-10 0,0-1 0 15,-3 0-23-15,3 1-24 0,0-1-18 0,0 1-21 0,0-1-18 16,-8 3-11-16,8 0-10 0,0-3-16 0,0 1-9 0,-7 2-8 16,7 0-9-16,0-3-5 0,0 3-3 0,0 0-7 0,0 0-3 15,0 0-5-15,0 0-10 0,0 0-25 0,-4 0-26 0,4 0-39 16,0 0-24-16,0 0-42 0,0 0-52 0,0 0-41 16,0 0 2-16,0 0-8 0</inkml:trace>
          <inkml:trace contextRef="#ctx0" brushRef="#br0" timeOffset="-238.1328">294-1722 87 0,'0'-5'109'15,"0"2"41"-15,4-2 4 0,-4 2-17 0,0 1-8 0,0-1 1 16,0 1-4-16,0-1-2 0,0 1-7 0,0-1-10 0,7 3-13 16,-7-3-1-16,8 1-5 0,-8-1-12 0,0 3-10 0,0-3-6 15,0 0-1-15,0 3-6 0,0 0 4 0,0 0 2 16,0-3 1-16,3 3 4 0,-3 0 6 0,0 0 10 0,0 3 2 16,0-3 3-16,7 3-5 0,-7 0-8 0,4 0-7 0,-4 2 5 15,0-2 7-15,0-1-5 0,7 3-9 0,-7 0-15 16,8 1-8-16,-8 1-11 0,0-2-6 0,3 2-9 0,-3 0-2 15,0-1-5-15,7 1-6 0,-7-2 3 0,4 3-4 16,-4-3 3-16,0 3-1 0,7 1 2 0,1-4-7 0,-8 0-1 16,0 3-2-16,3-3-4 0,-3-2-14 0,0 2-13 0,8 0-18 15,-1-2-17-15,-7 0-21 0,3-3-5 0,5 0 1 0,-8 0-15 16,3 0-24-16,5 0-27 0,-1 0-29 0,-7-3-35 16,3 0-26-16,-3-2-6 0,8 0-18 0,-8-1-7 0,3 1 13 15,-3 0 25-15</inkml:trace>
          <inkml:trace contextRef="#ctx0" brushRef="#br0" timeOffset="-1818.4101">-602-1690 123 0,'-7'2'76'16,"3"-2"10"-16,-3 3 5 0,3-3-14 0,4 0-16 0,0 0-10 15,-7 3-6-15,-1-3-4 0,8 0-2 0,-3 0 2 0,3 0 6 16,0 0 3-16,-7 0 3 0,7 0 0 0,-4 0-1 16,4 0 1-16,0 0-3 0,0 0 1 0,-7 0-2 0,7 0-2 15,0 2-2-15,-8-2-3 0,8 0-6 0,0 0-3 0,0 0-4 16,0 0 0-16,0 0-2 0,0 0-1 0,0 0 0 16,-3 0-3-16,3 0 3 0,0 0 1 0,0 0-3 0,0 0 0 15,0 0 2-15,0 0 0 0,0 0 0 0,0 0 0 16,0 0-5-16,0 0 3 0,0 0-2 0,0 0 1 0,0 0 3 15,3 0-2-15,-3 0 1 0,0 0-1 0,0 0 2 0,0 0-1 16,0 0 1-16,0 0-1 0,0 0 0 0,8 0 1 0,-1 0 0 16,-7 0 0-16,0 0-4 0,4 0 0 0,3 0 3 15,-4 0 2-15,-3 0-5 0,15 0-5 0,-15 0-3 0,4 3-3 16,7-3 4-16,-4 0 0 0,0 2-1 0,-3-2 0 0,7 0 0 16,-4 0 1-16,0 3-2 0,-3-3 3 0,10 0-1 15,-3 0-5-15,-7 3 1 0,3-3 1 0,0 0-2 0,-3 2 1 16,7-2-2-16,-4 0-1 0,0 0-3 0,-3 4 4 0,10-4-3 15,-10 0-2-15,3 0 0 0,-3 0-2 0,11 0 0 0,-15 0 0 16,3 0-1-16,8-4-1 0,-4 4 0 0,1 0 2 16,-5 0-1-16,4-2-1 0,-3 2 0 0,3-3 0 0,1 3 1 15,-8 0 1-15,3-3-2 0,4 3-2 0,1 0 1 16,-8-2 1-16,3-1 1 0,5 3 1 0,-5-2-2 0,-3 2 0 16,15-3 3-16,-15 3-4 0,3-5 1 0,-3 5 0 0,8-3 2 15,-5 1-2-15,5-1 0 0,-1 1 2 0,-7-1-2 0,3 3 3 16,-3-3-4-16,8 1 3 0,-5-1-1 0,-3 1-1 0,0-2 1 15,8 1-1-15,-8 1-1 0,7-1-4 0,-7 1 2 16,0-1-2-16,0-2 0 0,0 2-2 0,0 1-4 0,0-1-2 16,0 1-2-16,0-1-2 0,0-2-2 0,-7 2 3 15,7 1 4-15,-8-1 3 0,8-3-4 0,-3 3-4 0,3 1-2 16,-8-1 3-16,8-2 1 0,0 3 2 0,-3-4 5 0,3 4 1 16,-7-1-2-16,-1 1-1 0,8-3-4 0,-3 2 2 15,-5 0 6-15,8-2 1 0,-3-1-2 0,3 3 6 0,-7 1 1 16,-1-3-4-16,8 2-1 0,-3-2 3 0,3 2-2 0,-8-2 3 15,5 0 0-15,3 0-1 0,0 2 0 0,-8-3 2 16,8 1 0-16,-7 2-2 0,7-2 1 0,0 0-1 0,0 0 1 16,0-3 1-16,-3 3-2 0,3 0 1 0,0 2 1 15,0-3 0-15,0 1 0 0,0 0-2 0,0 0 2 0,0 0-2 16,0 2 0-16,0-2 2 0,0 2 0 0,0-2 0 0,3 0 0 16,-3 2 0-16,0 0 0 0,0 0-2 0,0 1 1 0,0-1 3 15,0 0-1-15,0-2-1 0,7 3 0 0,-7-1 0 16,8 0 0-16,-8 1 0 0,0-1 0 0,0-2-2 0,0 3-1 15,3-1 0-15,5 0 4 0,-8 1-1 0,0-1 0 0,3-3-3 16,-3 4 6-16,8-1-3 0,-1 0 0 0,-7 1 0 16,3-1-3-16,-3 1 3 0,8-1 0 0,-5 0 0 0,-3 1 0 15,8-1 0-15,-1 3 0 0,-7-2 0 0,3 2 0 0,-3-3 0 16,0 3 0-16,11 0 0 0,-11-2 0 0,8 2 0 16,-1 0 0-16,-7-3 0 0,3 3 3 0,5 0-3 0,-1 0 2 15,-7 0 2-15,4 0-1 0,3 0 1 0,-3 0 0 0,3 0-4 16,0 0 0-16,-7 3 0 0,4-3 4 0,3 2-3 0,-3-2-1 15,3 3 0-15,0-1 0 0,-3-2 0 0,3 3 0 16,0-1 0-16,-3 1 4 0,3 0-2 0,-3-1 2 0,-4 1-3 16,14-1 2-16,-14 1 0 0,4 0 1 0,3-1 0 15,-3 4 0-15,3-3-1 0,0 2 4 0,-3-2-1 0,-4 2 4 16,7 0-3-16,-3 0 1 0,-4 0-2 0,7 0 1 0,0 1 1 16,-7-1 1-16,0 1 2 0,4 2-3 0,-4-1 1 0,0-1-4 15,0 1 1-15,0 1 1 0,0-3-3 0,7 4 0 16,-7-1 0-16,0-1 1 0,0 1-3 0,0 0 0 0,0 0-1 15,0 0 1-15,0 0-2 0,0 0 0 0,-7-3 0 16,7 3 0-16,0-3 1 0,0 3-1 0,0 0-1 0,0-2 1 16,0 1 0-16,0-2 0 0,0 1-2 0,-4 1 2 0,4-2 0 15,0 1 0-15,0 0 0 0,0-1 0 0,0 0 0 16,0 0 0-16,0 0-1 0,0 1 0 0,0-1 1 0,0 0 0 0,0-3 0 16,0 5 0-16,0-5 1 0,0 3 2 0,0-2 1 15,0 2 3-15,0-2-2 0,0-1 3 0,4 1 2 0,-4 2 2 16,0-2 0-16,0-1 4 0,7-2-4 0,1 3 0 15,-8-1 0-15,0-2 1 0,3 0-4 0,4 0 1 0,-7 3-2 16,4-3 1-16,-4 0-1 0,15 0-2 0,-15-3-1 16,3 3 3-16,-3 0-3 0,7 0 0 0,-3-2-1 0,3 2-1 15,1-3-2-15,-8 3 3 0,3 0-4 0,-3-2 0 0,7 2 2 16,1 0-2-16,-8-3 0 0,3 3 0 0,-3 0 2 0,8 0-1 16,-8-3-3-16,0 3 2 0,3-2 0 0,-3 2 0 0,0 0-1 15,8 0-9-15,-1-3-10 0,-7 3-13 0,0-2-23 16,3 2-25-16,-3-3-29 0,8 1-37 0,-5-1-48 0,-3 0-59 15,8 1-29-15,-1-1-38 0,-7-3-1 0,0 3-8 16,0 1 33-16</inkml:trace>
        </inkml:traceGroup>
        <inkml:traceGroup>
          <inkml:annotationXML>
            <emma:emma xmlns:emma="http://www.w3.org/2003/04/emma" version="1.0">
              <emma:interpretation id="{F92CAB1C-EF5E-4021-888B-2DFCF1C8CA69}" emma:medium="tactile" emma:mode="ink">
                <msink:context xmlns:msink="http://schemas.microsoft.com/ink/2010/main" type="inkWord" rotatedBoundingBox="22136,4004 21958,3944 22000,3821 22178,3880"/>
              </emma:interpretation>
              <emma:one-of disjunction-type="recognition" id="oneOf1">
                <emma:interpretation id="interp1" emma:lang="" emma:confidence="0.5">
                  <emma:literal>.</emma:literal>
                </emma:interpretation>
                <emma:interpretation id="interp2" emma:lang="" emma:confidence="0">
                  <emma:literal>s</emma:literal>
                </emma:interpretation>
                <emma:interpretation id="interp3" emma:lang="" emma:confidence="0">
                  <emma:literal>o</emma:literal>
                </emma:interpretation>
                <emma:interpretation id="interp4" emma:lang="" emma:confidence="0">
                  <emma:literal>I</emma:literal>
                </emma:interpretation>
                <emma:interpretation id="interp5" emma:lang="" emma:confidence="0">
                  <emma:literal>°</emma:literal>
                </emma:interpretation>
              </emma:one-of>
            </emma:emma>
          </inkml:annotationXML>
          <inkml:trace contextRef="#ctx0" brushRef="#br0" timeOffset="1089.3166">-773-2130 75 0,'-3'-3'81'0,"3"3"9"0,-8-2 9 0,1-1-10 0,7 3-16 16,0-2-13-16,-4 2-10 0,4-3-4 0,0 3-4 0,-7 0 5 16,7 0 4-16,0-2 0 0,0 2 5 0,0-3-3 0,0 3 2 15,0 0-2-15,0-3 0 0,0 3 0 0,0 0-2 0,0-3 3 16,0 0 0-16,0 3-1 0,0-2-4 0,0 2 0 16,0 0-3-16,0-3 7 0,0 3 1 0,7-3 3 0,-7 3 1 15,4 0 2-15,-4-2 0 0,0 2 1 0,0 0-2 16,7 0-1-16,-7-3-3 0,8 3-3 0,-8 0-2 0,0 0-6 15,3-2 1-15,-3 2-5 0,0-3-6 0,7 3-6 0,-3 0-6 16,-4 0-6-16,7 0-2 0,1 0-3 0,-8 0-4 0,3 0 2 16,-3 0-2-16,7 3-3 0,-7-1-2 0,8-2 4 0,-8 3-4 15,3-3 0-15,5 2 0 0,-8 1 1 0,3 0 1 16,-3-1 1-16,0 4 0 0,8-3 4 0,-8 2-1 0,7-2 3 16,-7-1 2-16,0 3-2 0,0-2 4 0,0 2-1 15,3-2-2-15,-3 2 2 0,0-3-4 0,0 1 0 0,-3 2-2 16,3 1 1-16,0-3-4 0,0 0-1 0,0 2 3 15,-7-3-6-15,-1 3 2 0,8-2-1 0,0 2 0 0,-3-2-2 16,-5-1 0-16,5 1 0 0,-5-1 2 0,1 1-3 0,4 0 4 16,3-1-3-16,-15-2 0 0,11 0 0 0,-3 4 0 0,4-4 4 15,-5-4-3-15,1 4-1 0,-4 0-2 0,7-2 4 16,-3-1-1-16,0 0-3 0,3 1 1 0,-3-1 3 0,3-2-4 16,-3 3 2-16,0-1-3 0,7-2 1 0,-4 2 1 0,-3-2 1 15,0 0 0-15,7 2 0 0,0-3 0 0,-4 1-1 16,4 0-3-16,0 2 3 0,-7-2 1 0,7 0-4 0,0 0-3 15,0 0-3-15,7 0-6 0,-7-1-14 0,0 0-12 16,0 1-16-16,4 0-15 0,-4-3-22 0,0 3-26 0,0 2-32 0,7-2-43 16,-7 0-49-16,7 2-19 0,-7-2-46 0,0 2-23 15,0 0-5-15</inkml:trace>
        </inkml:traceGroup>
      </inkml:traceGroup>
    </inkml:traceGroup>
    <inkml:traceGroup>
      <inkml:annotationXML>
        <emma:emma xmlns:emma="http://www.w3.org/2003/04/emma" version="1.0">
          <emma:interpretation id="{040CCB38-44D7-45A5-A09C-BC0C80456428}" emma:medium="tactile" emma:mode="ink">
            <msink:context xmlns:msink="http://schemas.microsoft.com/ink/2010/main" type="paragraph" rotatedBoundingBox="22021,4595 23432,4962 23295,5493 21883,5126" alignmentLevel="1"/>
          </emma:interpretation>
        </emma:emma>
      </inkml:annotationXML>
      <inkml:traceGroup>
        <inkml:annotationXML>
          <emma:emma xmlns:emma="http://www.w3.org/2003/04/emma" version="1.0">
            <emma:interpretation id="{800D07D1-6DC9-4B6A-9752-7A86CD3AEC4F}" emma:medium="tactile" emma:mode="ink">
              <msink:context xmlns:msink="http://schemas.microsoft.com/ink/2010/main" type="line" rotatedBoundingBox="22021,4595 23432,4962 23295,5493 21883,5126"/>
            </emma:interpretation>
          </emma:emma>
        </inkml:annotationXML>
        <inkml:traceGroup>
          <inkml:annotationXML>
            <emma:emma xmlns:emma="http://www.w3.org/2003/04/emma" version="1.0">
              <emma:interpretation id="{C04AD689-3F34-4E91-B030-93B49389733E}" emma:medium="tactile" emma:mode="ink">
                <msink:context xmlns:msink="http://schemas.microsoft.com/ink/2010/main" type="inkWord" rotatedBoundingBox="22021,4595 23432,4962 23295,5493 21883,5126"/>
              </emma:interpretation>
              <emma:one-of disjunction-type="recognition" id="oneOf2">
                <emma:interpretation id="interp6" emma:lang="" emma:confidence="1">
                  <emma:literal/>
                </emma:interpretation>
              </emma:one-of>
            </emma:emma>
          </inkml:annotationXML>
          <inkml:trace contextRef="#ctx0" brushRef="#br0" timeOffset="-15327.6679">-544-821 10 0,'-4'0'84'0,"-3"0"12"15,0 3-7-15,7-3 3 0,-4 0-15 0,4 0-8 0,-7 0-11 16,0 0-7-16,7 0-5 0,-4 0-3 0,-3 0 6 0,7 0 2 16,0 0-1-16,-4 0-3 0,4 0-3 0,0 0-4 15,0 0 0-15,0 0 1 0,-7 0-1 0,7 0 1 0,-7 0 4 16,7 0-2-16,0 0-2 0,0 0-2 0,0 0-1 15,0 0 0-15,0 0-1 0,0 0 4 0,-4 0 0 0,4 0 7 16,0 0 4-16,0 0 1 0,0 0 1 0,-7 0 3 0,7 0-4 16,0 0 1-16,0 0-2 0,0 0-5 0,0 0 2 0,0 0-4 15,0 0-1-15,0 0-6 0,0 0-5 0,0 0-7 0,0 0-7 16,0 0-3-16,0 0-6 0,0 0-4 0,0 0-3 16,0 0-3-16,0 0 3 0,0 0 0 0,0 0 4 0,0 0 0 15,0 2-2-15,0-2 1 0,7 0 3 0,-7 0-3 16,4 3 1-16,-4-3 0 0,7 0 3 0,0 0-3 0,-7 3 2 15,4-3-2-15,-4 2 1 0,11-2 3 0,-11 0-2 0,14 3 1 16,-14-3 0-16,4 0-2 0,3 2 2 0,0-2-3 0,-3 0-2 16,3 0 0-16,-3 0-2 0,3 0 2 0,0 0-2 15,-3 0-3-15,7 0 3 0,-4 0-4 0,0-2 3 0,-3 2-2 16,3 0-2-16,0-3 4 0,4 3-2 0,-7 0 2 16,3-2-1-16,1 2-1 0,2-3 0 0,-6 3 0 0,11-3 0 15,-12 3 1-15,4-2 0 0,-3-1-1 0,11 3 0 16,-12-2 0-16,4-1 0 0,1 3 2 0,3-2-1 0,-8-1 0 0,5 0-1 15,-1 1 0-15,-4-2 0 0,5 2 0 0,-5-1 0 16,5 0 0-16,-1 1 0 0,-4-3 0 0,5 2-1 0,-5-2 1 16,5 2-2-16,-1-2 0 0,-4 0 0 0,-3 3 0 0,8-4 2 15,-1 0 0-15,-3 4 0 0,3-4 0 0,-7 1-1 16,4 0 0-16,-4 3 1 0,7-4 0 0,0 4 0 0,-7-3-2 16,0 2 0-16,4-2 2 0,-4 2 0 0,0-3-4 15,7 4-4-15,-7-1 1 0,0-2-4 0,0 2-3 0,0-2 1 16,0 3-2-16,0-4-4 0,0 4-1 0,-7-1 1 0,7-2 2 15,0 0-5-15,-4 1 1 0,4-1 0 0,0 0-1 0,-7 2 2 16,0-2 3-16,7 3 1 0,-4-3 4 0,-3 2 5 0,3 0 1 16,4-2 3-16,-15 0 0 0,15 2 1 0,-3 1 1 15,-4-2-1-15,-1-1 3 0,5 3-4 0,-5-1 3 0,8 0 0 16,-3 1 0-16,-4-1-2 0,-1-2 2 0,5 3 0 16,-5-1 0-16,8 0 0 0,-3 1 2 0,-4-1 0 0,-1-2-1 15,8 2-4-15,0-3 3 0,-3 4-2 0,3-1-1 16,-8-2 3-16,8 2-1 0,-3-2-1 0,3 3 2 0,0-4 0 0,-8 4 0 15,8-1 0-15,0-2 0 0,-7 3-1 0,7-1 0 16,0 0 1-16,0-3 0 0,0 4 0 0,0-1 0 0,0 1-1 16,0-1 1-16,0 0 1 0,0-2-1 0,0 5-1 15,0-2 1-15,0-1-3 0,0-2 2 0,0 5 1 0,7-3 0 16,-7 1 0-16,0-1 0 0,8 1 3 0,-8-1-3 0,0 3-3 16,0-4 3-16,0 4-1 0,3-5 0 0,-3 5 1 15,8-2 0-15,-8-1 0 0,0 3 0 0,0-2 0 0,3 2 0 16,-3-3 3-16,0 0 0 0,8 1-1 0,-1-1 2 0,-7 1 1 15,3-1 1-15,5 3-4 0,-5-3 0 0,5 1 4 0,-1-1-3 16,-7 1 0-16,3-1-1 0,5 1 0 0,-5-1-1 16,12 3 3-16,-15-4-1 0,3 2 0 0,12 2 0 0,-15-3 0 15,11 3 1-15,-7-2-2 0,3 2-1 0,0-3-1 16,-3 3 1-16,3 0 0 0,-3 0 1 0,10 0-2 0,-10 3 0 16,3-3 1-16,0 0 1 0,4 2 0 0,-7-2-1 0,-4 3-3 15,14-3 2-15,-14 2 2 0,4-2-4 0,7 4 2 16,-4-4 2-16,0 3 0 0,-3-1-1 0,3-2 1 0,-3 3 0 15,3-1 2-15,0-2 1 0,-3 3-3 0,-4-1 2 0,7 1 3 16,1 0-3-16,-5-1 0 0,4 1 2 0,-3-1-1 0,-4 1 1 16,7 2 0-16,1-2-3 0,-8-1 0 0,0 3 0 15,3 2-2-15,-3-2 0 0,7-3 2 0,-7 6-3 0,4-3 0 16,-4 0 0-16,0-2 0 0,7 2 0 0,-7 3 0 16,8-2 0-16,-8-1 0 0,0 3 0 0,0-3 0 0,3 0 0 15,-3 0 0-15,0 1 0 0,0-1 2 0,0 0 0 0,0 1-1 16,0-1-1-16,0 0 0 0,0 3 0 0,7-3 0 0,-7 0 0 15,0-2 0-15,0 2 3 0,0 4-3 0,0-4 2 0,0 0-1 16,0 0 0-16,0 1 2 0,0-1-2 0,0 0-1 16,0 0 2-16,-7 0 0 0,7 0 1 0,0 1-1 0,0 0-2 15,0-1 0-15,-3-3 2 0,3 4-1 0,0-1-1 16,0 0 0-16,-8-3 0 0,8 4 0 0,-7-1 0 0,7 1 0 16,0-3 0-16,0-1 0 0,0 3 0 0,-4 0-2 0,4-2 2 15,0 0 0-15,0-1 0 0,0 1 0 0,0-1 2 16,0 3-2-16,0-5 2 0,0 3 0 0,0 0 2 0,0-1 1 15,0-2 2-15,0 3-1 0,0-3 2 0,0 3 0 0,0-3-1 16,0 0 2-16,0 3 1 0,0-3 3 0,0 0-2 16,0 0-4-16,4 0 1 0,-4 0-2 0,0 0 1 0,0 0-2 15,0 0 0-15,7 0 0 0,-7 0 0 0,8 0-4 0,-8 0 0 16,0 0 2-16,3 0-2 0,-3 0 2 0,0 3 0 16,7-3 1-16,1 0 0 0,-8 2 0 0,3-2 0 0,-3 0 2 15,8 0-2-15,-8 3 3 0,3-3 2 0,-3 2 0 0,8-2 3 16,-1 0 2-16,-7 0 1 0,3 0 1 0,-3 0 1 0,8 0 2 15,-5 0-2-15,-3 0-3 0,8 0-3 0,-1 0 4 16,-7-2-3-16,0 2 0 0,3-3-3 0,-3 3-1 0,8 0 4 16,-5 0-2-16,-3-2-2 0,8 2 2 0,-1 0-2 0,-7-3 0 15,3 3-1-15,-3 0-1 0,8 0-1 0,-1-3-1 16,-7 3-4-16,0 0 0 0,4 0 3 0,3-3-2 0,-7 3 0 16,0 0-2-16,4-3 1 0,-4 3-5 0,0 0-12 0,7 0-11 15,-7 0-13-15,7 0-21 0,-7-2-29 0,0 2-33 0,0 0-44 16,0 0-62-16,0 0-69 0,0 0-23 0,0 0-27 15,0 0 21-15,0 0 16 0</inkml:trace>
          <inkml:trace contextRef="#ctx0" brushRef="#br0" timeOffset="-13704.2794">117-890 74 0,'0'0'59'0,"-4"0"14"0,4 0-6 0,-7-2 5 15,3 2-9-15,4 0-9 0,-7 0-6 0,7 0-5 0,-8 0-2 16,8 0-2-16,0-3 0 0,0 3-1 0,0 0 0 0,-3 0 5 15,3-3-2-15,0 3 2 0,0 0-2 0,0 0-3 16,0 0-1-16,0 0 0 0,0-2-1 0,0 2 2 0,0 0-2 16,0 0 1-16,0 0 1 0,0 0 2 0,0 0-3 15,0 0-1-15,0 0-1 0,0 0 1 0,0 0 1 0,0 0-1 16,0 0 1-16,3 0 4 0,-3 0 3 0,0 0 5 0,0 0 3 16,0 0-2-16,8 0 0 0,-8 0-1 0,7 0-3 0,-7 0-3 15,0 0-2-15,4 0-5 0,-4 0-2 0,7-3 3 16,-7 3-3-16,4 0-3 0,-4 0-3 0,0 0 0 0,7-2-2 15,0 2-5-15,-7 0 1 0,4-3-5 0,-4 3 0 16,7 0 0-16,-3 0-3 0,3-2 0 0,0 2-7 0,-7 0 1 16,4-3-2-16,3 3-2 0,0 0-3 0,-3 0-1 0,3-3 5 15,-7 3-3-15,4 0 0 0,3 0-1 0,0-2-1 0,-7 2 1 16,4-3-1-16,3 3 0 0,-3 0 0 0,-4 0-2 16,0 0-5-16,7 0-6 0,0 0-12 0,-7 0-14 0,0 0-19 15,0 0-22-15,0 0-32 0,4 0-34 0,-4 0-43 0,0 0-20 16,0 0-21-16,0-2-20 0,-4 2 7 0,4 0 24 15,0 0 6-15,0 0 1 0</inkml:trace>
          <inkml:trace contextRef="#ctx0" brushRef="#br0" timeOffset="-11827.8933">374-923 156 0,'-3'-5'86'0,"3"2"38"15,0 0-5-15,-8-3-12 0,8 4-15 0,-7-1 5 16,7 0 3-16,0 1-1 0,0-1-8 0,-4 1-6 0,4-1-10 16,0 1-9-16,-7 2-8 0,7-3-3 0,0 3-2 0,0-3-3 15,0 3 9-15,0-2 6 0,0-1-1 0,0 3 1 16,-3 0-2-16,3 0 0 0,0-2-3 0,0 2-2 0,0 0 5 16,0-3 8-16,0 3 2 0,0 0 7 0,0 0 1 0,0 0 0 15,0 3 0-15,0-3-5 0,0 2 2 0,0-2 3 0,3 3 21 16,-3-1 1-16,0 1-8 0,0 0-7 0,0 2-11 15,0 0-8-15,0-3-11 0,0 4-13 0,7-1-8 0,-7 1-13 16,0 2-1-16,4-3-9 0,-4 0-3 0,0 3-5 0,0-1 0 16,7-1-5-16,-7 2 3 0,8-2-3 0,-8 1-1 15,0-2 0-15,0 1-4 0,3 1-4 0,-3-2-14 0,0 1-18 16,8 2-14-16,-1-5-15 0,-7 2-14 0,0 0-10 0,3 0-13 16,-3 1-17-16,8-4 3 0,-8 3 12 0,0-2-5 0,0 0-7 15,3-1-21-15,-3 1-23 0,0-3-26 0,0 2-31 16,8-2-8-16,-8 0-6 0,0 0-10 0,7 0 10 0,-7 0 24 15,0-2 2-15,0-1 34 0</inkml:trace>
          <inkml:trace contextRef="#ctx0" brushRef="#br0" timeOffset="-10954.398">389-955 6 0,'-7'-3'96'0,"-1"1"16"0,8-1 9 15,-3 0-3-15,3 3-19 0,-8-2-15 0,1 2-10 16,7-3 7-16,-4 3 3 0,4-2-2 0,-7-1-4 0,7 3-8 16,0 0-8-16,-3-3-4 0,3 3-7 0,0-2-6 0,0 2-1 15,0 0-2-15,0 0-2 0,-8-4-3 0,8 4-2 16,0 0 2-16,0 0-1 0,0-2 2 0,0 2 2 0,0 0 2 15,0-3 3-15,0 3-2 0,0 0 3 0,0 0 3 0,0-2-3 16,8 2 4-16,-8-3 1 0,0 3 2 0,0-3 0 16,3 3-1-16,-3-2 4 0,7-1 1 0,-7 1 2 0,4-1-2 15,3 1 2-15,1-1-2 0,-5 0 0 0,5-2-6 0,-1 3-10 16,-4-1-6-16,5-2-7 0,-5 1-5 0,12 2-6 0,-12-1-3 16,5-2-3-16,-5 5-6 0,12-3-1 0,-12 1-1 15,-3-1-1-15,15 3 2 0,-11-2 1 0,3 2 1 0,-7-3 5 16,4 3 6-16,3 0 4 0,0 0 10 0,-7 0 8 0,0 0 2 15,4 0-2-15,-4 0-4 0,0 3-7 0,7-1-7 16,-7-2-4-16,0 3-6 0,0-1-3 0,-7 1 1 0,7 0-4 16,0 2 0-16,-4-3-1 0,4 4-4 0,-7-3 0 0,0 2 0 15,7 0 0-15,-4 1 0 0,-3-1 0 0,3 0 0 0,-11 0 0 16,15 0 0-16,-3 0-4 0,-4-1-6 0,-1 1 0 16,8-2-7-16,-3-1-5 0,-5 1-8 0,8-1-1 0,0 1-3 15,-3 0 3-15,3-1 4 0,0-2 10 0,0 3 5 16,0-1 5-16,0-2-1 0,0 0 5 0,0 3 1 0,0-3 2 15,0 0-4-15,0 0 1 0,3 0 1 0,-3 0 0 0,0 0 3 16,8 0-1-16,-5 0 3 0,-3 0-2 0,8 2 2 0,-1-2-5 16,-4 0-1-16,-3 0 2 0,8 3 4 0,-1-3-5 15,-3 0 1-15,3 3 4 0,-7-1-2 0,4-2-1 0,3 3 0 16,0 0 0-16,-7 0 2 0,4 0-1 0,-4-1-1 0,7-2 0 16,-3 3 3-16,-4-1-2 0,0 1-1 0,7-1 3 15,0 1 1-15,-7 0-3 0,0-1 8 0,0 3 12 16,0-2 10-16,0 2-5 0,0-2-7 0,0 2-7 0,0 1 1 15,0-3-7-15,0 2 1 0,0 0 3 0,-7 0 1 0,7-2 0 16,-7 2 0-16,7 0 1 0,0-3 1 0,-4 1 0 0,-3 2-3 16,7 1 0-16,0-3-2 0,-4 0-4 0,4-1 2 0,-7 1 0 15,0-1-3-15,7-2-6 0,0 5 3 0,-4-5 0 16,4 3 3-16,-7-3-6 0,7 3 1 0,-4-3-5 0,4 0-6 16,0 2-13-16,-7-2-14 0,-1 0-19 0,8 0-21 15,0 3-33-15,-3-3 1 0,3 0-24 0,0 0-37 0,-7 0-43 16,-1 0-40-16,8-3-43 0,0 3 0 0,0 0-7 0,-3-2 7 15,-5 2-8-15,8-3 39 0</inkml:trace>
          <inkml:trace contextRef="#ctx0" brushRef="#br0" timeOffset="-9886.2359">-791-1380 62 0,'0'-5'96'16,"0"0"14"-16,0 2 6 0,0-2-16 0,0 0-23 0,0 3-17 15,0-1-14-15,0 0-9 0,0 1-6 0,0-1 3 16,0 1-3-16,0-1 4 0,0 3-3 0,0-4 2 0,0 2 5 15,0 2 2-15,0 0 3 0,0 0 4 0,0 0 3 0,0 0 0 16,0 0 0-16,0 0-1 0,0 0 0 0,0 2-2 0,0 2-1 16,0-4-1-16,7 3-3 0,-7-1 1 0,0 1 2 0,8-1 5 15,-8 4 9-15,0-4 9 0,0 3-1 0,3 0-6 16,-3 3-15-16,0-3-12 0,7 4-7 0,-3-4 1 0,-4 3 11 16,0 0 7-16,7-1-2 0,1 4-6 0,-8-2-6 0,3 1-11 15,-3-2-6-15,7 2-6 0,1 0-2 0,-5-2-3 16,5 3 0-16,-8-3-1 0,3 2-4 0,-3-2 0 0,8-3-1 15,-1 4-3-15,-7-4-5 0,3 3-2 0,-3-3-6 0,8 0-1 16,-5 0-7-16,-3-2-6 0,0 2-7 0,8-2-7 16,-1 2-10-16,-7-3-14 0,0 2-18 0,0-1-22 0,3-1-33 15,-3 1-14-15,0-3-19 0,0 0-22 0,0 0-27 0,0 0 9 16,0 0 12-16,0-3 19 0,0 3 7 0</inkml:trace>
          <inkml:trace contextRef="#ctx0" brushRef="#br0" timeOffset="-9475.6024">-776-1387 129 0,'0'-6'94'16,"0"1"33"-16,0 3-3 0,0-3-20 0,0 2-20 0,0 0-12 0,-8 1 3 16,8-1 1-16,0 1-1 0,0 2-3 0,-7-3-9 15,7 3-3-15,0 0-6 0,0 0 0 0,0 0-7 0,0 3 1 16,-4-3-4-16,4 2-2 0,0-2-4 0,-7 3-2 16,7-1 2-16,0 4-2 0,0-4 2 0,-4 3-4 0,4 0-4 15,0 1 2-15,-7 1 0 0,0-2-3 0,7 4-1 0,0-1 0 16,-4 0-4-16,4-1 0 0,0 1-2 0,-7-3 2 15,3 4-2-15,4-1-6 0,0 0-2 0,-7-1-4 0,0 1-5 16,7 0-1-16,-4 1-4 0,4-2 2 0,-7 4 1 0,0-4-2 16,7 1-1-16,-4 0 0 0,4 1-4 0,-7 1-5 0,7-2-8 15,-4-1-6-15,4 1-12 0,-7 0-5 0,0-2-13 16,7 2-6-16,0-3-14 0,-4 3-10 0,4-3-3 0,-7 0-8 16,7-2-21-16,0 2-26 0,0-3-21 0,-4 4-18 15,4-3 22-15,0-3-2 0,0 3-6 0,-7-1 19 0,7-2 9 16</inkml:trace>
          <inkml:trace contextRef="#ctx0" brushRef="#br0" timeOffset="-9160.4051">-911-1135 6 0,'4'-5'92'0,"-4"3"15"0,7-4 2 0,-7 4-5 0,4-1-17 16,-4-2-14-16,7 2-14 0,-7 1-4 0,7-1 4 15,-7 1 9-15,0-1 2 0,4 1-2 0,-4-1-4 0,7 3-3 16,-7-4-1-16,4 2 1 0,-4-1 5 0,7 1-5 0,0 2-4 16,-7-3-5-16,4 3 3 0,-4-2 1 0,7-1 8 0,0 3 1 15,-7-3-2-15,11 3-1 0,-11 0-2 0,4-2 0 16,3-1-3-16,0 3-4 0,-3 0-6 0,3-2-9 0,-3-1-8 16,11 3-4-16,-15-3-6 0,3 1-6 0,8-1-4 15,-4 1-5-15,1-1 1 0,-5 3-2 0,4-2-3 0,1 2 2 16,3-3-2-16,-8 3-3 0,-3-4-2 0,8 4 1 0,-1-2-7 15,-4 2-7-15,5 0-12 0,-5-3-10 0,-3 3-11 0,8 0-14 16,-1 0-15-16,-7-2-18 0,3 2-22 0,-3 0-27 16,0-3-20-16,8 3-40 0,-8 0-46 0,7-3-7 0,-7 1-16 15,0 2 40-15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21-02-11T17:57:12.718"/>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1170 953 9,'16'-4'12,"-6"2"-2,0-1-1,5 1-2,-2-1 0,5 1-2,2-3 0,4 3-1,1-1 0,5 2-1,2-2 0,5 0 0,8 0 2,3-1-1,4-1 0,5 3 1,2-2 0,4 1-1,2 1 0,2 2 0,-2-1-1,1 2 0,1 0 0,3 1 0,1 1-1,4-1 0,1 2 0,2 1 0,1-1 0,1 3-1,-2 0-1,2 2 1,-2 3-1,-2 3 1,-2 3-1,-3 1 0,-1 5 0,0 2 1,-2 3-2,-3 4 2,-3 2-1,2 3 0,-3 0 1,1 0-1,-5 1 1,-4 1 0,-1 1 1,-6 1-2,0-3 2,-5 3-1,-3-1 1,-1 3-2,-3 2 2,1 3-2,-1 0 1,-2 0 0,-4 2-1,-5 1 1,-2-1 0,-6-2 0,-6 0 0,-4-2 0,-6-3 1,-3-1 0,-6-3 0,-2 0 1,-8-3-1,-2 0 0,-5-5 0,-6 0-1,-6-1 1,-2 0-1,-7-4 0,-3-1 0,-2-2 0,-6-4 0,-1-1 0,-1-3-1,1-2 1,-3-6-1,1-3 1,-1-3 0,-3-2-1,-2-3 1,-2-4-1,-5 1 1,-5-4-1,-2 3 0,-1-1 0,-2 2 1,2 1-1,1 0 0,1 1 0,2-1 0,2 0 0,3-3 1,5-1-1,-1-3 0,6-2 1,1-2-1,5-4 1,0-2-1,2-2 0,-1 2 0,0 1 1,-1-1-2,-2 1 2,-1 0-2,-5 3 1,0-1 0,0-3-1,-5 0 1,-1-3 0,0-3-1,0-3 1,1-1 0,4-4-1,3-2 1,1-1 0,6 0 0,5 1 0,3-2 0,5 0 0,4 0 0,5 0 0,3 0 0,8-1 0,4 0 0,7 0 0,4 2 0,9-1-1,0 1 1,6 2 0,0 1 0,4 0-1,0 3 1,-1 1 0,1 1 0,2 1 0,-1-1 0,2 1 0,2 2-1,4-1 1,5 1 0,4 1 0,4 2 0,3-2 0,3 3 0,2 3 0,3 1 1,-4 2 0,-3 4-1,-2 2 0,-2 0 1,-1 7-3,-5 0-9,0 7-26,-2 2 0,-2-1-2,2 1 0</inkml:trace>
  <inkml:trace contextRef="#ctx0" brushRef="#br0" timeOffset="1">1518 1436 16,'0'0'19,"0"0"-11,0 0-1,0 0-2,9-1-2,-9 1-1,0 0 1,1 10 1,-1-10 2,0 0 0,-5 9 2,5-9-1,0 0 1,-13 0-1,13 0-1,0 0-1,0 0-1,-10-7 0,10 7-2,0 0 0,0 0 0,15-5-1,-15 5 0,11 3 0,-11-3 0,10 5 2,-10-5-1,0 0 1,3 9 0,-3-9 1,-11 2-1,11-2-4,-12 0-28,12 0-3,0 0-2,-14-6 1</inkml:trace>
  <inkml:trace contextRef="#ctx0" brushRef="#br0" timeOffset="2">1512 1482 16,'4'-9'30,"-4"9"-1,5-10 1,-5 10-18,0 0-4,9 0-3,-9 0-1,9 15-2,-6-2-1,-3-1 1,0 1 0,-6-3 1,1 2 0,-4-5 1,9-7-1,-17 0 1,17 0-1,-16-16 0,11 4 0,1 0-2,2 0 1,1-1-2,2 2 1,-1 11-2,9-11 1,-9 11 0,15 0 0,-5 5 0,-10-5 1,14 14-1,-14-14 2,8 15 0,-8-15-1,-4 13 0,4-13-3,-10 4-24,1-5-8,-2-3-2,2-1 0</inkml:trace>
  <inkml:trace contextRef="#ctx0" brushRef="#br0" timeOffset="3">1504 1442 25,'2'-10'31,"-2"10"0,0 0-1,6-13-18,3 15-4,-9-2-3,21 6-2,-9 0 0,0 3-1,-2 3 0,0 3 0,-7-1 0,-5 3 0,-5-3 0,-4-1 0,-3-4 0,-2-2-1,-2-6 1,1-3-1,0-5 1,4-2-1,3-2-1,2-1 0,6 1-1,4 1 1,-2 10-2,17-8 1,-4 9 1,1 2 1,1 5 1,-2 5 0,-3-2 0,-4 1-1,-5 3-2,-10-4-19,-2 1-13,-3-4-2,-4-4-2,-1-1 1</inkml:trace>
  <inkml:trace contextRef="#ctx0" brushRef="#br0" timeOffset="4">1476 1443 15,'3'-30'21,"12"-5"-2,0-8-7,12-18-16,8-10 2,10-10 2,8-2 1,4-1 1,6 6 1,-1 8 0,2 14 1,-7 13 1,-3 16 3,-10 15-2,-1 16 0,-7 8 1,-3 10 0,-5-1 0,3 6 1,-3-7-1,7-1 0,0-13-1,5-5 0,-2-12 1,6-6-2,1-10 2,3-2-2,-7-7-1,2 3-1,-7-2 0,-3 5-1,-4 4-2,-8 8-2,-1 8-5,-12 1-21,2 6-8,-10 3-2,14-2 1</inkml:trace>
  <inkml:trace contextRef="#ctx0" brushRef="#br0" timeOffset="5">3308 265 14,'3'-25'31,"-6"-2"1,1 3 1,-4 3-15,-6-2-7,3 8 0,-7 1-5,0 7 0,-6 5-3,1 6-1,-4 3 1,-2 8-2,-2 4-1,4 4 1,2 0-1,5 5 0,6 0 0,7-1-1,5-2 1,7-5 0,7-2 0,4-5 1,1-7-1,4-4 1,1-8 0,-2-5 1,1-9-1,1-5 0,-4-8 1,-1-3-1,1-5 0,-3-1 0,-2 3 0,-4 6 0,-4 3 0,1 9 1,-2 3-1,-4 8 0,-2 10 1,0 0-1,-6 11 0,2 6 0,-2 0-1,2 4 0,-1 7 0,0 1-2,3 3-3,-4-5-8,10 1-24,-1-3 0,3-3-1,1-5 1</inkml:trace>
  <inkml:trace contextRef="#ctx0" brushRef="#br0" timeOffset="6">3500 120 32,'0'0'32,"0"0"1,0 0-1,0 0-20,0 0-3,3 14-3,-2 1-2,-3 2 0,3 4-1,-2 2 1,1-1-2,-1 2 0,2-2-1,-2-3 0,2-4 1,0-4-1,0-2 0,-1-9 1,0 0-1,0 0 1,9-6-1,-4-5 1,1-2-1,0-5 0,4 0 0,0-4 0,0 3-1,-1 2 0,0 2-1,1 4 0,-5 1 0,-5 10 1,10-4-1,-10 4 0,8 13 1,-3-1 0,-2 1 0,1 1 1,1 2-1,0-1 1,-1-3-1,2-2 1,-6-10-1,10 13 1,-10-13-1,16-3 1,-6-3 0,1-2-1,2 0 1,0 0-1,0-2 0,-1 4-1,2 4 1,-3 3 0,0 6 0,0 3 0,-2 2 0,1 2-2,-1-3-9,3 2-26,-1-4 0,1-2-2,-3-3 1</inkml:trace>
  <inkml:trace contextRef="#ctx0" brushRef="#br0" timeOffset="7">1430 1625 12,'0'0'21,"0"0"-8,0 0-3,-4 12-1,4-12-3,-11 19-1,5-5-1,-2 1-2,-3 3 1,0 3 0,-1 0 0,-2 6 0,-3 1-1,-1 3 1,0 1 0,-4 1-1,1 3 1,-2-2-1,0 4 0,0-1 0,-3 1 0,2-2 0,-4-1 0,-1 2-1,0-1 0,1 2 0,-1-1 0,-3 1 0,0-3 0,1 4 0,1 0 0,-1 1 0,2 2 1,1-3 0,-1 2 0,-1-3-1,5 1 1,-1-5 0,-1 2-1,2-1 0,0-2 0,2 0 0,0 0 0,2 0 0,-2 3 0,1-1-1,0-1 0,-1 2 0,0 0 1,0-2-1,-1 1 1,-1 1-1,1-1 1,-2-3 0,3 1 0,0-2-1,3 0 1,0-1 0,2-2-1,2 0 1,1-2-1,2 1 1,1 0 0,0-4 0,0 0 0,0 0 1,0-2-1,-1-3 1,1 2-1,0-4 1,2 0-1,-1 0 0,3-4 1,-1-1-1,9-11 0,-10 13-1,10-13-1,0 0-2,0 0-7,16-9-23,-3-6-1,3-9-1,3-2 0</inkml:trace>
  <inkml:trace contextRef="#ctx0" brushRef="#br0" timeOffset="8">1504 1589 18,'4'-13'32,"-4"13"-1,0 0 3,0 0-18,0 0-5,0 0-3,0 0-4,0 0-1,0 0-2,0 0 1,0 14-1,-3-2 1,-3 1 0,1 5 1,-3 2 0,0 4-1,-1 1-1,-1 1 1,1-1-1,1 1 0,1 0 0,2-3 0,1-2 0,0-5-1,1-3 1,2 0 0,1-13 1,-2 12-1,2-12 1,0 0 0,0 0 0,1-10-1,0-5 1,1-1 0,2-4-1,-1-3-1,1-4 0,2 1 0,0-2 1,1 1-2,0 2 1,0 3 0,0 3 0,-1 2 1,-1 2-1,-1 5 1,-4 10 0,7-13 0,-7 13 0,0 0 0,0 0 0,0 0-1,0 0 1,-11-1-1,11 1 0,-19 13-1,4-2 1,-3 1 0,-3-1 0,0 2 0,-2-1 0,4 0 0,-1-4 0,4-1 1,1-2-1,5-2 1,10-3-1,-14 5 0,14-5 0,0 0 0,-9 2 0,9-2 0,0 0-1,0 0 1,0 0 0,0 0-1,5 9 1,-5-9 0,10 10 0,-10-10 0,18 16 0,-2-5 0,-2 2 0,2-2 1,-1 0-1,-1 1 0,1-2 0,-4 1 0,-1-4 1,-10-7-1,10 10 1,-10-10 0,0 0 0,0 0 0,0 0 1,0 0-1,0 0 0,0 0 0,0 0 0,0 0 0,0 0-1,8-13 1,-8 13-1,3-17-1,-2 5 1,1-1 0,1-2 0,0-1 0,1-1 0,0 0-1,0-1 1,0 3 0,1 0 0,-1 2 0,0 4 0,-4 9 0,4-12 0,-4 12-1,0 0 1,0 0-1,-10 10 1,10-10-1,-9 16-2,9-16-6,-10 19-27,10-19-3,-7 14-1,7-14-1</inkml:trace>
  <inkml:trace contextRef="#ctx0" brushRef="#br0" timeOffset="9">954 2930 24,'0'0'30,"0"0"2,0 0-1,0 0-19,-1 18-4,-1-1-1,-2 3-2,2 6-2,-1 1 0,0 7 0,2 1 0,1-1-1,-1 1 1,3-5-1,0-1 0,-1-5 0,2-2-1,-2-5 0,2-4-2,-3-13 0,6 13-3,-6-13-4,0 0-13,0 0-13,8-18-1,-8 4 1,-3-5 1</inkml:trace>
  <inkml:trace contextRef="#ctx0" brushRef="#br0" timeOffset="10">937 2954 2,'8'-11'28,"8"4"1,0 1 2,0 1-15,9 7-2,-6 0-2,4 7-2,-5 1-2,5 6-2,-11-2-2,-1 5 1,-6-3-2,-5 2 2,-6-2-3,-5-4 1,-3-3-2,-8-4-2,3 2-6,-2-3-28,0-4 1,1-3-3,5 0 1</inkml:trace>
  <inkml:trace contextRef="#ctx0" brushRef="#br0" timeOffset="11">2484 1644 26,'0'0'18,"8"-10"-2,-8 10-1,0 0-2,10-14-3,-10 14-2,10-10 0,-10 10-2,15-13 0,-5 9-1,-1-4 0,2-1-2,1 1 0,0 3-1,-2-2 0,2 3 0,-2-1-2,1 3 0,-1 2 1,1 0-1,0 0 0,-1 1 0,2 0-1,0 2 1,-3 1 1,2-2-1,-2 2 0,1 2 0,0-2-1,-1 2 1,0 2 0,-9-8 0,19 14 0,-12-5 0,2 1 1,-1 1-1,0 1 0,-2 1 0,-2 3 0,2 1 0,-1 1 1,-1 2-1,0-2 0,-1 4 0,-1-1 0,-3 1 0,0 1 1,-1-1-1,-2-2 0,-1 2 1,-2-3-1,0 1 1,-3-4 0,-3 0-1,2-3 1,-3-1-1,-2-3 1,2-1 0,-6-2-1,0 0 1,0-2-1,0-3 1,-3-2-1,3-1 1,0-3 0,1 1-1,0-3 1,3 0 1,0-2-1,1 0 1,0-3 1,3 0-1,-1-1 1,4-2-1,0-1 0,3 2 0,-2-3 0,4 2 0,-1 0 0,2 1 0,1 0 0,2-1-1,1-1 0,3 0 0,1 1 0,3-2 0,0-1-1,2-1 0,-1 4-1,0 0-2,3 5-5,-7-4-18,-5 14-10,13-13-1,-13 13-2</inkml:trace>
  <inkml:trace contextRef="#ctx0" brushRef="#br0" timeOffset="12">2644 1592 27,'0'-12'30,"0"12"2,0 0-12,4-15-5,-4 15-3,0 0-4,0 0-3,0 0-2,0 0 0,0 0-2,0 0 0,0 13 0,-1-4-1,1 3 0,1 3 1,-1 1-1,0 1 1,-2 2-1,1 1 0,1 1 1,0 2-1,-3 0 0,2 2 1,0 2-1,1 0 0,0 0 0,0-1 0,0-1 0,1 0 0,-1-4 0,1-2 1,2-3-2,-2-6 1,1 1-2,-2-11-3,0 0-13,0 0-15,0 0-1,0 0 1,0-16 1</inkml:trace>
  <inkml:trace contextRef="#ctx0" brushRef="#br0" timeOffset="13">2482 1800 3,'0'0'29,"-11"-9"0,11 9 0,0 0-12,0 0-3,0 0-5,12 4-2,-12-4-3,14 2-1,-3 1 1,-1-3 0,6 1-1,-2-2 0,5 2 0,1-1-1,2 1-1,-2-2 1,3 3-1,-3-2-1,2 1 1,-2 0 1,-2 0-2,-3-1 1,-2 0-1,1 2 1,-3-4 0,-1 1 0,-1 1-1,-9 0 1,14-4-1,-14 4-2,0 0-5,15-4-10,-15 4-16,0 0-3,0 0 2,0 0-1</inkml:trace>
  <inkml:trace contextRef="#ctx0" brushRef="#br0" timeOffset="14">2741 1682 11,'-5'-9'27,"5"9"1,0 0 0,0 0-15,0 0-5,2 9-3,-2-9-2,2 13-1,-2-13-1,-1 17 1,1-17 1,-3 13 0,3-13 0,0 0 0,-7 9 0,7-9 0,0 0 0,-8-13 0,8 13-1,0-18-1,1 7 0,2 0 0,1 0 0,1 0-1,-5 11 0,14-14 1,-14 14-1,12-4 0,-12 4 0,13 6 1,-13-6-1,5 15 1,-4-4-1,-1-2 1,0-9 0,-2 13 1,2-13-1,0 0 1,0 0 1,0 0-2,0 0 1,-10-5 0,10 5-1,-5-16 0,4 8-1,-1-4 1,2 12-1,-2-14 0,2 14 0,0 0-1,0 0 1,0 0 0,0 0 0,-7 13-1,4-4 1,1 4-2,-1-2-3,4 2-19,-3-1-10,2-12-2,0 16 1</inkml:trace>
  <inkml:trace contextRef="#ctx0" brushRef="#br0" timeOffset="15">2578 1883 36,'-5'-9'34,"5"9"1,-5-11-1,5 11-21,0 0-5,0 0-2,0 0-4,0 0 1,-6 20-3,6-5-1,1-1 1,1 2-2,0 1 2,0-4 0,0-2 2,-2-11-2,3 14 0,-3-14 1,0 0-1,0 0 2,0 0-1,0 0 0,0 0 1,0 0-1,0 0 0,0 0-1,-4-13 1,4 13-1,-6-16 1,1 7-1,2-3 0,1 1 0,0-1 0,2 3-1,0 9 1,5-15-1,-5 15 0,15-3 0,-15 3 1,17 10-1,-8-3 1,2 3 0,0 0 0,-2 0 0,0-1 1,-9-9-1,15 14 1,-15-14 0,0 0 0,0 0 0,0 0-1,-17 1 2,6-5-2,-2-2 1,-1-1-1,2 2 0,2-3 0,10 8 1,-14-9-1,14 9 0,0 0 1,0 0-1,0 0 1,0 0-1,0 0 0,11-6 1,-11 6-2,13 6-8,-13-6-27,9 8 0,-9-8-2,2 11 0</inkml:trace>
  <inkml:trace contextRef="#ctx0" brushRef="#br0" timeOffset="16">2773 1649 14,'-11'-3'26,"11"3"0,0 0-9,1-17-9,12 2-1,0-6-1,10-4-2,10-9-3,12-7 0,13-7-1,12-8 0,13-3 0,14-1 1,14 0-1,8 2 0,6 8 1,2 9-1,0 12 1,1 13 0,-6 12-1,-8 11 1,-12 7-1,-9 7 1,-9 1 0,-7 2 2,-8-6 1,-2-3 1,-7-12 1,4-9 1,-1-8 0,1-6-1,-6-10 0,-1 0-1,-7-2 0,-3 3-2,-11 2-3,-8 6-4,-6 3-29,-11 7-1,-11 11-2,6-12 0</inkml:trace>
  <inkml:trace contextRef="#ctx0" brushRef="#br0" timeOffset="17">5865 614 40,'10'-10'31,"-10"10"1,4-11-11,-15 10-9,-3 6-2,-8 2-4,-2 5-3,-4 1 0,-1 7-2,1 0 1,4 5-1,4-3 0,8 3 0,6-1 0,8-1 0,8-1-1,5-4-4,13 0-15,4-5-14,3-6-1,3 0 0,-1-8 0</inkml:trace>
  <inkml:trace contextRef="#ctx0" brushRef="#br0" timeOffset="18">6112 633 32,'0'0'32,"0"0"1,0 0-2,0 0-19,0 0-5,-2 10 0,-1 4-3,2 4-1,-4 5-2,4 2 1,1 5 0,0 1 0,1-1-2,3-3-1,2-2-2,-3-5-7,7-2-14,-3-5-10,-7-13 0,15 4 0</inkml:trace>
  <inkml:trace contextRef="#ctx0" brushRef="#br0" timeOffset="19">6171 619 41,'-4'-15'33,"4"15"0,0 0 0,0 0-22,0 0-5,0 0-2,6 14-1,3-2-2,3 0-2,1 5 0,-1-5-5,9 5-8,-5-4-15,3-6-4,2-2 0,-1-6 0</inkml:trace>
  <inkml:trace contextRef="#ctx0" brushRef="#br0" timeOffset="20">6473 611 41,'9'-7'33,"-9"7"2,5-14-11,-5 14-9,0 0-4,-16 17-5,1-7-5,-1-1-3,0 4-11,-2 0-20,2-6 0,5-3-2,11-4 1</inkml:trace>
  <inkml:trace contextRef="#ctx0" brushRef="#br0" timeOffset="21">6520 556 31,'11'-6'32,"-11"6"1,0 0 0,-3 11-20,2 3-4,-4-2-1,3 10-3,-1-2-2,1 6 2,1-1-3,2 4 0,1-4 0,2 3-1,-1 1 1,0-4-2,0 0 1,-2-3-4,2 2-5,-4-5-28,1-1 1,0-8-2,0-10 1</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7:02.533"/>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012F5C41-57C5-4102-98E5-DEB018E67621}" emma:medium="tactile" emma:mode="ink">
          <msink:context xmlns:msink="http://schemas.microsoft.com/ink/2010/main" type="writingRegion" rotatedBoundingBox="28059,2977 29520,3406 29343,4012 27881,3583"/>
        </emma:interpretation>
      </emma:emma>
    </inkml:annotationXML>
    <inkml:traceGroup>
      <inkml:annotationXML>
        <emma:emma xmlns:emma="http://www.w3.org/2003/04/emma" version="1.0">
          <emma:interpretation id="{B9D177C7-E152-4DB6-A62F-A58A92A66C67}" emma:medium="tactile" emma:mode="ink">
            <msink:context xmlns:msink="http://schemas.microsoft.com/ink/2010/main" type="paragraph" rotatedBoundingBox="28059,2977 29520,3406 29343,4012 27881,3583" alignmentLevel="1"/>
          </emma:interpretation>
        </emma:emma>
      </inkml:annotationXML>
      <inkml:traceGroup>
        <inkml:annotationXML>
          <emma:emma xmlns:emma="http://www.w3.org/2003/04/emma" version="1.0">
            <emma:interpretation id="{29CE65F5-01E2-4296-85E0-2D2D39B7C450}" emma:medium="tactile" emma:mode="ink">
              <msink:context xmlns:msink="http://schemas.microsoft.com/ink/2010/main" type="line" rotatedBoundingBox="28059,2977 29520,3406 29343,4012 27881,3583"/>
            </emma:interpretation>
          </emma:emma>
        </inkml:annotationXML>
        <inkml:traceGroup>
          <inkml:annotationXML>
            <emma:emma xmlns:emma="http://www.w3.org/2003/04/emma" version="1.0">
              <emma:interpretation id="{13D8C181-8A9D-4127-8520-F99A82395FFE}" emma:medium="tactile" emma:mode="ink">
                <msink:context xmlns:msink="http://schemas.microsoft.com/ink/2010/main" type="inkWord" rotatedBoundingBox="28059,2977 28759,3183 28582,3789 27881,3583"/>
              </emma:interpretation>
              <emma:one-of disjunction-type="recognition" id="oneOf0">
                <emma:interpretation id="interp0" emma:lang="" emma:confidence="1">
                  <emma:literal/>
                </emma:interpretation>
              </emma:one-of>
            </emma:emma>
          </inkml:annotationXML>
          <inkml:trace contextRef="#ctx0" brushRef="#br0">1117-178 91 0,'0'0'101'15,"-8"3"-6"-15,8-1-3 0,-7-2-16 0,7 0-11 0,0 3-14 16,0-3-6-16,0 2-4 0,-4-2-1 0,4 0-1 16,0 0 6-16,0 3 3 0,-7-3-2 0,7 0 0 0,0 0-2 15,0 0-2-15,0 0-1 0,0 0-5 0,0 0-2 0,0 0-1 16,0 0-5-16,0 0-1 0,0 0-2 0,0 0-2 16,0 0-2-16,0 0-3 0,0 0-3 0,0 0-3 0,0 0-1 15,0 0 0-15,0 0-1 0,0 0-1 0,0 0 4 16,0 0 3-16,0 0 2 0,0 0 4 0,0 0 3 0,0 0 0 15,0 2 0-15,0-2-4 0,7 0 4 0,-7 3-3 0,4-3-2 16,-4 0-1-16,0 0-6 0,7 3-3 0,1-3-2 0,-8 0-2 16,3 2 1-16,-3-2-1 0,8 0-3 0,-1 0 2 0,-4 3 1 15,5-3 1-15,-8 0 2 0,3 0 0 0,5 0 2 16,-1 0 3-16,-4 0 0 0,-3 0 1 0,11 0 2 0,-11-3 3 16,8 3-4-16,-1 0 0 0,-7 0 2 0,4 0 0 15,-4-2-3-15,7 2-2 0,0-3-2 0,-7 0-2 0,4 1 0 16,-4-1-1-16,7 3-2 0,-7-5-1 0,0 3-4 0,4-1 1 15,-4-1-2-15,0-1 2 0,0 0-2 0,0 0 0 0,0 2 0 16,0-2 0-16,0-3-2 0,0 3-1 0,0 0-2 16,0-4-1-16,0 4 3 0,0-3-6 0,0 3-1 0,-4-2-2 15,4-1 1-15,0 0-3 0,0-1 3 0,-7 2-6 16,3-1 2-16,4 0 1 0,-7 0 1 0,0-2 6 0,7 1-1 16,-4 2 4-16,4-1 2 0,-7 0 1 0,-1 0 1 0,8 1-2 15,-3-2 4-15,-5 1 4 0,8 3 1 0,-3-3-1 0,3 3-3 16,-7-3 1-16,-1 1 0 0,8 0 1 0,-3 2-1 0,3-2 4 15,0 1-2-15,-8-1-1 0,8 1 1 0,-3 1 2 16,3-2 1-16,0-2-3 0,0 4-2 0,-7 0 4 0,7-3-3 16,0 3 4-16,0-3 3 0,0 3-1 0,-8 0 0 15,8-4-4-15,0 4 0 0,0-1-1 0,0 1-1 0,0 0-2 16,0 0 1-16,8 0-2 0,-8 0 0 0,0-4 1 0,0 6-4 16,7-2 3-16,-7 0 0 0,0 2-4 0,0-2 2 15,3 0 3-15,5 0-6 0,-8 2 6 0,0-2-6 0,3 3 3 16,-3-4 3-16,8 3-3 0,-1 0 0 0,-7-2-3 0,3 0 6 15,-3 2-3-15,8 1 0 0,-5-3-3 0,-3 2 3 0,15-2 0 16,-15 2 0-16,4-2 0 0,3 3 0 0,0-2 0 16,-3-1 0-16,3 2 3 0,-3-2-3 0,10 3 1 0,-10-1 0 15,3 0-1-15,-3 1 0 0,3-1 1 0,0 3 1 16,4-5-2-16,-7 5 0 0,10-2 0 0,-10 2 0 0,3 0 0 16,0-3 0-16,4 3 0 0,-7 0 5 0,3 0-4 0,4-3 1 15,-4 3 2-15,-3 0-1 0,10 0-3 0,-10 0 2 0,3 0 1 16,1 0-1-16,2 0-1 0,-6 0 1 0,3 0-1 15,1 0-1-15,2 0 0 0,-6 0 0 0,-4 0 0 0,15 0 0 16,-12 0 2-16,5 0 1 0,-5 0-3 0,4 0 4 0,1 3 0 16,-5-3 3-16,5 3 0 0,-1-1 1 0,4 1 2 15,-11-1 3-15,3 3 1 0,5-2-2 0,-1 2 2 0,-7 0-2 16,3 0-4-16,5 2 0 0,-5-2 1 0,-3 0-3 16,0 3-4-16,8-3 1 0,-1 3 3 0,-7-1-2 0,0-1 3 15,4 2-5-15,-4-3 1 0,0 3 3 0,7 0-1 0,-7-3-1 16,3 3 1-16,-3-3 3 0,0 4-7 0,0-4 3 0,8 3 1 15,-8-1-2-15,7-2 2 0,-7 3 0 0,0 0 0 16,0-2-1-16,0 2 3 0,0-3-3 0,0 3 2 0,0 0-2 16,0-1-2-16,0 1 1 0,0 1 0 0,0-4-2 15,0 5 3-15,0-5-4 0,0 3-1 0,-7 0 5 0,7-2-3 16,-8 2 1-16,8-3-1 0,0 3-1 0,-3-3 1 0,-4 3 0 16,7-3-1-16,0 0 0 0,-4 4 0 0,4-4 0 0,-7 0 1 15,7 3 1-15,-8-3-2 0,8 0 0 0,0 3-2 0,-3-3 1 16,3 1 1-16,-8-1 1 0,8 3 1 0,-3-3-2 15,3 0 0-15,0 0 0 0,0 3 0 0,-7-3 0 0,7 2 0 16,-8 0 1-16,8-2-2 0,0 1 1 0,0 1 0 16,0-2 0-16,-3 1 0 0,3-1 0 0,0 1 0 0,0-1 0 15,0-2-2-15,0-1 1 0,0 3 1 0,0-2 0 0,0 2 1 16,0-2 2-16,0-1 1 0,0-2 1 0,0 3 1 0,3-1 0 16,-3 1-3-16,0-3 1 0,8 3 1 0,-8-1 1 15,7-2 0-15,-7 3-2 0,3-3 3 0,5 0 2 0,-8 2-3 16,3-2 1-16,5 0-1 0,-1 0 1 0,-3 0 0 0,-4 0 1 15,10 0-1-15,-2 0-2 0,-1 0 2 0,-3 0-1 16,3-2-1-16,0 2 0 0,4 0 1 0,-7-3-5 0,-4 3 2 16,14 0-1-16,-10 0 0 0,-4-2 1 0,11 2-3 15,-4-3 5-15,0 3-1 0,-3 0-3 0,3 0 3 0,0-3-2 16,-3 3-2-16,3 0 1 0,-3-2 2 0,3 2-2 0,0 0-1 16,-3-3 0-16,3 3 0 0,-3 0 0 0,3-2-3 0,0 2-7 15,-7-3-15-15,4 3-25 0,3-2-34 0,-3-1-42 0,3 0-52 16,0 1-75-16,-3-1-41 0,-4 1-41 0,7-3-25 15,1 2-12-15</inkml:trace>
        </inkml:traceGroup>
        <inkml:traceGroup>
          <inkml:annotationXML>
            <emma:emma xmlns:emma="http://www.w3.org/2003/04/emma" version="1.0">
              <emma:interpretation id="{6E369F79-AF6C-4B9D-96A8-09D4DD4E1E41}" emma:medium="tactile" emma:mode="ink">
                <msink:context xmlns:msink="http://schemas.microsoft.com/ink/2010/main" type="inkWord" rotatedBoundingBox="28866,3409 29467,3585 29387,3861 28786,3685"/>
              </emma:interpretation>
              <emma:one-of disjunction-type="recognition" id="oneOf1">
                <emma:interpretation id="interp1" emma:lang="" emma:confidence="0.5">
                  <emma:literal>a</emma:literal>
                </emma:interpretation>
                <emma:interpretation id="interp2" emma:lang="" emma:confidence="0">
                  <emma:literal>S</emma:literal>
                </emma:interpretation>
                <emma:interpretation id="interp3" emma:lang="" emma:confidence="0">
                  <emma:literal>+</emma:literal>
                </emma:interpretation>
                <emma:interpretation id="interp4" emma:lang="" emma:confidence="0">
                  <emma:literal>T</emma:literal>
                </emma:interpretation>
                <emma:interpretation id="interp5" emma:lang="" emma:confidence="0">
                  <emma:literal>x</emma:literal>
                </emma:interpretation>
              </emma:one-of>
            </emma:emma>
          </inkml:annotationXML>
          <inkml:trace contextRef="#ctx0" brushRef="#br0" timeOffset="8780.6856">2177-118 100 0,'0'0'89'0,"3"3"16"0,5-3 4 0,-8 0-19 16,3 0-19-16,-3 2-17 0,0-2-8 0,7 0-5 0,-7 0 2 15,8 0 10-15,-8 0 5 0,0 0 1 0,3 3 3 0,-3-3-3 16,0 0 2-16,0 0-1 0,8 0-1 0,-5 0 2 15,-3 0-1-15,0 0-1 0,7 0-3 0,-7 0-1 0,8 0 3 16,-8 0 3-16,3 0-1 0,-3 0-6 0,8 0-2 16,-8 0-3-16,7 0-5 0,-7 0 0 0,3 0 1 0,5 0 5 15,-8 0-4-15,3 0 2 0,5 0-2 0,-1 0-5 0,-7 0-3 16,4 0-4-16,-4 0-1 0,10-3-7 0,-10 3-1 0,8 0 2 16,-1-2-3-16,-7 2-6 0,4 0-7 0,3 0-6 0,0-3 1 15,-7 3-2-15,4 0-4 0,3-2 2 0,-7-1-12 16,4 3-12-16,3-2-17 0,0-1-19 0,-7 3-14 0,4 0-22 15,3-3-27-15,-7 0-29 0,0 3-33 0,4-3-15 16,-4 3-19-16,0-2-21 0,0-1 0 0,0 3 30 0,0-2 0 16,0 2 18-16</inkml:trace>
          <inkml:trace contextRef="#ctx0" brushRef="#br0" timeOffset="9050.0905">2340-155 113 0,'0'-2'114'0,"-7"-1"55"0,3 0-9 16,4 1-23-16,0 2-4 0,-7-3-17 0,0 3-11 0,7 0-1 15,0-2 4-15,-4 2 5 0,4 0-3 0,0 0 12 16,0 0-1-16,0 2 2 0,-7-2-5 0,7 3-9 0,0-1-9 16,-8 1-3-16,8 0-8 0,0-1-5 0,0 3-8 0,0 1-12 15,0-4-8-15,-3 3-14 0,3 1-11 0,0 2-10 16,-7-3-5-16,7 0-6 0,0 3-5 0,0-3-10 0,0 3-13 15,0-3-13-15,0 1-20 0,0 0-15 0,-4 1-22 16,4-4-17-16,0 2-17 0,0 0-22 0,0 0-23 0,4-2-24 16,-4 2-9-16,0-2-4 0,0-1-16 0,0 2-17 0,0 1 10 15,0-5-1-15,7 5 29 0</inkml:trace>
          <inkml:trace contextRef="#ctx0" brushRef="#br0" timeOffset="8158.6311">1995-250 97 0,'-7'-5'105'0,"7"0"39"0,-7 2 4 0,7 1-15 0,0-1-14 16,0 3-5-16,0-5-9 0,0 5-9 0,-4-2-5 0,4-2-8 15,0 1-8-15,0 3-7 0,0-2-9 0,0 2-11 0,0-3-11 16,0 3-9-16,0 0-4 0,0 0-10 0,0-2-6 15,0 2-5-15,0 0-11 0,0 0-19 0,0 0-16 0,0 0-21 16,0 0-32-16,0 0-39 0,0 0-43 0,0 0-45 16,0-3-13-16,0 3-10 0</inkml:trace>
          <inkml:trace contextRef="#ctx0" brushRef="#br0" timeOffset="7894.6592">1981-115 173 0,'0'-5'88'0,"0"0"41"0,0-1-11 0,0 0-21 15,0 4-19-15,0-1-6 0,0-2-2 0,0 2-4 0,7-2-6 16,-7 3-6-16,0-1-6 0,0 0-4 0,7 1 1 0,-7 2 0 16,0-3 1-16,0 3 0 0,0-2-4 0,0 2 2 0,0-3-2 15,0 3 0-15,4 0 3 0,-4 0 5 0,0 0 5 16,0 0 4-16,0 3 4 0,7-1 1 0,-7-2 4 0,0 3 4 15,0-1 7-15,0 1 13 0,0 0 3 0,0-1 0 0,0 3-7 16,0-2-10-16,0 2-12 0,0 0-5 0,0-2-4 16,4 3 6-16,-4-1-5 0,0 0 4 0,0 0-8 0,0 1-16 15,0-1-15-15,0 0-6 0,0 0-7 0,7 0-1 16,-7-2-3-16,7 3-4 0,-7-1-2 0,0 0-5 0,0-2-13 16,0-1-14-16,4 4-16 0,-4-4-13 0,0 1-2 0,7-1-11 15,0 1-18-15,-7-3-11 0,0 0-16 0,4 0-17 0,3 0-9 16,-7 0-13-16,4 0-15 0,-4-3-10 0,7 3 6 15,0-2-11-15,-7-1-9 0,0 1 4 0,4-1 27 0,3-2 0 16,-7 2 5-16,0 1 15 0</inkml:trace>
          <inkml:trace contextRef="#ctx0" brushRef="#br0" timeOffset="9530.7375">2449-65 126 0,'0'0'84'15,"7"-3"31"-15,0 3 7 0,-3-2-15 0,-4-1-14 16,0 3-12-16,7-2-2 0,-3 2-9 0,-4-3-11 0,0 3-11 15,7 0-7-15,0-3-12 0,-7 3-4 0,0-3-4 16,0 3-3-16,4-3 0 0,-4 3 1 0,0-2 3 0,0-1-2 16,7 3 2-16,-7-2-2 0,8-1 2 0,-8 3-1 0,0-3 1 15,0 1-3-15,3-1 4 0,-3 1-1 0,7-1 2 0,-7 0-1 16,0 1 0-16,0-1-2 0,0 1-2 0,4-1 4 16,-4-2-3-16,0 2 6 0,0-3 5 0,0 4 3 0,0-3 0 15,0 2 2-15,0 0-3 0,7-2 7 0,-7 0 4 0,0 0 3 16,0 2 6-16,0-2 1 0,8 3-1 0,-8-1 3 15,0-1-3-15,0-1 1 0,0 5 1 0,0-5 0 0,0 5-5 16,0-3 0-16,0 1-3 0,0 2-4 0,0 0 2 0,0-3 9 16,0 3 11-16,0 0 11 0,0 3 22 0,0-3 29 15,0 0 10-15,0 2 1 0,0-2-4 0,0 3-1 0,0 2-12 16,0-2-7-16,0-1-12 0,0 5-15 0,0-2-13 0,0 0-13 16,0 0-6-16,0 0-12 0,0 3-13 0,0-3-7 0,0 0-6 15,0 4-6-15,0-4-5 0,0 3-11 0,0-3-21 16,3 3-31-16,-3-3-42 0,0 3-44 0,0-3-47 0,8 1-57 15,-8-1-62-15,0 3-9 0,0-3 24 0,0-2-11 16,0 2-17-16,0 0-3 0,0-2 0 0,3-1-14 0,-3 3 38 16,0-1 26-16</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6:18.403"/>
    </inkml:context>
    <inkml:brush xml:id="br0">
      <inkml:brushProperty name="width" value="0.07" units="cm"/>
      <inkml:brushProperty name="height" value="0.07" units="cm"/>
      <inkml:brushProperty name="color" value="#177D36"/>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437E909-F649-4A5E-ADEB-D5D8D0AFAE60}" emma:medium="tactile" emma:mode="ink">
          <msink:context xmlns:msink="http://schemas.microsoft.com/ink/2010/main" type="writingRegion" rotatedBoundingBox="26844,3223 27319,5240 26873,5345 26399,3327">
            <msink:destinationLink direction="with" ref="{BDC1CEF2-F048-4DC3-8986-4A4A4D2CC187}"/>
          </msink:context>
        </emma:interpretation>
      </emma:emma>
    </inkml:annotationXML>
    <inkml:traceGroup>
      <inkml:annotationXML>
        <emma:emma xmlns:emma="http://www.w3.org/2003/04/emma" version="1.0">
          <emma:interpretation id="{EE70D262-DF85-49BB-83F3-4E68C246B9D8}" emma:medium="tactile" emma:mode="ink">
            <msink:context xmlns:msink="http://schemas.microsoft.com/ink/2010/main" type="paragraph" rotatedBoundingBox="26844,3223 27319,5240 26873,5345 26399,3327" alignmentLevel="1"/>
          </emma:interpretation>
        </emma:emma>
      </inkml:annotationXML>
      <inkml:traceGroup>
        <inkml:annotationXML>
          <emma:emma xmlns:emma="http://www.w3.org/2003/04/emma" version="1.0">
            <emma:interpretation id="{0CA13757-BECE-4157-AEE7-67679752CB50}" emma:medium="tactile" emma:mode="ink">
              <msink:context xmlns:msink="http://schemas.microsoft.com/ink/2010/main" type="line" rotatedBoundingBox="26844,3223 27319,5240 26873,5345 26399,3327"/>
            </emma:interpretation>
          </emma:emma>
        </inkml:annotationXML>
        <inkml:traceGroup>
          <inkml:annotationXML>
            <emma:emma xmlns:emma="http://www.w3.org/2003/04/emma" version="1.0">
              <emma:interpretation id="{0FC5BB5B-4534-47E7-9821-EB9F598C1746}" emma:medium="tactile" emma:mode="ink">
                <msink:context xmlns:msink="http://schemas.microsoft.com/ink/2010/main" type="inkWord" rotatedBoundingBox="26844,3223 27319,5240 26873,5345 26399,3327"/>
              </emma:interpretation>
              <emma:one-of disjunction-type="recognition" id="oneOf0">
                <emma:interpretation id="interp0" emma:lang="" emma:confidence="1">
                  <emma:literal/>
                </emma:interpretation>
              </emma:one-of>
            </emma:emma>
          </inkml:annotationXML>
          <inkml:trace contextRef="#ctx0" brushRef="#br0">9 122 45 0,'0'-5'35'0,"-7"-1"11"0,7 1 6 0,0-1-1 16,0 4-4-16,0-3 7 0,0 0-6 0,0 2-6 16,-3 0-7-16,3-2-5 0,0 3-4 0,0-1-3 0,0-2-1 15,0 2-1-15,0 0-2 0,0 0-3 0,0 1-2 16,0-1-4-16,0 0 0 0,0 1-1 0,0-1 2 0,0 3-2 16,0-2 0-16,0-1 3 0,0 1 0 0,0-1 0 0,0 3 2 15,0-3 0-15,0 1 8 0,0-1 1 0,0 3 5 0,0-2 0 16,0 2 2-16,0-3 1 0,0 3-1 0,0-3 3 0,0 1 0 15,0 2 0-15,0-4-2 0,0 4-6 0,0-2 1 16,0 2-5-16,0-3-2 0,0 3-3 0,0 0-4 0,0 0-1 16,0-2 1-16,0 2-5 0,0 0 0 0,0-3 0 15,0 3 0-15,0 0 3 0,0 0-1 0,0 0 5 0,0-3-1 16,0 3-2-16,0 0 2 0,0 0 0 0,0 0 3 16,0 0 0-16,0 0-3 0,0 0 0 0,0 0-2 0,0 0 2 15,0 0 3-15,0 0 10 0,0 0-1 0,0 0 1 0,0 3-2 16,0 0-6-16,0-1 2 0,0 1 6 0,0-1 4 0,3 4 0 15,-3 0-2-15,0 1-4 0,0-1-8 0,0 1-4 0,7 1-3 16,-7 0 3-16,8 0 1 0,-8 3-5 0,3-1 2 16,5 0-1-16,-8 4 0 0,3-3 1 0,-3-1 2 0,0 3 2 15,8-3 4-15,-1 4 1 0,-7-1 4 0,3-3 0 16,-3 3-1-16,11-1 2 0,-11-2 1 0,0 3-1 0,8 0-2 16,-1-2 1-16,-7 2-2 0,3 0-2 0,-3-3-1 0,8 4-1 15,-1-1-3-15,-7-3-4 0,4 3-2 0,3-2-1 0,-7 2 1 16,3-2-1-16,-3 2 0 0,0-2 0 0,8 2-1 15,-1-3 0-15,-3 3 1 0,3 1-5 0,-7 1-2 0,4-4 1 16,-4-1-1-16,0 4 3 0,7-1-2 0,0-3-1 16,-7 3 0-16,4-2 3 0,-4 0 0 0,0-1 0 0,7 0-2 15,-3-2-3-15,-4 3 4 0,0-3-2 0,7 0-2 16,-7 0-3-16,7-1-7 0,-7 2-7 0,0-4-12 0,0 3-13 0,4-3-13 16,-4-2-16-16,0-1-27 0,0 1-28 0,7-3-23 15,-7 0-4-15,0 0-16 0,7 0-10 0,-7-3-14 0,0 1 20 16,0-1 17-16,0-2-14 0,0 2 20 0,0 1-4 0</inkml:trace>
          <inkml:trace contextRef="#ctx0" brushRef="#br0" timeOffset="-1183.6559">-259 143 51 0,'0'-5'65'0,"0"2"8"16,0 0-7-16,-7-2 1 0,7 0-6 0,0 3-11 16,0-1-9-16,0 0-7 0,-4 0-5 0,4 0-3 0,0 1-3 15,0-1 0-15,0 0-2 0,0 1 1 0,0 2-2 16,0-3 2-16,0 3-3 0,0-2 1 0,0-1 1 0,0 3 1 0,0-2 2 15,0-1 1-15,0 3-1 0,0 0 2 0,0-3-2 16,0 3 0-16,0 0 2 0,0 0-3 0,0-2-2 0,0 2 2 16,0 0 0-16,0-3 1 0,0 3-1 0,0 0 0 0,0 0-1 15,0 0-2-15,0 0-2 0,0 0-1 0,0 0 0 16,0 0 1-16,0 0-3 0,0 0 2 0,0 0-1 0,0 0-2 16,0 0 0-16,0 0 9 0,0 0 7 0,0 0-4 15,0 0-5-15,0 0-3 0,0 0-4 0,0 0-6 0,0 0 0 16,0 0 4-16,0 0 1 0,0 0 2 0,0 0 0 0,0 0 1 15,0 0-3-15,0 0-3 0,0 0-1 0,4 3 2 0,-4-3-3 16,0 2 0-16,0-2 8 0,7 3 11 0,-7 0 4 0,0-1-5 16,0 3-3-16,3-2-6 0,-3-1 1 0,0 4-7 15,0-1 2-15,0 1-4 0,8-1 2 0,-1 3-3 0,-7-3 0 16,0 3-1-16,0-1 1 0,0 1-3 0,4 1 1 16,-4-1 1-16,0-1 4 0,7 1-2 0,-3 2 3 0,-4-2-2 15,0 4-1-15,0-5-2 0,7 4 4 0,0-4 0 16,-7 4-2-16,0 0 0 0,4-1-2 0,-4-2-1 0,0 2 1 15,7 1-3-15,-7 0 0 0,7-3-1 0,-7 2 2 0,4-2-2 16,-4 2-1-16,7-1 0 0,-7 1 3 0,0-2-3 0,4 2 3 16,-4-2-1-16,0 3 2 0,7 0-1 0,0-1-2 15,-7 0 4-15,0 1-3 0,4 0 3 0,3-1-4 0,-7 1 3 16,0 1 0-16,4 0-1 0,-4 1 0 0,0-3 0 16,7 3 1-16,-7-2-2 0,7 2-1 0,-7-3 2 0,0 3-2 15,0-1-1-15,0-2-1 0,4 3-1 0,-4-3 0 0,0 4 1 16,0-1-1-16,0-3 0 0,0 3 0 0,0 1 0 0,0-4 0 15,7 3-1-15,-7-2 0 0,0-1-5 0,4 1-8 0,-4 0-10 16,0-4-8-16,0 1-8 0,0 2-13 0,7-3-17 16,0 0-20-16,-7-4-27 0,0 2-4 0,4-5-21 0,-4 3-20 15,7-3-27-15,-7 0-12 0,7 0 5 0,-7-3-22 16,0 3 27-16</inkml:trace>
          <inkml:trace contextRef="#ctx0" brushRef="#br0" timeOffset="2382.0653">-212-445 131 0,'0'-5'84'15,"0"0"23"-15,0 0 1 0,0 0-16 0,0 0-14 0,0 1-14 16,0-1-13-16,0 2-2 0,0-2-6 0,0 3-5 16,0-1-6-16,0 0-4 0,0 3 1 0,0-5 6 0,0 5 7 15,0-2 5-15,0 2 1 0,0 0 0 0,0 0-1 0,0 0-4 16,0 0-7-16,0 0-4 0,0 2-2 0,0-2-5 15,0 5-4-15,0-5-3 0,0 3 6 0,0 2 2 0,0-2 1 16,4 2 0-16,-4 0-3 0,0 1 2 0,0-1 4 16,0-2-2-16,7 2 0 0,-7 3 5 0,7-3-5 0,-7 3-1 15,0-3 1-15,4 4-1 0,3-2-1 0,-7-1 0 0,4 1-2 16,-4-2 1-16,0 3-2 0,14 0 2 0,-14 1-2 0,4-2 0 16,3 4 3-16,-3-4 4 0,-4 4-2 0,14 0 1 0,-14-1-1 15,4-2 1-15,7 2 0 0,-11 3 2 0,14-4-4 16,-10 4-1-16,-4-3-4 0,7 1-6 0,0 0 0 0,4-1-3 15,-11 1 1-15,4-1-3 0,11 0-1 0,-15 2-5 16,3-2 2-16,8 0 0 0,-11 1-2 0,15-1 0 0,-15 1-1 16,3-1 3-16,8 3-3 0,-11-5-3 0,15 3 0 0,-12 0 0 15,-3-1 2-15,15 0-1 0,-12-2 2 0,5 1 2 16,-8-1 2-16,3-1 0 0,5 1 0 0,-1 0-2 0,-4 0 4 0,-3-1-4 16,11-1-2-16,-11 2-2 0,8-3 0 0,-1 3 1 15,-4-3 0-15,-3 0-1 0,8 3-2 0,-1-2 0 0,-7-1 2 16,11 3 0-16,-11-3-2 0,0-2 0 0,3 2 5 15,-3 0-4-15,8 0-1 0,-1 1 2 0,-7-4 0 0,0 4 0 16,4-3 5-16,-4 0 2 0,0-1 7 0,7 3 3 0,-7-5 6 16,0 5 3-16,0-5-5 0,0 3-4 0,0-3-6 15,0 3-6-15,0-1-1 0,0-2-6 0,0 0 2 0,0 3-2 16,0-3-1-16,4 0-4 0,-4 2 3 0,0-2 0 0,0 0-7 16,0 0-4-16,0 3-9 0,0-3-8 0,0 0-7 15,0 0-10-15,0 2-16 0,0-2-18 0,0 0-20 0,0 0-37 16,0 0-58-16,0 0-77 0,0 0-36 0,0-2-36 15,0 2 3-15,-4-3 12 0</inkml:trace>
          <inkml:trace contextRef="#ctx0" brushRef="#br0" timeOffset="854.571">-256 64 1 0,'-3'-3'96'16,"3"0"12"-16,0 3-3 0,-7-2-9 0,7-1-17 15,0 3-19-15,-4 0-14 0,4-3-7 0,0 3-3 0,0 0-2 16,0-2 0-16,0 2 6 0,0 0 4 0,0 0-2 0,0 0 8 15,0 0 11-15,0 0 1 0,0 0-2 0,0 0-1 0,4 0-3 16,-4 0-1-16,7 0 0 0,-7 2-2 0,0 1 0 16,3-3-3-16,-3 3-2 0,0-1 4 0,8 1 0 0,-1 0-3 15,-7-3-3-15,4 3-7 0,-4-1 1 0,11 1-5 0,-11 0-3 16,7-1-4-16,0 1-1 0,-7-1-2 0,4-2 2 16,3 3 1-16,0 0 1 0,-3-1 0 0,3 1 1 0,-3-1-4 15,-4-2-3-15,14 3 4 0,-10-3-2 0,3 2-1 0,-3-2 0 16,-4 0-1-16,14 0-2 0,-10 0-2 0,3 0-3 0,-3 0-2 15,3-2-1-15,0 2-4 0,-3-3 0 0,10-2-4 16,-10 3 0-16,3-1-4 0,-3 0 1 0,11-2 1 0,-12 0-3 16,8 0 0-16,-4-1 0 0,1-2-3 0,2 3 1 15,1 0-5-15,-3 0-8 0,-5-1-10 0,12-1-9 0,-12 1-13 16,5 0-15-16,-5 1-18 0,5 0-20 0,-1 0-29 0,-4 2-31 16,-3-2-16-16,8 0-19 0,-5 2-31 0,-3-2-25 0,0 0 28 15,0 0-9-15,0 1 28 0</inkml:trace>
          <inkml:trace contextRef="#ctx0" brushRef="#br0" timeOffset="1704.3799">-212-400 35 0,'0'-5'50'0,"0"0"19"0,0 0 0 0,0 0-5 0,0 2 7 16,0-3-10-16,0 3-5 0,0-2-7 0,0 3-6 0,0-1-4 16,0 3-1-16,0-3-5 0,0 1 2 0,0-1 4 0,0 3 5 15,0-2 3-15,0-1 3 0,0 3 0 0,0-3 2 16,0 1-3-16,0 2-5 0,0 0 3 0,0 0-6 0,0-3-1 15,0 3-2-15,0 0-7 0,0 0 2 0,0-2-1 0,0 2 0 16,0 0 1-16,0 0 1 0,0 0 3 0,0 0-1 16,0 0 3-16,0-3 0 0,0 3-3 0,0 0-3 0,0 0-4 15,0 0-3-15,-7 0-5 0,7 0-2 0,0 0-2 16,0 0-4-16,0 0-5 0,0 0-1 0,-7 0-5 0,7 3 1 16,0-3-3-16,0 0 0 0,0 2 2 0,0-2-2 0,0 0 0 15,0 3 0-15,0-1 0 0,-4 1 0 0,4 0 0 0,0-1 0 16,0 3 0-16,-7-2 0 0,7 2 3 0,0 0-2 15,0 4 1-15,-4-4 1 0,4 3 0 0,0 0 2 0,-7-1-2 16,7 1 4-16,-8 2-2 0,8 4 2 0,-3-1 0 0,-4 0 1 16,3 4 1-16,4-2 1 0,-7 3 1 0,-1 1 0 15,5-1 0-15,3 0-2 0,-7-1-3 0,-1 1 0 0,5 1-2 16,-5-4-1-16,8 1-2 0,-3 0-1 0,3 0 0 0,0-3 0 16,-7 0 0-16,7 1 3 0,-8-4-3 0,8 0 0 0,0 1 0 15,0 0 0-15,0-1 2 0,-3-2-2 0,3 2 0 16,0-2 0-16,0 0 2 0,0 0-2 0,-8 0 0 0,8 0 0 15,0 0-2-15,0-3-9 0,0 3-5 0,-3-3-7 16,3 1-4-16,0-1-9 0,0 0-5 0,0-2-2 0,0-1-6 16,0 1-4-16,0 0-11 0,0-1-6 0,0-2-8 0,3 0-16 15,-3 0-17-15,0 0-11 0,8 0-14 0,-8-2-13 0,0-1 15 16,3 0-5-16,-3 1-26 0,0-1 22 0,8-2 9 16</inkml:trace>
          <inkml:trace contextRef="#ctx0" brushRef="#br1" timeOffset="101755.7318">-16 293 109 0,'0'-5'65'0,"7"-1"11"0,-7 4 11 0,0-3-8 15,0 2-15-15,8-2-13 0,-8 2-7 0,0 1-10 16,0-1-4-16,0 0-6 0,0 0-3 0,0 1-1 0,0-1-4 16,0 3-2-16,0-3-3 0,3 3 0 0,-3-2-2 0,0 2-1 15,0-3-1-15,0 3 3 0,0-2 0 0,0 2 1 16,0-3 3-16,0 3 0 0,0 0 1 0,0 0 2 0,0-3-1 15,0 3 1-15,0 0 1 0,0 0 1 0,0-2-2 0,0 2-1 16,0 0 3-16,0 0 0 0,0 0 3 0,0 0-1 0,0 0 1 16,0 0-4-16,0 0 0 0,0 0 0 0,0 0-2 15,0 2 0-15,0-2 0 0,0 0 3 0,0 3-4 0,0-3-2 16,0 3-3-16,0-1 1 0,0-2 1 0,0 3 5 16,0-1 1-16,0 1 0 0,0 0-2 0,0-1-4 0,0 4-5 15,0-1 3-15,0-2-3 0,0 2 0 0,0 0 0 16,0 0-3-16,0 1 3 0,0 1-4 0,0-1 2 0,0 2 3 15,0-3-2-15,0 3 2 0,7 0-1 0,-7 0 3 0,0-1 1 16,0 1 4-16,0 3 0 0,8-3 2 0,-8 0 1 0,0 2-1 16,0-2-2-16,0 3 4 0,0-3-4 0,0 2-1 0,0-2-3 15,3 0-2-15,-3 3 0 0,0-3 0 0,8 2-4 16,-8-2 5-16,0 2-4 0,0-2-1 0,3 1 1 0,-3 1-2 16,0-2 3-16,0 2-1 0,8-2 2 0,-8 3-1 15,7-3 4-15,-7 2-2 0,0-2-2 0,0 2-2 0,3-2 2 16,-3 3-3-16,0 0 1 0,0-1 2 0,8 0-3 0,-8-1 1 15,3 1 0-15,-3 1 0 0,0-1-4 0,0 0 2 0,0 4 2 16,0-3-2-16,8-1-3 0,-8 3 0 0,7-2 2 16,-7-1 0-16,0 1 1 0,0-1-3 0,0 0 5 0,3 4-1 15,-3-6 0-15,0 2 0 0,0 1 3 0,0 0-1 0,0-3 1 16,8 2 1-16,-8-2-1 0,7 2 0 0,-7-2 2 16,0 3 0-16,0-3-2 0,4 2-3 0,-4-2 2 0,0 2 0 15,7-1-2-15,-7 1 0 0,0-2 0 0,0 0 0 0,0 0-4 16,3-1 2-16,-3 5-1 0,0-5-2 0,0 1 1 15,8 0 1-15,-8 2-1 0,0-1 0 0,7-1 0 0,-7-1 0 16,0 1 0-16,0 0 0 0,4 2-1 0,-4-1 1 0,7-4 0 16,-7 3 1-16,0 0 1 0,0-1-2 0,4 1 0 0,-4 0 0 15,0-2 4-15,0 2-1 0,0-1 0 0,7-1-2 16,-7 1 3-16,7-1-1 0,-7 1 1 0,0-1-2 0,0 0 1 16,4 1 0-16,-4-1-2 0,0-1 4 0,0 2-5 15,7-1 3-15,-7-1-1 0,4 1-1 0,-4-1-1 0,0 0 0 16,0 0 0-16,0 1 0 0,7-1 0 0,-7 2 0 0,7-1 0 15,-7-1 0-15,0 1 0 0,0 2 3 0,4-3-1 0,-4 0-2 16,0 0-2-16,0 0 4 0,7 0-2 0,-7-2 0 0,0 2 0 16,7 1 2-16,-7 0-2 0,0-4 0 0,0 3 0 15,0 0 0-15,0 1 0 0,0-4 0 0,0 3 3 0,4 0-2 16,-4 1-1-16,0-4 0 0,0 4 0 0,0-3 2 16,7 0-1-16,-7 2-1 0,0-3 0 0,0 3 0 0,0-2 0 15,0 2 0-15,0-2-3 0,4 2 2 0,-4-3 0 0,0 1 3 16,0 2-2-16,0 1 2 0,0-3 0 0,0 0-1 15,0 2 0-15,0-3 4 0,7 3 0 0,-7-2 2 0,0 2 4 16,0-2 2-16,7-1-3 0,-7 4 1 0,0-4-3 0,0 3 4 16,0 1-1-16,0-3 2 0,0 2-1 0,0 0 0 15,4-2 0-15,-4-1-4 0,0 1 0 0,0 0-2 0,0-1-1 16,0 1-2-16,0-1 1 0,0 1-2 0,0-3-1 0,0 3-4 16,0-1-15-16,0-2-16 0,0 0-20 0,0 3-18 15,0-3-15-15,0-3-16 0,0 3-20 0,0 0-8 0,7-2-19 16,-7-1-28-16,0 3-21 0,0-3-8 0,-7 3 1 0,7-2-9 15,0-1 17-15</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7:38.04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C6D3D62-ABCB-4C09-853F-0969F2481FD5}" emma:medium="tactile" emma:mode="ink">
          <msink:context xmlns:msink="http://schemas.microsoft.com/ink/2010/main" type="writingRegion" rotatedBoundingBox="24201,8258 21967,9407 21777,9037 24011,7888">
            <msink:destinationLink direction="with" ref="{48BB4F1C-D2A2-4678-9B69-F60EACF963FB}"/>
          </msink:context>
        </emma:interpretation>
      </emma:emma>
    </inkml:annotationXML>
    <inkml:traceGroup>
      <inkml:annotationXML>
        <emma:emma xmlns:emma="http://www.w3.org/2003/04/emma" version="1.0">
          <emma:interpretation id="{4B47AFB9-1DCF-4DDA-B5D7-A4BC3355469D}" emma:medium="tactile" emma:mode="ink">
            <msink:context xmlns:msink="http://schemas.microsoft.com/ink/2010/main" type="paragraph" rotatedBoundingBox="24201,8258 21967,9407 21777,9037 24011,7888" alignmentLevel="1"/>
          </emma:interpretation>
        </emma:emma>
      </inkml:annotationXML>
      <inkml:traceGroup>
        <inkml:annotationXML>
          <emma:emma xmlns:emma="http://www.w3.org/2003/04/emma" version="1.0">
            <emma:interpretation id="{D880D866-E7FA-4503-B672-15F1D415512E}" emma:medium="tactile" emma:mode="ink">
              <msink:context xmlns:msink="http://schemas.microsoft.com/ink/2010/main" type="line" rotatedBoundingBox="24201,8258 21967,9407 21777,9037 24011,7888"/>
            </emma:interpretation>
          </emma:emma>
        </inkml:annotationXML>
        <inkml:traceGroup>
          <inkml:annotationXML>
            <emma:emma xmlns:emma="http://www.w3.org/2003/04/emma" version="1.0">
              <emma:interpretation id="{81927CBD-2BD2-41FE-AD0A-1837CC29BD20}" emma:medium="tactile" emma:mode="ink">
                <msink:context xmlns:msink="http://schemas.microsoft.com/ink/2010/main" type="inkWord" rotatedBoundingBox="24201,8258 21967,9407 21777,9037 24011,7888"/>
              </emma:interpretation>
              <emma:one-of disjunction-type="recognition" id="oneOf0">
                <emma:interpretation id="interp0" emma:lang="" emma:confidence="0.5">
                  <emma:literal>f</emma:literal>
                </emma:interpretation>
                <emma:interpretation id="interp1" emma:lang="" emma:confidence="0">
                  <emma:literal>F</emma:literal>
                </emma:interpretation>
                <emma:interpretation id="interp2" emma:lang="" emma:confidence="0">
                  <emma:literal>+</emma:literal>
                </emma:interpretation>
                <emma:interpretation id="interp3" emma:lang="" emma:confidence="0">
                  <emma:literal>c</emma:literal>
                </emma:interpretation>
                <emma:interpretation id="interp4" emma:lang="" emma:confidence="0">
                  <emma:literal>=</emma:literal>
                </emma:interpretation>
              </emma:one-of>
            </emma:emma>
          </inkml:annotationXML>
          <inkml:trace contextRef="#ctx0" brushRef="#br0">18 149 151 0,'0'5'88'0,"-7"-2"35"0,7 3-3 15,0-3-17-15,-7-1-13 0,7 1 0 0,0-1 2 0,0 1-3 16,0 0-3-16,0-1-9 0,0-2-8 0,0 3-14 16,-4-1-8-16,4-2-11 0,0 3-8 0,0-3-2 0,0 0-6 15,0 2-2-15,0-2 0 0,0 0 0 0,0 0-4 16,0 3-2-16,0-3 3 0,0 0 3 0,0 0 8 0,0 0 5 16,0 0 8-16,0 0 3 0,0 0 2 0,0 0-1 0,4 0 4 15,-4 0 2-15,0 0-2 0,0 0-5 0,7 0 0 0,0-3-2 16,-7 3-4-16,0 0-3 0,4 0-1 0,-4-2-4 15,7-1-3-15,0 3-5 0,-3-2 0 0,3 2-2 0,-3-3 1 16,-4 3 0-16,14 0 0 0,-10-2 0 0,3 2 1 0,-3 0 0 16,3 0 1-16,0-3-1 0,-3 3-3 0,7 0 4 15,3-3 0-15,-10 3-1 0,3 0 1 0,1-2-1 0,2-1-1 16,-6 3 2-16,3-2 0 0,4-1 0 0,-4 0-2 0,-3 0-3 16,11 0-4-16,-12 1-1 0,8-1-2 0,4 1-1 15,-12-4 2-15,5 4-4 0,2-1 0 0,-2 1-2 0,-5-1-1 16,12 3 1-16,-12-2-1 0,8-1 0 0,4 0 0 0,-12 3-1 15,5-2-1-15,3-1-1 0,-4 3 2 0,4 0 2 16,-4 0-3-16,4-2 0 0,-7 2 1 0,10 0 0 0,-3-3 0 16,0 3-2-16,0 0 3 0,3-4-2 0,-3 4-1 15,0-2 0-15,0-1 0 0,0 1-3 0,7-1 2 0,-3 1 1 16,-5 2 0-16,9-3 0 0,-9 0 0 0,-6 1 0 0,11-1 0 16,-5 3 0-16,1-2 0 0,0-1 0 0,-3 3-2 0,2 0 3 15,1 0-1-15,-3-2 0 0,2 2 1 0,-2 0-1 0,-5 0 0 16,12 0 0-16,-11 0 0 0,6 0 0 0,-2 0 0 15,3 0 0-15,-4 0 3 0,0 0-2 0,4 0 4 0,-7 0 1 16,10 0 0-16,-10 0 0 0,3 0 0 0,4 0-1 16,-4-3 0-16,-3 3-3 0,10-3 1 0,-3 3-2 0,-7-2-1 15,10-1 0-15,-10 3 0 0,7-2 0 0,-4-2 0 0,0 4 0 16,4 0 0-16,-7-3 0 0,10 3 0 0,-10 0 0 16,11-2 0-16,-12 2 0 0,8 0 0 0,-4-3 0 0,1 3 0 15,-5 0 0-15,8 0 0 0,-4-2 0 0,1 2 0 0,3 0 0 16,-4 0 0-16,-4 0 0 0,5-3 0 0,-5 3 0 0,12 0 0 15,-12 0 0-15,5 0 0 0,-5 0 0 0,5 0 0 16,-1 0 1-16,-3 0 0 0,3 0 5 0,-4 0-2 0,5 0 1 16,-1-2 0-16,-3 2 6 0,3 0-2 0,0 0 1 15,4-3 5-15,-7 0-5 0,3 3-1 0,0-2-1 0,-3-1 0 16,3 3-5-16,-3-2-3 0,10-1 0 0,-10 3 3 0,-4-2-3 16,11 2 0-16,-4-3 0 0,0 0 0 0,-7 3-4 0,4-2-13 15,3-1-14-15,0 3-6 0,-7-2-12 0,4 2-26 0,3-4-38 16,-7 4-49-16,0-3-56 0,4 3-59 0,-4-2-38 15,0-1-18-15,0 3-4 0,0-5 40 0,-4 5-1 0</inkml:trace>
          <inkml:trace contextRef="#ctx0" brushRef="#br0" timeOffset="1291.9392">0 204 125 0,'4'0'85'0,"3"-5"30"0,0 5-2 16,-3-2-17-16,-4-1-18 0,7 3-13 0,0-3 0 0,-7 3 4 15,0 0 3-15,4-2-2 0,-4 2-2 0,7 0-6 0,-7-3-3 16,0 3-3-16,0 0-7 0,0 0-2 0,0-2-5 16,0 2 1-16,0 0-1 0,0 0 1 0,0 0 0 0,0 0 2 15,0 0 6-15,0 0 0 0,0 2 0 0,0-2-1 0,-7 0 1 16,7 0-2-16,-4 3-1 0,4-3-2 0,0 2-1 15,-7-2-5-15,0 3-8 0,7 0-7 0,-4-1-5 0,4 1-5 16,-14-1-5-16,14 5-1 0,-4-5-3 0,-3 3 0 0,3 0-4 16,-10 1-1-16,14-1 0 0,-11 0-1 0,7 3 2 0,-11-1-2 15,12 2 2-15,-12 1 2 0,4-2 1 0,1 3 2 16,-1-1 3-16,0 4 0 0,-4-1 2 0,1-3-1 0,-1 3 4 16,4-2 3-16,0 2 2 0,1 3 5 0,-5-4 0 0,1 2-4 15,-1-1-5-15,4-2 1 0,0 2-5 0,0 0 1 16,-3 0-4-16,3 0-1 0,0 1-3 0,0 2 0 0,0-4 0 15,-7 5 0-15,4-4-4 0,3 2 0 0,-7 1 0 16,7 0-1-16,-8 0 0 0,1-1 0 0,7 4 2 0,-7-1-1 16,4-1-1-16,-1 1 0 0,1-3 0 0,-4 2 0 0,-8-2 0 15,15 1 0-15,-7 0 0 0,0-3 0 0,3 3 0 0,-3-1 0 16,-7 2 0-16,7-4 3 0,-4-1-2 0,4 5-1 16,-4-4 0-16,4 0 0 0,-8 0 0 0,12-2 2 0,-4-1-2 15,-8 1-2-15,8 1 2 0,4 0 5 0,-4-2-2 0,3-2 3 16,1 2 3-16,-1-2 1 0,0 0 1 0,1 0-2 15,10-2 0-15,-7 1-3 0,-3-2-2 0,10 1 1 0,-3-4-2 16,0 3-2-16,3-2 0 0,-3 0 0 0,3-1-1 0,4 4 0 16,-7-6 0-16,0 5 0 0,7-5 0 0,-4 3-3 15,4 0 0-15,-7-3 2 0,7 2 1 0,0-2 2 0,0 0-2 16,-4 3 2-16,4-3-3 0,0 0 1 0,0 2-2 0,0-2 1 16,0 0 3-16,0 0-2 0,0 3 2 0,0-3-1 0,0 0-3 15,0 0 2-15,0 3 0 0,0-3 2 0,0 0-1 16,0 0 0-16,0 0 0 0,0 0 1 0,4 0-7 0,-4 0-5 15,0-3-7-15,0 3-7 0,0 0-10 0,0-3-9 16,0 3-10-16,7-2-15 0,-7-1-16 0,4 1-17 0,-4-1-29 16,7 0-33-16,0-2-36 0,-7-1-21 0,4 4-54 0,-4-4-41 15,7 1-30-15,-3 0 44 0</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7:55.22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95636C57-54EF-4751-B39F-43F6A80E4C45}" emma:medium="tactile" emma:mode="ink">
          <msink:context xmlns:msink="http://schemas.microsoft.com/ink/2010/main" type="writingRegion" rotatedBoundingBox="23713,8627 23495,9301 23239,9219 23456,8544">
            <msink:destinationLink direction="with" ref="{48BB4F1C-D2A2-4678-9B69-F60EACF963FB}"/>
          </msink:context>
        </emma:interpretation>
      </emma:emma>
    </inkml:annotationXML>
    <inkml:traceGroup>
      <inkml:annotationXML>
        <emma:emma xmlns:emma="http://www.w3.org/2003/04/emma" version="1.0">
          <emma:interpretation id="{1884F3F6-AC21-4F7D-B59A-91AFE39F78F3}" emma:medium="tactile" emma:mode="ink">
            <msink:context xmlns:msink="http://schemas.microsoft.com/ink/2010/main" type="paragraph" rotatedBoundingBox="23713,8627 23495,9301 23239,9219 23456,8544" alignmentLevel="1"/>
          </emma:interpretation>
        </emma:emma>
      </inkml:annotationXML>
      <inkml:traceGroup>
        <inkml:annotationXML>
          <emma:emma xmlns:emma="http://www.w3.org/2003/04/emma" version="1.0">
            <emma:interpretation id="{8CD21DB5-A6B4-416A-81CC-77E340D18BAA}" emma:medium="tactile" emma:mode="ink">
              <msink:context xmlns:msink="http://schemas.microsoft.com/ink/2010/main" type="line" rotatedBoundingBox="23713,8627 23495,9301 23239,9219 23456,8544"/>
            </emma:interpretation>
          </emma:emma>
        </inkml:annotationXML>
        <inkml:traceGroup>
          <inkml:annotationXML>
            <emma:emma xmlns:emma="http://www.w3.org/2003/04/emma" version="1.0">
              <emma:interpretation id="{6DFDC2F9-DBFE-4DDA-88E4-43F5059EFC38}" emma:medium="tactile" emma:mode="ink">
                <msink:context xmlns:msink="http://schemas.microsoft.com/ink/2010/main" type="inkWord" rotatedBoundingBox="23514,8563 23507,8584 23464,8571 23471,8549"/>
              </emma:interpretation>
              <emma:one-of disjunction-type="recognition" id="oneOf0">
                <emma:interpretation id="interp0" emma:lang="" emma:confidence="0.5">
                  <emma:literal>{</emma:literal>
                </emma:interpretation>
                <emma:interpretation id="interp1" emma:lang="" emma:confidence="0">
                  <emma:literal>L</emma:literal>
                </emma:interpretation>
                <emma:interpretation id="interp2" emma:lang="" emma:confidence="0">
                  <emma:literal>h</emma:literal>
                </emma:interpretation>
                <emma:interpretation id="interp3" emma:lang="" emma:confidence="0">
                  <emma:literal>l</emma:literal>
                </emma:interpretation>
                <emma:interpretation id="interp4" emma:lang="" emma:confidence="0">
                  <emma:literal>}</emma:literal>
                </emma:interpretation>
              </emma:one-of>
            </emma:emma>
          </inkml:annotationXML>
          <inkml:trace contextRef="#ctx0" brushRef="#br0">45 8 119 0,'0'0'99'0,"-7"-2"42"15,4 2-6-15,3 0-20 0,-8 0-19 0,1-3 2 0,7 3 0 16,0-4 1-16,-4 4-1 0,4 0-2 0,0 0 0 16,0 0-4-16,-7 4 0 0,7-4 7 0,-7 3 10 0,7-3 5 15,0 0 3-15,0 0 5 0,0 2-1 0,0-2-2 16,0 0 1-16,-4 0 1 0,4 3-1 0,0-3 4 0,0 0 38 15,0 2 7-15,0-2-7 0,0 0-11 0,0 0-14 0,0 0-21 16,0 0-26-16,0 0-26 0,0 3-24 0,0-3-14 0,0 0-9 16,0 0-9-16,0 0-28 0,0 0-59 0,0 0-81 0,4 0-109 15,-4 0-122-15,0 0 3 0,0 0-86 0,0 0-75 16,0 0-43-16,0-3 66 0</inkml:trace>
        </inkml:traceGroup>
        <inkml:traceGroup>
          <inkml:annotationXML>
            <emma:emma xmlns:emma="http://www.w3.org/2003/04/emma" version="1.0">
              <emma:interpretation id="{105CE7C7-6BB0-4E7C-A887-66CE4D292D0E}" emma:medium="tactile" emma:mode="ink">
                <msink:context xmlns:msink="http://schemas.microsoft.com/ink/2010/main" type="inkWord" rotatedBoundingBox="23687,8705 23634,8870 23465,8815 23518,8650">
                  <msink:destinationLink direction="from" ref="{0DC67215-2E7A-40BC-8781-0599EE860B4C}"/>
                  <msink:destinationLink direction="from" ref="{2A806EA1-31BB-419E-AAAB-BD10F4F56281}"/>
                </msink:context>
              </emma:interpretation>
              <emma:one-of disjunction-type="recognition" id="oneOf1">
                <emma:interpretation id="interp5" emma:lang="" emma:confidence="0.5">
                  <emma:literal>.</emma:literal>
                </emma:interpretation>
                <emma:interpretation id="interp6" emma:lang="" emma:confidence="0">
                  <emma:literal>,</emma:literal>
                </emma:interpretation>
                <emma:interpretation id="interp7" emma:lang="" emma:confidence="0">
                  <emma:literal>u</emma:literal>
                </emma:interpretation>
                <emma:interpretation id="interp8" emma:lang="" emma:confidence="0">
                  <emma:literal>:</emma:literal>
                </emma:interpretation>
                <emma:interpretation id="interp9" emma:lang="" emma:confidence="0">
                  <emma:literal>I</emma:literal>
                </emma:interpretation>
              </emma:one-of>
            </emma:emma>
          </inkml:annotationXML>
          <inkml:trace contextRef="#ctx0" brushRef="#br0" timeOffset="-469.747">67 129 84 0,'0'-3'98'0,"0"-2"26"15,-3 3 8-15,3-1-20 0,0 0-19 0,0 3-9 16,0-2 5-16,0-1-1 0,0 3-2 0,0-2-2 0,0 2-4 15,-8-3-6-15,8 0 0 0,0 3-2 0,0-3-2 16,0 3 0-16,0 0 11 0,0 0-5 0,-7 0-3 0,7 0-10 16,0 0-9-16,0 3-9 0,0-3-10 0,0 6-10 0,0-6-6 15,0 2-2-15,0 3-9 0,-4-2-1 0,4 0-2 0,0 2-3 16,0 0-2-16,0 0 4 0,0 0-3 0,0 0 1 16,0 4-2-16,-7-4 0 0,7 0 0 0,0 3-1 0,0-3 0 15,0 0 1-15,0 3 0 0,7 1 0 0,-7-4 0 16,0 0 0-16,0 3 0 0,0-3 0 0,4 0-2 0,-4 3 0 15,0-3 2-15,0 0 0 0,7 2 0 0,1-2 0 16,-8 0 0-16,3 0 0 0,4 0 3 0,-7-2-2 0,4 2-3 0,3-3 0 16,1 4 2-16,-5-4-2 0,-3-2-10 0,11 3-7 0,-11 0-6 15,15-3-6-15,-15 3-10 0,3-3-12 0,5 3-12 16,-1-3-20-16,-7 0-18 0,3 0-4 0,5 0-16 0,-5 0-23 16,-3 0-19-16,8 0-22 0,-1 0 6 0,-7 0-10 15,0-3 3-15,3 0 7 0</inkml:trace>
        </inkml:traceGroup>
        <inkml:traceGroup>
          <inkml:annotationXML>
            <emma:emma xmlns:emma="http://www.w3.org/2003/04/emma" version="1.0">
              <emma:interpretation id="{62CE9DF0-8324-4A3C-925D-2302CA3529E3}" emma:medium="tactile" emma:mode="ink">
                <msink:context xmlns:msink="http://schemas.microsoft.com/ink/2010/main" type="inkWord" rotatedBoundingBox="23480,9017 23399,9270 23239,9219 23320,8965"/>
              </emma:interpretation>
              <emma:one-of disjunction-type="recognition" id="oneOf2">
                <emma:interpretation id="interp10" emma:lang="" emma:confidence="0.5">
                  <emma:literal>o</emma:literal>
                </emma:interpretation>
                <emma:interpretation id="interp11" emma:lang="" emma:confidence="0">
                  <emma:literal>a</emma:literal>
                </emma:interpretation>
                <emma:interpretation id="interp12" emma:lang="" emma:confidence="0">
                  <emma:literal>9</emma:literal>
                </emma:interpretation>
                <emma:interpretation id="interp13" emma:lang="" emma:confidence="0">
                  <emma:literal>C</emma:literal>
                </emma:interpretation>
                <emma:interpretation id="interp14" emma:lang="" emma:confidence="0">
                  <emma:literal>J</emma:literal>
                </emma:interpretation>
              </emma:one-of>
            </emma:emma>
          </inkml:annotationXML>
          <inkml:trace contextRef="#ctx0" brushRef="#br0" timeOffset="-2687.7663">-162 453 75 0,'8'-2'114'0,"-1"2"45"16,-3-3 4-16,3 0-21 0,-7 3 0 0,4-2-11 0,-4 2-14 15,7 0-8-15,0-4-11 0,-7 4-10 0,0 0-11 0,4-2-7 16,-4 2-3-16,7 0-1 0,-7-3-5 0,4 3-4 0,-4 0 2 16,0 0-3-16,0-2 3 0,7 2 0 0,-7 0 1 15,0 0 0-15,7 0-5 0,-7 0-1 0,0-3 4 0,0 3 6 16,0 0 0-16,0 0 4 0,0 3 0 0,0-3-1 15,0 0-2-15,0 2-3 0,0-2-6 0,0 3 13 0,0-1 0 16,0 2-8-16,0-2-16 0,0 1-10 0,0 2-12 16,0-2-7-16,0-1-7 0,0 4-2 0,0-1-5 0,0 0 4 0,4-3-4 15,-4 4-1-15,0-1-1 0,0 1 3 0,0-4-2 16,7 4-4-16,-7-1-9 0,0 0-8 0,4-2-13 0,-4 2-17 16,7-3-21-16,-7 3-20 0,7-5 6 0,-7 6-17 0,4-6-20 15,3 2-21-15,0-2-24 0,-7 0-22 0,11 0-27 16,-11 0-13-16,4 0 2 0,3-2-11 0,0 2-8 0,-7-3 24 15,4 0-9-15,-4 1 36 0</inkml:trace>
          <inkml:trace contextRef="#ctx0" brushRef="#br0" timeOffset="-1217.6432">-60 453 42 0,'0'3'58'0,"0"2"17"0,0-2 0 0,0 2 5 15,0-3-5-15,0 1-7 0,0-1-10 0,0 4-4 16,0-6-2-16,0 2 1 0,0 1 8 0,0 0 11 0,0 0 8 16,0-1 7-16,0-2 2 0,0 3 2 0,0 0 1 0,0-3-4 15,0 0 0-15,0 0-4 0,0 2 7 0,0-2-6 0,0 0-6 16,0 0-5-16,0 3 0 0,0-3-2 0,0 2 0 16,0-2 0-16,0 0 7 0,0 0 4 0,0 3 4 0,0-3-3 15,0 3 2-15,0-3-3 0,-7 2 1 0,7-2 17 0,0 3 23 16,0-1 20-16,0 1 10 0,0-1-9 0,-7 4-15 15,7-4-20-15,0 4-13 0,0-1-15 0,0 1-15 0,-4-4-13 16,4 3-14-16,0 3-10 0,-7-3-8 0,7 3-4 0,-4-3-4 16,4 4 0-16,0-4-5 0,-7 5 2 0,0-4-4 15,7 1-3-15,-4-2-2 0,-3 3-2 0,7-2-13 0,-4 2-27 16,4-3-38-16,0 0-47 0,-7 1-58 0,0-4-73 0,7 3-93 16,0 0-3-16,-4-2-19 0,4 0-40 0,0 0 0 0,-7-3-4 15,3 3 21-15,4-1 45 0</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5:09.19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DC1CEF2-F048-4DC3-8986-4A4A4D2CC187}" emma:medium="tactile" emma:mode="ink">
          <msink:context xmlns:msink="http://schemas.microsoft.com/ink/2010/main" type="inkDrawing" rotatedBoundingBox="26269,4434 30225,4433 30226,6240 26270,6241" hotPoints="26357,4422 29257,5434 27193,6186 26565,6214" semanticType="enclosure" shapeName="Quadrilateral">
            <msink:sourceLink direction="with" ref="{4437E909-F649-4A5E-ADEB-D5D8D0AFAE60}"/>
            <msink:sourceLink direction="with" ref="{8D91E939-F6E3-47C9-9F6D-87DBEAB439BF}"/>
            <msink:sourceLink direction="with" ref="{A36A08F6-6B9E-4157-913D-BE2C19101223}"/>
          </msink:context>
        </emma:interpretation>
      </emma:emma>
    </inkml:annotationXML>
    <inkml:trace contextRef="#ctx0" brushRef="#br0">4241-2680 70 0,'-3'-5'92'0,"3"2"16"0,0-2 13 0,0 3-15 16,-8-4-17-16,1 3-17 0,7 0-8 0,0-2 2 0,-4 0-4 15,4 2-7-15,0 1-7 0,0-1-8 0,-7 1-2 0,7-1-8 16,0 0-5-16,-4 1-1 0,4-1-2 0,0 1-3 0,0-1-3 16,0 3-1-16,0-2-3 0,0 2 2 0,0-3 1 0,-7 3 1 15,7-4 6-15,0 4 1 0,0 0 5 0,0 0-2 16,-7-2 2-16,7 2-2 0,0-3 3 0,0 3-3 0,0 0-1 15,0 0-3-15,0 0-4 0,0-2-2 0,0 2-4 16,0 0 2-16,0 0 0 0,0 0 4 0,0 0 3 0,0 2 0 16,0-2-1-16,0 0 0 0,0 3 4 0,0-1 4 0,0-2 5 15,0 4 1-15,0-1 3 0,-4-1 4 0,4 3 9 0,0-2 4 16,0 2 4-16,0 0 0 0,4 0 0 0,-4 1-5 16,0 1-2-16,0-1-3 0,0 2 0 0,0 0 1 0,7 0-2 15,-7-1 3-15,0 4 0 0,7 0-3 0,-7-1 2 16,0 1-3-16,0-1-1 0,4 4 3 0,-4-1 22 0,7 0 9 15,-7 0-2-15,0 0-1 0,0 0-5 0,0 0-4 0,4 3-8 16,-4-2-10-16,0 1-11 0,0 1-4 0,7 0-7 16,1 0-4-16,-8-1-2 0,0 4-1 0,3-3 0 0,-3 2-4 15,0-2 7-15,7 0 3 0,-3 2 10 0,-4-2 12 0,0 2 17 16,7-5 9-16,1 6 6 0,-8-3 6 0,0-1 4 0,0-1 3 16,3 4-2-16,-3-5 1 0,0 6-8 0,0-6-9 15,7 2-11-15,-7 2-12 0,0-2-5 0,8 1-7 0,-8 0-3 16,0 2-3-16,0-2-6 0,0 3-3 0,0-1-8 15,0-2 0-15,3 3-1 0,-3-4 3 0,0 4 3 0,0-3-4 16,8-1-2-16,-8 4-1 0,0-1-3 0,0 0-5 0,3-1-2 16,-3-2-2-16,0 1 1 0,0 0-3 0,7 0 0 0,1-1-4 15,-8-1 5-15,0-1-1 0,3 0 2 0,5-3-5 0,-8 4 4 16,0-4 3-16,0 3-3 0,3-5-2 0,-3 2 0 16,0 2 0-16,0-2 0 0,0-2 0 0,8 2 0 0,-8-2 0 15,7 3 3-15,-7-3-6 0,0 0 3 0,0-1 0 16,3 1-3-16,-3 2 1 0,0-1-12 0,0-1-17 0,8 0-19 15,-8-1-24-15,3-1-20 0,-3 1-39 0,0-2-50 0,0 4-64 16,0-4-68-16,8-2-92 0,-8 2-82 0,7-2 27 16,-7-1-44-16,0-2-6 0,0 0-22 0,3 0 55 0</inkml:trace>
    <inkml:trace contextRef="#ctx0" brushRef="#br0" timeOffset="1807.4352">4441-3035 69 0,'-7'-3'82'16,"7"1"10"-16,-4-2 5 0,-3 1-14 0,7 3-17 0,-4-2-14 16,4-1-13-16,-7 1-8 0,7-1-8 0,-8 3-4 15,8-2-5-15,0-1-4 0,-3 3-2 0,3-3-1 0,0 3-2 16,0-2 2-16,-7-1 1 0,7 3 1 0,-4 0-1 15,4 0 4-15,0-2 4 0,0 2 4 0,-7-3 6 0,7 3 8 16,0 0 4-16,-8 0 1 0,8 0 8 0,0-3 2 0,0 3 5 16,0 0 1-16,-3-2 4 0,3 2 2 0,0 0-2 0,0 0 2 15,0 0-5-15,0 0-1 0,0 0-1 0,0-3 6 16,0 3 2-16,-7 0-5 0,7 0 0 0,0 0-2 0,0-2-5 16,-8 2-3-16,8 0 1 0,0-3-4 0,0 3-7 0,0 0-1 15,0 0 0-15,0 0-2 0,0 0-6 0,0 0-2 16,0 0-7-16,0 0 1 0,0 0-6 0,0 0 1 0,8 0-3 15,-8 0 7-15,0-2 0 0,7 2 1 0,-7 0 2 0,0 0 2 16,0-4 0-16,3 4 4 0,-3 0 5 0,8 0 3 16,-8-3 5-16,7 3 2 0,-3 0 0 0,3-2 1 0,-4-1-6 15,5 3-7-15,-1-2-9 0,-3-1-4 0,7 3 1 0,3-2-5 16,-10-1 0-16,10 0-11 0,-3 1 4 0,0-1-5 16,0 1 1-16,0-1-1 0,7 0 2 0,-7 1-4 0,7-1 3 15,-4-2-3-15,1 2 0 0,3 0 0 0,-7 0-4 16,7 1 5-16,0-1-1 0,0 1 0 0,1-1 3 0,-1 0-3 15,-4 1-1-15,1 2 1 0,3-3-3 0,-4 3 4 0,12-2 2 16,-8-1-3-16,-3 3-1 0,3 0 2 0,7 0-1 0,-7-2-1 16,-3 2 1-16,3 0 0 0,7 0 1 0,-6 0-2 0,-5 2 1 15,11-2-3-15,-6 0 1 0,-1 3-4 0,-4-1 5 16,4 1-5-16,8-1 4 0,-8 1-4 0,-4 2 1 0,12-2-5 16,-8 2-2-16,-3 1 4 0,3-1-3 0,0 3-2 15,-7 0 2-15,14 0 1 0,-14-1-1 0,7 1 6 0,0 1 0 16,-14 1-1-16,14-2 4 0,-7 0 2 0,4 2 0 0,-12-1 0 15,8 1 0-15,4-2 0 0,-12 2 0 0,4-2 0 0,1 3 0 16,-5-3 0-16,5 2 0 0,-8-2 0 0,3 2 4 16,-3-2-2-16,0 3-2 0,0-3 2 0,0 2-2 0,0-2 2 15,-3 2-2-15,3-1 2 0,-11 1 2 0,3 3 1 0,1-5 0 16,4 5-1-16,-12-2 2 0,4 0 2 0,0-4 1 16,0 6 1-16,1-4 0 0,-9 1 4 0,5 1 4 0,-1-4 4 15,-3 4 1-15,7-4 1 0,-7 2-2 0,0-1-2 0,0 2-2 16,0-5-3-16,0 3-2 0,3 0-3 0,-3 1-1 15,0-2 0-15,0-2-7 0,-1 3-1 0,-2-3 1 0,2 3 3 16,-6-3-1-16,11 4-3 0,-5-4 2 0,-6 0-5 0,3-2 0 16,4 2 1-16,-4 0 1 0,4-2 0 0,-7-1 0 15,7 1 0-15,3 0 2 0,-10-3-2 0,3 2 0 0,-4-2 3 16,8 0-7-16,-3 0 0 0,-1-2-1 0,-4-1 2 16,5 3 2-16,-5-3 1 0,4 1 0 0,-7-1 0 0,4-2-3 15,-4 3-2-15,7-1 3 0,-7 0 1 0,4 1-3 0,3-1 3 16,-4 1-3-16,-3-1 0 0,11 0 4 0,-4-3-3 0,1 4-1 15,3-1 5-15,-8 1 0 0,8-1-1 0,3 0 0 0,1-2 0 16,-4 3 3-16,7-1-2 0,-7 0-1 0,7-2-6 16,7 3-2-16,-10-3 1 0,3-1 0 0,7 0-1 0,-10 1-1 15,10 0-3-15,-3 0-9 0,0 0-5 0,7-3-14 16,-4 3-11-16,-3-3 0 0,7-1-15 0,0 2-27 0,0 1-48 16,0-4-54-16,0 2-54 0,7-2-61 0,-3 1-6 0,-4-4-44 15,14 3-12-15,-10 0 31 0</inkml:trace>
    <inkml:trace contextRef="#ctx0" brushRef="#br0" timeOffset="-1416.6173">4365-1468 135 0,'-8'2'80'0,"8"1"24"15,0-3 0-15,0 3-9 0,0-1-14 0,0-2-9 16,0 3-3-16,0-3 9 0,-3 2 0 0,3-2 0 0,0 0-3 16,0 0-3-16,0 3-7 0,0-3 1 0,0 0 0 0,0 0-4 15,0 0-3-15,0 0-2 0,0 0-2 0,0 0 4 0,3 0-3 16,-3 0-1-16,0 0-2 0,0 0-1 0,0 0 5 0,0 0 1 15,0 0 2-15,0 0-3 0,8 0-5 0,-8 0-5 16,7 0-1-16,-7 0 3 0,0 0 2 0,3 0 0 0,-3 3 1 16,0-3 0-16,8 0-2 0,-1 2 0 0,-7-2 1 0,4 0 0 15,3 0 4-15,-7 3 4 0,3-3 21 0,-3 0 10 16,8 2 5-16,-1-2-2 0,-7 3 10 0,4 0 5 0,3-3 7 16,-3 3-6-16,3-3 3 0,0 3 0 0,-7-1-3 0,4 1-4 15,10-1-2-15,-14-2-5 0,11 3-4 0,-7 0-12 0,3-3-12 16,0 2-9-16,-3-2-9 0,3 3-8 0,-3-3-8 15,10 2-8-15,-10-2-3 0,7 3 0 0,-4-1-4 0,0-2 0 16,4 3-4-16,-4-3-3 0,4 0 2 0,-7 0-1 16,11 3-3-16,-12-3 4 0,8 2-4 0,-4-2 3 0,1 3 0 15,2-3-4-15,-6 2 7 0,11-2 4 0,-12 4 4 0,12-2 11 16,-12-2 5-16,8 3 1 0,-3-3 0 0,-1 3-9 0,4-1 3 16,-8-2-1-16,12 5 1 0,-12-5 3 0,12 3 1 15,-4-3-7-15,-8 3-7 0,12-3-5 0,-4 0-3 0,-7 0-3 16,10 0-1-16,-3 0 0 0,0 0-7 0,0 0-6 15,3 0 0-15,-3 0 1 0,-7 0-3 0,10-3 0 0,-10 3 0 16,7 0 0-16,3-3 0 0,-3 3 8 0,-4 0-8 16,4 0 0-16,0 0 0 0,0-2 0 0,0 2 0 0,-4-3 0 15,4 3 0-15,0 0 0 0,-4 0 0 0,4 0 0 0,4-2 0 16,-12 2 0-16,8 0 0 0,4-3 0 0,-12 3 3 0,8 0-5 16,4 0 4-16,-12-3-2 0,12 3 0 0,-4 0 4 0,-8 0-3 15,12-2-1-15,-11 2 0 0,7-4 0 0,3 4 0 16,-10 0 0-16,7-2-3 0,3-1 5 0,-10 3 3 0,10-2-3 15,-10-1-2-15,7 3 0 0,-4-3 0 0,4 3-4 16,0-2 6-16,-4 2 0 0,0-3-2 0,4 3 3 0,-7-2-5 16,10-1 2-16,-10 1 0 0,3-1 0 0,1 0 0 0,2 1 0 15,-6-1-4-15,3 1 2 0,4-1-2 0,-4 0 0 0,-3-3 3 16,11 4-7-16,-12-1 6 0,4-2-2 0,1 2-1 16,3-2 3-16,-8 3 2 0,5-4-3 0,-1 4 2 0,4-1 0 15,-8-2-6-15,5 0-1 0,-1 1 1 0,-4 2 2 0,5-3-1 16,-5 2-2-16,5-2-2 0,-1 2-4 0,-3-2-5 15,3 3-8-15,0-1-2 0,-3-2-8 0,3 0-5 0,-7 2-10 16,4-2-4-16,3-1-10 0,0-2 1 0,-7 3-8 16,4 0 3-16,-4-3 8 0,11 3 15 0,-11-3 9 0,7-1 8 15,0 2 1-15,-7-1-6 0,4 0-4 0,-4 0-2 0,0 3 1 16,7-2-3-16,0 0-11 0,-7 0-17 0,0 1-21 0,0-1-20 16,4 2-28-16,-4-1-26 0,7 1-27 0,-7 0-30 0,0-1-31 15,0 1-29-15,0 0 38 0,4 2-12 0,-4-2-36 16,0 0-51-16,0 0-12 0,0 2-50 0,7-2 3 0,-7 0 46 15</inkml:trace>
    <inkml:trace contextRef="#ctx0" brushRef="#br0" timeOffset="2805.6388">5290-2725 4 0,'0'-2'108'0,"4"-4"7"0,-4 1 10 15,0 3-18-15,0-1-24 0,7 1-16 0,-7-1-7 16,7-1 3-16,-7 2 18 0,0-1 9 0,0 3 3 0,0 0-2 16,4-2-3-16,-4 2 1 0,0 0-3 0,0 0 2 0,0 0 4 15,0 0 11-15,0 2 6 0,7-2-4 0,-7 0-6 16,8 3-5-16,-8-1-4 0,0-2-5 0,0 4 3 0,0-1 1 15,0-1-1-15,3 1-1 0,-3-1-1 0,7 1-2 0,-7 2 29 16,0 0 19-16,0 0 2 0,4-2 3 0,-4 5-2 0,0 0-14 16,0-2-11-16,7 1-3 0,1 1-8 0,-8 2-4 15,0-2-3-15,3 3-7 0,-3 2-7 0,0-2 2 0,7 2 0 16,-7 0 0-16,4 0 0 0,-4 0-5 0,0 3-5 0,7 0 1 16,1-3 1-16,-8 5 2 0,0-1 1 0,3-2-3 15,-3 1-8-15,0 0-3 0,7 2 2 0,1-2-2 0,-8 0-7 16,0 2-7-16,3-2-1 0,5 0 0 0,-8 0-7 0,0-1-6 15,3 2-6-15,-3-2-4 0,8 1-6 0,-1 3 0 0,-7-4-3 16,0 1 1-16,3 3 1 0,5-4-1 0,-8 1-4 16,0 3 0-16,3-4-2 0,-3 4-2 0,0-3-1 15,8-1-5-15,-8 4 4 0,7-1-3 0,-7 0-2 0,0 1 0 16,0-1 2-16,0 1 0 0,3-3-1 0,-3 2-1 0,0 1 3 16,0-3-2-16,0 2-1 0,0-2 0 0,0 0 4 0,8-1-2 15,-8 2-2-15,0-5 0 0,0 4 0 0,0-3 0 16,0 1 0-16,0-4 0 0,0 3 0 0,0-3 0 0,0 2 0 15,0-2 0-15,0 0-5 0,3 1 5 0,-3-1 0 0,0 1 0 16,0-3 0-16,0 2 0 0,0-2 0 0,0 0-4 16,8 1 4-16,-8-2 2 0,7 1 3 0,-7 0-3 0,0-1-7 15,0 1 5-15,4-3 3 0,-4 4-1 0,0-1-2 0,0-3 0 16,7 0 3-16,-7 3-2 0,0-3 0 0,7 0-1 16,-7 4 0-16,0-4 0 0,0 0 0 0,0 0 0 0,0-2 0 15,0 2 0-15,0-2 2 0,4 2-1 0,-4-2-1 0,0 2 0 16,0-3 0-16,0 1 0 0,0-1 0 0,0 2 0 0,0-1 0 15,0-1 0-15,0 1 0 0,0-1 0 0,0-2 0 16,0 3 0-16,7-3 0 0,-7 2 0 0,0-2 0 0,0 3 0 16,0-3 0-16,0 3 0 0,0-3 0 0,0 2 0 0,0-2-5 15,0 0-4-15,0 0-14 0,0 3-25 0,0-3-35 16,0 0-50-16,0 0-92 0,0 0-111 0,0-3-88 0,0 3-126 16,0-2-126-16,0-1 72 0,4 0-3 0,-4-2 8 0,0 0-3 15,0 0 129-15</inkml:trace>
    <inkml:trace contextRef="#ctx0" brushRef="#br0" timeOffset="5023.1772">5628-2482 28 0,'-4'0'46'0,"-7"0"15"0,4 2 3 16,0-2-7-16,3 0 2 0,4 0-3 0,-7 3-10 0,3-3-8 15,-3 0-8-15,0 2-4 0,7-2-3 0,-4 0-4 0,4 0 0 16,-7 3 1-16,0-3-1 0,7 0-1 0,-4 0 0 15,-3 0-1-15,7 0 2 0,0 2-1 0,-4-2-1 0,4 0 6 16,-7 0 5-16,0 3 3 0,7-3 2 0,-4 0 6 16,4 0 3-16,-7 3 9 0,3-3 5 0,4 0 5 0,-7 2 3 15,0-2 5-15,7 0-2 0,0 0-2 0,-4 3 0 0,4-3 3 16,0 0 4-16,-7 3 11 0,7-3 5 0,-8 0 4 16,8 0 1-16,0 0 4 0,0 0-1 0,0 0-4 0,-3 0 1 15,3 0 0-15,-8 0-3 0,8 0-7 0,0 0-8 0,0 0-11 16,0 0-8-16,0 0-3 0,0 0 8 0,0 0-9 15,-3 0-2-15,3 0-5 0,0 0-10 0,0 0-6 0,0 0-4 16,0 0-10-16,0 0-5 0,0 0-2 0,0 0-6 0,-7 0 3 16,7 0-1-16,0 0-2 0,0 0-2 0,-8 0 0 15,8 0-3-15,0 3 5 0,0-3-1 0,0 0 0 0,0 0-1 16,0 0-3-16,0 0 5 0,0 0-1 0,0 0 7 0,0 0-2 16,0 0 6-16,0 0-1 0,8 0 6 0,-8 0 0 0,7 0 3 15,-7-3 4-15,0 3 5 0,3 0 5 0,-3 0 7 16,8-3 1-16,-5 3 2 0,-3-3 7 0,0 3 2 0,8-2-4 15,-1 2-4-15,-3-3-2 0,-4 0-7 0,7 3-7 16,0-5-3-16,-3 5-1 0,3-5-6 0,-3 3-4 0,3-1-5 16,0 0-4-16,-3-2 0 0,7 3-1 0,3-1-3 0,-10-2 4 15,10-1 0-15,-3 1-5 0,0-1 0 0,7 1 2 0,-14-2-1 16,14 1 3-16,-7 1 1 0,7-3 2 0,0 2 0 0,-7-1 0 16,7 1-1-16,-7 1-4 0,7 0-1 0,-7 0-1 15,7-3 1-15,-3 6-2 0,-1-4 0 0,4 0 0 0,-7 4 0 16,8-3 0-16,-1 2 0 0,0 0 0 0,0 1 0 15,0-1 0-15,4 1 0 0,-4-1 0 0,4 3 0 0,3 0 0 16,-3 0-5-16,7 3 7 0,0-1-2 0,0 1 5 0,4 2 2 16,-4 0 1-16,4 0 0 0,-4 4 7 0,14 1 6 15,-14-2 9-15,4 5 9 0,10-3 6 0,-10 4 9 0,3-1 21 16,1 3 11-16,3 0 6 0,0-3 1 0,-4 2-1 0,4 2 0 16,3-2 9-16,-3 1 20 0,0-2 11 0,0 1 13 15,4-2 11-15,-12 0 6 0,12-2-12 0,-4 2-16 0,0-5-14 16,0 0-14-16,3-3-12 0,-10 0-17 0,10-2-18 15,-3 0-9-15,0 0-7 0,4-1-9 0,-4-4-8 0,0-1-2 16,-4 3-6-16,0-6-5 0,4 1-1 0,-11 2-3 0,8-4-1 16,-5-1-4-16,-3 0 2 0,0 0-4 0,0-3 1 0,8 1 0 15,-8-1-3-15,-4-1 0 0,4 0 0 0,-14 2 0 0,10-3 0 16,-3 5 0-16,-4-2 0 0,-7 1 0 0,4 4 0 16,-5-3 0-16,1 3-5 0,-3 3 5 0,2-4-3 0,-2 4-2 15,-5-1 4-15,5 1 1 0,-8-1 0 0,3 1 0 16,-3 2 0-16,15-3-4 0,-15 3 1 0,3-3 3 0,-3 3-2 15,8-3-3-15,-5 0-7 0,-3 3-5 0,0-2-12 0,8-1-10 16,-8 3-15-16,7-3-16 0,-7 3-21 0,0 0-32 16,0 0-63-16,3-2-91 0,-3 2-126 0,0-3-88 0,0 3-99 15,0-2-135-15,0-1 34 0,-3 3 5 0,3-2 35 0,-7-1 45 16,-1 3 153-16</inkml:trace>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01.44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8D91E939-F6E3-47C9-9F6D-87DBEAB439BF}" emma:medium="tactile" emma:mode="ink">
          <msink:context xmlns:msink="http://schemas.microsoft.com/ink/2010/main" type="writingRegion" rotatedBoundingBox="28610,5106 26118,6121 25954,5720 28447,4705">
            <msink:destinationLink direction="with" ref="{BDC1CEF2-F048-4DC3-8986-4A4A4D2CC187}"/>
          </msink:context>
        </emma:interpretation>
      </emma:emma>
    </inkml:annotationXML>
    <inkml:traceGroup>
      <inkml:annotationXML>
        <emma:emma xmlns:emma="http://www.w3.org/2003/04/emma" version="1.0">
          <emma:interpretation id="{FE6EC299-E7AC-4527-834E-3CEF0C348351}" emma:medium="tactile" emma:mode="ink">
            <msink:context xmlns:msink="http://schemas.microsoft.com/ink/2010/main" type="paragraph" rotatedBoundingBox="28610,5106 26118,6121 25954,5720 28447,4705" alignmentLevel="1"/>
          </emma:interpretation>
        </emma:emma>
      </inkml:annotationXML>
      <inkml:traceGroup>
        <inkml:annotationXML>
          <emma:emma xmlns:emma="http://www.w3.org/2003/04/emma" version="1.0">
            <emma:interpretation id="{96276185-97FC-441F-9A55-42F23505E5FA}" emma:medium="tactile" emma:mode="ink">
              <msink:context xmlns:msink="http://schemas.microsoft.com/ink/2010/main" type="line" rotatedBoundingBox="28610,5106 26118,6121 25954,5720 28447,4705"/>
            </emma:interpretation>
          </emma:emma>
        </inkml:annotationXML>
        <inkml:traceGroup>
          <inkml:annotationXML>
            <emma:emma xmlns:emma="http://www.w3.org/2003/04/emma" version="1.0">
              <emma:interpretation id="{70198CB7-946F-4BDA-9814-67715B8AAD16}" emma:medium="tactile" emma:mode="ink">
                <msink:context xmlns:msink="http://schemas.microsoft.com/ink/2010/main" type="inkWord" rotatedBoundingBox="28610,5106 26118,6121 25954,5720 28447,4705">
                  <msink:destinationLink direction="with" ref="{4DC6772E-A764-4670-8B19-2DFB03889478}"/>
                  <msink:destinationLink direction="with" ref="{7910D953-C9EF-46F0-918E-0705617FB276}"/>
                </msink:context>
              </emma:interpretation>
              <emma:one-of disjunction-type="recognition" id="oneOf0">
                <emma:interpretation id="interp0" emma:lang="" emma:confidence="1">
                  <emma:literal/>
                </emma:interpretation>
              </emma:one-of>
            </emma:emma>
          </inkml:annotationXML>
          <inkml:trace contextRef="#ctx0" brushRef="#br0">4916-2358 111 0,'0'2'103'0,"-14"-2"35"0,14 3-4 0,-4-3-20 0,-3 3-22 16,7-1-10-16,-4-2-13 0,4 0-9 0,0 0-12 15,-7 3-9-15,0-3-9 0,7 2-7 0,0-2-5 0,0 0 1 16,-4 0 3-16,4 3 5 0,0-3 6 0,0 0 5 16,0 0 2-16,0 0 2 0,0 0-1 0,0 0-1 0,0 0-4 15,0 0-1-15,4 0-3 0,-4 0-7 0,0 0 3 0,7 0-2 16,0 0 0-16,-3-3-4 0,-4 3 3 0,7 0 2 0,-3 0 2 15,3-2 5-15,0 2-2 0,-7-3 0 0,4 3 0 0,10 0-3 16,-14-2 2-16,11 2-4 0,-7-3-3 0,3 3-1 16,1-3 0-16,2 3-4 0,-6-2-4 0,3 2 0 0,4-4 0 15,-4 4-2-15,-3-2-2 0,11-1 2 0,-5 1-5 16,-2-1 5-16,3 0-2 0,-8 3-4 0,12-2 0 0,-4-1-2 16,0 1-1-16,-1 2 0 0,5-3 0 0,-4 3-2 0,-8-3 0 15,12 3-1-15,-4-2 1 0,0-1 1 0,0 3 1 0,0-2 0 16,3-1 0-16,-3 3-2 0,0 0 0 0,0 0 4 15,3-2-4-15,-3 2-1 0,-7 0 2 0,10-3 1 0,1 3 1 16,-1 0-2-16,-10-3 1 0,14 3 0 0,-7-2 1 16,4-2-3-16,-5 4 0 0,9-2 1 0,-9-1 1 0,9 3-2 15,-8-3-2-15,7 3 2 0,-7-2-1 0,7-1 4 16,0 1-4-16,0-1-1 0,-7 1 0 0,7-1 0 0,-7 0 0 0,7 1 0 16,0-1 0-16,-7 1 2 0,7-1-1 0,-3 1-4 15,-1-1 3-15,1 0 0 0,-1 3 0 0,-3-3-1 0,7 3 1 16,-14-3 1-16,14 3-1 0,-7 0 0 0,4 0 0 0,-5-2 0 15,1 2 0-15,0 0 0 0,4 0 0 0,-4 0 0 16,0 0 0-16,-1 0 2 0,1 0 1 0,4 0 1 0,-4 0 0 16,7 0 3-16,-14 0 0 0,14 0 2 0,-7 0 1 15,3 0 1-15,-3 0-1 0,7-3-4 0,-7 3 0 0,7-3-2 16,0 3-2-16,-3-2 1 0,-1-1-2 0,5 3-3 0,-5-2 1 16,4 2 1-16,-7-3 0 0,7 3 0 0,-7-2 0 0,7-1-1 15,-3 3 1-15,-4 0 0 0,0 0 0 0,-1-3 1 0,1 3-1 16,4 0 0-16,-11 0 0 0,6 0 0 0,5 0 0 15,-11 0 0-15,10 0 2 0,-10 0 0 0,3 0-2 0,-3 0 0 16,10 0 2-16,-14 0 3 0,4 0-3 0,3 0 2 16,-3-2 0-16,-4 2 1 0,7-3 0 0,0 3 2 0,-7 0-2 15,4 0-1-15,-4-2 5 0,7-1-2 0,0 3 1 0,-7-2-1 16,4 2 0-16,3-3-4 0,-7 3 1 0,4-3 1 0,-4 3 0 16,7-3-5-16,-7 0 0 0,7 3 0 0,-7-2 2 15,4-1-1-15,3 3-1 0,-7 0 0 0,0-3 0 0,4 3-6 16,-4 0-4-16,0 0-6 0,0-2-7 0,0 2-14 15,7 0-22-15,-7-3-25 0,0 3-27 0,0 0-26 0,0 0-31 16,-7 0-22-16,7 0-12 0,0 0-24 0,-4 0-20 0,4 0 13 16,-7 3-20-16,3-3 12 0</inkml:trace>
          <inkml:trace contextRef="#ctx0" brushRef="#br0" timeOffset="1144.0243">4934-2288 87 0,'0'-2'102'0,"0"-3"29"15,0 2 9-15,0 1-17 0,0-1-16 0,0 0 2 16,0-2-5-16,0 2-7 0,0 0-6 0,0 3-7 0,0-2-5 15,0-1-7-15,-7 3-7 0,7-3-9 0,0 3-3 16,0-2 3-16,0-1 4 0,0 3 2 0,0 0-6 0,-7 0-5 16,7-2-5-16,0 2-4 0,0 0-3 0,0 0-4 0,-4 0 2 15,4 2 1-15,-7-2 2 0,0 0-2 0,7 3 0 16,-4-1-1-16,-3-2 3 0,7 3-3 0,-4 0-6 0,-3-1 0 16,0 1-3-16,3 3-6 0,-3-4-5 0,3 4-3 0,-10-1-1 15,10 0-6-15,-10 3-1 0,10-3-2 0,-7 3-1 0,-3 0 1 16,10 0 0-16,-7 2 2 0,-4-2-4 0,5 2-2 15,-1-2 0-15,0 6 1 0,-7-4 2 0,7 1-2 0,-4-1-1 16,1 1 3-16,-1 2 1 0,-3 0 5 0,4-3 3 16,-1 4 2-16,1-1-2 0,-1 0 0 0,0-3-3 0,1 4-1 15,3-3 1-15,-7-1 0 0,14 0 1 0,-10 2 1 0,3-2 1 16,0-2 0-16,0-1-1 0,4 1-5 0,-4 0 0 0,4 1-3 16,3-2 1-16,-10 1-4 0,10 0 1 0,-7 0 1 0,4-1-1 15,-1 2-1-15,-2-1-2 0,6-3 3 0,-11 5 0 16,12-4-1-16,-12 1 0 0,12 1-2 0,-8 3 1 0,-4 0 1 15,12-4 3-15,-8 4-2 0,-4-1-1 0,4 1 0 16,-7-3 0-16,15 5 1 0,-12-3 0 0,1 2-1 0,-1-2 0 16,4 0-1-16,-7 1 1 0,14-1 0 0,-10-1 0 0,3-2 0 15,0 1 0-15,0 2 0 0,4-4 0 0,-4 1-1 0,4 2 0 16,3-4 1-16,-7 3-2 0,-3-3 1 0,10 3 1 16,-3-3-1-16,0 3 1 0,-4-3 1 0,7 4-1 0,-3-4 0 15,-1 0 0-15,5 3 0 0,-4-3 0 0,3 0 0 16,-11 3 0-16,12-3 2 0,3 4 6 0,-11-4 0 0,4 0 3 15,-1 3 3-15,5-3 0 0,-4 0 1 0,-1 0 3 0,8 0 2 16,-11-1 4-16,11 1 1 0,-3 0 11 0,3-2 8 16,-8-1 0-16,1 1-6 0,7 2 2 0,0-5-6 0,-3 3-1 15,3-1-3-15,0 1-4 0,-8-3-4 0,8 3-1 0,-3-1-2 16,3-2 7-16,0 3-1 0,0-3 2 0,0 0-2 0,0 2-1 16,0-2-3-16,-8 0-2 0,8 0-3 0,0 3-4 15,0-3-2-15,0 0-3 0,-7 0 0 0,7 0-2 0,0 0-3 16,0 0-4-16,0 0 2 0,0 0 0 0,0 0 0 0,0 0-8 15,0 0-12-15,0 0-12 0,0 0-12 0,0 0-19 16,0 0-16-16,0 0-17 0,0-3-20 0,0 3-5 0,0 0 7 16,0-2-15-16,7-1-29 0,-7 3-48 0,8-2-67 0,-8-1-61 15,0 0-38-15,3-2-56 0,5 3 7 0</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6:57.823"/>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630DDC5C-F5EB-4973-B11D-5004B8D61B25}" emma:medium="tactile" emma:mode="ink">
          <msink:context xmlns:msink="http://schemas.microsoft.com/ink/2010/main" type="writingRegion" rotatedBoundingBox="28067,4001 28921,4160 28842,4585 27988,4426"/>
        </emma:interpretation>
      </emma:emma>
    </inkml:annotationXML>
    <inkml:traceGroup>
      <inkml:annotationXML>
        <emma:emma xmlns:emma="http://www.w3.org/2003/04/emma" version="1.0">
          <emma:interpretation id="{494C06DF-4AC2-4E21-B144-2E354D0098F1}" emma:medium="tactile" emma:mode="ink">
            <msink:context xmlns:msink="http://schemas.microsoft.com/ink/2010/main" type="paragraph" rotatedBoundingBox="28067,4001 28921,4160 28842,4585 27988,4426" alignmentLevel="1"/>
          </emma:interpretation>
        </emma:emma>
      </inkml:annotationXML>
      <inkml:traceGroup>
        <inkml:annotationXML>
          <emma:emma xmlns:emma="http://www.w3.org/2003/04/emma" version="1.0">
            <emma:interpretation id="{BD2C29BE-9F64-48E2-9F28-3B81ADAD9A7E}" emma:medium="tactile" emma:mode="ink">
              <msink:context xmlns:msink="http://schemas.microsoft.com/ink/2010/main" type="line" rotatedBoundingBox="28067,4001 28921,4160 28842,4585 27988,4426"/>
            </emma:interpretation>
          </emma:emma>
        </inkml:annotationXML>
        <inkml:traceGroup>
          <inkml:annotationXML>
            <emma:emma xmlns:emma="http://www.w3.org/2003/04/emma" version="1.0">
              <emma:interpretation id="{214FEB70-D709-4B1C-ACCC-3C3329E7ECF3}" emma:medium="tactile" emma:mode="ink">
                <msink:context xmlns:msink="http://schemas.microsoft.com/ink/2010/main" type="inkWord" rotatedBoundingBox="28067,4001 28921,4160 28842,4585 27988,4426"/>
              </emma:interpretation>
              <emma:one-of disjunction-type="recognition" id="oneOf0">
                <emma:interpretation id="interp0" emma:lang="" emma:confidence="1">
                  <emma:literal/>
                </emma:interpretation>
              </emma:one-of>
            </emma:emma>
          </inkml:annotationXML>
          <inkml:trace contextRef="#ctx0" brushRef="#br0">1197 649 1 0,'-4'3'45'15,"-11"-3"18"-15,15 0 3 0,-3 0-6 0,-5 0-8 0,5 0 3 16,3 0-11-16,-7 0-12 0,-1 0-6 0,8 0-4 0,0 0-3 15,-3 0-4-15,3 0 2 0,0 0 0 0,-8 0 5 16,8 0 1-16,0 0 0 0,-3 0 2 0,3 0-4 0,0 0 3 16,0 0 0-16,0 0 0 0,0 0 2 0,-7 0 4 0,7 0 1 15,0 0 0-15,0 0-4 0,0 0 0 0,-8 0-2 0,8 0 2 16,0 0-1-16,0 0 0 0,0 0 6 0,0 0-1 16,0 0 1-16,0 0 0 0,0 0-3 0,0 0-1 0,0 0 1 15,0 0-2-15,0 0 1 0,0 0-2 0,0 0-1 16,0 0-4-16,0 0 0 0,0 0-2 0,0 0-3 0,0 0-1 15,0 0-1-15,0 0-1 0,0 0-1 0,0 0-4 0,0 0-2 16,0 0 1-16,0 0 0 0,0 0 2 0,0 0-2 16,0 0-1-16,0 0 0 0,0 0 5 0,0 0-3 0,0 0 4 15,0 0 3-15,0 0 2 0,0 0 3 0,0 0 6 0,0 0 6 16,0 0 1-16,0 0 0 0,0 0 0 0,0 0-4 16,0 0-7-16,0 0-3 0,0 0-4 0,8 0 1 0,-8 0-3 15,0 0 0-15,0 0-1 0,0 0-1 0,7 0 2 16,-7 2-3-16,0-2-1 0,0 0-2 0,0 0 1 0,0 0-1 15,0 0-3-15,3 0 1 0,-3 0 1 0,0 3 0 0,0-3 3 16,8 2-1-16,-8-2-1 0,0 0 4 0,0 0 0 0,3 3-2 16,-3-3 0-16,0 0 0 0,0 0-1 0,0 0-1 0,8 0 2 15,-8 3-2-15,7-3-1 0,-7 0 2 0,0 0-2 16,3 0 0-16,-3 0-2 0,0 0-2 0,8 0 0 0,-5 0-2 16,-3 0 4-16,0 0-2 0,8 0-2 0,-1 0 0 15,-7-3 2-15,4 3-2 0,-4 0 0 0,0 0 0 0,7-3 2 16,0 3-1-16,-7 0 2 0,0 0 2 0,4-2-2 0,3 2 2 15,-7-3-4-15,4 3 2 0,-4 0 2 0,0 0-1 0,7-2 0 16,0-1-2-16,-7 3 2 0,0-3 0 0,4 3-1 16,3-3-2-16,-7 3 1 0,0-3 2 0,0 3-4 0,4-2 0 15,-4-1 0-15,0 3 0 0,0-2 0 0,7-1 2 16,-7 3-2-16,7-3-2 0,-7 1 2 0,0-1 2 0,0 3 0 16,0-2-1-16,4-1-1 0,-4 3 1 0,0-2-1 0,0 2 3 15,0-3-2-15,7 0-1 0,-7 1 0 0,0-1 0 0,0 3 0 16,4-6 0-16,-4 6 0 0,0-2 1 0,0-1-1 15,0 0 0-15,0 1-1 0,0-1 1 0,0-2-2 0,0 2-2 16,0 1-2-16,-4-3-1 0,4 2 1 0,0-2 1 0,0 2 0 16,-7-2-1-16,7-1 3 0,0 3 1 0,0-2 2 15,0 0-2-15,-4 0 1 0,4 2 1 0,0-2 0 0,0 0-3 16,-7 0 2-16,7 2 1 0,-7-2 3 0,7-1-6 16,0 3 2-16,0-2 0 0,0 3 1 0,0-3 0 0,0 2 0 15,0-2 2-15,-4 2-4 0,4-2-1 0,0 3 5 0,0-4-2 16,0 4 0-16,0-4 0 0,0 3 0 0,0-2 0 0,-7 2 0 15,7-2 3-15,0 3 1 0,0-1-4 0,0 0 0 0,-4 1 0 16,4-1 0-16,0-2-3 0,0 2 2 0,0 1 1 16,0-1 0-16,0 1 0 0,0-2 0 0,-7 2 0 0,7-1-1 15,0 0 0-15,0 3 1 0,0-5 0 0,0 5 0 16,0-2 0-16,0-1-3 0,0 1 1 0,0-1 2 0,0 0-2 16,0 3 0-16,0-2 2 0,0-1 0 0,0 3 0 0,0-2-2 15,7-1-1-15,-7 0 4 0,0 1-3 0,0 2 0 0,0-3 1 16,0 1 1-16,4-2 0 0,-4 2 0 0,7-1 0 15,-7 0 0-15,0 3 0 0,4-2 0 0,-4-1 0 0,0 1 0 16,7-1 0-16,0 1 0 0,-7-1 0 0,4 0 2 16,-4 3-4-16,0-2 2 0,7-1 0 0,-3 1 0 0,-4-1 0 15,7 0 0-15,0 1 0 0,-7-1 0 0,4 3 0 0,-4-3 0 16,7 3 0-16,0-3 0 0,-7 3 0 0,11-2 0 16,-11-1 0-16,4 3 4 0,-4 0-1 0,7-3 1 0,0 3 0 15,-3 0 1-15,-4 0 1 0,11-2 3 0,-11 2-4 0,14-3 0 16,-14 3 1-16,4 0-1 0,11 0-1 0,-12-2-2 0,4 2 2 15,-3 0-1-15,3-3 0 0,1 3-2 0,2 0 1 16,-6 0 1-16,3 0 2 0,1 0-2 0,-5 0 4 0,5 0-3 16,-5 0 3-16,4 0 3 0,1 0 0 0,-5 3 4 15,5-3 6-15,-1 2 2 0,-7-2 3 0,11 3 2 0,-11-1-4 16,3 1-3-16,-3 0-5 0,8-1 0 0,-1 4-3 0,-4-3-4 16,-3 2-1-16,8-2-3 0,-8-1 1 0,3 3-1 0,-3-2 0 15,0 2-4-15,8 0 3 0,-1 0-2 0,-7-2 1 0,0 2 1 16,0 1 0-16,0-1 1 0,0 1 2 0,4 1-2 15,-4-4 3-15,0 2-2 0,0 0 1 0,0 3 1 0,0-3-3 16,0 1 3-16,0 2-4 0,0-3-1 0,0 3 3 16,-4-3-4-16,4 3 1 0,0-3 2 0,0 4-1 0,0-1 1 15,0-3-2-15,-7 2-2 0,-1 1 2 0,8-3 0 16,0 3-2-16,-3-2 0 0,3 2 0 0,-8-3 1 0,5 3-2 16,3 0 1-16,-7-1-2 0,-1-2-2 0,8 4 3 0,0-4 0 15,-3 3 1-15,3-3-3 0,0-2 2 0,0 2-1 0,-8 0 1 16,8 0 1-16,0-2 2 0,0 2-2 0,0-1 3 15,0 1 6-15,0-3-1 0,8 1 3 0,-8 0 3 0,0-1-2 16,3 1 4-16,-3-1-4 0,0 1 1 0,8-3 2 16,-1 2-2-16,-4 1-3 0,5-3 1 0,-8 3 1 0,3-3-1 15,-3 2 1-15,15-2-2 0,-15 3 0 0,4-1-1 0,3-2 1 16,-4 0 2-16,5 0 4 0,-1 3 9 0,-3-3 12 0,3 0 4 16,0 0 4-16,-3 0 1 0,3 0-13 0,-3 0-3 0,3 0-10 15,0-3-7-15,-3 3-5 0,-4 0 2 0,7 0-7 16,-3-2 0-16,3 2-8 0,0-3-14 0,-7 3-22 0,4 0-29 15,-4-2-36-15,7 2 3 0,0-3-10 0,-7 3-20 16,4-3-22-16,-4 1-30 0,7-1-38 0,-7 1-43 0,0-1-4 16,4 1-15-16,-4-1-2 0,0 3 9 0,0-3 20 0</inkml:trace>
          <inkml:trace contextRef="#ctx0" brushRef="#br0" timeOffset="573.9739">1904 507 184 0,'0'0'109'16,"15"0"45"-16,-11 0-10 0,-4 2-14 0,10-2-4 15,-10 0-10-15,8 0-5 0,-8 3-10 0,7-3-7 0,-7 3-11 16,0-1-8-16,0-2-11 0,0 3-6 0,0-1-3 16,0 1-2-16,0-1-1 0,0-2-1 0,0 3 2 0,-7 0-5 15,-1-1 1-15,8 3-4 0,0-2 2 0,-3-1 0 0,-4 1 0 16,7 1-2-16,-4-2 1 0,4 3 0 0,-7-2 2 0,-1 2-2 16,5 0 3-16,3-2 3 0,-8 2-5 0,5 0-1 0,3 0-7 15,-7-2-3-15,-1 2-4 0,5 1-6 0,3-1-5 16,0-2-2-16,-8 2-2 0,5 0-2 0,3 0 0 0,0-2-1 15,0 2 5-15,-7 0 4 0,7 1 18 0,0-3 5 16,0 2 7-16,0-2 2 0,7 2 2 0,-7-2 6 0,0-1 3 16,0 3-4-16,3-2 4 0,5 2-6 0,-8-2-12 0,3-1-12 15,-3 1-11-15,15-1-6 0,-15 1-5 0,3 0-1 0,5-3-4 16,-5 3-6-16,5-3-6 0,-1 3-18 0,-3-1-28 16,6-2-37-16,-2 0-53 0,-1 0-61 0,-3 0-30 0,3-2-12 15,0-1-44-15,4 0-53 0,-11 0-25 0,4 0 3 16,3-2-12-16,0 0 13 0,-3 0 66 0</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6:59.440"/>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94A2BECC-1652-4002-BE18-09B676AFCC4C}" emma:medium="tactile" emma:mode="ink">
          <msink:context xmlns:msink="http://schemas.microsoft.com/ink/2010/main" type="writingRegion" rotatedBoundingBox="27765,4132 27551,2644 27719,2620 27933,4108"/>
        </emma:interpretation>
      </emma:emma>
    </inkml:annotationXML>
    <inkml:traceGroup>
      <inkml:annotationXML>
        <emma:emma xmlns:emma="http://www.w3.org/2003/04/emma" version="1.0">
          <emma:interpretation id="{AD9FF7BC-A5AD-4245-AA6B-BC27FEA40C64}" emma:medium="tactile" emma:mode="ink">
            <msink:context xmlns:msink="http://schemas.microsoft.com/ink/2010/main" type="paragraph" rotatedBoundingBox="27765,4132 27551,2644 27719,2620 27933,4108" alignmentLevel="1"/>
          </emma:interpretation>
        </emma:emma>
      </inkml:annotationXML>
      <inkml:traceGroup>
        <inkml:annotationXML>
          <emma:emma xmlns:emma="http://www.w3.org/2003/04/emma" version="1.0">
            <emma:interpretation id="{D6ED5B53-4C0A-4D79-A827-159FF51D3A79}" emma:medium="tactile" emma:mode="ink">
              <msink:context xmlns:msink="http://schemas.microsoft.com/ink/2010/main" type="line" rotatedBoundingBox="27765,4132 27551,2644 27719,2620 27933,4108"/>
            </emma:interpretation>
          </emma:emma>
        </inkml:annotationXML>
        <inkml:traceGroup>
          <inkml:annotationXML>
            <emma:emma xmlns:emma="http://www.w3.org/2003/04/emma" version="1.0">
              <emma:interpretation id="{04A127E0-DF19-4404-AB0C-7625A5922D37}" emma:medium="tactile" emma:mode="ink">
                <msink:context xmlns:msink="http://schemas.microsoft.com/ink/2010/main" type="inkWord" rotatedBoundingBox="27765,4132 27728,3874 27883,3852 27920,4110"/>
              </emma:interpretation>
              <emma:one-of disjunction-type="recognition" id="oneOf0">
                <emma:interpretation id="interp0" emma:lang="" emma:confidence="1">
                  <emma:literal/>
                </emma:interpretation>
              </emma:one-of>
            </emma:emma>
          </inkml:annotationXML>
          <inkml:trace contextRef="#ctx0" brushRef="#br0">953 227 56 0,'0'-5'83'0,"0"0"13"0,0 2 7 0,0-3-12 15,0 4-11-15,0-1-18 0,0 0-12 0,0 1-8 16,0-1-8-16,0 1-5 0,0-1 4 0,0 3 1 0,0-2-2 16,0 2 0-16,0-3-2 0,0 3 4 0,0-3 6 0,0 3 2 15,0 0 5-15,0-2 1 0,0 2 0 0,0 0-1 16,0 0 4-16,0 0-1 0,0 0 0 0,0 0-2 15,0 2-1-15,0-2 2 0,4 0 0 0,-4 3 10 0,0-3 2 16,0 3 0-16,0-1-2 0,7 1 1 0,-7-1 0 0,0 1-2 16,0-1 3-16,0 1 0 0,0 2-6 0,0 1-6 0,0-3-13 15,0 2-12-15,0 0-5 0,0 0-4 0,0 1 4 16,0-1 1-16,0 0-3 0,0 0-7 0,0 4-1 0,0-1-6 16,0-1 1-16,0-2-3 0,0 1 0 0,0 1-1 0,4-1-4 15,-4-1-6-15,0 1-13 0,0-1-9 0,0 0-9 16,0 0-9-16,0-2-10 0,0 2-10 0,7-2-10 0,-7-1-13 15,0 1-11-15,7-3-18 0,-7 2-5 0,0-2-10 16,0 0-14-16,0 0-24 0,0 0-16 0,0 0 17 0,0-2 6 0,0 2-10 16,0-3 14-16</inkml:trace>
          <inkml:trace contextRef="#ctx0" brushRef="#br0" timeOffset="904.218">906 167 137 0,'0'-3'84'0,"-7"1"25"0,0-2 3 15,7 4-19-15,0-2-18 0,-4-1-13 0,-3 3-6 16,7-3 7-16,0 1-1 0,0 2-3 0,0-3-2 0,-4 3-8 16,4-2-4-16,0 2-6 0,0-3-4 0,0 3 0 0,0 0-4 15,-7 0 1-15,7-2-3 0,0 2 1 0,0 0-5 0,-7-3 0 16,7 3-3-16,0 0-3 0,0 0-5 0,0-3 1 16,0 3 1-16,0 0 4 0,0 0 2 0,0-2 2 0,0 2 4 15,0-3 7-15,0 3 2 0,7 0 2 0,-7 0 4 16,7-2-2-16,-7-1 0 0,0 3-1 0,4-2 1 0,-4 2-4 15,7-3 0-15,-3 3 0 0,-4-3-2 0,7 3 1 0,0-3-1 16,-7 0-2-16,4 3 2 0,3-2-1 0,0-1-4 16,-7 3-10-16,11-3 0 0,-7 1-9 0,-4 2-2 0,14-3-3 15,-10 3-2-15,3-2-1 0,-3 2-1 0,-4-3-1 0,14 3-1 16,-14 0 5-16,4 0 1 0,-4 0-2 0,11 0 1 0,-11 3 2 16,7-3 2-16,0 2 2 0,-7-2 0 0,0 3 4 15,4-1 3-15,-4 1-1 0,0-3 1 0,0 5-4 0,0-2 0 16,0 0-6-16,0 0-1 0,0 2-1 0,0-2-1 15,0 2-3-15,-4-3-1 0,4 4 2 0,0-1-2 0,-7-3-1 16,0 3 0-16,7 1 0 0,-4 0-2 0,-3-4 2 0,7 4-2 16,-4-4-3-16,4 3-6 0,-7-2-3 0,7 2-10 0,-7-2-3 15,7-1-4-15,0 1 1 0,-4-1 8 0,4 1 4 0,0-3 1 16,0 2 10-16,0 1 1 0,0-3-1 0,4 0 4 16,-4 3-1-16,0-3 3 0,0 0-1 0,7 0 2 15,0 0 0-15,-7 0-2 0,4 2 3 0,-4-2-1 0,7 0 0 16,-3 0-2-16,-4 4 4 0,0-4-4 0,7 2 4 0,0-2-2 15,-7 3 1-15,0 0-1 0,4-1 0 0,-4-2 0 0,0 5 0 16,7-2 0-16,-7-1 0 0,8 1 0 0,-8 2-2 0,0-2 3 16,0 2 0-16,3-2-1 0,-3 2 3 0,0 1-2 15,7-1-1-15,-7-2 3 0,0 2-3 0,0 0 6 0,0-3-1 16,0 4 6-16,0-4 0 0,0 3 0 0,0-2-2 16,0 2 2-16,-7-2-3 0,7 0 2 0,-3 0 0 0,3 2 0 15,0-5-2-15,-8 5 4 0,8-2 0 0,-7-1 0 16,7 1 2-16,-4 0-6 0,4-1 3 0,-7 1-4 0,0-1-3 15,7-2-2-15,-4 3-1 0,4-1-1 0,-7-2 0 0,7 3 0 16,-4-3-3-16,4 0-9 0,0 3-12 0,-7-3-13 0,7 0-13 16,-7 2-20-16,7-2-15 0,0 0-27 0,0-2-32 0,0 2-41 15,0-3-23-15,0 3-30 0,0-3-44 0,0 1-12 16,0-1 1-16</inkml:trace>
        </inkml:traceGroup>
        <inkml:traceGroup>
          <inkml:annotationXML>
            <emma:emma xmlns:emma="http://www.w3.org/2003/04/emma" version="1.0">
              <emma:interpretation id="{FC9155C8-AE7D-4786-BD39-E6D251B0C57B}" emma:medium="tactile" emma:mode="ink">
                <msink:context xmlns:msink="http://schemas.microsoft.com/ink/2010/main" type="inkWord" rotatedBoundingBox="27695,3040 27673,2888 27756,2876 27778,3028"/>
              </emma:interpretation>
              <emma:one-of disjunction-type="recognition" id="oneOf1">
                <emma:interpretation id="interp1" emma:lang="" emma:confidence="0.5">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s</emma:literal>
                </emma:interpretation>
              </emma:one-of>
            </emma:emma>
          </inkml:annotationXML>
          <inkml:trace contextRef="#ctx0" brushRef="#br0" timeOffset="13714.5894">823-840 173 0,'0'-2'114'0,"-8"-3"43"0,8 2-11 16,0 0-19-16,0 1-3 0,0-1-17 0,0-3-13 0,0 6-12 16,0-2-12-16,-3-1-7 0,3 0-8 0,0 1-2 15,0 2-1-15,0-3 1 0,0 3-1 0,0 0 11 0,0-2 1 16,0 2-1-16,0-3 5 0,0 3-2 0,0 0 0 0,0 0 2 16,0 0 0-16,0 0-3 0,0 3-1 0,0-3-3 0,0 2 3 15,0-2 1-15,0 3 10 0,0-3 11 0,0 2 5 16,0 1 4-16,0 0 12 0,0-1 9 0,0 4-13 15,0-3-9-15,0 2-5 0,0 0-14 0,0-2-13 0,3 2-14 16,-3 0-15-16,0 0-14 0,0 3-4 0,0-2-5 0,0-1 0 16,0 3-8-16,8-3 2 0,-8 0 0 0,7 3-5 0,-7-3-3 15,0 0-5-15,4 1-13 0,-4 0-17 0,0-1-14 0,7-2-13 16,0-1-12-16,-7 3-12 0,4-2-20 0,3-1-22 16,-7-2 8-16,4 3-2 0,-4-3-11 0,7 0-16 0,0 0-24 15,-3 0-26-15,-4 0-23 0,7-3 0 0,-3 1 2 16,-4 2-10-16,7-3 0 0,0-2 22 0,-7 3-8 0,0-1 40 15</inkml:trace>
        </inkml:traceGroup>
        <inkml:traceGroup>
          <inkml:annotationXML>
            <emma:emma xmlns:emma="http://www.w3.org/2003/04/emma" version="1.0">
              <emma:interpretation id="{319F0E68-BC45-41C8-B3DE-CBF7236E55EE}" emma:medium="tactile" emma:mode="ink">
                <msink:context xmlns:msink="http://schemas.microsoft.com/ink/2010/main" type="inkWord" rotatedBoundingBox="27628,2670 27623,2634 27638,2631 27643,2668"/>
              </emma:interpretation>
            </emma:emma>
          </inkml:annotationXML>
          <inkml:trace contextRef="#ctx0" brushRef="#br0" timeOffset="14004.5749">772-1100 133 0,'0'-5'117'0,"0"1"60"15,0 2-12-15,-7-1-15 0,7 0-4 0,0 1-14 16,0-1-10-16,0 3-2 0,-8-2 3 0,8-1 8 0,0 3 16 16,0 0 5-16,0-2 3 0,0 2 6 0,0 0 6 0,0 0 4 15,-3 0-4-15,3 0 24 0,0 0 22 0,0 0-16 16,0 0-30-16,0 0-49 0,0 0-29 0,0 0-33 0,0 0-17 15,0 0-26-15,0 0-45 0,0 0-61 0,0 0-77 0,0 0-97 16,0-3-59-16,0 3-25 0,0 0-78 0,0 0-57 0,0 0-45 16,0-3 32-16,0 3 142 0</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06.80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A36A08F6-6B9E-4157-913D-BE2C19101223}" emma:medium="tactile" emma:mode="ink">
          <msink:context xmlns:msink="http://schemas.microsoft.com/ink/2010/main" type="writingRegion" rotatedBoundingBox="26745,5564 27560,5437 27628,5870 26812,5996">
            <msink:destinationLink direction="with" ref="{BDC1CEF2-F048-4DC3-8986-4A4A4D2CC187}"/>
          </msink:context>
        </emma:interpretation>
      </emma:emma>
    </inkml:annotationXML>
    <inkml:traceGroup>
      <inkml:annotationXML>
        <emma:emma xmlns:emma="http://www.w3.org/2003/04/emma" version="1.0">
          <emma:interpretation id="{4C866243-974A-4CB5-9177-F7AFE78A87ED}" emma:medium="tactile" emma:mode="ink">
            <msink:context xmlns:msink="http://schemas.microsoft.com/ink/2010/main" type="paragraph" rotatedBoundingBox="26745,5564 27560,5437 27628,5870 26812,5996" alignmentLevel="1"/>
          </emma:interpretation>
        </emma:emma>
      </inkml:annotationXML>
      <inkml:traceGroup>
        <inkml:annotationXML>
          <emma:emma xmlns:emma="http://www.w3.org/2003/04/emma" version="1.0">
            <emma:interpretation id="{CA55F3C8-B0D6-408A-9E61-E1E6BE5749BD}" emma:medium="tactile" emma:mode="ink">
              <msink:context xmlns:msink="http://schemas.microsoft.com/ink/2010/main" type="line" rotatedBoundingBox="26745,5564 27560,5437 27628,5870 26812,5996"/>
            </emma:interpretation>
          </emma:emma>
        </inkml:annotationXML>
        <inkml:traceGroup>
          <inkml:annotationXML>
            <emma:emma xmlns:emma="http://www.w3.org/2003/04/emma" version="1.0">
              <emma:interpretation id="{A715E5BD-5B5B-4E41-BABA-A5C046324745}" emma:medium="tactile" emma:mode="ink">
                <msink:context xmlns:msink="http://schemas.microsoft.com/ink/2010/main" type="inkWord" rotatedBoundingBox="26745,5564 27500,5447 27560,5834 26805,5951"/>
              </emma:interpretation>
              <emma:one-of disjunction-type="recognition" id="oneOf0">
                <emma:interpretation id="interp0" emma:lang="" emma:confidence="1">
                  <emma:literal/>
                </emma:interpretation>
              </emma:one-of>
            </emma:emma>
          </inkml:annotationXML>
          <inkml:trace contextRef="#ctx0" brushRef="#br0">4706-1850 100 0,'0'-5'68'0,"0"-1"7"16,0 1 4-16,3 0-8 0,-3 3-11 0,0-5-14 0,0 5-8 15,0-1 0-15,0-2-7 0,0 3 3 0,0-1-3 0,0 0-1 16,0 3 0-16,8-5 3 0,-8 5 3 0,0-2 3 16,0-1 1-16,0 3-1 0,0-3 2 0,0 3 0 0,0-2 3 15,0 2 4-15,0-3 2 0,0 3 1 0,0 0 7 16,0 0 0-16,0-2-1 0,0 2 1 0,0 0 5 0,0-3 0 15,0 3 12-15,0 0 1 0,0 0 3 0,0-3 2 16,0 3 4-16,0-3 0 0,0 3 3 0,0 0 0 0,0 0-4 16,0-3-4-16,0 3-3 0,0 0-7 0,0 0-11 0,-8 0-11 0,8 0-8 15,0 0-7-15,0 0-8 0,0-2-1 0,0 2-4 16,0-3-2-16,0 3-2 0,-3 0-1 0,3-2-5 0,0 2-5 16,0-3 0-16,-7 3-1 0,7 0-1 0,-8 0-3 15,8 0 0-15,0 0-4 0,-3 0 4 0,3 0 0 0,0 0 0 16,-8 0 3-16,5 0-2 0,3 0-5 0,-8 0 4 0,1 3 0 15,7-1 0-15,-3-2 0 0,3 3 0 0,-8-1 0 16,1 1 0-16,7-3 3 0,-4 6-2 0,-3-6-1 0,4 3 0 16,3-1-4-16,0 1 4 0,-8-1 0 0,1 1-3 0,7 2 0 15,-4-2 1-15,-3-1 2 0,7 4-3 0,-3-4 2 16,3 3 1-16,0-2 0 0,-8 2 0 0,1-1-4 0,7-2 4 16,0 3 0-16,-4 0 0 0,4-2-2 0,0 2 0 15,-7-2 2-15,7 2-2 0,0 0-2 0,-4 0-1 0,4-2 5 16,0 2 0-16,0 1 0 0,0-1 0 0,0-2 0 0,4 2 0 15,-4 0 0-15,0 0-3 0,7-2 1 0,-7 2 2 0,0-2 0 16,4-1-3-16,-4 3 2 0,7-2 3 0,1 3 0 16,-8-3 0-16,3-1-4 0,-3 1 2 0,11 0 0 0,-11-1 5 15,15 1 0-15,-12-1 1 0,4 1-2 0,-3-1-1 0,3-2 1 16,1 3-1-16,-5-3 0 0,12 0-1 0,-12 3-1 16,8-3 2-16,-3 0-2 0,-1 0-8 0,-4-3-18 0,8 3-9 15,-3-3-20-15,-1 3-22 0,-4-2-21 0,12-1-20 16,-11 1-19-16,3-1-20 0,-4 3-15 0,5-5-12 0,-1 5-9 15,-3-3 12-15,3 1 0 0,-3-1-1 0,3 1-8 0,0-2 8 16,-7 1-16-16,4 3 4 0,3-5 13 0</inkml:trace>
          <inkml:trace contextRef="#ctx0" brushRef="#br0" timeOffset="1867.5384">5225-1980 10 0,'0'3'109'16,"0"-3"9"-16,7 3 16 0,-7-1-16 0,0-2-16 16,0 4-21-16,0-4-1 0,0 2-2 0,0-2-7 0,0 0-2 15,4 0-4-15,-4 3-2 0,0-3-3 0,0 2 1 0,0-2-2 16,0 0-4-16,0 0 0 0,7 0-5 0,-7 0 1 15,7 0-1-15,-7 0 7 0,0 0-4 0,0 0-1 0,0 0-2 16,4 0-5-16,-4 0 1 0,7 0-6 0,-7 0-3 0,0 0 1 16,0 0-6-16,4 0 2 0,-4 0-8 0,0 0-2 0,0 0-6 15,0 0-2-15,7 0-7 0,0 0-4 0,-7 0-1 16,0 0-3-16,4 0-1 0,-4 0 3 0,0 0 0 0,7 0-3 16,-3 0-1-16,-4 0-9 0,0 0-6 0,7 0-8 15,0 0-14-15,-7 0-6 0,0 0-11 0,0 0-8 0,4 0-11 16,-4 0-15-16,0-2-17 0,0 2-8 0,7-3-17 0,-7 3-25 15,0 0-24-15,0 0-19 0,0-2 22 0,0 2-2 0,0-4-15 16</inkml:trace>
          <inkml:trace contextRef="#ctx0" brushRef="#br0" timeOffset="2153.4283">5283-2008 90 0,'0'-3'115'0,"0"1"46"0,-4-1 0 0,4 1-21 16,0 2-4-16,0-4-11 0,-7 4-13 0,7 0-8 15,-7 0-11-15,7 0-9 0,0 0-8 0,-4 0-6 0,4 0-5 16,0 4 2-16,0-4 0 0,-7 2-5 0,7 1-1 0,0-1-8 16,-4 1-8-16,4 2-7 0,0 0-11 0,0-2-4 15,-7 2-3-15,7 0-2 0,-7 0-7 0,7 1-5 0,0 0-1 16,0-1-1-16,0 0-2 0,0 0-3 0,0 0-1 0,0 3-9 15,0-3-11-15,0 0-9 0,0 1-12 0,0 0-17 0,7-1-18 16,-7-3-18-16,0 4-21 0,7-1-4 0,-7-3-17 16,0 4-14-16,0-4-14 0,4 1-13 0,-4-1 11 0,0 3-12 15,7-2 6-15,-7 1 15 0</inkml:trace>
          <inkml:trace contextRef="#ctx0" brushRef="#br0" timeOffset="1333.7677">5072-2075 105 0,'0'-2'128'0,"0"-1"69"0,-3-2 0 0,3 3 5 0,0-1-18 0,0 0-19 15,0 3-23-15,-7-2-14 0,7-1 4 0,0 1 5 16,-8-1-9-16,8 3-8 0,0-2-10 0,0-1-11 0,0 3-8 16,0-3-10-16,0 3-9 0,0 0-8 0,0 0-9 0,0-2-12 15,0 2-14-15,0-3-8 0,0 3-10 0,0 0-6 16,0-3-10-16,0 3-17 0,0 0-21 0,0-3-31 0,0 3-32 16,0 0-37-16,0 0-41 0,8 0-48 0,-8 0-28 15,0 0-10-15,7 0-28 0,-7 0-7 0,0 0 4 0,0 0 49 16</inkml:trace>
          <inkml:trace contextRef="#ctx0" brushRef="#br0" timeOffset="471.733">4927-1823 135 0,'7'0'106'0,"-3"0"56"15,3-4 0-15,-7 4-13 0,4 0-4 0,-4 0-18 0,0 0-18 16,7 0-11-16,1 0-16 0,-8 0-13 0,0 0-9 0,0 0-10 15,0 0-8-15,0 4 1 0,0-4 4 0,0 0 4 0,0 2-3 16,0-2 0-16,0 3 3 0,0-1-3 0,0 1-2 16,0-1 0-16,0 1-6 0,0 0-2 0,-8-1-2 0,8 3-5 15,-7-2-5-15,7 0-5 0,0 2-5 0,0-3-4 0,0 3-5 16,-4 2 0-16,4-5-2 0,0 3-5 0,0 3-9 16,0-5-19-16,0 2-19 0,0 0-22 0,0 0-28 0,-7 0-27 15,7-2-33-15,0 3-6 0,0-3-22 0,0 2-28 0,0-3-33 16,0 4-4-16,0-4 5 0</inkml:trace>
          <inkml:trace contextRef="#ctx0" brushRef="#br0" timeOffset="1054.1629">5101-1911 14 0,'0'-2'98'15,"0"-3"11"-15,0 2 7 0,0-3-11 0,0 3-16 0,0 1-14 16,-3-1-7-16,3 3-8 0,0-2 1 0,0 2-3 0,0 0-10 16,-7 0-4-16,7 0-6 0,-8 0-10 0,8 2-2 15,0-2-2-15,0 3-2 0,0-1 0 0,-3 1-2 0,3 0 3 16,-8 0-4-16,8 2 3 0,0-2-2 0,0 2 2 16,-3 0-6-16,3 0 2 0,0-2-1 0,0 2-5 0,0 0 1 15,-7 0-2-15,7-2-2 0,0 3 2 0,0-1-2 16,0 0-2-16,0-2 6 0,0 2 5 0,0 0-1 0,7-2-4 15,-7 2-4-15,0 0-3 0,0 0-2 0,3-2 0 0,-3 1-2 16,0 1 3-16,8-3-3 0,-5 1 0 0,-3-1-4 0,8 1-7 16,-1-3-8-16,-7 0-9 0,3 3-8 0,-3-3-14 0,8 0-11 15,-8 0-17-15,7-3-16 0,-7 3-12 0,4 0-18 16,3-3-4-16,-7 1 0 0,0-1-15 0,0 1-9 0,0-1 4 16</inkml:trace>
        </inkml:traceGroup>
        <inkml:traceGroup>
          <inkml:annotationXML>
            <emma:emma xmlns:emma="http://www.w3.org/2003/04/emma" version="1.0">
              <emma:interpretation id="{8998CF26-0846-4A3E-8605-75BEDE9CD48A}" emma:medium="tactile" emma:mode="ink">
                <msink:context xmlns:msink="http://schemas.microsoft.com/ink/2010/main" type="inkWord" rotatedBoundingBox="27494,5574 27580,5561 27628,5870 27542,5883"/>
              </emma:interpretation>
              <emma:one-of disjunction-type="recognition" id="oneOf1">
                <emma:interpretation id="interp1" emma:lang="" emma:confidence="0.5">
                  <emma:literal>.</emma:literal>
                </emma:interpretation>
                <emma:interpretation id="interp2" emma:lang="" emma:confidence="0">
                  <emma:literal>1</emma:literal>
                </emma:interpretation>
                <emma:interpretation id="interp3" emma:lang="" emma:confidence="0">
                  <emma:literal>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2843.8678">5308-1877 12 0,'0'-3'57'15,"4"3"9"-15,3-2-5 0,1-1-12 0,-8 3-9 16,3-2-1-16,-3-1-5 0,7 3-5 0,-7-2-5 0,0-1-5 16,0 3-1-16,4-3-2 0,-4 1 2 0,0-1 0 0,0 1 0 15,0-1 1-15,0 0-2 0,0 3 2 0,0-2-1 16,0-1-3-16,0 1 0 0,0-1-2 0,0 3 1 0,0-3 0 0,7 0-1 15,-7 3 2-15,0-3 3 0,0 3 0 0,0-2 7 16,0 2 5-16,0 0 5 0,0-3 5 0,0 3 3 0,8 0 2 16,-8 0 2-16,0-2-1 0,0-1-4 0,0 3-7 15,0-3-4-15,0 3-3 0,0 0-4 0,3-2-4 0,-3-1-1 16,0 3 2-16,0-2-2 0,0-1-1 0,0 1 3 0,0-1-2 16,0 0 4-16,0-2 0 0,7 3 1 0,-7-2 1 15,0-1-2-15,0 2 1 0,4-2-2 0,-4 3 0 0,0-1 3 16,0-2 5-16,0 0 6 0,0 2 1 0,0-2 0 0,0 2-1 15,0-2 3-15,0 3-3 0,0-4 0 0,0 3-1 0,0 0 3 16,0 1-2-16,0-1-1 0,0 1-5 0,0-1-5 16,0 3-3-16,0-3-4 0,0 3 1 0,0 0 2 0,0-2 9 15,0 2 4-15,0 0 1 0,0 0 2 0,0 0 5 16,0 2-4-16,0 1-1 0,0-3-3 0,0 3-5 0,0-1-3 16,0 3-4-16,0-2-2 0,0 2-5 0,0-1 0 0,0 1-6 15,0 0-3-15,0 0 0 0,0 0-1 0,0 0 0 0,0 1-1 16,0 1-4-16,0-1 3 0,0 2-1 0,0-3-1 15,0 3-1-15,0-3 0 0,0 3 0 0,0 0 0 0,0 0-1 16,0 0 4-16,0 0 3 0,0 2 1 0,0-2-3 16,0 0 1-16,0 1-4 0,0-2 1 0,0 1 0 0,0 2-1 15,0-2-1-15,0-3-1 0,0 3-3 0,0 1-8 0,0-2-9 16,7 1-13-16,-7-3-15 0,8 3-15 0,-8-3-13 0,0 0-11 16,0 2-12-16,0-2-14 0,3 0-19 0,-3 0-24 15,0-2-12-15,0 2-2 0,0-3-18 0,7 1-27 0,-7 2-7 16,0-2 10-16,0-1 0 0,0 1 15 0</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18.205"/>
    </inkml:context>
    <inkml:brush xml:id="br0">
      <inkml:brushProperty name="width" value="0.07" units="cm"/>
      <inkml:brushProperty name="height" value="0.07" units="cm"/>
      <inkml:brushProperty name="color" value="#ED1C24"/>
      <inkml:brushProperty name="fitToCurve" value="1"/>
    </inkml:brush>
  </inkml:definitions>
  <inkml:trace contextRef="#ctx0" brushRef="#br0">7 80 24 0,'3'-7'25'0,"-3"2"9"0,0-1 1 0,0 1-1 15,0-1 1-15,0 3-2 0,0-2-2 0,0 3-2 0,7-1 8 16,-7 1-2-16,0-4 0 0,0 6-1 0,8-2-3 0,-8-1-3 16,0 1-3-16,0-1 0 0,0 0-2 0,0 3 2 15,0-2 1-15,0 2-1 0,0-3 1 0,3 3-2 0,-3-2 3 16,0 2-2-16,0 0 5 0,0-3 4 0,0 3 2 0,0 0-2 15,0 0-1-15,0-3-3 0,0 3-4 0,0 0 2 0,0 0-3 16,0-3-3-16,0 3 0 0,0 0-2 0,0-3-2 16,0 3 0-16,0 0 0 0,0 0-3 0,0 0 0 15,0 0-1-15,0 0 1 0,0 0 0 0,0 0-1 0,0 0 1 16,0 0 1-16,0 0 3 0,0 0-3 0,0 0-1 0,0 0 1 16,0 0-2-16,0 0-2 0,0 0-1 0,0 0 0 0,0 0-3 15,0 0-2-15,0 0 0 0,0 0 0 0,0 0-1 0,0 0-2 16,0 0 1-16,0 0-1 0,0 0 1 0,0 0 1 15,0 0 2-15,0 3 2 0,0-3-2 0,0 0 4 0,0 3-4 16,0-3 3-16,0 0-2 0,0 3-1 0,0-3-1 16,0 3-1-16,0-1 1 0,0-2-1 0,0 3 1 0,-3-1 1 15,3 4 1-15,0-4 4 0,0 1 0 0,0-1 3 0,0 4 1 16,0-4-4-16,0 3-4 0,0 0-1 0,-8 1 5 0,8-3-3 16,0 2 1-16,0-2-3 0,-7 2 1 0,7-2-2 0,0 2 3 15,0 0-3-15,0 0 1 0,0-2-1 0,0 2-2 16,0 0 0-16,0 1 1 0,0-1 0 0,-3 1-1 0,3-1 2 15,0 2-1-15,0-1-5 0,0-1 2 0,0 2-2 16,0 0 3-16,0 0 1 0,0-1 1 0,0 1 0 0,0-2 0 16,0 3 1-16,0-3 2 0,0 4-1 0,0-1-1 15,0-3 0-15,0 3 2 0,0-1-1 0,0-1 2 0,0 1-4 16,0-1-1-16,0 2 3 0,0 0-3 0,0-3 1 0,0 3 3 16,0 0-2-16,0-3 3 0,0 4-2 0,0-4 1 0,0 2 0 15,0 1 0-15,0 0-2 0,0 0 2 0,0-1-3 16,0 0 1-16,0 0 2 0,0 1-1 0,0 0 0 0,0 0 2 15,0-1-1-15,3 2 0 0,-3-1 0 0,0-1 0 0,0 1-2 16,0 3 2-16,0-4-1 0,0 2-1 0,0-1-1 16,0 0 5-16,0-1-2 0,0 4-2 0,0-4 0 0,0 2-4 15,0 1 3-15,7-2 0 0,-7 2 0 0,0-2-3 0,0 3 2 16,8-3 2-16,-8 3-2 0,0-4-4 0,0 4 0 16,0 0 0-16,0-3 0 0,0-1 3 0,0 1 1 0,0 2-2 15,3-2 2-15,-3 1-1 0,0-1 2 0,0-1-2 0,0 1 1 16,0 0-2-16,0 0 1 0,0 0-1 0,0 0 2 15,0 0-2-15,0 0-1 0,0-3 1 0,0 3-2 0,0-1 0 16,0 2 1-16,0-4 2 0,0 5-2 0,8-2 2 0,-8 0-2 16,0 0-1-16,0 0 0 0,3 0 2 0,-3 3 1 15,0-4-3-15,0 1-2 0,0 0-34 0,0 0 36 0,7 0 10 16,-7 0 1-16,0 0-6 0,8-1 2 0,-8-1-4 0,0 2-1 16,0 0 0-16,0-3-1 0,0 3-1 0,0 0 1 0,0-3 1 15,3 0-2-15,-3 0 0 0,0 4 0 0,0-4 0 16,0 0 5-16,0 3-2 0,0-3 0 0,0 0 0 0,0 3 0 15,0-3 2-15,0 1-2 0,8 2-2 0,-8-3 3 0,0 0-2 16,0 3 2-16,0-3-1 0,0 0-2 0,0 3 0 16,0-2 0-16,0 0-1 0,0 1 0 0,0-2 0 0,0 1 0 15,7-1 0-15,-7 0 0 0,0 0 0 0,0-2 0 0,0 3 0 16,0-1 0-16,0-2 0 0,0 2 0 0,0 0 2 16,4-3 0-16,-4 4-2 0,0-4 0 0,0 3 0 0,7-2 0 15,-7 0 4-15,0 2 0 0,0-2-3 0,0 2 2 0,0-2-2 16,0 0 0-16,0-1-1 0,0 1 2 0,0-1-1 15,0 1 1-15,0-1 0 0,0 1-7 0,0 0-8 0,0-1-12 16,0-2-13-16,0 3-22 0,0-1-32 0,0-2-41 0,0 0-54 16,0 0-22-16,0 0-40 0,0-2-47 0,0 2-4 15,0-3 12-15</inkml:trace>
</inkml:ink>
</file>

<file path=ppt/ink/ink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0:43.921"/>
    </inkml:context>
    <inkml:brush xml:id="br0">
      <inkml:brushProperty name="width" value="0.05292" units="cm"/>
      <inkml:brushProperty name="height" value="0.05292" units="cm"/>
      <inkml:brushProperty name="color" value="#000080"/>
      <inkml:brushProperty name="fitToCurve" value="1"/>
      <inkml:brushProperty name="ignorePressure" value="1"/>
    </inkml:brush>
    <inkml:brush xml:id="br1">
      <inkml:brushProperty name="width" value="0.05292" units="cm"/>
      <inkml:brushProperty name="height" value="0.05292" units="cm"/>
      <inkml:brushProperty name="color" value="#FF0000"/>
      <inkml:brushProperty name="fitToCurve" value="1"/>
      <inkml:brushProperty name="ignorePressure" value="1"/>
    </inkml:brush>
    <inkml:brush xml:id="br2">
      <inkml:brushProperty name="width" value="0.05292" units="cm"/>
      <inkml:brushProperty name="height" value="0.05292" units="cm"/>
      <inkml:brushProperty name="color" value="#008000"/>
      <inkml:brushProperty name="fitToCurve" value="1"/>
      <inkml:brushProperty name="ignorePressure" value="1"/>
    </inkml:brush>
    <inkml:brush xml:id="br3">
      <inkml:brushProperty name="width" value="0.05292" units="cm"/>
      <inkml:brushProperty name="height" value="0.05292" units="cm"/>
      <inkml:brushProperty name="color" value="#800080"/>
      <inkml:brushProperty name="fitToCurve" value="1"/>
      <inkml:brushProperty name="ignorePressure" value="1"/>
    </inkml:brush>
    <inkml:brush xml:id="br4">
      <inkml:brushProperty name="width" value="0.05292" units="cm"/>
      <inkml:brushProperty name="height" value="0.05292" units="cm"/>
      <inkml:brushProperty name="fitToCurve" value="1"/>
      <inkml:brushProperty name="ignorePressure" value="1"/>
    </inkml:brush>
    <inkml:brush xml:id="br5">
      <inkml:brushProperty name="width" value="0.05292" units="cm"/>
      <inkml:brushProperty name="height" value="0.05292" units="cm"/>
      <inkml:brushProperty name="color" value="#FF00FF"/>
      <inkml:brushProperty name="fitToCurve" value="1"/>
      <inkml:brushProperty name="ignorePressure" value="1"/>
    </inkml:brush>
  </inkml:definitions>
  <inkml:trace contextRef="#ctx0" brushRef="#br0">2785 2087 8,'69'-44'7,"5"5"-1,-3-3-1,7 0-2,0 5 0,1-5-1,4 2 0,0 0-1,9-2 0,5-1 0,4 0 0,-1 1 0,8 1 1,1-2-1,2 4 0,2-1 1,3 3 0,4 3-1,-3 0 1,8 1 0,0 1 0,4 2 1,4 0 0,5 0 0,6-1 0,0 3-1,2 1 1,4 1 0,0 5-1,5-3 0,2 4 1,-7 5 0,5-1-2,-5 2 1,3 4 0,3 4 0,-2 3 0,-7 3-1,-1 3 0,-3 6 0,0 3 0,-8 4-1,-3 5 1,-6 3-1,-8 6 1,-5 3-1,-5 4 1,-7 1 0,-8 5 0,-3-1 0,-9 5 0,-9-3 0,-3 3 1,-8 2-1,-3 5 0,-12 0 0,-6 4 0,-11 3 0,-5 4 0,-14 8 0,-10 2 0,-11 4 0,-10 2 0,-10 4 0,-13 2 0,-5 2 0,-12 4-1,-8 0 1,-6 5 0,-9 5-1,-5 1 0,-10 3 1,-1 2-1,-5 2 0,2 0 1,-2-2-1,3-1 0,7-3 0,4 1-1,10 0 1,3-2 0,10-2 0,4-1 0,12 1 0,4-2-1,7 0 1,9-1 1,8 0-1,6 3-1,5-1 1,9 2 1,2 5-1,7-6 1,3 5-1,4-1 0,6 0 1,-1 3-1,3 5 1,3 1-1,-2 1 1,-1 2-1,-3 6 1,-5 0 0,-3 5 0,-5 0 1,-4 3-1,-1 1 1,-9 0-1,-4 3 0,-8 1 1,3 2-1,-14-5 0,-3 1 0,-5-5 0,-5 1 0,-7-6 0,-2-2 0,-10-2 0,-5-4 0,-12-2 1,-6 0-1,-11-7 0,-15-2 0,-3-2 0,-15-7-1,-10-3 1,-7-8 0,-13 0 0,-5-8-1,-10-2 1,-3-2-1,-15-3 0,-4-2 1,-10-4-1,1-5 0,-6-5 0,-9-7 1,3-9-1,-3-2 0,-1-10 1,2-3-1,-1-9 0,6-1 1,2-6-1,3-3 1,5-9-1,8-3 0,7-9 1,13-8 0,4-10-1,7-13 0,4-7 1,13-12-1,13-11 0,4-4 2,14-6-2,9-8 1,12-5-1,17-5 0,8-2 0,10-4 0,10-8 0,6-6 0,5-3-1,8-2 1,4-5-2,4-1 2,6 1 0,5 2 0,7 4 0,9-1 0,9 4 0,5-2 0,10-3 0,9 0 0,4-1 0,2-3 0,7-1 0,-2-3 2,0-3-2,-5-3 0,4 1 0,-2 5-2,-4 6 2,-2 1 0,-3 8-1,-4 10 1,0 4-1,-4 8 1,1 3 0,-6 5 0,3-1 0,2 5 0,3-1 0,7-4-1,4 3 1,6 1 0,7 6 0,6 3 0,4-2 0,3 2 0,2-2 0,5 6 0,0-6 0,-3 2 0,4 0 0,-1-2 0,-3-1-1,0 6 1,0 2 0,-2 1 0,-4 3 0,-2 1 0,-5 3 0,-3 6 0,-3 4 1,-8 3-1,-4-2 0,-2 6 0,-4-2 1,-4 4-1,2 2 0,-3 1 0,4 0 0,-4 3 0,2 2-1,-4 4 1,3 5 0,0-2 0,0 3-1,3 3 1,-6 3 1,6 2-1,-5 1 0,2 3 0,-6 6-3,-4 2-26,0-10-4,2 4-2,-11-13 0</inkml:trace>
  <inkml:trace contextRef="#ctx0" brushRef="#br1" timeOffset="17594">3163 485 2,'6'17'7,"-6"-17"0,7 27-1,-4-12 0,3 7-1,-2 5 1,-1 2-1,1 3 0,-1 3 1,1 6-1,0 2 0,-1 5 0,2-1 0,-1 2-1,0 5 0,2-1 0,-1 3-2,2-2 0,3 2 0,0-2 0,0-2 0,3 3 0,-5-2 1,7 5-1,-3-1 1,0 4-1,-4 2 0,4 3 0,-4 2 0,5 1 0,-6 2 0,0 0 0,0 1 0,2-1 0,-1-1 0,-1-1 0,0 2 0,2 1-1,1-1 0,-3 2 0,1 0 0,2 5-1,-1-1 1,-1 1 0,2-3 1,0 0-1,-1-1 1,-1-2 0,1 1 0,2-1 0,-2 0 0,3 3 0,3 0 0,-1 5-1,1 2 1,2 2-2,0-2 1,3 3 0,-6-6 0,-1 1 0,3-5 0,-4 0-1,-2-4 1,5-4 0,-6 1 0,3 1 0,1 1 0,1 3 0,0 4 1,2 0-1,-1 1-1,-1-2 1,-2-2-1,2 0 1,-4-3-1,0-6 0,-2-4 1,1-3-1,-4 1 0,4 1 0,-2 2 0,2-1 1,-1 5-1,1 0 0,-1 5 0,2-1 0,1-2 0,-1 3 0,3-3 1,-3-3-1,3-3 1,-2-2 0,0-3 0,-1 1 0,-1-3 0,-1 0 0,1-1 0,1 0 0,0 0 0,-3 1-1,-2 1 1,3-4 0,-1-4 0,0-5 0,-2-6-1,1-10 0,0-8-1,-6-19-3,0 0-16,11-36-16,-15-11-1,-3-14-1,-9-19 0</inkml:trace>
  <inkml:trace contextRef="#ctx0" brushRef="#br1" timeOffset="18922">3182 415 0,'0'0'26,"0"0"1,0 0-5,0 0-4,0 0-5,0 0-2,0 0-3,0 0-2,1 15-1,-6-1-2,2 10 0,-1 3-1,-4 8 0,0 6 1,-2 9-1,2-2 0,-7 0 0,4-6-1,0-3 0,2-5 0,3-8 0,-1-8-2,7-18 1,-5 22-1,5-22-2,0 0 0,10-13-3,-10 13-3,17-34-2,-5 10-2,-6-12-2,13 1-2,-14-9 3,7 6 0,-7-1 5,1 7 5,0 5 6,-5 4 5,3 9 5,-4 14 1,2-14 3,-2 14-1,0 0-1,0 0-4,0 0-2,0 0-4,0 0-1,0 0-1,14 5-1,-14-5 0,20 16 0,-6 1 0,9 8 0,-4 1-1,4-1 1,3 5-1,-2 1 1,0-1 0,-2 0-1,1-6 1,-6-3 1,-4-5-1,-2 1 1,-11-17 0,17 18 0,-17-18 0,7 13 1,-7-13 0,0 0 0,0 0 0,-5 16 0,5-16-1,-22 8 0,5-1 0,-4 2 0,-9-1-1,1 4 0,-4-2 0,-1-2 0,1 5 0,1 0-1,3-2 1,5-4-1,7-1 1,5-1-1,12-5 0,-20 6 0,20-6 0,0 0-1,0 0 0,0 0-2,0 0-5,0 0-24,0 0-4,0 0-2,18 17 1</inkml:trace>
  <inkml:trace contextRef="#ctx0" brushRef="#br1" timeOffset="20938">1928 0 22,'0'0'29,"0"0"1,0 0-1,0 0-19,0 0-2,0 0-4,3 27-1,-3-6-1,0 10-2,0 5 1,3 5 1,-1 6 0,0 2-1,4 2 0,1 2 1,3-3-1,-1-4 0,5-7 0,1-4 0,2-7-1,-1-6 1,2-5 0,-2-12 0,0-3 1,3-14 0,0-2-1,-2-10 1,1-7 0,-2-12-1,-1-5 0,0-7 1,-1 1-2,-4 3 1,-3 4-1,-1 6 1,-2 7-1,-3 10 0,2 8 0,-3 16 0,0 0 2,0 0-2,14 17 0,-4 6 0,-1 1 0,3 9 0,4 4 1,5 4-1,2 1 0,0-1-1,4 2 1,-3-8 0,4-1 0,-4-7 0,3-3 1,-4-8 0,-5-5 2,4-9-1,-4-4 1,-4-9 0,5-3 0,-5-14 0,-2-5 0,1-11-1,-1-6 0,-7-5 0,1 3 0,-6-1-1,1 3 1,-3 8 0,-1 5 0,-3 7-1,0 12 1,2 4-1,4 14 0,-4-19-3,4 19-4,0 0-24,0 0-10,0 0 0,-14 22-1</inkml:trace>
  <inkml:trace contextRef="#ctx0" brushRef="#br2" timeOffset="29235">4281 7095 2,'17'-9'14,"-17"9"0,28-22 0,-11 7-2,3-2-1,7-12 1,7 1-1,1-13-2,9 0-1,6-8-1,7 0-1,1-9 0,4 1-1,-1-3-1,7 2 0,-1-6 0,1 6-1,-1-7-1,4 4 0,-6-1 0,3 4 1,0-2-2,-4 2 2,1 3-2,2 1 1,-4 0 0,0 6 0,-4-5 0,2 2 0,-5 3-1,0 3 1,-9 2-1,1 3 0,-8 6 0,-3 3 0,-9 6 0,-4 6 1,-7 2-1,-4 7 1,-13 10-1,0 0 0,14-14 0,-14 14-1,0 0-2,0 0-7,0 0-15,0 0-12,0 0-1,0 0 1</inkml:trace>
  <inkml:trace contextRef="#ctx0" brushRef="#br2" timeOffset="29750">6201 5405 13,'0'0'30,"0"0"-1,0 0 2,0 0-19,-14 16-4,9 5-1,-6-1-2,2 10-1,-3 1-2,-1 7 1,-3 2-1,2-5 1,1 4-1,1-7 0,-1-2 0,4-7-1,1-5 0,2-4 0,6-14-1,-6 16-1,6-16-1,0 0-2,6-20-2,-3-1-1,7 0-2,-4-12 0,8 2 1,-3-10 0,8 4 2,-5-3 2,1 2 3,2 5 3,-5 2 3,2 10 2,-8-2 2,-6 23 0,11-27 1,-11 27 0,0 0-2,0 0-1,0 0-2,-23 3-2,1 5 0,-10 2-1,-2 2-1,-5-1-1,-3-1 1,1 1 0,4-1 0,6-4-1,7 0-2,1-8-6,23 2-19,0 0-7,0 0-2,0 0 0</inkml:trace>
  <inkml:trace contextRef="#ctx0" brushRef="#br2" timeOffset="36250">6531 5765 31,'0'0'33,"-18"-17"0,18 17 0,0 0-22,0 0-4,12-2-1,8 13-3,4 2-2,3 2-1,5 5 0,9 1-4,-6-8-3,6 4-6,-14-13-10,2-5-11,-4-6 2,-8-13-1</inkml:trace>
  <inkml:trace contextRef="#ctx0" brushRef="#br2" timeOffset="36438">6846 5625 41,'0'0'30,"0"0"-3,0 0-7,-2 34-6,11 10-3,-6 7-4,5 13 1,-6 5-1,-1 7 0,-7 6-2,-5-3-1,-9-4-1,-7-4-1,-2-4-3,-14-16-12,1-1-24,-5-9 1,-9-13-2,3-7 0</inkml:trace>
  <inkml:trace contextRef="#ctx0" brushRef="#br2" timeOffset="37079">1757 5645 32,'-16'-3'34,"16"3"2,-15-3-1,15 3-20,0 0-3,-13-10-3,13 10-3,0 0-2,0 0-2,21-10-1,-7 3 0,8 0 0,7-3 0,4-5 0,4-1-1,1-2 1,-1 5-1,-2-6 1,-1 8-1,-5 0 0,-9 2 0,-6 5 1,-14 4-1,17-1 0,-17 1 0,0 0 0,-9 18 0,-1-1 0,-2 4 0,-4 3 0,-5 9 1,0 2-1,-8 5 0,7-4-1,-4 3 1,2-5 0,8-1 0,1-8 0,3-5-1,8-3 1,4-17 0,6 17 0,-6-17 0,24 9 0,-7-11 0,6 1 1,-2 1 0,2-1 0,2-4 0,1 1 0,-1 1 0,-1-2 0,5-4 0,-7 3-4,-2-13-16,4 4-19,-5 3 0,-19 12-1,17-15-1</inkml:trace>
  <inkml:trace contextRef="#ctx0" brushRef="#br3" timeOffset="46657">5541 2191 21,'7'-24'24,"-7"24"-7,15-19-4,-15 19-1,25-15-4,-9 6-1,5 5-1,-1 2 0,1 4 0,2 2-1,-2 5-1,0-1 0,1 5-1,-7 1 0,-1 6-1,-4-3 1,-1 0 0,-9 1 0,-2 4 0,-7-5 0,-4 0-1,-9-5 1,-2 3 0,-5-10-1,0-2-1,1-6 2,1-4-2,1-6 0,5-2 0,7-4-1,5 0 0,7-6 0,4 3-1,6-2 1,6 4 0,7 1-1,5 4 1,0 3 0,1 5 1,3 10-1,-6 9 1,-1 3 0,-5 8 0,-8 7-1,-5-2 2,-11 3-1,-7 2 0,-5-8 1,-5 2-1,-2-11 1,-4-3-1,2-9 1,0-6-1,2-6 0,5-3 0,7-9-1,6-3 0,4 2 0,5-2-1,6 2 1,6 4-1,8 5 1,2 5 0,0 9-1,0 8 2,-3 4-1,-1 9 1,-7 1-1,-6 4 1,-10 0 0,-4 1 0,-6-8 0,-5-3 0,-2-5 1,-1-7-1,-3-9-1,4-7 1,1-7-1,5-6 0,8-1-1,4-4 1,4 0-1,7 2 0,8 3 0,3 6 0,5 7 0,1 6 1,-1 7 0,1 6 1,-5 5-1,-5 4 1,-6 2 0,-8 1 0,-7 2 0,-7-2 0,-5-7 0,-1-2 0,-6-7-1,3-7 0,-2-7 1,2-4-2,7-9 1,2-4-1,5-1 0,3-3 0,8 6 0,5 3 0,5 5 0,3 8 1,5 9-1,1 6 1,0 8 1,2 6-1,-8 0 1,-4 5 0,-7-2 0,-6-2 0,-9 1 1,-2-7-1,-6-8 0,-1-4 0,-5-5 0,3-7-1,2-5 0,3-3 0,5-4 0,5 2 0,3 2 0,7-1-1,-5 17 1,21-17 0,-7 14 0,0 6-1,2 7-1,-16-10-13,8 27-23,-12-4 0,-7 4-2,-9 1 1</inkml:trace>
  <inkml:trace contextRef="#ctx0" brushRef="#br3" timeOffset="48016">5584 2345 19,'0'0'28,"0"0"0,3 14 2,-3-14-22,5 17-1,-5-17 0,-1 20 0,1-20 0,-10 19-2,10-19 0,-21 5 0,8-6-2,-1-6 0,0-3 0,1-4-1,7-3 1,5-4-2,7-4 0,5 3 0,9 0 0,1 5 0,6 3 0,-2 4-1,0 8 1,-1 4 0,-7 4 0,-3 5 0,-14-11 1,11 26-1,-14-12 1,3-14-1,-22 23 1,5-18-1,1 0 1,-4-5-1,2-3 0,5-4-1,13 7 0,-20-20 0,20 20 0,-1-17-1,1 17 0,17-7 0,-17 7-3,28 13-26,-21 4-7,-3 5 0,-8 5-1</inkml:trace>
  <inkml:trace contextRef="#ctx0" brushRef="#br4" timeOffset="57610">5455 2303 0,'0'0'4,"0"0"-1,0 0-2,-14-16 1,14 16-1,-16-10 0,16 10-1,-18-13 1,18 13 0,-19-12 1,19 12-1,-22-14 1,22 14-1,-25-12 1,13 11-1,-2-3 1,1 2-2,-4-1 1,0 3 0,-3 2-1,1-2 0,1 0 1,-3-2 0,-3 1 1,2-1 0,-2 0 0,2-1 0,0 0 0,-5 2 1,3-4-1,-3 2 0,0-1-1,-1 3 0,-2-4 2,2 3 1,2-3-1,-3 3 1,-1-1-1,1 0 0,4 1 1,-5 0-1,5-1-2,-5 3-1,0-2 0,-3 5 1,1-1-2,-4-1 1,0 5 0,-3 1 0,-2 0 0,-1 1 0,2 0 0,-1-1 0,0 1 0,1-2 0,-1-1 0,3 4-1,-2-2 0,0 2 0,-1-1 0,0-1-2,-3 3 1,-6-1 0,1-1 0,-1 1 0,-1 2 1,-1-3 0,0 1 1,0-1-1,5 2 1,3-1 0,-4-1 0,1 5 0,2-3 0,-1 1 0,1 1 0,-3 2 1,-3 2-1,0 1 0,-4 1 0,-2 0-1,-1 4 1,0-1 0,-1 0-1,-2 3 1,3-2-1,0-1 1,1-1 0,1 2 0,-1-2 0,3 4 0,0-1 0,3 1 0,0 0 0,0 2 0,6 1 0,-1 0-1,-3 1 0,-5 2 1,4-2-1,1 5 0,-1 1 0,2 0 0,-2 4 0,0-4 0,8 3-1,-3-4 2,1 5-1,-2-4 1,1 1 0,1-1 0,3 3 0,0 0 0,-3 1 0,0 2 0,4-3 0,2 3-1,-2 1 1,2 0 0,-6 3-1,3 1 1,1-4 0,6 5-1,-1-1 1,2-2 0,7 1 0,2-3-1,4 0 1,3 1 0,2 0 0,-4-6 0,7 4 0,2-3 0,0 0 0,-2-3 0,4-1 0,1 2 0,3-4 0,4 3 0,-2-4-1,2 1 1,3-1 0,3-3 1,-1 1-1,7-4 0,-1 2 0,2-2 1,-2 0-1,8 2 1,-2-5-1,4 0 0,0 2 1,2-2-1,-1-1 0,7-2 0,-2-3 1,1-1-1,3-4 1,2 1 1,4-1 1,1-3-1,3-1 1,-1-1 0,1 2-1,6-2 0,1 3-1,2-1-1,-1 0 1,2 2-1,-1-1 0,4-2 1,-2-3-1,4-2 1,-2-2 1,2 0-1,2-4 0,2 0-1,-2-2 1,0-3 0,5 1-1,-2 1 0,0-2 1,1-2-1,-1 2 0,0-4 0,3 1 0,-1-2 0,1 1 0,0 1 1,-2-4-1,4 0 0,-2 1 0,-2-2 1,-3 1-1,0 0 0,0 0 0,-1-2 0,0 1 0,1 1 0,-1-2 0,-3 1 0,2 1 0,-1-3 1,0 2-1,-4-1 0,-1 2 0,2-3 1,-7-1-1,3 4 0,-1-1 1,0-2-1,-1 1 0,0-2 1,0-3 1,4 0 1,4 1-1,-1-5 0,4 1 0,-4 0 0,1 0 0,-1 2-1,-3-2 0,-6 1-1,-2 1 1,-2 0-1,2 1 1,-4-1-1,0-2 1,-3-1 1,3 3-1,-1-2 1,2-2 0,-3-1 0,-1-1-1,-2 1 1,2 0 0,-2-1-1,1 0 1,-3 0-1,0 2 0,-3 2 1,2 2 0,-6-2 0,4 0 1,-8 0-1,4 3 1,1-7-1,1 4 0,1-4 0,8-2 0,-5-3-1,6 7 0,0-3 0,-2 3 0,-1-4 0,-4 3 0,-6 2 1,-6-2-1,-5 3 1,-1 0-1,-5-1 1,-5 0-1,1 2 1,2-1-1,-4-3 0,2 3-1,2-1 1,0 0 0,-1 2 0,0-2 0,-4 2 0,2 1 0,-2 1 1,-2-2 0,-2-1-1,-2 4-1,-1-8 1,0 3 0,0-2-1,-6 2 1,3-3-1,-2 2 0,-1 7-3,-8-5-11,-1 15-20,-6 4-1,-10 2-1,-3 8-2</inkml:trace>
  <inkml:trace contextRef="#ctx0" brushRef="#br4" timeOffset="61594">3555 3285 6,'0'0'6,"0"0"0,0 0 1,0 0-2,0 0 1,0 0-2,0 0 0,0 0-1,0 0-1,0 0-1,-14 5 0,14-5-1,0 0 1,-16 2-1,16-2 0,0 0 0,-20 6 0,20-6 0,-13 7 0,13-7 0,-14 6 0,14-6 0,-14 6 0,14-6 0,0 0 0,-17 8 0,17-8 1,0 0-1,0 0 0,0 0 1,0 0-1,0 0 1,-13 6-1,13-6 1,0 0-1,0 0 0,0 0-3,0 0-16,0 0 0</inkml:trace>
  <inkml:trace contextRef="#ctx0" brushRef="#br4" timeOffset="62735">3504 2904 2,'0'0'17,"0"0"0,0 0-3,0 0-1,0 0-2,0 0-2,0 0 0,0 0-3,0 0-2,-14-1-1,14 1-2,-16 4 0,16-4-1,-27 11 0,13-5 0,-3 4 0,-2-2 0,0 1 1,-1 4-1,0-4 0,3 1 1,-3-1-1,3 1 1,4-5-1,13-5 0,-18 9 0,18-9 0,0 0 1,0 0-1,-13 9 0,13-9 0,0 0 0,0 0 0,0 0 1,0 0-1,0 0 1,0 0-1,0 0 0,0 0 0,0 0 0,0 0 0,0 0-1,0 0 1,0 15 0,0-15-1,1 23 1,2-8 0,0 5 0,-1 0 0,2 3 0,-3 2 0,2 1 0,-2 4 0,2-3 0,-3 1 0,0 3 0,0 5 0,5-7 0,-5 1 1,4 1-2,0-5 1,0 1 0,1-7 0,-1-2 0,-4-18-1,10 23 1,-10-23-1,0 0-2,10 12-10,-10-12-13,0 0 0,0 0 0</inkml:trace>
  <inkml:trace contextRef="#ctx0" brushRef="#br4" timeOffset="63532">3416 3284 25,'0'0'27,"0"0"0,0 0-11,0 0-4,0 0-1,0 0-3,0 0-2,0 0-1,0 0 0,0 0-1,0 0-7,0 0-25,0 0-4,0 0 0,0 0-2</inkml:trace>
  <inkml:trace contextRef="#ctx0" brushRef="#br4" timeOffset="65704">1146 4547 16,'0'-14'23,"0"14"-7,0 0-6,0 0 0,0 0-3,0 0-2,0 0-12,0 0-15,24-10-1,-24 10-1</inkml:trace>
  <inkml:trace contextRef="#ctx0" brushRef="#br4" timeOffset="66063">2171 4113 2,'14'-7'2,"5"-3"-2,0 1 0,1-3 1,-1 1 0,3-5 1,0 4 3,-3-1 2,0 0 1,-2 2 2,-2-1-1,1 1 0,-3 4-1,-13 7-2,21-13-5,-21 13-9,31-10-10,-15-4-4,12 8 0</inkml:trace>
  <inkml:trace contextRef="#ctx0" brushRef="#br4" timeOffset="66282">2730 3820 26,'0'0'26,"12"-13"-6,-12 13-4,15-8-5,-15 8-5,28-14-4,-8 5-4,8-2-6,3-2-1,10-3-3,-4-2 1,7 4 1,-3-6 0,-4 6 5,-1-3 4,-7 5 5,-3 1 3,-8 1 2,2 2 0,-6 0 0,1 1 0,-1 3-6,1 1-12,1-7-14,9 6 0,-2-6-2</inkml:trace>
  <inkml:trace contextRef="#ctx0" brushRef="#br4" timeOffset="66563">3602 3490 14,'21'-6'25,"-8"-8"0,6 1-14,6-1-4,9-3-8,7-3-10,0-3-8,8 5-3,1-6 0</inkml:trace>
  <inkml:trace contextRef="#ctx0" brushRef="#br4" timeOffset="66688">4218 3244 8,'22'-8'19,"0"2"-2,0-1-3,-1-3-8,3 2-12,-1-8-12,9 6-3</inkml:trace>
  <inkml:trace contextRef="#ctx0" brushRef="#br4" timeOffset="66829">4818 2989 19,'31'-16'25,"-4"-5"-5,6-2-2,2 1-4,7-8-4,7 6-4,-1-4-2,3 2-1,0 2-1,-1 3-2,-3 4 0,-10 1-1,-7 8 0,-9-1-2,-4 8-7,-17 1-11,0 0-8,0 0 1,0 0 0</inkml:trace>
  <inkml:trace contextRef="#ctx0" brushRef="#br4" timeOffset="67516">2084 3196 11,'-10'-18'29,"10"18"0,0 0 1,0 0-15,0 0-5,0 0-3,0 0-2,0 0-3,19-2-2,-2 11-4,-1-4-9,5 4-13,10 4-4,-5-3 1,3 4-1</inkml:trace>
  <inkml:trace contextRef="#ctx0" brushRef="#br4" timeOffset="67719">2576 3322 12,'32'6'18,"-13"-3"-12,1 0-14,6 9-6</inkml:trace>
  <inkml:trace contextRef="#ctx0" brushRef="#br4" timeOffset="67844">3049 3490 3,'17'7'26,"4"-2"0,-6 1-9,3-6-3,3 6-9,1-8-15,10 4-11,-5-5-4,12 6 0</inkml:trace>
  <inkml:trace contextRef="#ctx0" brushRef="#br4" timeOffset="67985">3585 3587 11,'24'16'24,"-4"-10"-5,5 6-5,-1-4-9,6-3-17,5 8-8,-2-5-3</inkml:trace>
  <inkml:trace contextRef="#ctx0" brushRef="#br4" timeOffset="68141">4165 3735 11,'15'1'22,"5"9"-7,0-3-3,0 8-5,1-1-6,-1 4-6,1 1-5,3-5-2,-1 6 0,0-5 0</inkml:trace>
  <inkml:trace contextRef="#ctx0" brushRef="#br4" timeOffset="68250">4492 3914 24,'19'0'14,"-7"4"2,1-3 0,-13-1 0,21 4-2,-21-4-2,13 0-2,-13 0-1,0 0-2,13 0-2,-13 0-2,14 8-4,-14-8-8,14 0-22,-1 4-1,-13-4 1,20 10-1</inkml:trace>
  <inkml:trace contextRef="#ctx0" brushRef="#br4" timeOffset="69860">2055 4305 5,'0'0'28,"0"0"0,0 0 2,0 0-14,-22 8-5,2 0-3,-4 3-5,-5 3-21,-3 4-10,-9-2-1,3-2-1</inkml:trace>
  <inkml:trace contextRef="#ctx0" brushRef="#br4" timeOffset="70047">1383 4499 56,'-16'7'35,"16"-7"-2,-23 19-8,9-15-22,-3 0-9,-4 3-22,1 5-3,-6 2-3,-6 4 1</inkml:trace>
  <inkml:trace contextRef="#ctx0" brushRef="#br4" timeOffset="70188">778 4811 61,'-26'13'35,"7"-7"-3,5-2-20,14-4-38,0 0-2,-20 7-5,20-7-1</inkml:trace>
  <inkml:trace contextRef="#ctx0" brushRef="#br5" timeOffset="80110">5622 2354 20,'0'0'25,"0"0"-11,-8-13-2,8 13-1,0 0-1,-14-14-3,14 14 0,-9-14 0,9 14-1,-18-17 1,18 17-1,-26-20 0,12 10-1,-9-4 0,3 0-1,-7-2 0,5 2-1,-7-3 0,4-2 0,-5 1-1,2-1 1,1-2-2,-6-2 1,2 5-1,0-6 1,-2 1-1,1 1 0,-4-3 1,2 3-1,-3-2 0,2-2 0,-2-1 0,-4 0-1,0 0 1,1 3-1,-4-3 1,1 3-1,-1-1 1,3-1-1,-3-1 1,3 2 0,-1-7 0,2 3 0,-3-3-1,4 1 2,-4 2-2,5 0 2,1 2-2,3 0 1,3 5-1,1 0 1,5 4-1,3-1 1,2 5 0,3-1-1,5 3 0,-3 0 1,15 12-1,-19-15 0,19 15 0,-17-15-2,17 15-3,-17-13-8,17 13-20,0 0-5,0 0 0,0 0 0</inkml:trace>
  <inkml:trace contextRef="#ctx0" brushRef="#br5" timeOffset="80750">3990 1225 22,'0'0'26,"0"0"-6,0 0-6,0 0 0,0 0-1,0 0-1,0 0-2,10 13-1,6 4 0,-9 0-1,8 8-2,-3 2-1,0 6 0,-2 2-3,2 2-1,-2-1 0,0-2-1,-2-6 1,-1 0-1,-1-8 0,-2-5 0,-4-15 0,0 0 0,0 0 0,0 0 0,0 0 0,-3-22 0,-1 2 0,0-4 0,-3-3 0,0-2 0,-1-1 0,1-3 0,2 3-1,-1 5 1,5 2-1,-1 5 1,5 5-1,-3 13 1,16-17 1,-1 16-1,4 1 1,8 2 1,-2 1-1,6 4 1,-2-4 0,-1 0-1,-2-2 0,-4-2 0,-2 0 0,-6-11-3,3 11-12,-17 1-24,19-13 2,-19 13-2,0 0 0</inkml:trace>
  <inkml:trace contextRef="#ctx0" brushRef="#br5" timeOffset="82047">4729 587 52,'-16'-13'36,"16"13"-2,0 0 0,0 0-26,0 0-1,16 2-3,2 9-2,6 0 0,5 8-1,1 2 0,4 9 0,-2 1 1,-5 6-2,-1 3 1,-11 2 0,1-2 0,-8-5-1,-3-3 0,-4-6 0,-1-1 0,0-11-1,0-14 1,0 0-1,0 0 1,13-6 0,-3-8 0,2-7 0,1-2 0,1 0 0,6-9 1,-3 2 0,-1-1 0,5-2 0,-7-4 0,-1-3 0,-4 5 0,-1 2 0,-6 4-1,0 0 0,1 11-2,-11-1-6,8 19-26,0 0-3,0 0-1,14 13 0</inkml:trace>
  <inkml:trace contextRef="#ctx0" brushRef="#br5" timeOffset="82547">5436 753 54,'0'0'34,"0"30"0,-2-10-1,0 5-30,2 3 0,2 2-2,2-4-1,4-2-4,-8-24-3,30 17-15,-13-17-11,0-13-1,2-4 1</inkml:trace>
  <inkml:trace contextRef="#ctx0" brushRef="#br5" timeOffset="82750">5492 471 52,'0'0'36,"0"0"-2,0 0-4,0 0-57,0 0-2,10 17-5,-10-17 0</inkml:trace>
  <inkml:trace contextRef="#ctx0" brushRef="#br5" timeOffset="83829">5357 2259 37,'0'0'25,"0"0"-2,9-16-4,-9 16-4,0 0-3,0 0-2,0 0-3,0 0-1,0 0-2,0 0 0,0 0-1,0 0 0,0 0 0,-16 13-1,16-13-1,-23 13 0,8-3-1,-5 1 0,-3 2 0,-4 2 0,-1 2-1,-2 2 1,-4-2-1,1 1 1,-1 2-1,-1 0 0,-1 3 0,-2-1-2,0 1 1,0 0 0,-1-2 0,2 0-1,5-1 0,-2-3 0,11-4 0,-1-5 0,8-1 0,4-4-2,12-3-4,-17 2-7,17-2-14,0 0 0,0 0 0</inkml:trace>
  <inkml:trace contextRef="#ctx0" brushRef="#br5" timeOffset="84266">4699 2637 7,'0'0'27,"14"3"0,-14-3-9,22 6-2,-22-6-4,29 10-2,-16-6-3,11 6-2,-5-3-1,5 0-1,-4 2 0,-1 1-1,-2-2 0,-4 1 0,-13-9-1,21 14 1,-21-14-1,15 15 0,-15-15-2,0 0-4,18 20-15,-18-20-11,14 5-2,-14-5 1</inkml:trace>
  <inkml:trace contextRef="#ctx0" brushRef="#br5" timeOffset="84657">5265 2635 44,'0'0'36,"0"0"1,0 0-1,0 0-23,0 0-5,0 0-20,0 0-21,0 0-2,-23 8-3,9 3 0</inkml:trace>
  <inkml:trace contextRef="#ctx0" brushRef="#br4" timeOffset="121297">5699 2430 16,'0'0'26,"0"0"-5,0 0-4,-3-12-4,3 12-5,0 0-4,0 0-1,0 0-2,-6 21-1,5-3 0,-3 5-1,1 5 2,-4 4-1,0 4 1,1 6 0,-5 2 0,3 4 0,-6-1 0,6 2 0,-5 5 0,2 4 1,-2-1-1,0 1 0,-1 2 0,0-5 1,-3-1-2,1 0 2,-2-2-1,4 1-1,-5-4 1,4-1-1,-1 2 1,2 0 0,-3 2 0,3 1-1,-1-2 0,0 0 1,-1 4 0,2 0 0,-3 2-1,3-2 1,-2-2 0,1-1 0,-1-1-1,-4-1 1,0-2 0,0-1-1,1 1 1,-1-1-1,0-3 0,0 5 1,-1 3-1,7-1 0,-6-3 1,4 4-1,1 2 0,-2 0 0,0 0 0,1-3 1,-1 1-1,0-1 0,0 2 0,1-5 1,-1 5-1,2-5 0,-1 1 1,-1 4-1,1-5 1,-1 3-1,2 2 0,-4 1 0,2-1 0,-1 1 1,-2 2 0,5 2-1,-1-6 1,-1 2 0,1-3 0,2 0 0,0-3 0,1-2-1,-1-4 1,0 1-1,1-3 1,2 1-1,-5-5 1,5 0 0,-3 1-1,2-6 1,0 4-1,-1-2 0,3 0 0,-2-1 1,3-1-1,-1 1 1,-2 3-1,1-4 0,1 5 1,2-4-1,-1 5 1,0 3-1,0-3 1,-1 0 0,4-2 0,2 3 0,-1-8 0,1 0 1,1-7 0,3-5-1,-1-4 1,1 0-2,0-14 1,0 0-2,0 0-4,0 0-17,10-39-13,-2-1-1,-2-14 1</inkml:trace>
  <inkml:trace contextRef="#ctx0" brushRef="#br4" timeOffset="122594">5804 2419 36,'0'0'31,"-3"-16"2,3 16-13,0 0-5,0 0-4,0 0-4,0 0-2,0 0-1,-11 29-1,9-5 0,-2 3 1,0 8-2,-1 4 2,1 9-1,-2 1 0,1 10-1,-1-6 0,2 4 1,1 4-2,3-1 1,0-2-1,1-4 0,4-5 0,-1-10 0,-3-4-1,2-9 1,-1-9 0,0-3 0,-2-14 0,0 0 0,5-17 0,-4-6 0,2-8 0,-3-9-1,1-7 1,-1-5-2,0-8 1,3 1-1,-1 1 1,-2 1-1,1 4 1,0 10 0,-2 1 1,0 1-1,-4 10 0,1 6 1,0 2 0,0 7 0,2 2-1,2 14 1,0 0-1,0 0 0,-23 13 1,12 8-2,-4 5 2,-8 6-2,-3 5 2,-3 7-2,-5 1 2,-1-2-1,1-6 0,2-3 0,5-4 1,1-10-1,8 1 0,4-11 0,14-10 0,-17 11-1,17-11 1,0 0 0,17 7-1,-3-1 1,3-3 0,7 5 0,2 1 0,6-2 0,2 4 1,3-1-1,0-1 0,0 2 1,-2 0-1,-4-1 1,-4 0-1,-4-3 0,-6-1 1,-1-2 0,-16-4 0,12 6 0,-12-6 1,0 0-1,0 0 0,0 0-2,0 0-4,0 0-28,0 0-8,0 0 0,2 24-2</inkml:trace>
  <inkml:trace contextRef="#ctx0" brushRef="#br4" timeOffset="123860">5730 4217 35,'-4'-11'33,"4"11"0,-5-13-1,5 13-21,0 0-3,0 0-3,3 17-1,-1-4 0,6 5-1,-4 2 2,5 11-1,1 0 0,0 5 0,-2-2-1,5 4 0,-4-1-1,-1 4-1,6-5 0,-2-1 0,-1-2 0,2-4 0,-2-3-1,-2-5 1,-1-1-1,1-6 0,-9-14 1,14 19-1,-14-19-1,0 0 0,0 0-3,0 0-3,13 11-12,-13-11-19,0 0 0,4-20-1,-4 20 1</inkml:trace>
  <inkml:trace contextRef="#ctx0" brushRef="#br4" timeOffset="124266">5784 4284 15,'13'-24'32,"2"-1"0,6 7 2,6 8-20,-1-4-1,8 10-3,-3 2-1,6 8-3,-7 4 0,0 5-2,-12 5-1,-7 3 0,-9 1-1,-5 4-1,-8-3 0,-11-1-3,-2-2-3,-7-9-15,4 0-16,4-5-1,4-1-1,2-7 2</inkml:trace>
  <inkml:trace contextRef="#ctx0" brushRef="#br4" timeOffset="125657">6191 4560 37,'0'0'34,"0"0"1,0 0 0,0 0-20,0 0-6,14 24-2,-10-11-3,5 5-2,-2-1 0,1 2-1,4-4-2,-12-15-2,28 19-3,-28-19-8,27-10-16,-14-3-5,0-2-2,-4-11 3</inkml:trace>
  <inkml:trace contextRef="#ctx0" brushRef="#br4" timeOffset="125875">6307 4286 46,'-6'-17'35,"6"17"1,0 0-2,0 0-25,0 0-9,0 0-31,0 0-2,15 8-2,-1 4-1</inkml:trace>
  <inkml:trace contextRef="#ctx0" brushRef="#br4" timeOffset="126157">6731 4505 22,'0'0'35,"6"-20"3,-6 20-1,0 0-13,0 0-8,-14-7-7,-2 10-3,0 5-2,-2 8-3,-2 2 0,-1 6-1,2 3-1,1 6 1,9 0 0,5-1-1,4 1 1,11-2 0,7-1-1,3-9 1,7-1 0,2-7 0,5-3 0,-2-9 0,0-1 0,-6-4 1,-1-5 0,-9 1 0,-4-5-1,-7-3 1,-6 1 0,-4-4-1,-5 4 1,-4-1-1,-1-1 0,-6 4 0,3 2-1,3 5 1,-3 3 0,17 3 0,-18-4 0,18 4 0,0 0-1,0 0 1,0 0 1,17 6-1,-17-6 0,28 0 1,-14-2-1,3-2 0,2 0 1,-7 1-1,3 0 0,-15 3 0,18-3 0,-18 3 1,0 0-1,13 8 0,-13-8 1,0 0 0,8 18 0,-8-18 0,9 16 0,-9-16 0,7 21-1,-1-6-3,-9-2-32,3 7-3,-3-3-1,-3 7-1</inkml:trace>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19.104"/>
    </inkml:context>
    <inkml:brush xml:id="br0">
      <inkml:brushProperty name="width" value="0.07" units="cm"/>
      <inkml:brushProperty name="height" value="0.07" units="cm"/>
      <inkml:brushProperty name="color" value="#ED1C24"/>
      <inkml:brushProperty name="fitToCurve" value="1"/>
    </inkml:brush>
  </inkml:definitions>
  <inkml:trace contextRef="#ctx0" brushRef="#br0">-1 41 167 0,'0'-3'108'0,"0"3"44"0,0-2-18 0,0-1-24 16,0 3-15-16,0 0-8 0,0-3-7 0,0 3-6 0,0 0-10 16,0 0-6-16,0-3-7 0,0 3-8 0,0 0-5 0,7-2 5 15,-7 2 3-15,0 0 6 0,0 0 3 0,3-3 2 0,-3 3 15 16,0 0-2-16,8-3-1 0,-8 3-7 0,7 0-3 16,-7 0-10-16,4-2-3 0,-4 2-3 0,7 0-3 0,-4 0 4 15,5 0 3-15,-1 0 9 0,-3 0 2 0,3 0-4 16,0 0-10-16,-3 2 0 0,3-2 1 0,-3 0 0 0,10 3-5 15,-10-3-2-15,3 3-1 0,-3-3-5 0,10 2 3 0,-10 1-3 16,10-3 2-16,-10 0 0 0,7 3-2 0,-4-3 8 0,4 0 5 16,0 0 0-16,3 3-2 0,-10-3 2 0,7 0-2 0,4 0-4 15,-5 0-7-15,1 0-4 0,0 0-1 0,4 0-3 16,-4 0 1-16,-1 2-1 0,1-2-4 0,4 0 4 0,-1 0-2 16,1 3-5-16,-4-3-6 0,0 3 2 0,0-3-4 15,0 2-2-15,3-2 2 0,-3 3-4 0,0-1 0 0,0 1 0 16,3-1 4-16,-3-2 2 0,0 3-2 0,0 0 5 15,0-3 0-15,3 2 7 0,-3-2-1 0,7 3 0 0,-14-3 1 16,10 0-2-16,-3 0 2 0,8 0-6 0,-16 0-2 0,12 0-5 16,-4 0 2-16,-1 0-2 0,1-3-6 0,0 3-4 0,4 0 4 15,-12 0 0-15,16-2-2 0,-9 2 2 0,5-3 0 16,-4 3-6-16,-8 0 6 0,12-3 0 0,-11 3-2 0,7 0-4 16,3 0 4-16,-10 0 0 0,10 0 2 0,-3 0 0 0,-7 0-2 15,10 0 0-15,-10 0 0 0,3 0 0 0,-3 0 2 16,10 0 2-16,-10 3-3 0,3-3-24 0,4 0 28 0,-4 0 4 15,-3 0 0-15,10 0-1 0,-10-3 3 0,3 3-2 0,-3 0-4 16,10 0 1-16,-10-2-2 0,3 2-4 0,4-3-1 16,-3 3 2-16,-5 0-1 0,8 0 0 0,-4-2 0 0,1 2 0 15,-5 0 0-15,4-3 0 0,1 3-1 0,-5 0 1 0,5 0 0 16,-5-2 0-16,-3 2 1 0,8 0-1 0,-1 0 0 16,-7 0 0-16,3 0 0 0,-3 0 0 0,8 0 4 0,-8 0-3 15,3-3 4-15,-3 3-5 0,0 0 3 0,8-3-3 16,-1 3 0-16,-7 0 0 0,0 0 0 0,3-2 0 0,-3 2 0 15,0-3 0-15,8 3 0 0,-1 0 3 0,-7 0-5 0,0-3 2 16,4 3 0-16,-4 0-8 0,7 0-13 0,-7-3-18 0,0 3-17 16,0 0-24-16,3-2-29 0,-3 2-45 0,0 0-55 0,0-3-17 15,0 3-12-15,0-3-38 0,8 1-53 0,-8-1-33 16,0 1-3-16,-8-1-15 0,8 0 15 0,0 1 60 0</inkml:trace>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20.322"/>
    </inkml:context>
    <inkml:brush xml:id="br0">
      <inkml:brushProperty name="width" value="0.07" units="cm"/>
      <inkml:brushProperty name="height" value="0.07" units="cm"/>
      <inkml:brushProperty name="color" value="#ED1C24"/>
      <inkml:brushProperty name="fitToCurve" value="1"/>
    </inkml:brush>
  </inkml:definitions>
  <inkml:trace contextRef="#ctx0" brushRef="#br0">528 97 55 0,'0'-5'59'16,"0"-1"17"-16,0 1-2 0,0 3 12 0,0-4-8 16,0 0-15-16,0 4-7 0,0-3-9 0,0 2-5 0,0 0-3 15,0-2 1-15,0 3 6 0,0-1 11 0,0 1 2 0,0-4 4 16,0 4 0-16,0-1 1 0,0 0-3 0,0 0 0 15,0 1-1-15,3-4 0 0,-3 6-3 0,0-5-2 0,0 5-6 16,0-2 1-16,0-1 5 0,0 0 3 0,0 3-4 0,0-2 1 16,0 2 3-16,0 0-4 0,0-3 0 0,0 3-1 15,0 0 1-15,0 0-6 0,-3 0 0 0,3 0-3 0,0 0-3 16,0 3-5-16,-8-3 0 0,1 2-4 0,7 1-4 0,-3 0-4 16,-5-1-3-16,8 1 0 0,-3 2-4 0,3-2 2 15,-15 2 0-15,15 1 2 0,-3-1-2 0,-5 0 2 0,5 3-2 16,-12 0 3-16,12-1-1 0,-5-1 1 0,1 2 3 0,-4 0-2 15,7 2-1-15,-10-2 0 0,10 0-1 0,-3 0-3 0,3 0-6 16,-10 3-1-16,10-4-2 0,-3 4-4 0,3-4-2 16,-10 2 4-16,10 2-6 0,-3-4 1 0,0 4 2 0,-4-4-4 15,7 5 4-15,-10-5-2 0,10 4-3 0,-3-4 0 16,3 1 0-16,-3 2 0 0,0-1 0 0,3 2 0 0,-7-4 3 16,4 1-2-16,0 0 3 0,3 2-3 0,-3-1-1 15,-1-1 0-15,-2-1 0 0,10-2 2 0,-4 3-1 0,-3 0-1 0,-1 1 0 16,5-2 0-16,3 1 0 0,-11-3 0 0,11 6 0 15,-15-6 0-15,15 4 2 0,-3-4 0 0,-5 2-1 0,1-1-1 16,7 1 0-16,-3-1 0 0,-5 1 0 0,8-2 3 0,-3 2 0 16,-5 0-3-16,1-2-1 0,7 1 1 0,-3-1 0 15,-5 0 0-15,8 0 0 0,-3 0-4 0,3 0 3 0,-8 2 1 16,1-2 0-16,7 0-3 0,0 0 0 0,-3 0 1 16,3 0 2-16,-8 1-3 0,5-1-2 0,3 0 0 0,-8 1-2 15,1-1 1-15,7-2 1 0,-4 2 4 0,4 0-1 0,-7-2 0 16,7 2 2-16,-7-3-4 0,7 4 3 0,0-1 1 0,-4 0-2 15,-3-3 0-15,7 5 1 0,0-5 0 0,-4 3-1 0,4-2 1 16,0 0 1-16,0-1 0 0,0 1 0 0,-7-1 0 16,7 3 0-16,-7-2 0 0,7 0 0 0,0-1 0 0,0 1 0 15,0-3 0-15,-4 2 2 0,4 4-4 0,0-3 2 16,0 0 2-16,0-1-2 0,0-2 2 0,0 3-2 0,0-1 0 16,-7 1 0-16,7 0-1 0,0-1 1 0,0-2 0 0,-4 3 0 15,4-3 0-15,0 2 0 0,0-2-3 0,0 0-5 0,0 0-5 16,0 3-8-16,0-3-6 0,0 0-8 0,0 0-10 15,0 0-17-15,0 0-21 0,0 0-25 0,0-3-32 0,4 3-32 16,-4-2-31-16,7-1-24 0,-7 1 2 0,0-1-9 0,0 0-19 16,4 1 7-16,-4-1 1 0,7 1 45 0</inkml:trace>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21.703"/>
    </inkml:context>
    <inkml:brush xml:id="br0">
      <inkml:brushProperty name="width" value="0.07" units="cm"/>
      <inkml:brushProperty name="height" value="0.07" units="cm"/>
      <inkml:brushProperty name="color" value="#ED1C24"/>
      <inkml:brushProperty name="fitToCurve" value="1"/>
    </inkml:brush>
  </inkml:definitions>
  <inkml:trace contextRef="#ctx0" brushRef="#br0">59 38 35 0,'-7'-3'60'0,"0"0"20"0,7 1-2 15,-4-1 12-15,4 3-5 0,-7-2-11 0,7 2-11 0,0-3-10 16,-4 3-4-16,4-2 1 0,0 2 11 0,-7-3 6 16,0 0 2-16,7 3 8 0,0-2-1 0,0 2 1 0,-4 0 4 15,4-3 2-15,0 3 5 0,0 0-1 0,0-2 11 16,0 2 6-16,-7 0-2 0,7 0-1 0,0-4-6 0,0 4-9 16,-4 0-12-16,4-2-9 0,0 2-9 0,0 0-13 0,0 0-8 15,0-3-9-15,0 3-4 0,0 0-3 0,0 0 3 0,0 0 2 16,0 3 7-16,0-3 1 0,0 0 2 0,0 2 3 15,0 2-5-15,0-2-4 0,0 3-2 0,0-2-1 0,0 2-7 16,0 0-5-16,0 0-1 0,0 1-4 0,0 1 1 16,0-1-6-16,0 2-1 0,4 0 1 0,-4 0 2 0,7-1-3 15,-7 1 1-15,0 4-2 0,0-5-1 0,4 1 0 0,-4 0 0 16,0 0 0-16,0 2 0 0,7-1 0 0,0 1 0 16,-7-2 0-16,0 2 0 0,4-2-2 0,-4 2-7 0,0-1-5 15,7-2-9-15,-7 1-4 0,4 3-6 0,-4-6-7 0,7 2-6 16,-7 2-12-16,7-4-6 0,-7 1-7 0,0-1-6 0,4 0-9 15,-4 0-7-15,0 0-13 0,0-2-16 0,7-1-18 16,-7 1-15-16,7-1 9 0,-7-2-8 0,0 0-8 0,0 0-9 16,0 0 1-16,0 0 26 0,0 0-2 0,0 0-14 15,0 0 16-15</inkml:trace>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22.239"/>
    </inkml:context>
    <inkml:brush xml:id="br0">
      <inkml:brushProperty name="width" value="0.07" units="cm"/>
      <inkml:brushProperty name="height" value="0.07" units="cm"/>
      <inkml:brushProperty name="color" value="#ED1C24"/>
      <inkml:brushProperty name="fitToCurve" value="1"/>
    </inkml:brush>
  </inkml:definitions>
  <inkml:trace contextRef="#ctx0" brushRef="#br0">196 19 93 0,'0'-2'99'15,"-7"-2"31"-15,7 2-1 0,-8-1-20 0,8 0-23 0,0 1-19 16,-3 2-4-16,3-3-4 0,-7 3-8 0,7-2-7 15,0 2-2-15,0 0-8 0,-4 0-4 0,4 0 0 0,0 0-1 16,0 2-1-16,-7-2 3 0,7 3-1 0,-8-1 1 16,8-2-2-16,0 6 2 0,-3-4-4 0,-4 2 1 0,7-2 6 15,0 3 4-15,-4 1 3 0,4-4-6 0,-7 3 1 0,-1 0-2 16,8 3 4-16,-3-3-3 0,3 1 0 0,-7 2-2 0,3-3 2 16,4 3-2-16,-7-3 1 0,-1 6-2 0,8-6-2 15,-3 6-2-15,-5-3-1 0,1 2-1 0,7 1-3 0,-11-4 3 16,11 5-3-16,-3 0 1 0,-5-1-8 0,1 2 0 0,4-3-5 15,3 1-2-15,-8 2-3 0,5-2 0 0,3 1-3 16,-8-3 0-16,1 2-2 0,7-1-2 0,0-2-3 0,-3-1-7 16,3-2-5-16,0 4-11 0,-8-4-9 0,8 3-9 15,-7-3-13-15,7 0-18 0,0-2-19 0,0 0-26 0,0-1-8 16,0 1-22-16,0-3-19 0,0 0-22 0,0 0-8 0,0-3-2 16,0 1-3-16,0-1 33 0</inkml:trace>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22.611"/>
    </inkml:context>
    <inkml:brush xml:id="br0">
      <inkml:brushProperty name="width" value="0.07" units="cm"/>
      <inkml:brushProperty name="height" value="0.07" units="cm"/>
      <inkml:brushProperty name="color" value="#ED1C24"/>
      <inkml:brushProperty name="fitToCurve" value="1"/>
    </inkml:brush>
  </inkml:definitions>
  <inkml:trace contextRef="#ctx0" brushRef="#br0">0 122 151 0,'7'-5'83'15,"1"2"33"-15,-8 1-2 0,0-5-20 0,3 5-16 16,-3-1-14-16,0 1-3 0,8-1 3 0,-5 1 7 0,-3-1-4 16,0 3 1-16,7-3-7 0,-7 3-4 0,8-2-6 0,-8-1-5 15,3 3-2-15,-3-2 2 0,0 2-3 0,8-3-3 16,-8 3 1-16,7 0 0 0,-7-3-3 0,4 3 3 0,3 0 0 16,-7-2-5-16,3-1 0 0,-3 3-2 0,8-2 2 0,-1 2 1 15,-3-3 4-15,-4 1-5 0,10 2-7 0,-10 0-4 0,15-4-8 16,-11 1-5-16,-4 1-6 0,10-1-2 0,-2 3 0 15,-1-2-1-15,-3-1-1 0,3 1-2 0,0 2 0 16,-3-6-3-16,3 6 1 0,-3-2 0 0,3 2-4 0,0-3-5 16,-3 3-10-16,3-2-7 0,-3 2-5 0,3-3-16 0,0 0-13 15,-3 3-22-15,-4-2-21 0,14-1-12 0,-14 1-26 0,11 2-24 16,-11-5-30-16,4 1-10 0,-4 1-13 0,7 1 6 16,0-1 8-16</inkml:trace>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23.497"/>
    </inkml:context>
    <inkml:brush xml:id="br0">
      <inkml:brushProperty name="width" value="0.07" units="cm"/>
      <inkml:brushProperty name="height" value="0.07" units="cm"/>
      <inkml:brushProperty name="color" value="#ED1C24"/>
      <inkml:brushProperty name="fitToCurve" value="1"/>
    </inkml:brush>
  </inkml:definitions>
  <inkml:trace contextRef="#ctx0" brushRef="#br0">19 5 116 0,'0'0'113'0,"0"0"60"16,8 0-5-16,-1 0-12 0,-7 0-7 0,0 0-11 0,0 0-9 15,4 0-7-15,-4-3-8 0,7 3-12 0,-7-3-2 0,0 3-2 16,0 0-8-16,0 0 5 0,0 0 14 0,0 3 12 0,3-3 3 15,-3 3-6-15,0-1-12 0,0 1-13 0,0-1-12 16,-3 3-11-16,3 1-9 0,0-1-2 0,0 2-2 0,0 2-14 16,-7-1-13-16,7 0-10 0,-4-1-5 0,4 4-6 15,0 0-15-15,-7-3-27 0,-1 0-38 0,8-3-19 0,0 2-22 16,0-1-35-16,-3-4-52 0,3 3-62 0,0 2-59 0,0-5-3 16,-8 1-12-16,8-1-3 0,-7-2 22 0,7 3 55 0</inkml:trace>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7T17:28:24.283"/>
    </inkml:context>
    <inkml:brush xml:id="br0">
      <inkml:brushProperty name="width" value="0.07" units="cm"/>
      <inkml:brushProperty name="height" value="0.07" units="cm"/>
      <inkml:brushProperty name="color" value="#ED1C24"/>
      <inkml:brushProperty name="fitToCurve" value="1"/>
    </inkml:brush>
  </inkml:definitions>
  <inkml:trace contextRef="#ctx0" brushRef="#br0">43 110 58 0,'0'-2'87'0,"4"-4"12"16,-4 1 16-16,0 3-14 0,0-3-19 0,0-2-15 0,7 5-13 15,-7-1-9-15,0 1 4 0,7-1 3 0,-7 0 0 0,0 1 3 16,0-1-2-16,0 1 1 0,0-1 1 0,0 1 0 0,0 2-2 16,4-3 1-16,-4 3 0 0,7-3-4 0,-7 1-2 15,0-1-3-15,0 1-4 0,4-1-1 0,-4 0 1 0,0 3-1 16,0-3 4-16,7 0 0 0,0 1 3 0,-7-1 6 0,0 1-2 15,4-1-1-15,-4 0 0 0,0 3 1 0,7-2 3 16,-7-1-2-16,4 1-1 0,-4 2-2 0,7-3-3 0,1 1-2 16,-8 2-6-16,3-3-7 0,-3 0-4 0,7 3-10 0,1 0-4 15,-8-2-3-15,3 2-3 0,5 0-2 0,-8 0 0 16,3 0 0-16,-3 0-3 0,0 0 1 0,7 0 2 0,1 2 3 16,-8-2-4-16,3 3 2 0,-3 0 1 0,8-1 1 0,-8 3-3 15,3-2 4-15,-3-1-2 0,0 4 1 0,0-1-2 16,7 0 3-16,-7 1-2 0,0-1-1 0,0 0-2 0,0 1 1 15,0 1 0-15,0-2 0 0,0 1-3 0,0 1-1 16,-7 2 2-16,7-4-1 0,0 3-2 0,0-3 0 0,0 3 2 16,-3 0-1-16,3-3-1 0,-8 4 1 0,8-4 1 0,0 2-2 15,-3-1 2-15,3-1-1 0,-8 3 0 0,1-3-1 0,7-3 0 16,-3 3 0-16,3 2-4 0,-11-5-1 0,11 1 1 16,-8-1-3-16,1 3 1 0,7-5-3 0,-3 3 3 0,-5 0-3 15,1-3 1-15,3 2 0 0,-3-2 0 0,3 0 1 0,4 0 1 16,-7 0 4-16,0 0-1 0,3 0 2 0,-3-2 1 15,3 2 0-15,4-3 0 0,-14 0 0 0,14 1-2 0,-4-1 1 16,-3 1 1-16,0-1 0 0,7 1 0 0,-4-5-2 16,-3 5 1-16,7-1 1 0,0-2 0 0,-4 3 0 0,4-4 0 15,0 1 0-15,-7 0 0 0,0 2-1 0,7-2-3 0,0 0-1 16,0-1 3-16,0 3 0 0,0-2 0 0,0 0 0 0,0 0-5 16,0 2-4-16,0-2-6 0,0 0-9 0,0 0-5 0,0 0-13 15,0 0-12-15,0-2-19 0,0 2-30 0,7 0-44 16,-7 0-49-16,7 0-27 0,-7 0-32 0,0-1-52 0,0 1-2 15,0 3 5-15</inkml:trace>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0.634"/>
    </inkml:context>
    <inkml:brush xml:id="br0">
      <inkml:brushProperty name="width" value="0.07" units="cm"/>
      <inkml:brushProperty name="height" value="0.07" units="cm"/>
      <inkml:brushProperty name="fitToCurve" value="1"/>
    </inkml:brush>
  </inkml:definitions>
  <inkml:trace contextRef="#ctx0" brushRef="#br0">180 71 144 0,'0'-3'147'15,"7"0"54"-15,-4 1-9 0,-3 0-3 0,6-3-23 16,1 2-23-16,-7 2-15 0,3-2-12 0,-3 3-4 0,0-5 2 15,6 5-4-15,-6-1-9 0,0-2-9 0,7 0-7 0,-7-1-4 16,0 2-4-16,0-1-5 0,0 3-7 0,0-4-5 0,0 4-4 16,0-3-2-16,-7 1-1 0,7-1-2 0,0 3 10 15,-6-1 8-15,6 1 46 0,-3-3 30 0,3 3 9 0,-7-3-1 16,1 3-6-16,6-2-5 0,-3 0-11 0,-4 2-13 0,4 0-10 16,3-2-15-16,-13 2-17 0,13 0-14 0,-3-3 2 15,-7 3-15-15,4 0-9 0,-1 0-12 0,4 0-7 0,-6 3-10 16,-4-3-4-16,9 2-2 0,-8-2-3 0,2 2 1 15,7 0-1-15,-10-2-5 0,10 3 4 0,-4 0 1 0,-2-2-5 16,2-1-3-16,4 3 1 0,-10-1 0 0,13 1 1 0,-10-2 1 16,10 2-3-16,-3 0-2 0,-3-1-8 0,-1-2-5 0,7 2-2 15,0 0-1-15,-3 1-1 0,3 1 4 0,0-1 4 16,0-1-1-16,3 2 4 0,-3-1 1 0,7 0-4 0,-1 1 5 16,-3 1-1-16,4-2 6 0,-4 1 0 0,10 3 1 0,-10-2 2 15,10 1 3-15,0 2 1 0,0 1 0 0,-10-2 0 16,13 2 0-16,-6 1-3 0,3-1 2 0,-1 0 0 0,1-2 1 15,-3 2 0-15,-7 1 0 0,10-1 0 0,-3-2 0 0,-7 1 0 16,10-2-3-16,-10 1 2 0,3 1 1 0,1-4 0 0,-4 3 0 16,4-2 0-16,-7-1 3 0,3 1 3 0,-3-2 2 15,6 1 7-15,-6-2 1 0,7 1 0 0,-7 1-6 0,0-1 3 16,0-1-1-16,0 0-3 0,0-2 2 0,-7 3-3 16,1-1 2-16,6-2 1 0,-3 0-3 0,-4 3-3 0,4-3 3 15,-10 0-6-15,10 0 2 0,-4 0 1 0,1 0 1 16,-4 0-3-16,7 0-1 0,-10 0-2 0,4-3 3 0,5 3-2 15,-9 0 0-15,10 0-1 0,-6-2 0 0,-4 2 0 0,9 0 0 16,-8-3 3-16,8 3-2 0,-2 0-1 0,3 0 0 0,-10-2 0 16,10 2-11-16,3 0-25 0,-10 0-28 0,10-2-37 0,-6 2-40 15,-1 0-45-15,7-3-47 0,-3 3-52 0,3 0-48 16,0 0 31-16,0-2-19 0,0 2-36 0,0 0-9 0,0-2-26 16,0 2-9-16,3 0 31 0</inkml:trace>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1.257"/>
    </inkml:context>
    <inkml:brush xml:id="br0">
      <inkml:brushProperty name="width" value="0.07" units="cm"/>
      <inkml:brushProperty name="height" value="0.07" units="cm"/>
      <inkml:brushProperty name="fitToCurve" value="1"/>
    </inkml:brush>
  </inkml:definitions>
  <inkml:trace contextRef="#ctx0" brushRef="#br0">37 30 145 0,'-4'0'142'0,"4"-2"61"0,-6-1-10 16,0 3-7-16,6-2-30 0,-4 0-31 0,-2 2-22 16,6-3-14-16,0 3-10 0,-3 0-9 0,3-2-5 0,0 2-1 15,0-3-1-15,0 3 5 0,-7 0 4 0,7 0 0 16,0-1-4-16,7 1-3 0,-7 0 3 0,0 0-2 0,0 0 2 15,3 0-1-15,-3 0 0 0,0 0-3 0,6 0-2 0,-2 0-2 16,2 0-4-16,0 0-4 0,-2 0-3 0,2 0-1 0,1 1 13 16,2-1 7-16,-6 0 0 0,10 0-10 0,-3 3-8 0,-7-3-6 15,10 2-1-15,-10-2-8 0,13 0 0 0,-6 3-5 16,3-3-4-16,-3 2 5 0,6-2-2 0,-7 2 2 0,7-2-2 16,0 3 2-16,-3-1-2 0,0-2-2 0,0 0-1 15,3 2-7-15,7 0-1 0,-7-2-4 0,-7 0-1 0,8 3 1 16,-5-3-3-16,5 0 0 0,-1 3-2 0,-7-3-1 0,7 0-4 15,-6 1 3-15,3-1-1 0,-3 0-1 0,-1 0-1 0,1 0-1 16,3 0-2-16,-4 0 0 0,-5 0-6 0,8 0-15 16,-2 0-20-16,-7 0-21 0,10-1-30 0,-10-2-36 0,4 3-32 15,-4-3-44-15,10-1 10 0,-13 2-6 0,3-1-28 16,-3 1-35-16,7-3-39 0,-1 3 2 0,-6-2-26 0,0-2-6 16,0 4 4-16,0-2 50 0</inkml:trace>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1.761"/>
    </inkml:context>
    <inkml:brush xml:id="br0">
      <inkml:brushProperty name="width" value="0.07" units="cm"/>
      <inkml:brushProperty name="height" value="0.07" units="cm"/>
      <inkml:brushProperty name="fitToCurve" value="1"/>
    </inkml:brush>
  </inkml:definitions>
  <inkml:trace contextRef="#ctx0" brushRef="#br0">41 32 133 0,'-7'-3'123'0,"7"1"61"0,-3 0-7 0,3 2-4 16,-7-2-12-16,1-1-20 0,6 0-14 0,0 2-8 0,-3 1-8 15,3-3 3-15,0 3-1 0,-7-2 0 0,7-1-8 0,-3 3-10 16,3-1-5-16,0 1-10 0,0 0-9 0,0-3-4 16,0 3-6-16,0 0-5 0,-6 0-9 0,6-3-5 0,0 3 2 15,0 0 4-15,0 0 5 0,0 0 2 0,0 0 1 16,0 0 18-16,0 3 10 0,6-3 0 0,-6 0-6 0,0 0-6 16,0 3-11-16,3-3-9 0,4 1-4 0,-7-1-3 0,3 3-2 15,-3-1 4-15,6 1-1 0,1-3-7 0,-4 4-8 16,4-1-8-16,-4-1-6 0,10 2-4 0,-10-1-3 0,10 1-2 15,-4 1-5-15,-5-1 0 0,8 2-2 0,-2 0 1 0,-7 0 1 16,13-2-2-16,-6 3-1 0,3-2 0 0,-10 0 0 0,10 1-3 16,-3-1 2-16,-7 0 1 0,10-1 0 0,-10 1-3 15,3-1 4-15,-2 1 4 0,9-2-4 0,-10 1-1 0,-3 1 0 16,6-3 2-16,1 3-2 0,-4-1 3 0,3 1-2 16,-6-2 6-16,0 1-2 0,0 1 1 0,3-1 4 0,-3-1 2 15,-3 1 2-15,3 1 5 0,0-2 1 0,0 1-1 0,-6 1 1 16,3-1-4-16,-4-1 2 0,1 2-4 0,3-3-3 0,-4 3-1 15,1-3-2-15,2 0 1 0,-5 1-7 0,-4-1 5 0,10 2-2 16,-7-1-4-16,-3 0-1 0,10-1 0 0,-10 0 0 16,10 0 0-16,-4 1-2 0,-2-1-16 0,2 0-18 0,4 1-31 15,-7-3-40-15,4 2-43 0,0-2-52 0,2 3-55 16,4-2 1-16,-6-1 6 0,3 3-28 0,3-3-41 0,0 2-25 16,-7 1-21-16,1-3-39 0,6 2 17 0</inkml:trace>
</inkml:ink>
</file>

<file path=ppt/ink/ink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7T23:31:15.921"/>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1659 1521 2,'0'0'27,"0"0"2,-7-19-2,7 19-13,0 0-1,-15-13-1,3-3-2,12 16-1,-25-31-3,11 11-1,-13-8-1,2-5-1,-10-5 0,-5 0-1,-8-5 0,-2-2 1,-6-5-1,-1 2-1,-4 0 1,1-1 0,-4 0-1,0-2 2,-4-6-2,-3-2 1,-8-5 0,-1-3-1,-2-2 0,1-4 1,-1 0-1,4 3 0,5 8 0,10 8 1,9 4 0,7 9 0,8 10 0,8 7 0,6 7-1,6 5 1,4 4-1,15 8-1,-17-9 1,17 9-2,0 0-1,0 0-3,0 0-8,0 0-26,16 6 1,-16-6-2,17 13 0</inkml:trace>
  <inkml:trace contextRef="#ctx0" brushRef="#br0" timeOffset="500">85 0 34,'0'0'29,"1"27"1,-2 0-2,-4 10-25,1 12-1,0 5 1,0 2-1,-2-1 1,2-7-1,0-5 1,2-11-2,-2-8 2,4-24-1,0 16-1,0-16 0,13-17 1,-5-3 0,9 2-1,-1-4 2,9 0-1,4-2 0,5 2 1,3 0-1,5 5 0,3 0-1,2-3-7,3 3-27,2 5 0,-11 4-3,0 8 1</inkml:trace>
  <inkml:trace contextRef="#ctx0" brushRef="#br0" timeOffset="1204">1781 1948 27,'-3'-20'31,"3"20"1,0 0-1,-15-11-22,15 11-3,0 20 0,0 4-1,-2 4-2,1 11 0,-2 7-1,-1 6 1,0 7 0,-2 6 0,-4 1-1,3 4 2,-6 1-2,2 3 0,-5-2 0,3 1-1,2-1 1,-3 0-1,0-1 1,5 0-1,-1-1 0,2-1 0,1-2 0,1-3 0,2-2-1,1-4 1,-3-3-1,2-4 1,0-5 0,-2-4 0,0-2 0,2-5 0,0 1 0,1-6-1,2-3 1,-2-5-1,0-3 0,3-1 0,0-18 0,0 21-1,0-21 0,0 0-3,6 15-5,-6-15-11,-5-13-17,5 13 0,5-13-1,-5 13 2</inkml:trace>
  <inkml:trace contextRef="#ctx0" brushRef="#br0" timeOffset="1688">1576 3770 15,'12'-4'31,"-12"4"0,0 0 2,0 0-15,0 0-9,19-17-1,-9 0-2,5 1-2,2-8-1,6 3-1,3-2-1,-4-2 0,1 4 0,-3 8-1,-3 2-1,-4 2 1,-13 9 0,12 0 0,-12 0 0,-4 24 0,-4-8 1,-4 1 0,-3 3 0,0-1 2,-4-3 0,0-3 1,-5-8-1,4-3 1,-5-8 0,3-5-1,0-6 0,3-7-1,4-7-1,2-1-3,13 0-5,-3 1-28,12-3-3,-1 9 0,2 6-1</inkml:trace>
  <inkml:trace contextRef="#ctx0" brushRef="#br0" timeOffset="3438">927 3901 26,'10'-23'32,"-8"5"2,7 1-2,5 10-19,-14 7-4,34-5-2,-11 18-3,2 6-1,1 6-1,5 6-2,-4 3-2,1 0-2,5 5-6,-10-14-13,-1-8-10,0-7-1,-11-10 1</inkml:trace>
  <inkml:trace contextRef="#ctx0" brushRef="#br0" timeOffset="3657">1121 3724 32,'0'0'33,"-7"28"2,2-4-1,11 6-22,-10 0-3,7 5 0,-8-2-1,1 2-2,-6-2-2,-2-2-2,-7-1-1,-9-12-6,6-4-26,-10 0-5,-5-8-1,3-10 0</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2.175"/>
    </inkml:context>
    <inkml:brush xml:id="br0">
      <inkml:brushProperty name="width" value="0.07" units="cm"/>
      <inkml:brushProperty name="height" value="0.07" units="cm"/>
      <inkml:brushProperty name="fitToCurve" value="1"/>
    </inkml:brush>
  </inkml:definitions>
  <inkml:trace contextRef="#ctx0" brushRef="#br0">11 0 225 0,'6'0'219'0,"1"0"58"15,-7 0-1-15,3 0-56 0,3 0-56 0,-6 0-35 0,0 2-2 16,0-2-6-16,0 3-7 0,0-1-12 0,0 0-14 15,-6 0-14-15,3 4-10 0,3-4-11 0,0 5-7 0,-7-3-10 16,7 1-5-16,-6 2-9 0,6-2-4 0,-3 2-6 16,3 0-3-16,0-1-3 0,0 2-1 0,-7-1-2 0,7-3 0 15,0 5-2-15,0-4 0 0,0 2-1 0,7 0 0 0,-7-2-3 16,3 0-7-16,-3 2-8 0,6-5-9 0,1 3-12 16,-4-3-11-16,3 2-15 0,-2-1-15 0,8-3-16 0,-2 0-23 15,-7 0-16-15,10 0-24 0,-10-3-1 0,4-1-13 0,-4 2-21 16,10-3-27-16,-10 0 10 0,4 1 2 0,-1-3 17 0,-3 0 7 15</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2.387"/>
    </inkml:context>
    <inkml:brush xml:id="br0">
      <inkml:brushProperty name="width" value="0.07" units="cm"/>
      <inkml:brushProperty name="height" value="0.07" units="cm"/>
      <inkml:brushProperty name="fitToCurve" value="1"/>
    </inkml:brush>
  </inkml:definitions>
  <inkml:trace contextRef="#ctx0" brushRef="#br0">15 46 196 0,'-6'-2'179'16,"6"-3"52"-16,0 3 24 0,0 0-21 0,-7-3-28 0,7 2-22 15,0 2 17-15,0-2 4 0,0 1 4 0,0-1-2 0,0 3-6 16,0-2-12-16,-3 0 52 0,3 2 5 0,0-3-12 16,0 3-20-16,0-2-32 0,0 0-41 0,0 2-43 0,0-2-32 15,0 2-23-15,0-3-21 0,0 3-36 0,0 0-61 16,3 0-77-16,-3-3-99 0,0 3-121 0,0 0-79 0,0 0-7 16,7 0-66-16,-7 0-53 0,0 0-23 0,0 0 169 0</inkml:trace>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7.359"/>
    </inkml:context>
    <inkml:brush xml:id="br0">
      <inkml:brushProperty name="width" value="0.07" units="cm"/>
      <inkml:brushProperty name="height" value="0.07" units="cm"/>
      <inkml:brushProperty name="fitToCurve" value="1"/>
    </inkml:brush>
  </inkml:definitions>
  <inkml:trace contextRef="#ctx0" brushRef="#br0">84 40 186 0,'6'-2'197'0,"-6"-3"57"15,0 3 19-15,4-1-36 0,-4 1-44 0,0 0-27 16,0-3-1-16,0 5-10 0,0-3-12 0,0 2-18 0,0-2-20 0,0 1-18 16,0-1-14-16,0 3-12 0,0-4-11 0,-4 4-6 15,4-3-6-15,0 3-5 0,0 0 0 0,0 0-6 0,-6 0-3 16,0 0-4-16,6 3 0 0,0-3 0 0,-4 2 2 0,4 0 5 15,-6 3 9-15,6-1 0 0,-3 2-3 0,3-2-1 16,-7 3-6-16,1 0-3 0,6 3-2 0,-3-4-6 0,3 6-2 16,-10-2-1-16,10 1-4 0,-7 0 1 0,1 1-4 15,6 3-3-15,-3-2-2 0,3 2 4 0,-7-2-4 0,1-1 1 16,6 3-1-16,0-2 0 0,-3 1 0 0,3-2 0 0,-7-1 0 16,7 1 0-16,0 0 0 0,0 0 0 0,0-3 0 0,0 1 4 15,0-4-3-15,0 4-7 0,0-4-9 0,0 1-7 16,7 1-6-16,-7-1-5 0,3-1-4 0,-3 0-12 0,6-2-3 15,1 1 2-15,-4-1-7 0,3-1-9 0,1 2-9 16,-4-4-12-16,4 2-12 0,-4 0-14 0,3-3-16 0,1 2-15 16,-4-2-26-16,7 0-20 0,-10 0 5 0,12 0-10 0,-8 0-19 15,2-2-15-15,0 2 15 0,-6-3-2 0,10 0 30 0</inkml:trace>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7.710"/>
    </inkml:context>
    <inkml:brush xml:id="br0">
      <inkml:brushProperty name="width" value="0.07" units="cm"/>
      <inkml:brushProperty name="height" value="0.07" units="cm"/>
      <inkml:brushProperty name="fitToCurve" value="1"/>
    </inkml:brush>
  </inkml:definitions>
  <inkml:trace contextRef="#ctx0" brushRef="#br0">25 57 173 0,'0'-3'135'15,"0"1"57"-15,-6-1-3 0,6-1 3 0,-3 4-18 16,3-3-17-16,0 1-15 0,0 0-7 0,-7 2 18 0,7-2 1 16,-6-1-1-16,6 3-5 0,0-3-6 0,0 3-8 0,0-1-6 15,0 1-12-15,0-3-8 0,-4 3 11 0,4 0 3 0,0-2-13 16,0 2-14-16,0 0 0 0,0-3 2 0,4 3 5 16,-4 0-7-16,0 0-13 0,0-2-14 0,6 2-19 0,1-2-12 15,-7 2-13-15,3-3-10 0,3 3-6 0,-3 0-1 0,4-2-4 16,3 2-10-16,-4-2-28 0,-3 2-39 0,10 0-44 15,-10-2-48-15,7 2-56 0,3-3-55 0,-4 3 26 0,1-2-17 16,0 2-30-16,3 0-42 0,-10-3 4 0,7 3-37 16,2 0-13-16,-8 0 34 0</inkml:trace>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8.420"/>
    </inkml:context>
    <inkml:brush xml:id="br0">
      <inkml:brushProperty name="width" value="0.07" units="cm"/>
      <inkml:brushProperty name="height" value="0.07" units="cm"/>
      <inkml:brushProperty name="fitToCurve" value="1"/>
    </inkml:brush>
  </inkml:definitions>
  <inkml:trace contextRef="#ctx0" brushRef="#br0">32-1 196 0,'-6'2'149'16,"3"0"43"-16,3-2-12 0,-13 0-10 0,13 0-32 0,-3 3-25 16,3-3-12-16,0 0-7 0,-7 2-3 0,7-2-5 15,0 0 11-15,0 0-2 0,0 0 3 0,7 0-1 0,-7 0 3 16,0 0-3-16,3-2-5 0,-3 2-7 0,13 0-6 0,-13 0-6 16,9 0-5-16,-9 0-7 0,4 0-2 0,8 0-7 0,-2 0-5 15,-7 0-3-15,4 0 2 0,2 0 1 0,1 0-4 16,3 0-2-16,-3 2-6 0,6-2-8 0,-7 0-2 0,1 0-3 15,6 2-4-15,0-2-4 0,0 2 2 0,0-2 2 16,-3 0-1-16,10 0 2 0,-7 3-3 0,3-3-2 0,-3 0-4 16,4 0-3-16,-4 3 3 0,6-3-7 0,-6 0 0 0,-3 1 1 15,3-1-3-15,0 0 3 0,0 0-6 0,0 3 4 0,-6-3-1 16,6 0-7-16,-6 2-12 0,0-2-20 0,-1 0-23 16,4 0-27-16,-10 0-33 0,10 0 1 0,-3 0-7 0,-7 0-19 15,3-2-33-15,4 2-35 0,-10-3-37 0,10 3-22 0,-10-1-10 16,13-2-44-16,-13 0 15 0,3-1 17 0</inkml:trace>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18.846"/>
    </inkml:context>
    <inkml:brush xml:id="br0">
      <inkml:brushProperty name="width" value="0.07" units="cm"/>
      <inkml:brushProperty name="height" value="0.07" units="cm"/>
      <inkml:brushProperty name="fitToCurve" value="1"/>
    </inkml:brush>
  </inkml:definitions>
  <inkml:trace contextRef="#ctx0" brushRef="#br0">51 17 125 0,'0'-2'138'16,"-3"2"63"-16,3-2-10 0,-6-1-1 0,3 3-25 0,3-2-31 16,-7 2-23-16,7-2-16 0,-6 2-10 0,6-2-6 0,0-1 9 15,0 3-1-15,-4 0-1 0,4 0-3 0,0-3-9 0,0 3-4 16,0 0-4-16,0 0-2 0,4 0-4 0,-4 0-3 16,0 0-4-16,0 0-5 0,0 0-5 0,6 0 2 0,-6 0-7 15,7 3 1-15,-7-3-3 0,3 3-2 0,3-1-1 0,-6-2-3 16,3 2-3-16,-3 0-2 0,13 3-2 0,-13-3-3 15,4 1-6-15,2-1 0 0,-3 3 0 0,4-3-5 0,-1 3 2 16,-3-1-1-16,4 1-6 0,-1-2 2 0,-3 1-5 16,4 1 4-16,-4 0-2 0,3-3-3 0,1 2 0 0,-4 1 0 15,-3-2 5-15,10 1 3 0,-10-1 2 0,6 1 10 0,1-2 16 16,-7 1 19-16,3 1 16 0,-3-1 9 0,0-1 0 0,0 1-9 16,0-1-10-16,0 0-8 0,0 1-11 0,0-1-12 15,0 2-7-15,-3-4-6 0,-4 3-4 0,1 1-4 0,3-4-6 16,-4 3-3-16,4-1 1 0,-4 1-1 0,-2-1-4 15,2 0-14-15,4 1-20 0,-10-1-26 0,4 0-31 0,2 0-38 16,-2 1-44-16,5-3-11 0,-9 3 2 0,10-1-27 0,-6 0-35 16,-4-2-47-16,9 2-24 0,-2-2-34 0,3 0-38 0,-10 3 18 15</inkml:trace>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6:20.264"/>
    </inkml:context>
    <inkml:brush xml:id="br0">
      <inkml:brushProperty name="width" value="0.07" units="cm"/>
      <inkml:brushProperty name="height" value="0.07" units="cm"/>
      <inkml:brushProperty name="fitToCurve" value="1"/>
    </inkml:brush>
  </inkml:definitions>
  <inkml:trace contextRef="#ctx0" brushRef="#br0">47 81 129 0,'3'0'126'0,"-3"0"70"0,6 0-5 0,1-2 9 16,-7 2-19-16,0 0-15 0,3-2-17 0,-3 2-9 16,7 0 17-16,-7 0 4 0,0-2-5 0,0 2-7 0,0-3-10 15,0 3-13-15,3-2-11 0,-3 2-11 0,0-2-12 16,0-1-6-16,6 3 29 0,-6-2 3 0,7-1 1 0,-7 1-3 15,3 0-2-15,-3-1-3 0,13 1-8 0,-13 0 1 0,3-3-5 16,3 2-3-16,-2 2 1 0,8-2-7 0,-8 1-7 16,2-1-9-16,-3-1-12 0,10 1-8 0,-10 1-6 0,7 0-8 15,3 0-4-15,-10-1-9 0,10 0-7 0,-3 2-9 0,-7-2-1 16,10 1-4-16,-10-1-4 0,3 3 2 0,4-1-3 0,-3 1-1 16,-4-3 0-16,10 3 0 0,-4 0 0 0,-5 3 0 15,2-2 0-15,0-1 0 0,4 3 0 0,-10-1 0 0,3 1 0 16,4 1 0-16,-1-1 0 0,-3 3 0 0,-3-3 0 15,7 4 0-15,-4-1 0 0,-3 0-3 0,6 0 1 0,-6 1 2 16,7-2-4-16,-7 2-4 0,0 0 1 0,0 0 3 0,0 0 4 16,0 3 0-16,-7-4 0 0,7 2 0 0,-6-1 0 0,6 2 0 15,-3-2 3-15,-4 2-2 0,4-2-1 0,-3 1 0 0,-1 1 5 16,-2-2-6-16,-1-1 1 0,0 2-3 0,1 1 3 16,-4-4 0-16,-3 1 0 0,12 0 0 0,-12-2 0 0,7 1 0 15,-1-3 0-15,-3 3 0 0,4-3 0 0,-1 1 0 16,0-2 0-16,-3-1 0 0,4 0 0 0,-1 0-3 0,0-1-1 15,1-2-3-15,-4 1-3 0,10-1 2 0,-10-1 2 0,10-1-2 16,-7 1-1-16,-3-3-4 0,10-1-1 0,-7 1-4 16,4 1 1-16,-1-4-4 0,4 3-2 0,-10 0-13 0,13 0-17 15,-3 0-30-15,-3-2-37 0,6 4-45 0,0-2-54 0,0 0-50 16,0 0-50-16,0 0 12 0,6 0 0 0,-3 0-41 16,-3 2-47-16,7-2-15 0,-1 2-55 0,-6-1 30 0</inkml:trace>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9:38:10.685"/>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00B0F0"/>
    </inkml:brush>
    <inkml:brush xml:id="br4">
      <inkml:brushProperty name="width" value="0.05292" units="cm"/>
      <inkml:brushProperty name="height" value="0.05292" units="cm"/>
      <inkml:brushProperty name="color" value="#FFC000"/>
    </inkml:brush>
    <inkml:brush xml:id="br5">
      <inkml:brushProperty name="width" value="0.05292" units="cm"/>
      <inkml:brushProperty name="height" value="0.05292" units="cm"/>
      <inkml:brushProperty name="color" value="#7030A0"/>
    </inkml:brush>
  </inkml:definitions>
  <inkml:trace contextRef="#ctx0" brushRef="#br0">18930 12455 55 0,'-9'2'170'0,"7"0"-1"0,-4-2-10 16,-2 1-17-16,6 1-21 0,-6-2-9 0,1 1-1 15,5-1 12-15,-2 0 5 0,0 0 5 16,2 0 0-16,-4 0-2 0,2 0 1 16,-1-1 2-16,3 1 3 0,-2-2-3 15,2 1-4-15,-2-1-3 0,0 0-5 0,4 1-10 16,-2 0-22-16,2-1-24 0,0 1-24 16,-4 1-20-16,4-2-9 0,0 1-6 15,4-1-2-15,-4-1-4 0,2 0 1 16,-2 0 3-16,8 0-3 0,-2-1-2 0,-4-1 0 15,7 2 0-15,-1-3-4 0,0 2 1 16,1-2 1-16,1-1 7 0,4 0-2 16,-1 0 3-16,1-1 1 0,3-1-1 0,-5 0-1 15,3 0-5-15,1 1 0 0,1 0 0 16,-1 2 0-16,-3-2 3 0,3 1-1 0,5 0 0 16,-1 2-4-16,-3-1 1 0,2 1 4 15,1 1-1-15,1 1 1 0,-2-2 2 16,5 2-2-16,-5 2-2 0,2-2-1 15,-1 1 1-15,3 0 0 0,-2 2-1 16,-3 0-1-16,7 0 1 0,-6 0 1 0,6 2-1 16,-7 0 0-16,-1-1 6 0,3 1-2 15,1 1-3-15,-4 0-4 0,-5 1 0 16,5 1 3-16,-1-1-2 0,-1 1 2 0,-5 1 2 16,2 0 16-16,-1 1 18 0,-1-1 19 15,-4 3 0-15,0 0 1 0,1 0-4 16,1 2-6-16,-8 1-8 0,2 0-6 0,-2 0-4 15,0 1 6-15,-2 1-4 0,2-2 3 16,-8 1-4-16,1 1 0 0,-3 1 0 16,4-2-3-16,-5 1-4 0,3-1-4 15,-6 0-2-15,1 1-4 0,-3 1 1 0,-5-1-3 16,5-3-1-16,-7 3-2 0,-4-2 0 16,0-1 2-16,0 1 0 0,-4-2-3 15,4-1-2-15,-6 0 0 0,6-1 11 16,-6-1 8-16,4-1 7 0,-2 0-3 0,2-3-2 15,-2 2-8-15,2-3-6 0,-2 0-3 16,3 0-5-16,1-2 0 0,-4 0-3 0,4 0-3 16,0-2 0-16,2 0 3 0,-2 0 0 15,2-1 2-15,3-2 1 0,-1 1-2 16,2-4-1-16,1 2-1 0,3-1-1 16,1-2-1-16,3 0-8 0,-1-2 0 0,5 0 4 15,1 0 7-15,0-1-7 0,0-2 1 16,6 2-11-16,2 0-29 0,-5-2-53 15,5 1-89-15,0 3-144 0,0-1-144 0,5 4-92 16,-5-2-15-16,2 1 7 0,-2 2 79 16,4-1 120-16</inkml:trace>
  <inkml:trace contextRef="#ctx0" brushRef="#br0" timeOffset="1">18723 12544 65 0,'0'0'96'0,"0"0"-18"0,2 2-18 0,-2-2-20 15,0 1-7-15,4 0 10 0,-4 1 21 16,2 0 22-16,-2 1 11 0,0-2 5 16,4 4 1-16,0-1 0 0,-4 1-4 15,0 1-1-15,0 1 2 0,3 1-3 0,-3-1-6 16,0 2-14-16,0 2-17 0,4 1-15 15,-4-1-14-15,4 3-10 0,-4 0-5 16,0 2-3-16,0 1-3 0,2 1-2 0,2 3 19 16,-2 1 17-16,-2 2 17 0,8-2 2 15,-8 4 1-15,7 0-6 0,-5 1-10 16,2 1-5-16,0-1-4 0,2 0-2 0,-4 1-8 16,6 1-6-16,-6-2 4 0,7 0 24 15,-3 1 14-15,-4 0 7 0,6-4-22 16,-6 1-13-16,5 1-2 0,1-1-12 15,-6-1-6-15,2 2-13 0,0-2 0 0,2-1-1 16,-4 2-2-16,7-4-1 0,-7-2 0 16,2 1 4-16,-2-2-2 0,6-3-1 15,-8-1-4-15,2 2-9 0,5-3-22 0,-7-1-57 16,4 0-74-16,0 0-62 0,-4-3-27 16,0 0-15-16,2-3-11 0,-2-2 0 15,0 1 7-15,0-3 24 0,-2-1 22 16,2 1 37-16</inkml:trace>
  <inkml:trace contextRef="#ctx0" brushRef="#br0" timeOffset="2">18892 13569 15 0,'0'1'67'0,"3"-1"-1"16,-3 2 2-16,0-1 4 0,4 1 12 16,0 0 11-16,-2 0 7 0,2 3-11 0,0-2-11 15,2 1-2-15,-4 1 7 0,7-1 3 16,-3 1 2-16,4-1 4 0,-4 1 11 15,5-3 7-15,-1 3 2 0,2-2 0 16,1 2-1-16,1-1-3 0,3-3-15 0,4 3 16 16,-5-1 23-16,3-2 18 0,5-1-23 15,-5 0-38-15,6 0-11 0,-6-1 10 0,7-2 13 16,1-1 6-16,0 0-18 0,-4 0-23 16,8-2-21-16,-4-2-13 0,-5-1-8 15,5 0-4-15,0-1-7 0,0-1 4 16,-4-1-9-16,0 0 0 0,3 2-10 0,-3-2-2 15,2-2-2-15,-2 2 0 0,-1 2 7 16,-5-2 2-16,8 1-1 0,-9 1-3 16,1 0-1-16,-5 0 2 0,5-1 2 15,-3 3 0-15,-1-3 1 0,1 1-3 0,-1 1 0 16,1-2-2-16,-6 1 0 0,3-1-2 16,3 1 2-16,-4-1 0 0,-1 1-2 15,1-1 0-15,0 1-4 0,-3-2 6 16,3 0 0-16,-4 0-12 0,4 1-50 0,-5-2-102 15,-3-1-136-15,6 1-105 0,-8-2-53 16,2 0-16-16,-2-3-26 0,0 0 48 16,0 0 101-16</inkml:trace>
  <inkml:trace contextRef="#ctx0" brushRef="#br0" timeOffset="3">19765 12469 100 0,'0'-3'134'0,"-2"2"-6"0,2-1-16 16,0 1-26-16,0 1-19 0,0 0-4 0,-4 0 8 15,4 1 15-15,-2 2 11 0,2 2 2 16,0-3-5-16,0 3-5 0,-5 0 3 0,5 1 4 15,-4 0-7-15,4 0-14 0,0 0-16 16,0 1-17-16,0 2-7 0,0 0-10 16,0 0-7-16,0 2-4 0,0 1-4 15,0 0 0-15,0 3-2 0,4-2-1 0,-4 2 16 16,5 0 17-16,-5 2 14 0,6 1-8 16,-6 0-7-16,2 1-6 0,2 1-8 15,0-1-10-15,2 2 1 0,-4 0 0 16,7 0 1-16,-7 0-6 0,4 2 1 0,-2-2-2 15,2 0 2-15,-2 0 27 0,3-2 24 16,-1 2 21-16,2-1-9 0,-6-2-12 16,4 0-11-16,3 0-7 0,-7-2 6 0,6 1 6 15,-2-1 9-15,-4-1-1 0,6 0-7 16,-1 0-3-16,-5-1-4 0,2-3-6 16,0 2-11-16,-2-1-9 0,4-3-7 15,-6 0-7-15,8 0-1 0,-8-2-2 0,3-1-1 16,-3 0-2-16,4-2-1 0,0 0-3 15,-4-3-77-15,0-2-168 0,0-1-201 16,0-2-170-16,0-1-32 0,0-1 81 16,-8 0 170-16</inkml:trace>
  <inkml:trace contextRef="#ctx0" brushRef="#br0" timeOffset="4">19773 12790 91 0,'0'0'139'16,"-4"0"5"-16,4 0-4 0,0 1-15 15,-4-1-33-15,4 0-32 0,0-1-30 16,0 1-11-16,0-3-5 0,0 0-1 0,0 0-1 15,4-1-2-15,0-2-3 0,-4 0 0 16,6-2-5-16,-4-2 3 0,7-1-1 0,-1-2-1 16,2-4 1-16,5-1-4 0,-3-1 9 15,13-2 6-15,-2-6 7 0,3-2-3 16,1-4 4-16,6 0-7 0,-4-3-6 16,4 3-6-16,-2 0 0 0,-2 3 1 0,2 0-5 15,-2 3-5-15,2 0 2 0,-4 3-2 16,2 0 6-16,-2 3-2 0,4 3 1 15,-4 0-1-15,6 2 1 0,-4 0-1 16,4 5 2-16,2-1 1 0,0 3 5 0,-2 0 1 16,9 3 0-16,-7 0 12 0,6 1 12 15,-2 1 29-15,3-1 41 0,1 1 54 0,-1-2 55 16,1 1 26-16,4-1-2 0,-3-1-34 16,3-2-48-16,3-2-46 0,4 1-13 15,-3-5 9-15,3 0 18 0,-4-3-9 16,8-3-24-16,-5-3-26 0,-1-2-25 0,0-1-6 15,-3-2-10-15,-5-2-3 0,-1 1-7 16,1-2-2-16,-9 1-2 0,2 1 9 16,-4 2 8-16,-2 2 3 0,-4 1-7 15,0 1-6-15,-4 3-8 0,-7-1-3 0,5 4-3 16,-5 2 4-16,-3 1 0 0,1 2 6 16,-6 0 4-16,3 2 1 0,-1 0-2 15,-4 2-6-15,1 0-3 0,1 0-4 16,-6 2 0-16,2-1-4 0,0 2-1 0,-2 0-32 15,2 0-181-15,-4 2-258 0,-4-1-287 16,2 1-14-16,-6 1 141 0,6 0 250 16</inkml:trace>
  <inkml:trace contextRef="#ctx0" brushRef="#br0" timeOffset="5">19841 13014 21 0,'4'-8'19'0,"1"2"-3"16,-5-3-3-16,2-1 1 0,6-1 0 0,-2-1 3 16,0-3 2-16,5 0 4 0,-1-1 6 15,2-2 3-15,5-2 8 0,4 1 4 16,-3-1-5-16,7-2-8 0,-6 0-6 16,7 0-4-16,1 1-4 0,4-1-4 0,-2 1-4 15,2 1-1-15,-2 1-4 0,2 1-1 16,-2 1-3-16,-2-1 0 0,6 3 0 15,-2 0-1-15,2 2 1 0,0 1 0 0,0 0 0 16,0 3 4-16,9-2 1 0,-7 4 3 16,2-1-5-16,0 2 0 0,0 2-5 15,-1 1 1-15,1-2 0 0,-4 2 37 16,8-1 33-16,-6-1 34 0,7-1 3 0,1 0 8 16,-8-1-2-16,13-2-3 0,-5-2-10 15,7-2-2-15,-1-2-1 0,3-3-8 0,-2 0-21 16,-5-2-24-16,-1 1-18 0,3-1-8 15,-3-1-5-15,-5 0-7 0,0 0 1 16,2 0-3-16,-3 0 0 0,-3-2-3 16,-2 1-1-16,2-2 2 0,-2 2-1 0,0-3-1 15,-6 3 0-15,0 1 2 0,0-1 1 16,-4-1-1-16,3 0 33 0,-3 2 42 16,-2 1 49-16,-3 0 22 0,3 1 0 15,-4 1-18-15,-3 2-35 0,3 5-31 0,-9-3-25 16,2 3-18-16,1 3-13 0,-5-1-10 15,4 1-6-15,-6 2-10 0,2 2-88 16,-1-1-147-16,-5 2-202 0,2 0-117 16,-4-1 26-16,2-1 137 0</inkml:trace>
  <inkml:trace contextRef="#ctx0" brushRef="#br0" timeOffset="6">22409 10495 35 0,'-7'0'130'0,"3"0"13"16,2-3 11-16,-6 2-75 0,8-1-57 16,-2 0-43-16,-2 1 42 0,2 0 27 15,-2-2 15-15,-1 1 12 0,5 1 8 0,-2-1 7 16,2 2 1-16,-6-1 5 0,6-1 4 15,0 2 7-15,-4 0 1 0,0-1-2 16,4 1-23-16,0 0-26 0,-2 0-24 16,2 0-15-16,0 0-7 0,0 0-4 0,0 0-4 15,0 1-3-15,2 1 2 0,2-1 4 16,0 1 1-16,2-1 4 0,1 1 5 16,3 1 20-16,-4-1 24 0,0 2 26 0,9-3 6 15,-5 4-2-15,2-2-9 0,1 0 4 16,1-1 7-16,-1 3 1 0,7-2-13 15,-3 3-18-15,4-1-18 0,-3-1-11 0,9 1-10 16,-2 1-7-16,2-1-2 0,-2 0 15 16,1 3 33-16,5-3 28 0,-4 3 9 15,-4 1-16-15,4 0-14 0,0-1-22 16,-4 2-15-16,-1 1-10 0,-1-1 5 0,0 0-8 16,-5 3 8-16,1-1-2 0,-5 0 10 15,3 1 7-15,-3-1 11 0,-2 0 12 16,-3 0 1-16,3 2 1 0,-4-1-7 0,2-1-6 15,-8 2-4-15,0-1-11 0,0 1-8 16,-4-1-5-16,0 2-5 0,-4 0-6 16,-3-1-4-16,-3-1-4 0,2 2 0 15,-5-3-2-15,-4 0-2 0,1-1 18 0,1-1-2 16,-6-2-5-16,3-2-22 0,-5-2 3 16,0 0-1-16,-2-2 0 0,-2 0-2 0,2-2 4 15,-2-2 4-15,2-2 0 0,-4 1-3 16,2-2 2-16,2-1-2 0,-6 0 2 15,6-3-2-15,-2 2-11 0,2-2 4 16,-2 0 1-16,6-2 10 0,-2 1-2 0,0-1 1 16,3-1-3-16,1 1 3 0,0-2 0 15,0 1 2-15,7-2 2 0,-5 1-6 16,7 0-2-16,-3-1-7 0,7 1 4 0,2-1 3 16,-3-1-3-16,5 2 3 0,-2-3-2 15,6 3 3-15,2 0-9 0,0-2-30 16,0 3-41-16,0-2-36 0,0 1-29 0,2-1-48 15,6 2-85-15,-8 3-96 0,6 0-66 16,-4 0-23-16,7 0-5 0,-3 1-17 16,0 3 53-16,0 0 98 0</inkml:trace>
  <inkml:trace contextRef="#ctx0" brushRef="#br0" timeOffset="7">22206 10505 28 0,'0'0'70'0,"0"0"1"0,0 2-5 16,0 1-7-16,0 0-2 0,0 2-3 16,0 1-4-16,0 0 3 0,0 1-7 0,0 0 2 15,-4 3 3-15,2 0 1 0,2 2 4 16,-4 0 2-16,0 0 0 0,2 0-1 16,-3 2-3-16,-1-1 0 0,2 2 2 0,-2 0 10 15,0 2 1-15,-1-1-2 0,-1 2-2 16,-2 2-1-16,4-1-11 0,-5 1-11 15,3 2-13-15,-2 1-7 0,3 1-10 0,-3 3-1 16,0 0-1-16,4-2 1 0,-5 3-5 16,5 0 0-16,-2-1-3 0,2 0-2 15,-5 0 1-15,9 0-4 0,-8-3 9 16,4 0 16-16,-3 1 25 0,3-1 30 0,-4 0 22 16,4-1 14-16,-1 1-6 0,1-2-18 15,-4 2-22-15,4-1-17 0,-5 1-10 0,5-2-6 16,-4 1-8-16,0 1-7 0,3 1-4 15,-3 2-1-15,0-2-3 0,3 3-2 16,-7-1-1-16,8 0-2 0,-5 0-4 16,1 0 3-16,4-2-3 0,-4 1 4 0,-1-2-3 15,9-2 0-15,-8-1-2 0,4 0 3 16,-1-3 0-16,-1 2 2 0,2-2 0 16,0-2-3-16,0-1 0 0,1 0-4 15,-1-1 4-15,0 1 1 0,2-2 0 0,-2-1 0 16,2 2-3-16,-3-2-3 0,3-1 0 15,-2 2 1-15,0-1 3 0,2 0 1 16,-3-2-2-16,3 0 1 0,2 1-3 0,-4 0 1 16,2-4 1-16,0 1 1 0,2-1-3 15,-2 1 1-15,2-4-1 0,2 2 4 16,-5-1-1-16,1-1 1 0,4 0 0 16,0 0 0-16,-2-1-2 0,2-2-3 0,-4 2 2 15,4 0 2-15,-4 0 3 0,4 0-1 16,0 0 0-16,0 0-2 0,-2 0 1 15,2 0-2-15,0 0 0 0,0 0 1 0,-4 0-1 16,4-1 2-16,-2-1-2 0,2 2 3 16,0-1-2-16,0-1-1 0,0 1-1 15,0-1-2-15,0-1 0 0,0 2-2 16,-4-2 2-16,4 1-1 0,0 0 3 0,0-1-1 16,0 2-18-16,0-2-56 0,0 2-76 15,0-2-59-15,0 0-25 0,0 0-6 16,0 0 0-16,4-2 10 0,-4 0 15 15,0 1 20-15,2 0 13 0,-2-1 14 0,4 1 9 16</inkml:trace>
  <inkml:trace contextRef="#ctx0" brushRef="#br0" timeOffset="8">21712 12177 36 0,'0'0'89'0,"0"-2"0"15,0 2 1-15,4-2-3 0,-4 2-5 16,0 0-9-16,0 0-7 0,0-1-11 16,0 1-9-16,0 0-15 0,0 0-2 0,0 0 3 15,0 0 10-15,0 0 5 0,0 1 1 16,0-1-4-16,0 2-9 0,0 0-6 16,0-2 3-16,0 1 5 0,0-1 2 0,0 2-4 15,0-1-3-15,0 1-6 0,0-1-4 16,0 2 1-16,0-1 15 0,0 0 19 15,0 2 15-15,0 0 2 0,0 1-12 0,2-1-13 16,-2 1 3-16,0-1 5 0,4 2-1 16,0-1-13-16,-4 1-11 0,0 0 11 15,7 0 10-15,-7 1 4 0,2 1-14 16,2-1 35-16,0 2 31 0,2 0 20 0,-4 0-34 16,2 1-32-16,3 1-18 0,-1 0-15 15,2-1-5-15,-6 1-9 0,6 1-5 16,1-2-3-16,1 4-1 0,0-2 1 15,5 0-4-15,-7 0 4 0,9 0-2 0,-3 0 1 16,7-1-3-16,-5 2-2 0,3-1 7 16,6-2 0-16,-3 1 0 0,1-2-8 0,0 0 3 15,4 0 0-15,0-3 32 0,4-2 47 16,-4 1 44-16,6-4-2 0,-6-1-30 16,6-1-33-16,-4-2-22 0,2-3-16 15,-5 0-11-15,3-3-8 0,-2 0-1 0,0-3-2 16,0 0-2-16,0-2 0 0,0-1-3 15,-5-1-13-15,1-1-25 0,-2-1-66 0,-5 2-130 16,1 1-160-16,-3-2-140 0,-1 2-95 16,-1-1 32-16,-1-1 115 0,3 4 184 15</inkml:trace>
  <inkml:trace contextRef="#ctx0" brushRef="#br0" timeOffset="9">23023 10821 84 0,'0'-2'137'15,"0"-1"-10"-15,2 3-11 0,-4 0-13 16,2 0-12-16,0 2-7 0,-5-1-15 0,3 4-10 16,-2-1-12-16,0 2-10 0,2 2 2 15,-4 1 4-15,2 2 9 0,0 3 6 16,-3 1 5-16,3 5 9 0,-2 1 4 0,0 2-2 15,0 2-3-15,-1 0-8 0,-1 4-1 16,0 1-3-16,0 1-5 0,-3 4-9 16,3 1-11-16,-2 0-8 0,-1 3-10 0,-3 1-4 15,1 2-4-15,1 2-2 0,2-1 2 16,-5-1-3-16,3 0 3 0,2-1-3 16,-1-3 3-16,1-1-4 0,-1-3-1 0,5-2-1 15,0-3-1-15,0 2-1 0,0-1 5 16,-5-2-3-16,5 1 21 0,-2-1 32 15,2 1 29-15,-1-2-3 0,1 0-16 0,-4 0-21 16,4-1-11-16,-3 0-10 0,-1 0-6 16,4-1-5-16,4-1-2 0,-6-1-3 15,1 1-4-15,5 0 0 0,-6-2 1 16,6-1 2-16,-4-1-3 0,2-2 1 0,0 0 1 16,1-2-4-16,-1 1 1 0,0-3 0 15,2 0 0-15,-2-2 0 0,4-2 6 16,-2 1 14-16,2-2-3 0,0-1 2 15,-4-2-13-15,4-3 10 0,0-1-9 0,0 0-52 16,0-2-110-16,0-2-150 0,4 0-146 16,-4-3-86-16,0 1 31 0,0-1 120 0</inkml:trace>
  <inkml:trace contextRef="#ctx0" brushRef="#br0" timeOffset="10">21131 12375 97 0,'0'-5'249'0,"0"2"-41"16,0-1-40-16,0-1-36 0,0-1-30 0,0 2-23 16,0-3-7-16,0 2 5 0,4-1-77 15,0-1-36-15,-4 2-20 0,2-1 77 16,7-1 48-16,-7 2 35 0,4-3 20 0,2 2-5 15,1-1-18-15,-1 1-33 0,2-1-26 16,-4 3-19-16,5 0-8 0,-3 1 3 16,6 1 21-16,-1 1 17 0,1 2 23 0,3 2 4 15,-5 3 24-15,5 2 12 0,-1 2-2 16,1 2-16-16,4 5-27 0,-1 1-18 16,-3 3 16-16,3 1 29 0,-3 2 29 0,-1 0-1 15,1 2-10-15,-5 1-16 0,5 0-24 16,-3 1-23-16,3 1-18 0,-5 0-7 15,3 3 11-15,1 0 10 0,-3-1 3 0,1 2-17 16,3-1-10-16,-1-1-7 0,-3-2-4 16,3-1-7-16,-1-1-4 0,1-2 21 15,-3 0 14-15,3-3 8 0,-1-1-21 16,-5-1-4-16,2-2 8 0,1-2 20 0,-3-1 6 16,5 0-15-16,-5 0-15 0,-2-3-28 15,7-2 4-15,-5 1 0 0,2 0 14 16,-1-4-16-16,1-1-53 0,-1 0-74 15,5-3-84-15,-1 0-112 0,-5 0-141 0,0-1-119 16,7-1-38-16,-5-2-2 0,1 1 80 16,1-2 123-16</inkml:trace>
  <inkml:trace contextRef="#ctx0" brushRef="#br0" timeOffset="11">22404 13375 70 0,'0'-2'197'0,"0"1"18"15,0 0 10-15,0 1 6 0,0-2 13 16,0 2 5-16,0 0 1 0,0-1-19 0,0 1-34 16,0 0-45-16,5 0-25 0,-5 1 5 15,0-1 22-15,0 3 6 0,0 0-17 16,0 2-26-16,-5-1-22 0,5 2-19 15,0 2-15-15,0-1-5 0,0 4-8 0,0-1-13 16,0 2-9-16,0 0-8 0,0 0-6 16,0 0-3-16,5 0 0 0,-1 0-1 15,-4-1-2-15,2 1-3 0,2-3-2 16,0 1 1-16,-2-1-2 0,2-1 0 0,-2-1 2 16,7-1 3-16,-7 0-1 0,2-3-6 15,2 0-9-15,0-3-35 0,-2-1-100 0,3-3-190 16,-3 0-183-16,-2-2-130 0,6-3-12 15,-8-1 88-15,2-4 156 0</inkml:trace>
  <inkml:trace contextRef="#ctx0" brushRef="#br0" timeOffset="12">22469 13168 133 0,'-3'-9'267'0,"3"2"39"16,0-1 61-16,0 1 86 0,-4-1 53 0,0 2-14 16,4 0-69-16,-2 2-81 0,2-1-73 15,-4 2-76-15,4-1-62 0,0 1-44 16,-4 0-27-16,4 1-20 0,0-1-12 16,0 2-12-16,0-1-11 0,0 1-4 0,0-1-3 15,0-1-7-15,0 2-73 0,0-1-146 16,0 1-267-16,4 1-245 0,-4 0-127 15,0 0 111-15,-4 0 218 0,4 1 210 0</inkml:trace>
  <inkml:trace contextRef="#ctx0" brushRef="#br1" timeOffset="13">18895 11656 21 0,'0'-3'112'16,"0"0"-71"-16,0 0-48 0,0 0-31 16,0 2 54-16,0-2 35 0,0 1 21 15,0 1 17-15,0-2 4 0,0 3 4 0,0-4-1 16,0 4 0-16,0-1-3 0,0 0 2 16,0 1-7-16,0-2-11 0,-3 2-18 15,3 0-13-15,0 0-15 0,0 0-9 16,0 0-10-16,0 0-7 0,0 0 1 0,0 2-4 15,0-1 11-15,3 0 20 0,-3 3 18 16,0 0 4-16,0 2-12 0,4 0-8 0,0 0-1 16,-4 2 7-16,2-1 11 0,2 1 3 15,0-1 0-15,-2 2-10 0,2 0-11 16,-2 0-5-16,3 1-7 0,-1 1-3 16,-2 0-7-16,2 1 2 0,-2-2-5 0,6 2 7 15,-6 0 3-15,7 2 4 0,-7-3-3 16,2 2-4-16,2-1-5 0,0 1-2 15,-2 1 1-15,2-1 0 0,1 1-1 16,-1-1-3-16,2 1 0 0,-2-1 2 0,5 0 0 16,-9 3 1-16,8-1-4 0,-4-2 5 15,3 4 29-15,-3-3 38 0,4 2 34 16,-4 0 5-16,0-1-15 0,1 3-18 16,1-1-16-16,0-1-9 0,0 0-8 0,-1 2-7 15,-1-1-7-15,0 1-8 0,4 0-9 16,-3 2-4-16,1-2-4 0,0 1-3 15,0-1 2-15,-1 2-4 0,3-1-1 0,-8 0 15 16,8 1 20-16,-3-1 12 0,1 3 4 16,-2-3-13-16,0 1-11 0,0-1-17 15,3 1-4-15,-3-2-3 0,-4 0-1 16,6 1 4-16,1-2-5 0,-1 1 0 0,-6-2 5 16,6 1 12-16,-2-1 4 0,1 2-9 15,-1-3-8-15,0 3 3 0,2-1 4 16,-6 1 9-16,4 0-2 0,3 0 2 15,-7 0-7-15,6 1-3 0,-2-1-1 0,-4 0-1 16,7 0-2-16,-7 0-8 0,4-2-1 16,2 2-3-16,-6 1 2 0,2-3-1 0,3 1 2 15,-3-1-3-15,-2-1 2 0,6 2-2 16,-6-3 2-16,2 2-1 0,-2-1 2 16,7 0 0-16,-9 0 0 0,2-2-1 15,4 2-4-15,-6 0 4 0,8 0 0 0,-6 0-2 16,-2 0 2-16,8 0-6 0,-8 0 4 15,7 2-2-15,-7-2 4 0,2-1-2 16,-2 2 2-16,8 0 0 0,-8-1-1 16,2 0-2-16,-2 0-1 0,4 0 2 0,-2 0 2 15,-2 2 2-15,4-2-2 0,1 0 1 16,-5-1-6-16,2 2 3 0,-2-3 0 16,4 1 4-16,0-1-2 0,-4 1 3 15,2-1-3-15,2 1-3 0,-2 0 0 0,-2 0-1 16,4 1 4-16,0 2-1 0,-2-2 0 0,3 1 2 15,-5 1-2-15,2-2 1 0,2 1-9 16,0 1 0-16,-4-2 14 0,2-1 7 16,-2 2 20-16,0-3 10 0,4 1 13 15,-2-3-1-15,-2 3-15 0,4-2-13 16,0 0-11-16,-4-3-5 0,3 3-2 0,-3-1-5 16,4-2-1-16,0 1 3 0,-4-1 0 15,2 0 0-15,2 0 0 0,-4-1 2 16,0-1-4-16,2 1-3 0,-2-4 4 0,0 2 14 15,0-1 21-15,4 1 15 0,-4-3 5 16,4 0-10-16,-4-2-15 0,-4 1-19 16,4-2-14-16,-4-2-8 0,4-1-9 0,0-1-47 15,-2-2-88-15,2-3-111 0,-4 0-159 16,2-2-136-16,2 0-106 0,-4 0-27 16,0-1 69-16,1 0 129 0,3 1 175 15</inkml:trace>
  <inkml:trace contextRef="#ctx0" brushRef="#br1" timeOffset="14">19736 14305 98 0,'0'-3'114'0,"2"2"7"16,-2-1 6-16,0-1 5 0,0 2-1 0,0-1 0 16,0 0-3-16,0 1 3 0,0 1 11 15,0-1 14-15,0-1 14 0,0 2 18 16,0-3 9-16,0 3 4 0,0-1-9 15,4-1-10-15,-4 2-9 0,0 0-10 0,0 0-13 16,0 2-22-16,0-1-26 0,0 4-24 16,0-3-22-16,-4 3-17 0,4 1-12 15,0 0-11-15,0 2-4 0,0-1-4 16,0 1-1-16,0-1-1 0,0 4-4 0,0-2 0 16,4-1-2-16,0 3 3 0,-4-2-3 15,0 0 0-15,2 0 0 0,2 0 0 16,1 0 0-16,1-1 1 0,-6-2 0 0,2-1 2 15,6 2 0-15,-6-1 1 0,4-2-1 16,-2-1-1-16,3 0 1 0,-3 0-2 0,-2-1 0 16,6-2-2-16,-2 0-24 15,-2 0-66-15,3-3-159 0,-5 1-184 0,-2-1-149 16,4-1-67-16,-4-1 42 0,0-1 113 16,0 0 168-16</inkml:trace>
  <inkml:trace contextRef="#ctx0" brushRef="#br1" timeOffset="15">19694 14065 7 0,'0'-1'179'0,"0"-1"11"0,0 2-6 0,-2 0-18 16,2 0-15-16,0 0 4 0,0 0 17 16,0 0 32-16,0 3 26 0,0-3 18 15,2 1-5-15,-2-1-13 0,0 2-31 16,0 0-42-16,0-2-44 0,0 0-36 0,0 1-28 16,5-1-18-16,-5 0-14 0,0 0-9 15,0 0-11-15,0 0-96 0,0 0-190 16,-5 0-255-16,5 0-142 0,0 0 45 0,-2 0 178 15,-2 2 181-15</inkml:trace>
  <inkml:trace contextRef="#ctx0" brushRef="#br1" timeOffset="16">22733 10087 58 0,'-4'0'87'16,"0"0"-3"-16,4 0-5 0,0 0-5 0,0 0-2 15,-2 0-82-15,2 0-48 0,0 0-34 16,0 0 58-16,0 0 45 0,0 0 33 16,0 0 25-16,-4 0 7 0,4 0-1 0,0 0-2 15,0 0-9-15,0 0-9 0,0 0-12 16,0 2-8-16,0-2 2 0,0 3 2 16,-4-2 1-16,4 2-8 0,-3 0 1 15,3 2 4-15,0-1 9 0,-4 0-1 0,2 4-1 16,2-2-8-16,-8 2-5 0,8-1-10 15,-2 1-8-15,2-1-3 0,-4 4-5 0,2-2 0 16,2 1-6-16,-4 2 2 0,-1-1-1 16,5 2 5-16,-2 1-1 0,-2 1 0 15,0 1-3-15,2 1 0 0,-2 0-1 16,2 1 4-16,2 2-1 0,-4 0 0 0,0-1 0 16,4 1-1-16,-2 1-1 0,-3 0 1 15,3-2-1-15,2 1 1 0,-4-1-2 16,0 2 3-16,2-1-3 0,2 1 1 15,-4-2-2-15,2 1-1 0,2-1 2 0,-8 0 0 16,8 3 3-16,-3-3 1 0,-1 1-4 16,0-1 1-16,2 2-1 0,-2 0 0 15,2 0 0-15,-2 0 0 0,0 0 2 16,2 0-2-16,-3 2 0 0,3-1 2 0,-2 1 1 16,0-1 0-16,2-1-1 0,-2 0 1 15,2 0-1-15,-2 0-1 0,0-1-1 0,2-1 0 16,2 2 2-16,-5-3-2 0,1 0 0 15,2-1 2-15,2-1-2 0,-6 0 2 16,6 0 0-16,-4 0-2 0,0 1 2 16,2-2-2-16,2 1 0 0,-4 1 3 0,1-3-3 15,-1 5 0-15,0-3 0 0,2 1 2 16,-2-1-1-16,0 2 0 0,-2-1 1 16,6 1 0-16,-2-2-2 0,-7 2 0 0,7-1-2 15,-2 0 4-15,2 0-2 0,-2 0 14 16,0 1 11-16,2 0 11 0,-2 0-7 15,1-2-5-15,-1 1-10 0,0-1-5 16,2 1 1-16,-2 1-1 0,0-2-1 0,2 1-1 16,-2 1-3-16,2-2 0 0,-3 2 0 15,1-1-1-15,2-1 2 0,-2 2 0 0,2-1 2 16,-6-1-2-16,6 1-1 0,-2-1 0 16,-1 1-1-16,-1-1 3 0,6 2-4 15,-2-3 1-15,-6 2 0 0,6-1-3 16,-2-1 2-16,2 1-1 0,-2 1 2 0,-1-2-3 15,3 0 2-15,-2 2-2 0,2-2 0 16,-2 0 0-16,0 1 2 0,2-1 3 16,-2 0-3-16,0 2 0 0,-3-1-7 15,5 0 3-15,-2 1 1 0,0 1 2 0,2-1 1 16,-2 1-1-16,2-2-2 0,-7 2 1 16,7-1 0-16,-2 1 4 0,2 0-2 15,-2-2-2-15,0 1 0 0,2-2 2 16,-2 1-2-16,0 1-2 0,2-1 2 0,-3-1 0 15,3 2 0-15,-2-3 3 0,0 2 1 16,2-1-4-16,-2 0 0 0,2 0-2 16,-2-1 2-16,0 2 0 0,1-1 0 0,3-2 0 15,-8 4 2-15,8-4-2 0,-2 2 1 16,-2 0 1-16,2 0 1 0,2 0-2 16,-4-1 0-16,0 2 0 0,2-1 19 15,-3 0 22-15,3 2 13 0,2-3-3 0,-8 2-6 16,8 0-1-16,-2-1 1 0,-2 2 2 15,2-1 2-15,2-1 4 0,-4 1-2 0,0 0-5 16,4-1-1-16,-2 0 1 0,2-2 9 16,-5 1 13-16,1-1 18 0,4-1 23 15,-2 0 10-15,2-1-2 0,-4-2-12 16,2 1-15-16,2-1-20 0,0-1-18 0,0-1-18 16,-4-1-12-16,4 0-7 0,0-1-2 15,-4-1-13-15,4-1-1 0,0-1-7 16,0-1-40-16,0-2-129 0,0-1-177 15,0-1-161-15,0-4-123 0,0-4 15 0,0-2 108 16,0-2 188-16</inkml:trace>
  <inkml:trace contextRef="#ctx0" brushRef="#br1" timeOffset="17">23180 10126 70 0,'0'3'97'15,"0"-1"7"-15,0 2 9 0,0-1-7 16,0 2-6-16,0-2-16 0,-4 2-16 0,4 0-12 16,0 1-7-16,0-1 0 0,-5 1-7 15,5 0-6-15,0 0-8 0,5 0-5 0,-5 0-1 16,0 0-5-16,4 0-6 0,-4 0-3 16,0 0-4-16,2-2 6 0,2 2-5 15,-4-1 0-15,2-1 5 0,2-1 0 16,0 0-3-16,-2 0-4 0,2-3-8 0,1 0-44 15,1 0-85-15,-4-1-125 0,-2-3-59 16,8 0 24-16</inkml:trace>
  <inkml:trace contextRef="#ctx0" brushRef="#br1" timeOffset="18">23223 9900 40 0,'0'-9'266'0,"0"3"0"0,-4-2-19 15,0 4-23-15,4-1-27 0,0 1-31 16,-2 1-34-16,2 0-40 0,0 0-35 16,-4 1-24-16,4 0-18 0,0 1-8 0,-2 0-2 15,2 1-37-15,0 0-91 0,0 0-143 16,0 0-146-16,2 0-20 0,2 1 72 15</inkml:trace>
  <inkml:trace contextRef="#ctx0" brushRef="#br1" timeOffset="19">23502 10201 21 0,'4'0'165'0,"-4"0"10"0,0 0-2 16,2 2-17-16,-2-2-21 0,4 0-34 16,-4 0-18-16,0 1-6 0,0-1 10 15,3 2 20-15,-3-2 18 0,4 0 26 0,0 1 23 16,-2-1 11-16,2 0 4 0,0 2-3 16,2-2-1-16,-4 0-14 0,7 0-26 0,-3 0-37 15,0-2-31-15,0 2-29 0,0 0-19 16,3-1-13-16,-7 1-6 0,6-2-4 15,-2 1-3-15,0 1-2 0,1-2-1 16,-1 2-4-16,2-1-43 0,-6-1-118 0,2 1-165 16,0-1-138-16,-4-1-82 0,3 0-12 15,1 0 75-15,-4-1 130 0</inkml:trace>
  <inkml:trace contextRef="#ctx0" brushRef="#br1" timeOffset="20">23568 10120 114 0,'-2'2'158'0,"2"-1"14"15,-4 2 9-15,0-1 1 0,2 2 4 16,2 1 10-16,-6 1-4 0,6 0-24 0,-4 1-38 16,-1 1-43-16,5-1-34 0,0 1-17 15,-2 0-18-15,2 0-4 0,0 1-6 16,0-1-7-16,0-1-2 0,2 0-36 15,-2 0-72-15,0-1-107 0,9-2-111 0,-7 1-88 16,2-4 11-16,-2 1 82 0</inkml:trace>
  <inkml:trace contextRef="#ctx0" brushRef="#br1" timeOffset="21">23740 10212 144 0,'0'0'164'0,"2"0"-9"0,2-2-23 0,-2 2-34 16,-2-1-35-16,0-1-24 0,4 1-15 16,0-4-7-16,-4 2-4 0,2-1 11 15,3-1 13-15,-5 1 14 0,2-4 6 16,-2 2 9-16,0 0 12 0,4-1 6 0,0 0 12 15,-4 0 22-15,0 1 26 0,2-1 17 16,2 2 6-16,-4-1 5 0,0 2 1 16,0-1 3-16,0 1 1 0,2-1-7 0,-2 2-15 15,0 0-18-15,0 0-30 0,0 0-29 16,0 2-30-16,0-2-19 0,0 1-13 16,0 1-6-16,0 1-2 0,0-2 0 15,0 2-2-15,0 2-3 0,0-1 0 0,0 2 0 16,0-1 9-16,0 2 6 0,0 1 3 15,0 1-3-15,0 0 2 0,0 0-6 0,4 1-1 16,-4 1-7-16,0 1-2 0,0 0 0 16,0-2-4-16,4 4 0 0,-4-2-1 15,0 0-5-15,0-2 0 0,3 2 5 16,-3 0 7-16,0 0-4 0,4-2-3 0,0 1-1 16,-4 0-3-16,0-2-13 0,2-2-40 15,2 1-88-15,-4-1-115 0,0 1-118 16,0-2-66-16,0 0-15 0,0 1 2 15,0-1-8-15,0-1 44 0,-4 1 93 0</inkml:trace>
  <inkml:trace contextRef="#ctx0" brushRef="#br1" timeOffset="22">23748 10359 116 0,'0'1'169'0,"0"1"-6"0,0-2-6 15,0 1-5-15,0-1-11 0,4 0-7 16,0 0 1-16,-4 2-4 0,0-2-8 16,2 0-25-16,3 0-22 0,-3 0-23 15,2 0-14-15,0-2-17 0,2 2-7 0,-4-1-6 16,6-1 0-16,-5 1-9 0,5-1-53 16,-6 0-124-16,4-2-214 0,-2 1-75 15,0 0 41-15</inkml:trace>
  <inkml:trace contextRef="#ctx0" brushRef="#br2" timeOffset="23">20728 12180 23 0,'0'0'25'0,"0"0"5"0,0 0 4 15,0-2 5-15,0 2 15 0,0 0 13 0,0-1 13 16,0 1 8-16,0 0-1 0,0-2 3 16,0 2-7-16,0-2-9 0,0 2-16 0,0 0-9 15,0-1-97-15,0 1-50 0,4-1-33 16,-4-1 69-16,4 1 37 0,-4-1 18 15,2-1 8-15,3 2 8 0,-5-1 8 16,2 1 6-16,-2-1 2 0,4 0-4 0,0 0-2 16,-4 0 2-16,2 1 5 0,2-1 3 15,0 1-2-15,-2-1 2 0,2 1 2 0,-2-1 4 16,-2 1 3-16,9 1-2 0,-7-4 0 16,2 4-4-16,-2-1-6 0,2 1-6 15,0-1-6-15,-2 1-4 0,5-2 6 16,-3 2 11-16,0 0 2 0,2 0-2 0,-2 0 0 15,2 0 6-15,-4 2 4 0,3-2-7 16,-1 0-8-16,2 1-3 0,-6 0 10 16,2 1 11-16,6 0 4 0,-6-1-7 0,2 1-9 15,-2-1-5-15,7 2 8 0,-7-1 15 16,2-1 7-16,0 2-3 0,-2-2-16 16,2 3-9-16,-2-1 5 0,7-2 11 15,-7 2 11-15,2 0-2 0,-2 0 2 0,2 2 12 16,0-2 18-16,-2 0 14 0,6 1 9 15,-5-1-4-15,1 2-20 0,-2-2-15 16,2 1-4-16,0 1 2 0,-2-1-4 16,2 1-13-16,-4-1-8 0,2 1-4 0,2-1 11 15,1 2 14-15,-5-1 3 0,2-1-7 16,-2 2-15-16,0 0-5 0,4 0-4 16,-2-2 0-16,-2 3-5 0,0-1-5 0,0 0-9 15,0 0-2-15,0 0 2 0,0 0 7 16,0 0-6-16,0 1 1 0,0-1-5 15,0 0 5-15,0 0-8 0,-2 0 0 16,2-1-5-16,-4-1 3 0,4 2 0 0,0-1-2 16,-2 1 1-16,2-2-6 0,0 2 4 15,-5-2-2-15,1 3 2 0,4-3-1 16,-2 1 0-16,2 1 0 0,-4-2-1 16,2 2 4-16,-2-2-2 0,0 3 4 0,4-1 7 15,-2-2 2-15,-2 1 3 0,1-1-9 16,-1 1-1-16,0-1-3 0,2 0-2 0,-2 1 0 15,0 0-1-15,-2-1-2 0,6-1 3 16,-2 2 0-16,-7-2 2 0,7 0-2 16,-2 0 3-16,2 0-2 0,-2-2-3 15,-2 2-1-15,2-1 1 0,-1-1 3 0,-1 1 1 16,4-1-2-16,-6-1-1 0,6 0-4 16,-4 2 2-16,2-2 2 0,-3 1 1 15,3-1-1-15,-2 0-1 0,2 0-1 0,-2-1-1 16,-1-1 2-16,1 2 2 0,2-1-2 15,-2 1-1-15,0-3 0 0,-3 1 2 16,7-1-2-16,-4 0 3 0,-2 0-3 16,6 0-1-16,-6-1 1 0,6 0 0 0,-5 0-2 15,-1 1 5-15,6-1-3 0,-4-1-6 16,-2 1 2-16,5-1 1 0,-5 1 6 16,6-2-2-16,-2 3 2 0,2-2-5 15,-2-1 0-15,0 2-1 0,4-1 3 0,-2-1 0 16,2 0 0-16,0 0-4 0,-5 0 6 15,5 0 0-15,0 0 1 0,-2-1-3 16,2 1-7-16,0-2 4 0,0 1 2 16,0 1 5-16,0-2-2 0,0 1-4 0,0 0 4 15,0 2-4-15,0-3 2 0,2 2-2 16,-2 0 2-16,5-1 0 0,-5 1 1 16,0 0 0-16,2 0 1 0,-2-1 0 0,4 2-2 15,0-1-4-15,-4-1 3 0,2 2 1 16,-2-1 1-16,6-1-1 0,-6 2 0 15,4-1 0-15,0 0 2 0,-4 1-4 0,3-1-1 16,1 2-1-16,0-1 2 0,-2 1 2 16,2-1-1-16,-2 1-3 0,6-1-3 15,-1 1-22-15,-5 1-50 0,6-2-127 16,-6 2-162-16,6 0-142 0,-2-1-97 0,-4 1-15 16,7-2 75-16,-3 1 152 0</inkml:trace>
  <inkml:trace contextRef="#ctx0" brushRef="#br2" timeOffset="24">20805 12137 21 0,'0'-1'35'0,"0"1"4"16,0 0-1-16,0 0 0 0,0 0 1 15,0 0 9-15,0 0 11 0,0 1 7 0,4-1-4 16,-4 2-10-16,0 0-10 0,0-1-6 15,0 2 3-15,0 2-9 0,0-2-5 16,0 1-9-16,0 1 5 0,0 1 4 16,0-2 9-16,0 2 0 0,-4 0-1 15,4 0 2-15,0 2 8 0,0-1-1 0,0 1-3 16,0-1-5-16,0 2-9 0,-3 0-6 16,3 1-6-16,0 1-3 0,0-2-4 15,0 2-2-15,0-1-1 0,0-1-2 0,0 2 0 16,0-1 3-16,0-1-2 0,0 0-2 15,3 0 1-15,-3 0 14 0,0 2 14 0,0-4 11 16,0 2-7-16,0 0-7 16,0-2-2-16,0 1 5 0,0 0 3 0,4-1 4 15,-4-1 3-15,0 0 1 0,0 2-4 16,0-4-10-16,0 2-11 0,0 0-5 0,0-1-3 16,0 1-2-16,0-2-1 0,4 1-4 15,-4-1 1-15,0-1 2 0,0 2 0 16,0-3-2-16,0 0 2 0,0 1 0 15,0-1 23-15,0-1 18 0,0 1 13 0,0-1-8 16,0 1-7-16,0-1-10 0,0-1-6 16,0 0-9-16,0 2-2 0,0-2-3 15,0 0-1-15,0 0-6 0,0-2-5 0,2 1-2 16,-2-2 0-16,0 0-39 0,4 0-71 16,-4-2-102-16,4 1-92 0,-4-2-80 15,0 1-9-15,0-1 63 0</inkml:trace>
  <inkml:trace contextRef="#ctx0" brushRef="#br2" timeOffset="25">20709 12340 18 0,'0'-3'132'16,"0"3"-14"-16,0-3-10 0,0 3-11 0,0 0-5 16,0 0-7-16,0 0-4 0,0 0-9 15,0 0-5-15,0 2 1 0,0-1 10 16,0 1 13-16,0-1 11 0,0 0 8 15,3 1 6-15,-3 0 0 0,4-2-1 0,0 0-9 16,-2 1-9-16,2-1-9 0,-2 0-4 16,2-1 0-16,2 1-5 0,-1 0-12 15,1-2-15-15,0 0-11 0,2 2 11 0,-2-1 21 16,-4 1 21-16,9-1 14 0,-5-1 1 16,2 1-4-16,1-1-9 0,-1-1-16 15,2 2-14-15,-4-1-14 0,1 1-8 0,3-1 1 16,-8 0 3-16,8 0 0 0,-4 0-7 15,3-1-8-15,-3 2-12 0,0-1-7 16,0 1-5-16,-2-2-1 0,3 1 10 0,-3 0-7 16,-2 2-5-16,2-1-13 0,0 0 3 15,-2-1 3-15,-2 2-2 0,8 0 3 16,-8 0 2-16,0-1 0 0,3 1-1 16,1 0 1-16,-4-2-2 0,0 2-2 0,0 0 1 15,2 0 0-15,-2-1 0 0,0 1 1 16,0 0-2-16,0-2 2 0,4 1-9 15,-4-1-47-15,0 1-158 0,0-2-215 16,0 1-205-16,0-1-91 0,0 0 78 0,-4-1 157 16,4 1 192-16</inkml:trace>
  <inkml:trace contextRef="#ctx0" brushRef="#br2" timeOffset="26">20864 12178 71 0,'0'0'87'0,"0"0"-6"16,0 0-6-16,0 2-3 0,0-1-3 16,0 2-4-16,0 0-4 0,0 0-6 15,0 0-3-15,0 0-6 0,-2 0-14 16,2 2-1-16,0-1-3 0,0 1 13 0,0-2 10 15,0 1 9-15,0 1 5 0,-4-2 0 16,4 3 3-16,0-3 12 0,0 1 9 16,0 1 5-16,-2-1-1 0,2 1-13 15,0-2-12-15,0 1-19 0,-4-1-9 0,4 0-12 16,-4 0 8-16,4-1 16 0,0-1 17 16,0 2 15-16,0-3 5 0,0 2-11 0,0-1-20 15,0-1-17-15,-2 0-10 0,2 0-2 16,0-1-8-16,0-1-7 0,0 2-4 15,-4-3-3-15,4 2-2 0,0-1-2 16,0 1 0-16,0 1 3 0,0-4-2 0,0 4-1 16,0-1 3-16,0 1 2 0,4 0 6 15,-4 0 4-15,0 0-4 0,2 0-5 16,-2 1 1-16,4 3 5 0,0-3-2 16,-4 2 18-16,2 0 24 0,-2 2 39 0,4-1 16 15,-4 1 8-15,0-1-9 0,0 1-9 16,0 0-16-16,-4 2-10 0,4-3-11 15,0 2-8-15,-2-1-3 0,-2-2-6 0,0 0-6 16,2 0-12-16,2-2-8 0,-4 1-12 16,2-4-7-16,-2 1 0 0,4-2 4 15,-5-2-1-15,5 0-1 0,0 1-3 16,0-2 0-16,0 2-6 0,5-2 5 0,-5 1 1 16,4 1-2-16,-4-2 2 0,2 3-4 15,2-2 4-15,-4 1-1 0,2 1 1 16,-2-2-1-16,8 2-1 0,-8 0-2 15,2 0 4-15,-2 0 0 0,4 2 3 0,-2-2-2 16,3 1-5-16,-1 0 4 0,-2 1-5 16,-2 0 3-16,8-1-5 0,-8 2 1 0,2 0 4 15,2 0 2-15,-2 2 1 0,-2-1 1 16,0 0 0-16,4 1 2 0,-4 0-2 16,5 1 0-16,-5-2 0 0,-5 2 2 15,5-1-1-15,-4-1 0 0,4 1 0 0,0-1-1 16,-2 0 2-16,-2-1-2 0,2 0-2 15,2 0 0-15,-4-1 0 0,0 0-3 16,2-1 0-16,2-1 2 0,0-1 2 16,-4 1 2-16,-1-2-6 0,5 1 1 0,0-1 0 15,0 2 1-15,0-2 1 0,0 1-3 16,-2 1 4-16,2-1 4 0,0 1-2 16,0 1-8-16,0-1 1 0,0 0-3 0,0 0 7 15,0 2-3-15,2-2 2 0,-2 0 1 16,0 0-2-16,5 1 2 0,-1-1-1 15,-4 2-2-15,0-1 0 0,2-1 2 16,-2 3 1-16,4-1-2 0,0 1 2 0,-4 0 1 16,0 0 0-16,2 1-1 0,-2 2 0 15,-2-1 3-15,2 0 1 0,0 0-4 16,-4 1 3-16,0 0 1 0,2-1 1 0,2 1-4 16,-9-2 0-16,9-1 0 0,-2 2 5 15,-2-4-2-15,2 2-3 0,2-3-1 16,-4 0 2-16,0 0-4 0,4 0 4 15,0-1-2-15,0-2-2 0,0 1-2 0,0-1-3 16,4 0 5-16,0 2 0 0,-4-3 2 16,2 3-4-16,-2 0-2 0,6-1-16 15,-6 2-45-15,5 0-118 0,-1 0-169 16,-4 2-146-16,2-1-94 0,-2 2-34 0,4-1 58 16,0 1 129-16</inkml:trace>
  <inkml:trace contextRef="#ctx0" brushRef="#br2" timeOffset="27">20780 12380 26 0,'0'0'133'0,"0"-1"12"16,0 0 10-16,-4 1 4 0,4 0 3 15,-5 0-4-15,5 0 7 0,0 0 8 16,-2 0 10-16,2-2-5 0,0 2-16 0,0-1-31 15,0 1-31-15,0-2-33 0,0 2-28 16,0 0-14-16,0 0-7 0,0 0-2 16,0 2 1-16,0-1-2 0,0 1 1 0,2-1-2 15,-2 2 0-15,5 0 1 0,-1 0-5 16,-4-1-3-16,2 1 1 0,2 0 2 16,-4-2 0-16,0 0 1 0,2 3 25 0,-2-3 35 15,0 1 49-15,0-2 20 0,0 1-5 16,0 1-27-16,0-1-29 0,0 1-30 15,-2-1-16-15,2 1-12 0,-6-2-8 16,6 1-2-16,-9-1-5 0,7 0 0 0,-2 0 2 16,2 0-4-16,-2 0-1 0,0-1 1 15,2-1 2-15,-2-1-3 0,0 2-2 16,4-2 1-16,-2 0-5 0,2-1-2 16,0 2 1-16,0-3 1 0,2 2 5 0,-2 0-2 15,0 0-2-15,4 0 1 0,0 0 1 16,-2 2-3-16,2-1 0 0,0-1 1 15,-2 2 4-15,2-1 3 0,-2 2-3 0,3 0 1 16,-1-1 1-16,-2 1 2 0,2 1 7 16,-4-1-3-16,0 0-1 0,2 2-3 15,-2-1 1-15,0-1-1 0,0 2-2 16,0-1 1-16,0-1 2 0,0 0 2 0,0 2-2 16,0-2-1-16,0-2-2 0,0 1-1 15,0-1-6-15,0-1-1 0,4-1 1 16,-4 1 3-16,0 0 2 0,4-2-1 0,-4 2-1 15,2 0 1-15,-2 0 1 0,0 0-2 16,4 2-3-16,-4-2-3 0,3 1 3 16,-3-1 3-16,4 3 0 0,0-1-2 0,-4-1 0 15,2 2 2-15,-2 0 2 0,4 0-1 16,0 0 3-16,-4 2 1 0,2-2-3 16,2 1 1-16,-4-1 2 0,2 3 2 15,-2-1 0-15,0 1-4 0,0-1 1 0,-2 2-1 16,2-1 1-16,-4-2-1 0,2 4 0 15,-2-2-3-15,0-2 4 0,2 1 0 16,2 1 0-16,-8-2 2 0,8 1-3 0,-3-2-3 16,-1 1 3-16,4-1-3 0,-2 0 2 15,2 0-4-15,0 0-1 0,-4 0 1 16,4-1-1-16,0 1-1 0,0 0 0 16,0 0 3-16,4 0-1 0,-4 1 0 0,0-1 2 15,2 2 2-15,-2-2 3 0,0 1-3 16,4 2 0-16,-1-1-2 0,-3-1 4 15,4 1-1-15,0 0 0 0,-4 2 0 16,0-1-1-16,2 0-2 0,-2 1-2 0,4-2-1 16,-4 0 2-16,4 2-1 0,-4-1 2 15,0-2 0-15,2 2 3 0,-2 0 0 0,4-1-1 16,-4-1 1-16,0 0 1 16,0-1 3-16,0 2-1 0,0 0 3 0,0-2-4 15,0-2-4-15,0 0-2 0,-4 1 2 16,4-2-1-16,-2 2 0 0,2-2-4 0,0 0 3 15,-4 0 0-15,4 1 5 16,-4-1-2-16,4 2-2 0,0-1 0 0,0 1-4 16,-2-1 4-16,2 1-1 0,0 1 2 15,0 0-1-15,0 0 0 0,0 1 0 0,0-1 2 16,0 2 0-16,0-1 2 0,0 1-3 16,0-2-3-16,0 2-1 0,0-2 2 15,0 2 0-15,0 0-1 0,2-2-1 0,-2 1-1 16,0-1-41-16,4 0-157 0,-4 2-220 15,4-2-220-15,-4 0-70 0,2-2 82 16,2 2 174-16</inkml:trace>
  <inkml:trace contextRef="#ctx0" brushRef="#br2" timeOffset="28">20982 12441 78 0,'4'0'120'0,"-4"0"15"16,0-2 8-16,0 2 2 0,0-1-9 15,0 1-14-15,-4 0-29 0,4 0-30 16,0 0-20-16,0 0-15 0,0 0-10 0,0-2-6 16,-4 2-6-16,4 0 0 0,0-1-3 15,0 1-1-15,0 0-1 0,0-2 3 0,0 2 7 16,0 0 2-16,-2 0 1 15,2 0-6-15,0 2 1 0,0-2 0 0,0 0 2 16,0 1 2-16,0-1-2 0,0 2-4 16,0-1 1-16,0 1-1 0,0-1 4 0,0 1 9 15,0-1 12-15,0 2 18 16,2-1 25-16,-2 1 23 0,0-2 20 0,8 2 22 16,-8-1 34-16,7 1 29 0,-5 1 24 15,6 1-1-15,-6 1-17 0,4 0-30 0,3 1-32 16,-7 1-29-16,6 2-24 0,0 1-22 15,0 0-19-15,-1 2-19 0,-5 0-9 16,6 4 10-16,-6-2 17 0,4 2 10 0,2 1-7 16,-8 0-11-16,3 2-11 0,5-1-10 15,-8 3-2-15,2-1-10 0,2 0-1 16,-2 0-5-16,-2-2 7 0,8 1-4 16,-8-2-1-16,7-2-1 0,-5 1 2 0,6-1-1 15,-6-1 4-15,4 0-2 0,2-3 7 16,3 0 4-16,-5-1-3 0,0-2-2 15,0 0 2-15,5 0 1 0,-5-3-5 16,4 0-4-16,-4 0-5 0,5-2-13 0,-5-1-21 16,2-1-80-16,-2 1-198 0,1-2-323 15,-3-1-254-15,-2 0 2 0,-2-1 213 0,0 1 263 16</inkml:trace>
  <inkml:trace contextRef="#ctx0" brushRef="#br2" timeOffset="29">21356 13212 55 0,'0'-2'296'15,"0"1"-91"-15,0-1-57 0,3 2-27 16,-3-1 70-16,-3 1 54 0,3-2 48 16,0 2 43-16,0 0 13 0,0 0-18 15,-4 0-50-15,0 0-67 0,4 2-53 16,-2-2-36-16,-6 1-12 0,6 2-7 0,-2-1-3 15,-3 2-3-15,1-1-6 0,0 1-10 16,-2 3-17-16,6-1-19 0,-9-1-10 16,5 3-6-16,-2-2-7 0,6 2-8 0,-9-2-9 15,7 1 2-15,-2 2-6 0,4-1-2 16,-2-1-2-16,0 2 6 0,4-2 0 0,-2 3 3 16,4-3-2-16,-2 2 8 15,4-3 0-15,2 2-1 0,0-2-14 0,3-2-1 16,-1 1-4-16,2 1 7 0,5-3-2 15,-3 0-35-15,3-2-96 0,-7 2-137 16,2-3-196-16,5 2-143 0,-5-1-110 0,-2-1 1 16,3-1 102-16,3-1 163 0</inkml:trace>
  <inkml:trace contextRef="#ctx0" brushRef="#br2" timeOffset="30">21588 13293 178 0,'0'-2'198'16,"0"2"0"-16,0-1-16 0,0 1-24 0,0 0-29 15,-2-2-24-15,2 2-14 0,0 0-10 16,0 0 1-16,0 2 17 0,0-2 38 16,0 1 54-16,0 1 33 0,0 1 10 0,0-2-21 15,0 4-28-15,0-2-37 16,0 1-32-16,0 2-23 0,0-1-21 0,-4 1-17 15,4 1-15-15,-2 1-5 0,2-2-4 16,0 1-2-16,0 1-9 0,-4 1-8 0,4-2-3 16,-5-1-11-16,5 1 1 0,0 1 1 15,0-2 5-15,0 0-2 0,-2-1-1 16,2-1 1-16,0 1 2 0,0-1 0 16,0-1 2-16,0 0 3 0,0 0 6 0,0-1 5 15,0-1 5-15,0-1-4 0,0-1-6 16,0-2-6-16,2 0-6 0,-2-2-3 15,0 1-2-15,5-2 1 0,-5-2 0 16,4 1 0-16,-4 1-3 0,0-3 3 0,2 1-1 16,2-1 1-16,-4 0 0 0,0 2 4 15,2-2-1-15,-2 0-3 0,0 1-4 16,4-1 2-16,-4 2 1 0,4-1-1 0,-4 2 4 16,0 0 0-16,0 0 0 0,2 2-3 15,-2-1-2-15,0 2-5 0,0 0 3 16,0 0 5-16,4 3 9 0,-1-1-3 15,-3 2-1-15,0 1-5 0,4 1 0 0,-4 0-2 16,4 1 4-16,-4 1-2 0,2-1 1 16,-2 1-1-16,0 1-1 0,4-2 1 15,-4 2 0-15,4-2 2 0,-4 1 1 0,0-2-3 16,2 0 2-16,2 2 0 0,-4-4 7 16,2 0-2-16,-2 1 0 0,9 0-4 15,-9-4 3-15,6 0-4 0,-4 1-2 16,-2-3 0-16,8-1 2 0,-6 1-3 0,-2-2 3 15,9 0-2-15,-9 0 3 0,6 0-8 16,-4 0 4-16,-2 0-1 0,8 0 1 16,-8 1 0-16,2 1 3 0,2 1 0 15,-4-2-1-15,2 2-5 0,-2 0 3 0,4 0 1 16,-4 2-2-16,5-2 0 0,-5 1 1 16,2 1 1-16,-2-1-2 0,0 0 2 0,4 1-2 15,-4 1 4-15,2-1-2 0,-2 1 2 16,0 0-2-16,4 0 0 0,0 1 1 15,-4 0 2-15,2 1-1 0,-2 1 2 16,0 2-4-16,4-1 0 0,0 0 2 0,-4 3 5 16,0-1-2-16,0 1-2 0,0 1-6 15,3-1 1-15,-3 1 2 0,4-1 2 16,-4 2-1-16,0 0-1 0,2 0-1 0,-2 0-1 16,0 0 4-16,4 0-4 0,-4 1 1 15,4 0 1-15,-4-2 11 0,2 2 9 16,-2-2 6-16,4 2-4 0,-4-3-7 15,0 1-5-15,0-2-6 0,2 0 1 0,-2 0-2 16,0 0-1-16,0-2 3 0,4 0-2 16,-4 0-2-16,0 0-2 0,0-2 1 15,5-1-5-15,-5 1-24 0,0-2-80 16,2-2-238-16,-2 1-290 0,0-2-194 0,0-2 71 16,0 1 214-16,0-1 213 0</inkml:trace>
  <inkml:trace contextRef="#ctx0" brushRef="#br3" timeOffset="31">18828 11433 10 0,'0'-2'11'0,"-2"2"-4"0,2 0 0 0,0 0-2 16,0-1-1-16,0 1-2 0,0 0 0 15,0 0-2-15,0 0 1 0,-4 0-1 16,4 0-1-16,0 0 5 0,0 0 7 16,-4 0 3-16,4 0 0 0,0 0 5 0,0 0 7 15,0 0 13-15,4 0 12 0,-4 0 3 16,0 0 3-16,0 0-4 0,0 0 0 0,4 0-6 15,-4 0 2-15,0 0-7 0,0 0 1 16,0-2-3-16,0 2 0 0,0 0-2 16,0-1 2-16,0 1 2 0,0 0 1 15,0 0 2-15,0 0-4 0,0 0-3 0,0 0-2 16,0 0-2-16,0 0-3 0,0 0-4 16,-4 0 0-16,4 0-6 0,0 0-6 15,0 0-1-15,0 0-6 0,0 0 1 0,0 0-3 16,0 0-2-16,0 0-1 0,0 0-1 15,0 0 0-15,0 0-4 0,0 0 4 16,0 0 1-16,0 1 3 0,0-1 1 16,0 0 1-16,0 2 5 0,0-2 6 0,0 0-3 15,4 1-2-15,-4-1 6 0,0 2 18 16,0-1 15-16,0-1 5 0,0 3-4 16,2-1-4-16,-2-1-2 0,0 2 1 15,0-1 0-15,4 1-4 0,-4 0-10 0,3 0-9 16,-3 0-7-16,0 0-6 0,4 1-4 15,0-1 0-15,-4 2-1 0,0-1 5 16,2 0 32-16,-2 1 33 0,4 0 20 16,0-1-13-16,-4 2-23 0,2 0-2 0,2 0 1 15,-4 0-4-15,2 0-15 0,-2 0-14 16,5 1-9-16,-5 0-4 0,4-1-8 16,-4 1-2-16,2-1-3 0,2 0-1 0,-2 2 0 15,-2-2 1-15,4 1 1 0,0 1-3 16,-4-2 2-16,2 0 0 0,2 1 6 15,-1 1-4-15,1-3 24 0,0 3 26 0,-2 0 25 16,-2-2 4-16,4 1-13 0,0-1-13 16,-2 2-17-16,2-1-12 0,-2 0-10 15,-2 1-3-15,9 0-7 0,-9 1 0 0,2-2-3 16,2 1-1-16,-2-1 0 0,-2 1 0 16,8-1 0-16,-8 2-4 0,2-1 2 15,2-1-2-15,1 0 0 0,-3 1 3 16,2 0-1-16,-2-1 17 0,-2 1 21 0,4-3 15 15,0 3-9-15,-2 0-12 0,2-3-10 16,-4 3-10-16,2-2 1 0,-2 2-10 16,9-1 0-16,-9-1-6 0,2 2 1 15,-2-1 0-15,6 1-1 0,-6-1-1 0,8-1 1 16,-8 2 2-16,2-1 1 0,2 0 2 16,0 1-1-16,3 0 0 0,-7-1-3 15,2 1 0-15,2-1 0 0,0 1 0 16,-2-1 0-16,2 1 0 0,-2-1 2 0,2 2-2 15,1-1-2-15,-3 0 2 0,2 2 0 16,-2-2-2-16,2 0 1 0,0 1 1 16,-2 0 3-16,2 0-3 0,0-1 0 0,-2-1 0 15,3 2 0-15,-3-1 0 0,6-1 2 16,-6 1-2-16,2-1 3 0,-2 0-3 0,2 1 3 16,0 0-3-16,-1-1 2 15,5 1 1-15,-8 1-3 0,6-2 2 0,-4 2 15 16,-2 0 10-16,8 2 3 0,-6-2-12 15,3 1-5-15,-3-1-7 0,2 2-3 0,0-1 2 16,-2-1 2-16,2 2-6 0,-2-2-1 16,6 0 3-16,-5 0-8 0,1 1 0 15,0-1 5-15,-2 0 38 0,2-1 24 16,-2 1 15-16,2 0-15 0,0-2-15 0,-2 2-15 16,3-1-9-16,-3 1-7 0,2 0-2 15,0 0-2-15,-2 0-7 0,2 0-2 16,0 0-3-16,2 0 0 0,-6 0 1 15,2 0 3-15,7 0-2 0,-7 0-2 0,2 0 0 16,-2-2 5-16,2 2-3 0,0-1 2 16,-2 1-1-16,5-2 0 0,-3 2 0 15,0-1 0-15,-2-1 2 0,2 0 18 16,0 1 17-16,-4 1 5 0,6-1-9 0,-6-1-15 16,2 2-4-16,3 0-7 0,-1-2-7 15,-2 4 0-15,2-2 0 0,-2 0-1 0,-2 2 5 16,8-4-4-16,-8 3 3 0,2 0-3 15,2-2-3-15,-2 0 1 0,3 1-1 16,-1 0 2-16,-2 0-2 0,-2 0 1 0,8 0 3 16,-8-1-2-16,2 1 3 0,2 0-2 15,-4 1 2-15,2-2-2 0,2 1 1 16,1 0 0-16,-5 0 3 0,2-1-4 16,-2 2-5-16,6-2 0 0,-6 3 6 0,4-4 4 15,0 4-9-15,-4-4-1 0,2 3 17 16,-2-1 22-16,4 0 14 0,0-2-4 15,-4 2-6-15,3 0-6 0,1-1-14 16,-4 1-1-16,0 0-2 0,2-2-6 0,-2 1-3 16,4 1-3-16,-4 0 2 0,4 0 0 15,-4 0-5-15,0 0-3 0,2-2 2 16,-2 2-2-16,4-1 1 0,-4-1-5 0,0 1 5 16,0-1-1-16,2-1 2 0,-2 0 0 15,0 0 0-15,0 0 5 0,0-1 3 16,0-1 5-16,4 1-1 0,-4-3-4 0,0 3 0 15,0-2-2-15,5 0 2 0,-5 0-3 16,0-1 4-16,0-1-2 0,0 1-7 16,0-2-14-16,0-2-56 0,0-1-104 15,0-3-110-15,-5 0-186 0,1-3-167 0,2-2-178 16,-4-2 7-16,-2-6 135 0,2-2 214 16</inkml:trace>
  <inkml:trace contextRef="#ctx0" brushRef="#br3" timeOffset="32">18876 11523 90 0,'0'-5'122'0,"0"2"2"0,0 0 3 16,0 0 5-16,0 0 7 0,0 2 2 16,0-1 5-16,0 1 6 0,0-3 8 15,-4 3 12-15,4 0 8 0,0-1 3 16,0 2-3-16,0-1-8 0,0-1-5 0,0 1 1 16,0 1-8-16,0-2-13 0,0 2-21 15,0-1-32-15,0 1-26 0,0-2-23 16,-2 2-11-16,2 0-10 0,0 0-13 15,0 2-2-15,0-1 6 0,0 1 15 0,0 1 3 16,-4 0-2-16,4 3-2 0,-5-2-7 16,5 2-4-16,-2-1 0 0,2 2 4 0,-4 1 3 15,2 1 5-15,2 0 8 0,-4 0 8 16,0 1 11-16,2 1-1 0,-2-1 2 16,0 2-5-16,-3 0-1 0,7 0-7 15,-2 0-13-15,-6 0-11 0,8 0-6 0,-2-1-2 16,-2-1-1-16,2-1-4 0,-2 2-3 15,-1-2-3-15,5 0 0 0,-2-2-2 16,2 1 0-16,0-2 3 0,-4 0 1 0,0 0 8 16,4-2 2-16,0 0 0 0,0 1 2 15,-2-2 0-15,2 0-2 0,0 0-2 16,0-1 1-16,-4-1 0 0,4 0-3 16,0 1-5-16,0-2-2 0,0-2-5 0,4 2 1 15,-4-2-2-15,2-1 0 0,-2-2 3 16,0 1 3-16,4-4 3 0,0 1-1 15,-2-2-2-15,-2 0-7 0,5-3 2 16,-1 1 0-16,-2-2 6 0,2 1-6 0,-2-2 0 16,2 1 0-16,0-1 2 0,-2 2 4 15,2 0-1-15,-1 0 1 0,-3 2-3 16,4-1-1-16,0 2-2 0,-4 0-1 16,2 0 0-16,-2 2 3 0,4-1 3 0,-4 0-3 15,4 4 0-15,-4-2-3 0,0 2-1 16,0-1 0-16,2 1 0 0,-2 1 0 15,0 0-2-15,4 0 2 0,-4 1 4 0,0-1 4 16,0 1-3-16,0 1-1 0,0 0-1 16,2 1 0-16,-2 1 1 0,0 0 3 15,0 1 1-15,5 0 1 0,-1 1-1 16,-4 0-1-16,6 0-1 0,-6 1 0 0,2 1 0 16,6-1-2-16,-6-1 1 0,2 3 2 15,-1-3-1-15,5 2-2 0,-2 1 3 16,0-2-1-16,0 0 0 0,3 1-1 15,-3 1 0-15,0-1 0 0,0 1 4 0,5-2 1 16,-5 2-4-16,2-1 0 0,-2-1-4 16,5 1 3-16,-9-1 4 0,4 1 2 0,2-1 1 15,-6 1-4-15,6-2-2 16,-1 1 1-16,-5-2 6 0,2 0 1 0,0 2 14 16,-2-3 17-16,2 1 23 0,-4-1 8 15,2 1-1-15,-2-1-1 0,4 1-1 0,1-2-4 16,-5 1-10-16,0-1-16 0,0 0-8 15,0 2-10-15,2-2-1 0,-2 1-11 16,-2 0-3-16,2 1-5 0,0 0 8 16,-5-1-5-16,1 1 1 0,2-1-6 0,-2 2 1 15,2 0 3-15,-6 0-1 0,6 0 1 16,-5 0 0-16,-1 0 3 0,2-1 1 16,-4 1-4-16,8 0 0 0,-9 0-2 0,5-2-1 15,-2 0-2-15,0 3-3 0,-1-3 5 16,3 1-1-16,-4-1 2 0,4 2-4 15,-1-1-1-15,1-1 4 0,-2 1-4 16,6 0 2-16,-6 0-6 0,1 0 2 0,5-1-3 16,-2 1 2-16,0-1 1 0,2-1 4 15,-2 3-1-15,2-3 1 0,2 3-1 0,-4-1 5 16,-1-1 0-16,5 0 0 16,0 1-1-16,-2 0-1 0,2-1-3 0,0 1 1 15,-4-1 0-15,4-1 7 0,-2 2 0 16,2-1-4-16,0-1-2 0,0 0 2 0,0 0 2 15,0 2 0-15,0-2-2 0,0 0-1 16,0 0 0-16,0 0 0 0,0 0-10 16,0 0 2-16,0 0 4 0,0-2 14 15,2 2-4-15,2-1-4 0,-4-1-6 0,2-1-26 16,-2-2-121-16,9 3-194 0,-9-3-333 16,2 1-303-16,-2-3-62 0,0 2 203 0,4 0 327 15,-8 2 200-15</inkml:trace>
  <inkml:trace contextRef="#ctx0" brushRef="#br3" timeOffset="33">18245 11383 24 0,'0'0'166'0,"-4"2"13"0,4-2 6 16,0 0 3-16,-2 1-7 0,2-1-6 15,0 0-8-15,-4 1 3 0,4-1 3 0,-2 0 8 16,2 0 2-16,0 0-4 0,0 0-17 16,0 0-32-16,0 0-40 0,0 0-33 0,0-1-23 15,0 1-12-15,2-1-8 0,2 1-7 16,-4-2-3-16,2-1 0 0,2 3 2 15,1-3-2-15,-3 2-1 0,4-2 3 16,2 1-1-16,-6 0-3 0,6 0-3 0,-1-1 0 16,-1 0 3-16,0 0 5 0,0 0-3 15,3 0-1-15,-3-1 5 0,0 2-4 16,0-1 0-16,2 0 4 0,-6-2 1 16,5 4 2-16,-3-3 22 0,0 2 31 0,-2 0 24 15,4 1 1-15,-6-1-6 0,4-1-10 16,0 2-21-16,-4 1-14 0,0 0-14 15,0 0-9-15,0 1-8 0,0 1-6 0,0-1 4 16,-4 2 0-16,0 1-3 0,4 1-2 16,-2 0 0-16,-2 1 1 0,2 1-1 15,-6 1-1-15,6 0 6 0,-5 2-1 16,-1-2-1-16,2 3-12 0,0 0 4 0,0-1 0 16,-3 1 8-16,3-2-2 0,4 1 0 15,-6-1-1-15,6 0-1 0,-2 0-1 16,1 0 0-16,-5-1-1 0,8-1 1 15,-2-1 1-15,2 2 1 0,0-2 0 0,0 0 3 16,0-2 2-16,0 1 1 0,0-3 0 16,0 3-4-16,2-2-2 0,-2 0 0 15,8-1-8-15,-8-1 8 0,7 1-3 16,-5-1 12-16,2 0-4 0,0-1-1 0,-2 2 3 16,2 0-3-16,-2-2 3 0,7 0-9 15,-7 0-1-15,-2 1-7 0,8-1 3 16,-6 0 4-16,2 2 1 0,-2-2-25 0,2 0-112 15,0 0-186-15,-2 1-181 0,3-2-124 16,-3 1-6-16,2-2 91 0,0 1 163 16</inkml:trace>
  <inkml:trace contextRef="#ctx0" brushRef="#br3" timeOffset="34">18462 11502 18 0,'3'0'164'15,"1"0"-3"-15,0-2-11 0,-4 2-25 16,0 0-23-16,2 0-19 0,-2 0-2 16,4 2-8-16,-4-1-14 0,4 2-16 0,-4 0-11 15,0 0-13-15,2-1-5 0,2 2-4 16,-4-1-4-16,2 0-1 0,-2 0-1 15,5 2 0-15,-1-4-1 0,-4 2 3 0,2-2-3 16,2 3 5-16,-2-4 1 0,-2 1-4 16,4-1-10-16,0-1-31 0,-2-1-52 15,2-1-65-15,-2 0-55 0,-2 0-37 16,5-3-9-16</inkml:trace>
  <inkml:trace contextRef="#ctx0" brushRef="#br3" timeOffset="35">18508 11421 129 0,'-2'-5'224'0,"2"-1"19"16,0 1 22-16,-4 3 32 0,4-3 46 16,-2 2 29-16,2 0-18 0,0 2-74 15,0-3-91-15,0 3-74 0,0 0-47 0,0-2-30 16,0 1-18-16,0-1-32 0,0 2-162 16,0-2-254-16,0 3-251 0,2-2-12 15,-2 0 149-15,0 2 209 0</inkml:trace>
  <inkml:trace contextRef="#ctx0" brushRef="#br3" timeOffset="36">19382 13146 65 0,'0'0'83'0,"4"0"0"0,-4 0 3 0,0 0-3 16,0 0-6-16,0 0-8 0,0 1-9 16,0-1-8-16,0 0-3 0,0 0-4 15,0 0 1-15,0 0-1 0,0 1 1 16,0-1-5-16,0 0-9 0,0 0-8 0,0 0 1 16,0 0 8-16,0 0 7 0,0 0 3 15,0 0-5-15,0 0 1 0,-4 0 3 16,4 0 8-16,0 0 8 0,0 0-1 15,0 0-6-15,-4 0-8 0,4 0-9 0,0 0-4 16,0 0-6-16,0 0-6 0,0 0-4 16,0 2 1-16,-2-2 5 0,2 0 9 15,0 0 13-15,-4 0 14 0,0 2 12 0,4-2 8 16,-6 3 9-16,6-2 6 0,-2 1 3 16,-7 1 3-16,7 0-8 0,-2-1-7 15,-2 3-5-15,0 0-4 0,-3-1 0 0,1 2-2 16,-2 2 2-16,4-1 1 0,-5 1-2 15,-3 1 0-15,1 0 2 0,-1 0-7 16,2 1-10-16,-1 2-6 0,-5-1-5 16,1 1 0-16,1 3-3 0,-1-2 1 0,-2 2-4 15,3 0-3-15,-5 2-7 0,0-1-6 16,1 2-4-16,1 1-6 0,-4-1-3 16,3 2-1-16,-1-1-5 0,3 1-1 0,-7 0-2 15,6-1 0-15,-6-1-2 0,7 2-2 16,-3-1 0-16,-2 1 0 0,3-2 2 15,-3 1 0-15,2-1 3 0,1 2 0 16,-3-2 2-16,2 1 3 0,-2-1-5 0,3 2 0 16,1-2-6-16,-6-2 1 0,9 2 0 15,-3-1 1-15,3-1 1 0,-5-1 1 16,4 2 0-16,1-4 14 0,1 1 14 0,3-2 20 16,-2 0 5-16,5-2 6 0,-1-1-2 15,-5 0-1-15,9-1-9 0,-4-1-10 16,4-1-6-16,0 0-8 0,-1-1-3 0,-1-1-6 15,6 2-2-15,-2-3-6 0,2 2 1 16,-6-4 3-16,5 2 18 0,3 0 11 16,-4 0 13-16,0-2-11 0,4 1 0 15,-2 0-8-15,-2-2-6 0,4 1-4 0,-2 1-8 16,2-2-3-16,0 1-6 0,-4 1-3 16,0-2-3-16,4 1 2 0,0-1-3 15,0 0-5-15,0 0-2 0,-2 2 4 16,2-2 0-16,0 0 3 0,0 0 0 0,0 1 1 15,0-1-6-15,-5 0-1 0,5 0 1 16,0 0 5-16,0 0 3 0,0 0 1 16,-2 0-1-16,2 0-3 0,0 0-8 0,0 0-1 15,0 0-2-15,0 0 4 0,0 0 1 16,0 0 0-16,2 0-3 0,-2 0-1 16,0-1-11-16,0-1-67 0,5 1-87 0,-5-1-83 15,0 1-71-15,0-1-89 0,0 1-87 16,0 1-24-16,0-2 18 0,0 2 32 15,0 0 27-15,0-2 67 0,0 1 95 0</inkml:trace>
  <inkml:trace contextRef="#ctx0" brushRef="#br3" timeOffset="37">18380 13861 77 0,'2'-2'165'0,"-2"1"6"16,4-2-1-16,-4 3-5 0,2-1-3 15,-2-1-1-15,0 2-6 0,0 0-11 16,0 0-16-16,0 2-16 0,0-1-14 0,-2 2-13 15,-2 0-10-15,2 2 3 0,-2-1 13 16,0 2 7-16,1-1-9 0,-5 2-27 16,6-1-19-16,-2 0-19 0,2 0-10 15,-6 0-8-15,8 2-1 0,-2-4-4 0,-3 2-1 16,3 0 2-16,2 0-2 0,0-1 2 16,0-1 3-16,0 1 5 0,2 1 0 15,3-3-3-15,-3 1-2 0,2-1 2 0,0 0 1 16,2 0 0-16,0-1 4 0,1 1 30 15,3-2 25-15,-4 1 19 0,4-1-16 16,1-1 7-16,-1 0 7 0,0 2 5 16,1-2-20-16,-5 0-21 0,4 0-19 0,-4 0-8 15,5 0-8-15,-5-2-6 0,4 2 2 16,-8 0-7-16,9-1-4 0,-5-1-82 16,2 2-188-16,0-3-261 0,1 2-184 15,-3-2 37-15,0-2 165 0,5-1 202 0</inkml:trace>
  <inkml:trace contextRef="#ctx0" brushRef="#br3" timeOffset="38">19442 13176 7 0,'0'0'91'0,"0"1"-14"16,0-1-16-16,0 0-19 0,0 0-9 15,0 2-5-15,0-2 1 0,0 1 8 0,0-1 22 16,4 2 16-16,-4-1 7 0,3 0 2 16,1 1-2-16,-4 0 2 0,2 1-6 15,2-2 0-15,0 2-3 0,-2 0 7 16,4 0 6-16,3 0 11 0,-7 0-3 15,6 2-7-15,-2-2-10 0,0 1 6 0,5-1-1 16,-5 2-7-16,0-1-19 0,8 2 40 16,-3-2 43-16,-3 3 31 0,7-3-31 15,-3 3-39-15,2 0-32 0,-1-3-23 0,1 4-13 16,3-2-11-16,-1 1-4 0,-3-1 0 16,3 2 18-16,1-1 30 0,3 1 20 15,1-2-10-15,-4 1-25 0,1 1-15 16,3-1-14-16,0 1-5 0,-5-1-6 0,5 2-3 15,-3-1-2-15,-1 1-1 0,4-2 0 16,-1 1 1-16,-3-1 0 0,-1 1 0 0,1-1-2 16,-1 1-1-16,1-1 7 0,0 0-6 15,-1 1-1-15,1-2-4 0,-1 3 3 16,1-1 1-16,-3-1 2 0,3 2 3 16,-1-2 17-16,-3 3 18 0,3-1 18 0,-1 0 0 15,1 0-1-15,-3-2-5 0,3 2 4 16,1-1-7-16,-1-1-4 0,-1-1-14 15,-3 2-7-15,5-2-4 0,-1 1 3 0,-1-2 4 16,-3 1 6-16,-2 0 5 0,7-2 7 16,-3 1-2-16,-3-1-9 0,-3 2-9 15,6-3-8-15,-3 2-5 0,-1-2-6 16,-2 1-4-16,3-1 0 0,-5 0 0 0,4 0-1 16,1 2 2-16,-5-4-1 0,4 2 2 15,-4 0-2-15,5 0-2 0,-5 2-3 16,2-2 0-16,-2-2-6 0,1 2 4 0,-1 0 1 15,2 0 7-15,-6-2-4 0,4 1-2 16,-2 0 3-16,1 1 1 0,-3-2 2 16,2 1 1-16,-2-2 2 0,-2 1-3 0,4-1-3 15,0 0-7-15,-4 0-40 0,0-1-95 16,0-2-181-16,-4 0-255 0,0-2-236 16,4 2-66-16,-6-3 142 0,4 2 239 15,-3-1 194-15</inkml:trace>
  <inkml:trace contextRef="#ctx0" brushRef="#br3" timeOffset="39">20513 13477 113 0,'0'-3'195'0,"0"0"8"16,0 2 7-16,-4-3 18 0,4 4 23 0,0-1 40 16,0 0 50-16,0-1 27 0,-4 2-16 15,4-1-51-15,0 1-62 0,0 0-50 16,0 0-33-16,0 0-30 0,0 0-23 16,0 1-22-16,0-1-11 0,4 0-4 0,-4 2 6 15,4-1 2-15,-4 0-4 0,2 3-18 16,2-1-10-16,-4-2-7 0,2 4 9 15,7-1 3-15,-7-1-1 0,2 3-12 0,-2-1-7 16,6 0-5-16,-6 2-1 0,6-3-6 16,-1 4-4-16,3-1-5 0,-4 1 4 15,0 1-5-15,1-2-3 0,-1 4-2 0,4-2 2 16,-2 0 5-16,-1 1-2 0,-5 1 3 16,2-1 1-16,0 1 8 0,-2-1 22 15,-2-1 29-15,0 1 31 0,4 0 20 16,-8-3 6-16,4 2-5 0,0-3-8 0,-2 1-17 15,-2 0-15-15,0-1-16 0,2-1-9 16,-5 0-16-16,-1 0-13 0,6-2-8 16,-6 1-12-16,2-1-3 0,-5 2-12 0,9-2 0 15,-4-2-11-15,-2 2-50 0,6 0-164 16,-5-1-226-16,-3 1-340 0,2-2-281 16,2 2-35-16,4-1 229 0,-9 1 345 15,5-2 213-15</inkml:trace>
  <inkml:trace contextRef="#ctx0" brushRef="#br3" timeOffset="40">18419 14380 15 0,'-4'0'181'0,"2"-1"14"0,2-1 1 0,-4 2-9 15,0 0-12-15,4-1-6 0,-2-2 1 16,-3 1 0-16,5 1-16 0,0-3-24 15,0 3-26-15,0 0-27 0,0-1-26 0,0-1-11 16,0 3 1-16,0-1 11 0,0-1 10 16,7 2 19-16,-7 0 19 0,8 0 32 15,-8 3 18-15,6-1 2 0,-4 1-23 16,6-1-26-16,-6 3-19 0,7 1-20 0,-3-1-21 16,-4 1-16-16,6 0-11 0,-2 0-4 15,5 0-7-15,-9 0 0 0,6 0-2 16,-2 0-3-16,5 0-2 0,-5-2-1 15,-4 1 0-15,6-3-35 0,0 2-133 0,-3-1-206 16,-1-2-222-16,-2-1-99 0,6-1 62 16,-8-1 173-16,2 1 181 0</inkml:trace>
  <inkml:trace contextRef="#ctx0" brushRef="#br3" timeOffset="41">18545 14270 196 0,'0'-2'251'0,"-2"0"-45"0,2 2-14 15,0 0 9-15,-4 2 20 0,0 0 8 0,4 2 17 16,-2-1 23-16,2 1 25 0,-9 2-3 16,9 0-25-16,-6 2-22 0,4-1-35 0,-6 1-19 15,6-1-38-15,-4 2-31 0,-3-1-36 16,7 1-24-16,-4-2-21 0,-2 2-13 15,6-3-16-15,-6 2-8 0,1-3-3 16,5 2-3-16,-6-1-16 0,2-2-55 0,4 1-112 16,-7-1-232-16,7 1-227 0,-6-2-182 15,6 1 65-15,-2-2 173 0,2 2 229 16</inkml:trace>
  <inkml:trace contextRef="#ctx0" brushRef="#br3" timeOffset="42">18783 14470 145 0,'2'0'289'0,"4"0"2"0,-6 0 28 15,4 2 56-15,-4-1 38 0,4 2-5 0,-4-2-55 16,0 3-70-16,0-1-78 0,0 1-63 16,0-1-53-16,0 1-34 0,0 0-20 15,0 0-23-15,2 1-3 0,-2-1-1 0,5 1 8 16,-1-2-5-16,-4 1-9 0,6 1 1 15,-4-2-3-15,2-1 1 0,0 2-1 16,-2-3-1-16,5 1-18 0,1-2-89 16,-6 0-192-16,2-2-201 0,0-1-159 0,-2 0-13 15,2-3 89-15,-2-1 173 0</inkml:trace>
  <inkml:trace contextRef="#ctx0" brushRef="#br3" timeOffset="43">18818 14322 91 0,'-2'-8'486'0,"2"2"42"0,-4 0 32 0,2 2-6 16,-2-3-42-16,-1 5-81 0,5-1-89 15,-2 0-100-15,2 0-88 0,0 0-63 16,0 0-41-16,-4 1-25 0,4 0-14 16,0 1-6-16,0-2-83 0,4 3-198 0,-4-1-315 15,-4-1-279-15,0 1-20 0,4-1 180 16,0 1 279-16</inkml:trace>
  <inkml:trace contextRef="#ctx0" brushRef="#br3" timeOffset="44">20685 13998 35 0,'0'0'190'15,"0"1"-72"-15,-2-1-41 0,2 2-20 16,0-2 62-16,0 0 37 0,-5 1 17 16,3-1 15-16,2 2 20 0,-4-1 27 0,0-1 13 15,4 2-13-15,0-1-28 0,-2-1-33 16,2 0-24-16,0 0-23 0,0 1-25 15,-4-1-28-15,4 0-16 0,0 2 3 0,0 0 11 16,4 1 8-16,-4 0-9 0,0 0-17 16,2 0-17-16,2-1-12 0,0 5 11 15,3-4 3-15,-5 1 2 0,6 2-16 16,-2-3-8-16,0 2-6 0,1-1-3 0,1 1-5 16,-2-1 1-16,0 1 2 0,0-2-2 15,1 1-2-15,1-1-2 0,-2 0-2 0,0 0-4 16,0-1-34-16,-1-1-126 0,-1 1-216 15,2-2-218-15,-6 0-138 0,2-2 59 16,-2 1 151-16,0-1 205 0</inkml:trace>
  <inkml:trace contextRef="#ctx0" brushRef="#br3" timeOffset="45">20823 14013 91 0,'0'0'90'0,"0"0"-11"0,0 0-6 15,0 0-8-15,0 0-4 0,0 0-9 0,0 0 1 16,0 0 4-16,0 0 20 0,2 3 24 15,-2-2 19-15,0 2 12 0,0 2 11 0,4-1 10 16,-4 4 2-16,0-1-3 16,0 2-2-16,2 2-4 0,-2-1 12 0,0 2 23 15,0 0 33-15,0 2 8 0,-2-2-7 16,2 1-25-16,0 1-17 0,-6-1-11 0,6 0-3 16,-8 1-18-16,6-2-29 0,-6 0-23 15,1 0-23-15,5 0-15 0,-6 0-13 16,0-3-8-16,-1 0-11 0,3 0 10 0,0-1-9 15,0-1-6-15,-2-1-19 0,6-1-1 16,-5-1-14-16,-1 1-70 0,6-4-104 16,-2 1-203-16,2-1-186 0,-2-1-164 0,0-1-17 15,4-2 110-15,0-1 182 0,0 2 183 16</inkml:trace>
  <inkml:trace contextRef="#ctx0" brushRef="#br3" timeOffset="46">21063 14094 141 0,'0'0'234'0,"0"0"-17"0,0 0-21 16,0 0-25-16,0 1-24 0,0-1-14 16,0 2 5-16,0-1 32 0,0 2 49 0,0 0 46 15,0 0 9-15,2 2-25 0,-2-1-46 16,0 0-38-16,0 3-41 0,0-1-26 15,0 1-20-15,0 1-18 0,0-1-16 16,4 1-15-16,-4-2-12 0,2 0-12 0,-2 0-2 16,0 0 2-16,4-2 1 0,0 2-2 15,-4-1-1-15,3-2-1 0,-3 0-4 16,4-2-3-16,0-1-36 0,-2 0-112 16,2-1-185-16,-4-1-160 0,0-1-93 0,2-1-20 15,-2-2 68-15,0-2 131 0</inkml:trace>
  <inkml:trace contextRef="#ctx0" brushRef="#br3" timeOffset="47">21063 13974 70 0,'0'-6'280'0,"-4"1"30"0,4-1 48 15,-4 3 76-15,4 0 52 0,0-1-16 16,-2 1-78-16,2 1-93 0,0-1-67 0,0 0-44 15,0 1-39-15,0 1-29 0,0 0-21 16,0-1-16-16,0-1-19 0,0 3-22 16,0-1-14-16,0-1-10 0,0 2-7 0,0 0-8 15,0-1-6-15,0 1-19 0,2 0-91 16,-2 0-250-16,-2 0-350 0,2 1-218 16,-5-1 67-16,3 3 253 0,-6 0 239 15</inkml:trace>
  <inkml:trace contextRef="#ctx0" brushRef="#br4" timeOffset="48">20362 10996 4 0,'4'0'17'0,"-4"-2"3"0,0 2 7 16,0 0 3-16,0 0 9 0,0-1 6 16,0 1 6-16,0 0-1 0,0-1-2 15,0 1-5-15,2 0-12 0,-2 0-10 0,0 0-7 16,0 0 1-16,0 0-2 0,0 0 1 15,0 0 3-15,0 0 0 0,0 0 4 0,0 0 6 16,0 0 8-16,0 0 0 0,0 0-2 16,0 0-10-16,0 0-6 0,0 0-7 15,0 1 1-15,0 0-5 0,0-1 1 16,0 4-2-16,0-3-3 0,0 2 1 0,0-1 1 16,0 1-2-16,0 0 2 0,0-1-4 15,0 3 4-15,0 0 14 0,5-1 13 16,-5 0 8-16,2 3-7 0,-2-1-8 15,0 1-7-15,0-1-5 0,0 2-1 0,4 1-3 16,0-2-4-16,-4 0-4 0,0 3 1 16,2-2-1-16,-2 2 3 0,4-2 5 15,0 3-5-15,-4-1 2 0,2 1-6 0,2 0 1 16,-2-1-3-16,-2 2 5 0,9-2-1 16,-9 1 0-16,6-2-2 0,-4 2 3 15,-2-3 0-15,8 3 0 0,-6-2 1 16,2 0 1-16,-1 2 0 0,1-2 28 0,0 1 21 15,-2 1 12-15,2-2-18 0,0 1-15 16,-2-1-12-16,2 0-5 0,-2 2-7 16,3-2-2-16,-1 1 0 0,-4-1-1 15,6 0-3-15,-4 2-2 0,-2-2 2 0,8 0 0 16,-6 1 0-16,-2-1-2 0,9 0 2 16,-9 0 3-16,6 0 20 0,-6 0 41 15,2-1 29-15,2 1-1 0,0 0-23 16,-4-2-22-16,2 1-19 0,2 1-14 0,-2 0-5 15,-2-2-6-15,4 2 1 0,1 2-3 16,-5-2 2-16,2 0-4 0,-2 0 3 16,4 0-2-16,-2 0 1 0,-2 0-1 0,4 0 1 15,0 0-2-15,-2 0 1 0,-2 0-1 16,4 0 1-16,0 0-1 0,-4-2 1 0,7 2-2 16,-7-1 0-16,2-1 3 0,-2 1 1 15,4 1-2-15,0-2-5 0,-4 1 2 16,2 1 1-16,2-2 1 0,-4 2-6 15,2-1 3-15,-2 1 1 0,4 0 6 0,1-2-2 16,-3 0 1-16,-2 1-2 0,6 0-2 16,-6-1 0-16,4-1 0 0,0 0 0 15,-4 2 2-15,2-2 1 0,2 0-2 16,0 0 1-16,-4 0 3 0,2 0-2 0,3 0 0 16,-5 0-4-16,2 0 1 0,-2 0 1 15,4 1-1-15,-4-1 1 0,4 0-1 16,-4 0 4-16,2 0-3 0,-2 0 4 0,4 0-2 15,-2 0 1-15,-2 0 1 0,4 0 32 16,0 0 31-16,-1 2 21 0,-3-2-14 16,4 0-19-16,0-1-16 0,-4 3-10 15,6-2-9-15,-6 2-3 0,0-2-4 0,2 0 0 16,-2 1-8-16,4-1-3 0,0 1 0 16,-4 0 3-16,2 0-1 0,3-1-2 15,-5 0 0-15,2 0 1 0,-2 0 0 0,4 2 1 16,0-4 38-16,-4 3 46 0,2-2 37 15,-2 1-20-15,4 0-29 0,-2 0-29 16,-2-1-16-16,4 1-13 0,0-1-7 16,-4 0-5-16,3 1-6 0,-3-1 0 0,0 1 2 15,4-2 4-15,0 2 0 0,-4-2-4 16,2 1-2-16,-2 0 2 0,4-1 0 16,-4 0 29-16,0 0 30 0,0 0 34 0,2 1-10 15,-2-1-21-15,0-1-29 0,4 2-11 16,-4-2-9-16,0 0-5 0,4 0-5 15,-4 0-3-15,0-1 0 0,0 2 0 16,0-1 1-16,0-2-4 0,0 1 3 0,0 1-3 16,2-2 4-16,-2 1 6 0,0 0 8 15,0 0 5-15,5 0-3 0,-5-1-7 16,0 1-8-16,0-1-3 0,0-1-1 0,0 3 5 16,0-3-6-16,0 0-3 0,0-1-47 15,0-1-209-15,0-2-288 0,-5 0-253 16,3-1 30-16,2-1 181 0,-4-3 229 0</inkml:trace>
  <inkml:trace contextRef="#ctx0" brushRef="#br4" timeOffset="49">20393 10905 29 0,'0'0'56'0,"0"0"5"16,-4 0 5-16,4 0-2 0,0 0-4 16,0 0-5-16,0 0-2 0,0 0 7 15,0 0-3-15,0 0 0 0,0 0-3 0,0 0 0 16,0 0-2-16,0 0 3 0,0 0 5 15,-4 1-1-15,4-1 2 0,0 2 7 16,0-1 9-16,-2 2 12 0,2-1 11 16,0 2 8-16,0 1 12 0,-4-1 17 0,0 2 6 15,4 0-3-15,0 2 6 0,-2 0 8 16,-3 3-5-16,5-2-16 0,-2 3-19 0,-2-1-10 16,0 1-5-16,2 0-5 0,2 0-13 15,-6 1-11-15,2 1-10 0,-1-1-6 16,3-1-3-16,-2 2-10 0,0-2-9 15,-2-1-7-15,6 0-9 0,-2 1-4 0,-2-1-5 16,0-2-4-16,4 0 1 0,-2-2-3 16,2 1 1-16,-5-2 1 0,5 1 1 15,-2-2 2-15,2-1 1 0,0 1 2 0,0-3-2 16,0 2-3-16,0-3 0 0,0 1-2 16,0-2-2-16,0-2-2 0,2 1-2 15,3-3 3-15,-5 2 1 0,2-3 0 16,-2 1-1-16,4-2 1 0,0 0 0 0,-2-2 0 15,2 0 4-15,-2-2-4 0,2-2 0 16,0 0-2-16,-2 0 4 0,-2-1-2 16,5 1 0-16,-1-2 0 0,-4 2 0 15,2 0 0-15,2 0 2 0,-4 1-2 0,0 1 0 16,2 1-2-16,-2 0-1 0,0 1 3 16,0 1 0-16,4 1-1 0,-4 1 1 0,0 0-5 15,4 0 4-15,-4 2-5 0,0-1 5 16,0 1 0-16,0 1-3 0,0-1-3 15,2 3 1-15,-2-1 5 0,0 1 6 16,0 0-1-16,0 1-3 0,0-1-2 0,5 2-1 16,-3-1 1-16,-2 1 1 0,0 1 1 15,8 1 1-15,-8-1 1 0,2 2-1 16,2-1 0-16,0 1-9 0,-2 1 1 0,2 0 1 16,-2 0 12-16,7 1-2 0,-3 0-1 15,-4 1 0-15,2 0-2 0,0 1 5 16,-2-2-8-16,5 0 1 0,1 1-6 15,-6 0 11-15,2-2-4 0,0 1-1 16,2 0 0-16,-4 0-1 0,3-1 1 0,-1-1-1 16,2 0 0-16,-4 1 1 0,-2-1-1 15,8-1 6-15,-8-1 0 0,2 0-1 16,-2 0-4-16,4 0 0 0,1 0 0 0,-5-1-2 16,0 0 6-16,2 0 2 0,-2 0 13 15,4-1 22-15,-4 2 17 0,0-1 2 16,0-1-11-16,-4 2-11 0,2-1 3 15,2-1 10-15,-5 2 7 0,1-1-6 0,2-1-11 16,-6 2-7-16,6 0-11 0,-2-1 0 16,2-1-6-16,-7 1 0 0,7-1-8 15,-4 0-6-15,2 1-6 0,0 0-6 16,2-1-4-16,-2-1-19 0,0 0-88 0,4 0-284 16,-3-1-412-16,-1-1-167 0,4-1 128 15,0 0 335-15,0 2 202 0</inkml:trace>
  <inkml:trace contextRef="#ctx0" brushRef="#br4" timeOffset="50">20736 12285 36 0,'0'1'80'16,"0"-1"4"-16,-4 2-1 0,4-2-3 16,0 1-6-16,0-1-7 0,0-1-8 0,-4 1-1 15,4 0-2-15,0-2 4 0,0 1 3 16,0-1 1-16,0 1-5 0,0-1-3 0,-2 2-4 16,2-1-2-16,0-1-4 0,0 2-4 0,0-1-2 15,-4 1 2-15,4-2 8 0,-2 2 3 16,2 0 3-16,0 0-3 0,0 0-6 0,0 0-8 15,0 0-7-15,0 0-8 0,0 0-3 0,0 0-6 16,-4 0-4-16,4 0-2 0,-4 2-2 16,4-1-1-16,-3-1-2 0,3 2-3 0,0-1 1 15,-4 2 2-15,0-1-2 0,2-1 3 16,-2 2 11-16,2-1 15 0,-2 1 8 0,0 0 1 16,2 0-5-16,-3 0-4 0,-1-1 3 0,2 2 7 15,2-1 10-15,-4 1 10 0,2-1 4 16,-3 1 2-16,3 0-5 0,-2 0 2 0,2-1 5 15,-2 2 0-15,0-1-7 0,1 1-14 0,-1-2-8 16,0 1-116-16,-2 1-63 0,0 1-36 16,-1-2 94-16,3 2 56 0,-4-2 50 15,4 3 38-15,-5-3 27 0,5 1-1 16,-4 1-21-16,3-2-21 0,-3 1-14 16,0-1-2-16,4 2 13 0,-5-3 14 0,1 3 17 15,4-1 7-15,-5-1 0 0,5 1-15 16,-4 1-11-16,0-2-12 0,1 2 2 15,1-1-1-15,0 1 1 0,-3 0-1 16,1-2-5-16,0 2-6 0,-1-2-10 0,5 3-4 16,-4-1-7-16,-1-2-3 0,1 2-4 15,4-1-5-15,-4 1-1 0,1-2 3 16,-1 2 2-16,4-1-1 0,-5-1 9 0,1 0 8 16,0 1 15-16,4 1 7 0,-9-3-7 15,5 1-10-15,4 1-6 0,-5 0-6 0,3-1-7 16,-2 0-2-16,-1 3-3 15,5-3 1-15,-8-1-5 0,7 2 1 0,1-1 4 16,-4 1 1-16,0-1-2 0,-1 1 1 16,5-3-2-16,-4 3 0 0,4-2 3 0,-1 2-1 15,-3-2 1-15,4-1-2 0,-2 3-1 16,-1-2 0-16,1 0-1 0,0 0-2 16,-1 0 0-16,1 2 0 0,0-2 2 15,2 0-2-15,-5 0 2 0,9 0 2 0,-8 0-2 16,4-1 3-16,-3 2-2 0,7-1 0 15,-6 0 0-15,2-2 1 0,4 2 2 16,-6 0-1-16,6-2 0 0,-3 3 8 16,3-3 3-16,-6 2 4 0,6-1-2 0,-2-1-2 15,2 1-5-15,-2-1-6 0,0 2-1 16,1-2 1-16,-1 1 0 0,0 0 0 16,4-1-1-16,-2-1-2 0,-2 2 0 0,4-2 0 15,0 1-4-15,-2-1 8 0,2 0-6 16,0 2-1-16,0-2-5 0,0 0 2 15,0 0 0-15,0 0 3 0,0 0-10 0,0-2-1 16,2 2-45-16,-2-1-117 0,4-1-216 16,-2 1-197-16,-2-1-145 0,4-1 37 15,0 2 127-15,-4-2 201 0</inkml:trace>
  <inkml:trace contextRef="#ctx0" brushRef="#br4" timeOffset="51">20005 12591 54 0,'4'0'96'0,"0"-2"-9"0,-4 1-4 16,2 1-5-16,-2 0-8 0,0 0-7 0,0 0 0 15,0 0 3-15,0 1 15 0,0 1 11 16,0-1 13-16,-2 2 4 0,-2 2-2 16,0-2-3-16,-3 1-3 0,7 1-4 15,-6-1-6-15,2 1-8 0,2-1-2 0,-4 1-10 16,-3 1-7-16,7-2-9 0,-6 2-10 15,2 0-10-15,4-1-11 0,-6 1-6 16,6-2-6-16,-5 2-4 0,3-1-2 16,0-1-2-16,2 1 5 0,-4-2-3 0,2 1 3 15,0 0 15-15,1 0 21 0,-1-1 15 16,0 0 4-16,4 0-5 0,-2 0-13 16,-2-2-13-16,4 0-14 0,0 3-5 0,-2-3-4 15,2 1 3-15,0-1-4 0,0 1 0 16,0-1-3-16,0 1-1 0,2-1 1 15,-2 1 0-15,4-2-3 0,-2 1 2 16,2-1-5-16,0 1 2 0,-1-1 3 0,5 2 0 16,-2 0 0-16,-4-2-1 0,6 0 3 15,1 0 31-15,-1 1 36 0,0-1 24 0,0 0-11 16,3 0-3-16,-3 0 3 0,2 0 3 16,1 0-4-16,-1 0-10 0,0-1-9 15,1 1-10-15,-5-2-2 0,4 2-1 16,-4-2-13-16,1 2-15 0,-3 0-17 0,2-1-3 15,-2 1-3-15,2 0 1 0,-4 0-2 16,3-1 1-16,-1 1-7 0,-2 0-7 16,-2-2-35-16,4 2-170 0,-2 0-256 15,-2-1-300-15,4-1-32 0,-4 1 140 0,4-1 258 16</inkml:trace>
  <inkml:trace contextRef="#ctx0" brushRef="#br4" timeOffset="52">20943 12298 21 0,'-4'0'84'0,"4"0"1"16,0 0 3-16,0 0-3 15,0 0-4-15,0-1-5 0,0 1-9 0,0 0-6 16,4 0-4-16,-4 0-1 0,0 0 2 16,0 0 4-16,2 1-2 0,2-1 7 0,-4 2-2 15,2-1 15-15,2 2 3 0,1 0 22 16,-3-1 23-16,4 1 32 0,2-2 30 15,-2 2 8-15,1-1-17 0,-1 1-6 16,4-2-11-16,-4 2 14 0,5 0-12 0,-3 0-25 16,0 0-38-16,7 2-35 0,-5-3-24 15,-2 2-15-15,3 0 16 0,3 2 24 16,-4-1 14-16,3 1-18 0,-1-2-20 16,3 2-13-16,1-2-11 0,-3 3-2 0,5-3-3 15,-1 1-5-15,1 1-5 0,7-2-2 16,-8 1 3-16,1-1 2 0,7-1-3 15,-8 2-4-15,1-1-2 0,3 1 1 0,-5-1 1 16,5 2-2-16,-4-1 12 0,-5-1-2 16,5 2-3-16,-1-1-8 0,-1-1-1 15,-3 1 5-15,2 1 0 0,3-2 4 16,-7 2 18-16,3-2 16 0,1 3 8 0,-6-3-10 16,7 1-12-16,-5 1-9 0,-1-2-6 15,5 2-3-15,-4-1-1 0,1 1-1 16,-3-2-7-16,2 2-1 0,5-2 2 0,-9 3 3 15,4-3 0-15,1 1 5 0,-5 1 2 16,4-3-3-16,-4 1-6 0,1 1 0 16,-1-1 1-16,4 1-4 0,-4-2 3 15,3 1 3-15,-7-1 2 0,4 0-4 0,2 2 0 16,-2-2 1-16,-2-2-2 0,3 4 2 16,-5-2 0-16,6-2-1 0,-2 2-1 15,-4-1 2-15,-2 1 1 0,8-2 1 16,-5 2-1-16,-3-1-1 0,8-1 2 0,-8 1-1 15,2-1 0-15,2 0-2 0,-4-1 1 16,2 2 4-16,-2-2 9 0,0 2 13 16,4-2 13-16,-4 0 3 0,4 1-11 15,-4-1-13-15,0 2-6 0,0-2-6 0,0 0-5 16,0 0 0-16,2 1-1 0,-2-1-2 16,0 0-5-16,0 0-1 0,5 0-3 0,-5 0 0 15,0-1-19-15,0-1-88 0,0 1-146 16,0-3-259-16,-5 2-227 0,3-3-138 15,2 2 108-15,-4-1 211 0,0 0 220 16</inkml:trace>
  <inkml:trace contextRef="#ctx0" brushRef="#br4" timeOffset="53">21811 12481 100 0,'0'0'152'0,"0"0"1"0,0 0-5 16,0 0-4-16,0 0-9 0,0 0-11 15,0 2-11-15,0-2-5 0,0 0 15 16,0 1 25-16,0-1 37 0,0 0 33 15,0 0 26-15,4 0 14 0,0 3-15 0,-4-3-39 16,3 3-56-16,-3-2-45 0,4 1-19 16,0 1-12-16,-4-1-6 0,2 2-18 15,2-1-14-15,-2 0 2 0,-2 2 2 0,8-1-3 16,-6 2-13-16,3-1-4 0,-3 1-6 16,2-2-1-16,0 2-4 0,-2 0 8 15,4 0 27-15,2 0 29 0,-5-2 10 16,1 3-13-16,0-3-12 0,2 2 4 0,-6-1-9 15,2-1-4-15,6-1-20 0,-6 2-6 16,3-2-5-16,-5 1-5 0,2-1 1 16,2 0 22-16,0 0 34 0,-4-1 30 15,0 1-6-15,0-1-16 0,2 2-25 0,-2-3-12 16,-2 2-7-16,2 0 11 0,0-1 12 16,-4 1 18-16,0-2-9 0,4 0-7 0,-2 1-11 15,-3 0-2-15,3 1 2 0,-6-2 3 16,6-1-5-16,-4 2-2 0,2-1-9 15,-3-1-7-15,-1 0-4 0,2 0-10 16,0 0-1-16,0 0-6 0,-1 0 1 0,-1 0-6 16,0 0 3-16,0 0-1 0,5 0 1 15,-5 0-4-15,2 2 0 0,0-2 0 16,0 0 2-16,1 0-1 0,3 0 4 0,-6 0-6 16,6 0 0-16,2 0 1 0,-4 0-1 15,0 0 1-15,4 0 1 0,-2 0 0 16,-2 0-2-16,4 0 0 0,-2 0-1 15,2 0 1-15,0 0 2 0,0 0 1 0,-5 0 0 16,5 0-5-16,0 0-3 0,-4 0-2 16,4 0 0-16,0 0-1 0,0 0-6 15,4-2-33-15,-4 2-94 0,5 0-127 0,-5 0-91 16,0-1-11-16,2 1 14 0,-2-2-22 16,0 2-36-16,0 0-6 0,4-1 31 15,-2-1 61-15,-2 1 58 0,0-3 46 16,8 3 32-16,-8-2 30 0,2 0 20 0,-2-1 9 15,4 1-4-15,0-2-19 0,-4 1-18 16</inkml:trace>
  <inkml:trace contextRef="#ctx0" brushRef="#br4" timeOffset="54">21786 12573 31 0,'0'-2'77'0,"0"2"4"0,2 0 2 16,-2-1 2-16,0 1-7 0,0 0-2 16,5 0-1-16,-5-2-1 0,0 2-1 0,0-2-9 15,0 2-12-15,0-1-7 0,2 0-6 16,-2-1 1-16,0 1 3 0,4-1-2 16,0 1-3-16,-4-1 2 0,2 1 4 0,2-2 2 15,-4 3-4-15,2-2-8 0,-2 0-9 16,0 2 7-16,0-1 16 0,4 1 30 15,-4 0 37-15,4 0 54 0,-4 0 54 16,0 1 26-16,0-1-11 0,0 4-47 0,0-3-59 16,0 2-44-16,0 0-35 0,0 0-18 15,0 0-13-15,-4-2-9 0,4 4-6 16,0-3-4-16,0 1-3 0,-4-2 0 16,4 2 2-16,0-1-1 0,0-1 0 0,0 0 3 15,4 1-3-15,-4 0-1 0,0-1-7 16,4-1-55-16,-4 2-149 0,0-2-186 0,0-2-180 15,0 1-52-15,3-1 67 0,-3 0 162 16</inkml:trace>
  <inkml:trace contextRef="#ctx0" brushRef="#br4" timeOffset="55">20162 10531 3 0,'0'0'104'0,"0"-1"-8"16,-2 1-9-16,2-2-3 0,0 0 4 0,-5 2 3 15,5 0 8-15,-4 0 1 0,4 0 2 16,0 0-5-16,-2 0-5 0,2 2-3 16,0-2-4-16,-4 2 0 0,2-2 0 0,2 0-2 15,0 0-9-15,0 0-15 0,-4 0-14 16,4 0-14-16,0 0-9 0,-4 0-11 16,4 0-2-16,0 0-3 0,0 0 0 15,0 0-2-15,4 0 1 0,-4 0 4 0,4 0 3 16,-4 0-1-16,2-2-1 0,2 2 2 15,-2-2 3-15,-2 2 5 0,9-1 17 16,-7 0 23-16,-2-1 11 0,6 1-10 16,2-1-17-16,-6-1-17 0,2 3-9 0,3-3-4 15,-3 2 1-15,2-1-6 0,0-1-5 16,-2 1 0-16,2 1-1 0,-1 0-3 16,1-1 0-16,-4 1 1 0,6-1-1 0,-6 1 0 15,6-1 1-15,-6 2 2 0,3-1 1 16,-3-1-1-16,2 2-1 0,0-1-1 15,-2 1 0-15,-2 0 0 0,4-2-1 16,-2 2-1-16,-2 0 0 0,4-2 3 0,-4 2-2 16,4 0 4-16,-4 0 1 0,0-1 3 15,3 1-1-15,-3 0 0 0,0 0-1 16,0 0 2-16,0 0-3 0,0 1 1 16,0-1-2-16,0 2 4 0,0 0-2 0,0-1 1 15,-3 2-3-15,3 0 1 0,-4 2 3 16,0-1 1-16,2 1 1 0,-2-1-1 0,2 2 0 15,-6-2-1-15,6 4-2 0,-5-2-3 16,-1 2 1-16,6-1-2 0,-8 0 0 16,4 1 2-16,-3 0-2 0,3 1 2 15,0-2-1-15,0 0 2 0,-1 1 5 0,-1-2 15 16,6 2 18-16,-6-2 6 0,2 0-3 16,4-2-13-16,-7 1-7 0,7-1-10 15,-2 1-5-15,2-3-6 0,-2 3-3 0,0-2-1 16,4 0-1-16,-2-1 1 0,2 1 5 15,0-2-3-15,0 2 2 0,0-1 2 16,0-1-1-16,0 1 0 0,0 1-1 16,2-2 0-16,-2 1 1 0,4-1-1 0,0 1-1 15,-2 1 2-15,2-3-2 0,-2 1 0 16,7 0 0-16,-7 1 6 0,4-2 18 16,2 2 20-16,-6-2 20 0,6 0-15 15,-1 0-17-15,-5 0-14 0,6 0-5 0,-2 0-5 16,-4-2-4-16,7 2-4 0,-7-2 2 15,2 2-2-15,-2-1-1 0,6 1-3 16,-6 0 0-16,-2 0 0 0,4 0 0 0,0 0-2 16,-4-1 1-16,2 1-1 0,3 0 1 15,-5 0-3-15,2-2-31 0,-2 1-141 16,0 1-206-16,4 0-262 0,-4-2-47 16,0 2 93-16,0 0 224 0</inkml:trace>
  <inkml:trace contextRef="#ctx0" brushRef="#br4" timeOffset="56">20366 10677 62 0,'0'0'125'0,"0"0"-14"0,0 0-16 16,0 0-18-16,0 0-16 0,0 0-11 15,0 0-8-15,0 0 2 0,0 1-1 16,0 1 8-16,0-1-3 0,-4 2 2 0,4-1 0 16,0 1 0-16,4 0 0 0,-4-1-11 15,0 2-11-15,0-3-12 0,2 4-3 16,-2-2-5-16,5-2-2 0,-3 2-1 16,-2 0-2-16,0-1-1 0,4 1 2 0,0-2-2 15,-4 1 0-15,2-1 3 0,2-1 1 16,0 0-26-16,-4 0-69 0,2-1-105 15,2-1-109-15,-4-1-14 0</inkml:trace>
  <inkml:trace contextRef="#ctx0" brushRef="#br4" timeOffset="57">20383 10588 133 0,'0'-3'238'0,"0"2"14"0,0-3 16 0,0 3 14 16,0 0 4-16,0-1-22 0,0 1-50 16,0-1-62-16,0 1-54 0,0-1-39 15,0 1-24-15,0-1-14 0,0 2-14 16,0-1-7-16,0 1-10 0,0 0-91 0,0 1-138 16,0-1-175-16,0 0-98 0,0 2 21 15,2-2 109-15</inkml:trace>
  <inkml:trace contextRef="#ctx0" brushRef="#br4" timeOffset="58">20592 10716 63 0,'4'0'179'0,"-2"0"5"0,-2-2-1 16,0 2-9-16,0 0-12 0,0-2-15 15,-2 2-26-15,2 0-25 0,-4 0-31 16,4 0-22-16,-2 0-12 0,2 0-1 0,-9 0 1 16,9 2 0-16,-2 0 3 0,-2-2 0 15,2 1-5-15,-2 2-2 0,0 0-6 16,2 0-4-16,2-1 0 0,-4 0-4 16,1 3-2-16,3-2 1 0,0 0-2 0,-4 2-3 15,4-2-1-15,-4 0 0 0,8 1-3 16,-4-1 5-16,4 0 1 0,-4-1 6 15,7 1-3-15,-7-1-2 0,2-2-5 0,6 4-4 16,-2-4-2-16,-4 0 0 0,2 0-3 16,3 0-2-16,-3 0-36 0,2-2-78 15,0 0-115-15,2 1-119 0,-1-2-61 16,-5 0 29-16,6 0 104 0</inkml:trace>
  <inkml:trace contextRef="#ctx0" brushRef="#br4" timeOffset="59">20745 10672 120 0,'4'0'133'0,"-4"0"-18"0,0 2-24 16,0-2-26-16,4 0-16 0,-4 0-7 16,0 1 3-16,0 1 3 0,0-1 5 15,0 1 2-15,0 1-2 0,0-2-4 0,0 2 0 16,-4 0 0-16,4 0 2 0,0 2 0 16,0-1 0-16,-4-1-9 0,4 2-9 0,0-1-10 15,0 1-9-15,0-1-5 16,0 1-2-16,0-3 0 0,0 3-1 0,0-2 1 15,0 0 2-15,0 0 9 0,0-1 35 16,0 1 51-16,4-3 48 0,-4 1 10 0,4-1-24 16,-4-1-41-16,2-1-30 0,-2 1-23 15,4-2-17-15,0 0-11 0,-4-2-3 16,0 0-6-16,2 1-4 0,2-2 0 16,-4 0-3-16,2 0 2 0,-2 0-2 0,5 2-2 15,-1-1 1-15,-4 1-1 0,0-1 1 16,2 2 1-16,-2 0 4 0,4 2 6 15,-4-1 4-15,0 1-1 0,2 2 1 0,-2-1 0 16,0 2-2-16,4 1 3 0,0 0-3 16,-4 0-1-16,0 0-4 0,2 0 0 15,-2-1 1-15,0 0 3 0,4 1 2 16,-1-1 4-16,-3-1 4 0,8 1 21 0,-8-2 21 16,2 0 6-16,6-2-18 0,-8-1-17 15,6 2-18-15,-4-3-6 0,3 0-4 16,-1 0 1-16,2-1-3 0,-6 1-1 0,2-1-3 15,2 1-1-15,0-1-3 0,-2 2 4 16,2 0 0-16,-2 0 4 0,-2 0 7 16,5 3 6-16,-1-1 7 0,-2 2 19 15,-2 1 29-15,4 0 25 0,0 2 9 0,-4 0-8 16,6 1-12-16,-6-1-19 0,2 1-19 16,-2-1-17-16,4 2-11 0,1-1-6 15,-5-1-5-15,2-1-6 0,2 2 0 16,-2-2 0-16,6-2 1 0,-6 1-2 0,2-2-48 15,3 0-200-15,-3 0-276 0,-2-2-264 16,6 1 14-16,-6-1 164 0,2 1 238 16</inkml:trace>
  <inkml:trace contextRef="#ctx0" brushRef="#br4" timeOffset="60">20172 12959 38 0,'0'0'131'0,"-4"0"8"16,4-1 8-16,0-2 4 0,-2 0 4 0,2 2 0 16,-4-1-12-16,4 1-9 0,0-1-6 0,0 1-2 15,0 1-8-15,-2 0-8 0,2-2-4 0,0 0 4 16,0 2 3-16,0 0-2 0,0 0-7 16,0 0-20-16,0 0-14 0,0 0-20 0,0 0-12 15,0 0-10-15,0 0 8 0,2 0 2 16,-2 0 2-16,0 0-12 0,4 0-4 0,-2 0-2 15,2 0 9-15,0 0 6 0,-2 2 3 0,2 0-9 16,0-2-5-16,3 1 1 0,-5 1 2 16,2-2-4-16,2 1-8 0,0-1-8 0,-2 2-3 15,3-1 0-15,-1 1-1 0,-2-1-1 0,2 2-1 16,-2-2-1-16,2 1-2 0,1 0 0 16,-3 1 0-16,2-2-2 0,-2 2 2 0,-2 0-2 15,6-1 1-15,-5 1 1 0,1-2 0 16,0 1-1-16,2-1-2 0,-6 1-1 0,2 1-3 15,2-3-27-15,0 1-62 0,-2-1-211 16,3 2-158-16,-5-2-106 0,0 0 61 16,0 0 64-16,0 0 96 0</inkml:trace>
  <inkml:trace contextRef="#ctx0" brushRef="#br4" timeOffset="61">20296 12865 102 0,'0'-3'174'16,"2"0"-12"-16,-2 0-23 0,0 2-20 15,-2-1-10-15,2 2 3 0,0 2 7 16,0-1 3-16,0 4-4 0,-4-2-4 0,4 1-1 16,-2 1 4-16,2 1 5 0,0-1 0 15,-4 3-5-15,0-2-10 0,1 1-15 16,3 0-20-16,-8 0-15 0,6 1-14 0,-2-1-10 15,2 0-12-15,-2 1-6 0,0 0-8 16,2-1-6-16,-3-1-3 0,3 2-4 16,-2-2 1-16,0 0 2 0,2 0-4 0,2 0-3 15,-4-2-70-15,0 2-107 0,4-2-113 16,0 3-60-16,0-4-34 0,4-2-25 16,0 2 46-16,-4-3 91 0</inkml:trace>
  <inkml:trace contextRef="#ctx0" brushRef="#br4" timeOffset="62">20459 12946 145 0,'0'-1'146'16,"0"-1"-4"-16,0 0-8 0,0 4-7 0,0 0-10 16,-4-2-11-16,4 3-8 0,-2-2-4 15,2 2 12-15,0 0 9 0,0 0 13 16,0 2-1-16,0-2-18 0,0 0-26 0,0-2-25 15,0 4-18-15,0-2-15 0,0 0-6 16,0 0-4-16,2 0-3 0,2 0-1 16,-4 0-2-16,2-2-6 0,3 1 0 15,-1-1-5-15,-2 0-2 0,2-1-30 0,-2 0-79 16,2-1-117-16,0 0-124 0,-2-1-81 16,-2-2 19-16,4 1 95 0</inkml:trace>
  <inkml:trace contextRef="#ctx0" brushRef="#br4" timeOffset="63">20482 12807 114 0,'0'-5'254'0,"0"1"-18"16,-4 1-21-16,4-1-36 0,0 2-43 0,0 0-47 15,0-1-32-15,0 2-25 0,0-1-14 16,0 1-18-16,0 1 0 0,0 0-2 15,0 0-24-15,4 0-109 0,0 0-178 0,-4-2-78 16,2 2 40-16</inkml:trace>
  <inkml:trace contextRef="#ctx0" brushRef="#br4" timeOffset="64">20732 12883 168 0,'4'-1'230'15,"-4"1"1"-15,0 1-3 0,0-1-3 16,0 0-11-16,0 1-20 0,0-1-28 16,0 2-30-16,-4 0-25 0,0 1-20 15,4-2-8-15,-2 1 9 0,-2 1 19 0,2 0 15 16,-2 0 2-16,0 1-14 0,1 1-19 16,3 1-21-16,-8-1-19 0,8 2-16 15,-2-1-12-15,2-1-9 0,-4 3-6 16,4-2-2-16,0-2-2 0,0 3 1 0,4-3-2 15,-2 2 1-15,-2-1 0 0,8-2-2 16,-5 0-2-16,5 0-4 0,-6-2-3 0,4 1-3 16,2-1-43-16,-1-1-118 0,-5 2-153 15,6-2-134-15,-6 0-73 0,6-2-21 16,-6-1 67-16,2 2 126 0</inkml:trace>
  <inkml:trace contextRef="#ctx0" brushRef="#br4" timeOffset="65">20831 12874 173 0,'0'-3'190'0,"5"2"-27"0,-5-3-31 16,4 4-31-16,-4-1-19 0,0 1-6 15,0 1 7-15,0 3 1 0,-4-1-1 16,4 1-10-16,0 2-6 0,-5-1-15 0,5 2-8 15,0-1-15-15,0 2-13 0,0-2-8 16,0 0-1-16,0 0 4 0,0 0-1 16,0-2 2-16,0 0 1 0,5 0 2 0,-5-1-2 15,4 0-2-15,-4-2 9 0,2-1 14 16,2-1 10-16,-4-1 3 0,2-2-15 16,-2 0-11-16,4 0-10 0,0-2-5 15,-4 2-1-15,2-2-1 0,-2 0-2 0,4 1-2 16,-2 0-2-16,-2 3 2 0,0-1 3 15,5 0 6-15,-5 1 7 0,4 2 17 0,-4 2 18 16,0-1 12-16,2 2 13 16,-2 0 12-16,4 0 16 0,-4 2 3 0,4-2-12 15,-4 0-24-15,0 0-18 0,2-1-1 16,2 2 32-16,-4-3 38 0,2 1 10 0,2-2-24 16,1-2-34-16,-3 1-26 0,-2-3-18 15,6 0-14-15,-2 1-5 0,0-3-5 16,-2 0-4-16,6 0 1 0,-5 2-3 15,1-2 2-15,-2 1-4 0,2 1-1 0,0-1 1 16,-2 2 6-16,2 2 3 0,-2-3 15 16,-2 4 18-16,4 0 25 0,1 0 8 15,-3 4 12-15,-2-3-1 0,4 2-7 16,-2 0-20-16,2 2-21 0,0-3-13 0,-4 2-7 16,2 0-6-16,2-1-1 0,0-1-5 15,3 1-3-15,-7-2-2 0,2 1-30 16,6-2-75-16,-6-2-195 0,2 2-229 0,-2-1-253 15,2-2-12-15,1 1 131 0,-3 1 247 16</inkml:trace>
  <inkml:trace contextRef="#ctx0" brushRef="#br4" timeOffset="66">22059 12804 122 0,'-4'1'153'0,"4"-1"1"0,-2 0 4 16,2 0-6-16,0 0-7 0,0 0-8 0,0 0 0 15,0 0-5-15,0 0-1 0,0 2 0 16,0-2 7-16,0 0 4 0,0 1 10 0,0-1 5 15,2 1 5-15,-2 1-7 0,4 0-22 0,-4-1-25 16,2 2-17-16,-2-1-12 0,4 1-10 16,1 0-19-16,-3 0-19 0,2-1-10 0,-2 3-8 15,6-2-6-15,-6 2-2 0,2-2-5 16,0 1-2-16,3 1-1 0,-1-1 1 0,-2-1-5 16,2 0-30-16,-4 0-82 0,7 0-138 0,-7-1-141 15,-2-1-130-15,6 1-60 0,-6-1 50 16,4-2 139-16</inkml:trace>
  <inkml:trace contextRef="#ctx0" brushRef="#br4" timeOffset="67">22165 12726 21 0,'0'0'72'0,"0"0"14"0,0-2 14 16,0 2 17-16,0 0 8 0,0 0 7 15,4 0-75-15,-4 0-57 0,0 0-38 16,4 0 45-16,-4-1 22 0,0 1 11 15,0 0-2-15,0 0 1 0,0 0-3 0,0 0 6 16,0 1 0-16,0-1 6 0,0 0 23 16,0 2 7-16,0 1 6 0,-4 0-12 15,4-1-11-15,-4 3-13 0,4 0-7 16,0 2-9-16,0-1 14 0,0 3 16 0,0 0 16 16,0 3-2-16,0-1 5 0,0 0 20 15,0 3 21-15,0 0 24 0,0 1 8 16,0-2 7-16,0 2 17 0,0 0 12 0,0 0-6 15,-2 0-20-15,2 0-17 0,-5-1-11 16,3-2-16-16,-2 0-29 0,0-2-22 16,2 0-14-16,-6 1 1 0,2-4-13 15,-1 1-14-15,1 0-8 0,0-4-7 0,-4 1-1 16,3-2-11-16,-3-2-3 0,2-1-3 16,2 0-5-16,-1-1-2 0,1-1-10 15,2-1-49-15,2 0-68 0,-6 0-145 16,8 0-156-16,-2-1-135 0,2 1-82 0,2-4 6 15,-2 3 87-15,8-2 158 0</inkml:trace>
  <inkml:trace contextRef="#ctx0" brushRef="#br4" timeOffset="68">22332 12865 40 0,'0'0'168'15,"4"-1"-7"-15,-4 1-16 0,0 0-15 16,0 1-7-16,0 0-9 0,-4 3-9 15,4-1-12-15,0 1-9 0,-4 1 0 16,4 1-5-16,0 0-11 0,0 1-17 0,0-1-16 16,0 0-10-16,0 0-8 0,0-2-3 15,4 3-3-15,-4-3-2 0,4 2-1 0,-4-3-3 16,2 2 1-16,-2-4 0 0,4 2-7 16,-1-1-4-16,1-2 2 0,0 1-22 15,-2-2-74-15,2-2-130 0,0-2-148 16,-2-1-31-16,2-1 67 0</inkml:trace>
  <inkml:trace contextRef="#ctx0" brushRef="#br4" timeOffset="69">22365 12754 246 0,'0'-3'253'0,"0"0"-52"16,0 0-56-16,0 2-52 0,0-1-38 0,0 1-21 15,0 1-14-15,0-2-9 0,4 2-5 16,-4 0-11-16,0 0-73 0,2 2-137 16,-2-2-104-16,5 1 3 0</inkml:trace>
  <inkml:trace contextRef="#ctx0" brushRef="#br4" timeOffset="70">22522 12798 7 0,'4'0'161'15,"-4"-2"4"-15,0 2 4 0,0 2 4 0,-4-1-5 16,0 2-9-16,2 0-17 0,-2 0-19 15,0 2-10-15,2 1 0 0,-2-2-2 0,2 1-7 16,-3 1-21-16,1-2-24 0,2 2-18 16,2 0-9-16,-4-1-16 0,2 1-2 15,2-1-3-15,0 2 6 0,0-3 25 16,0 2 14-16,2-1 6 0,2-1-20 0,-4 1-12 16,2-1-10-16,2-1-7 0,1 0-4 15,-3-1-5-15,4-1-7 0,2 1-27 16,-6-1-95-16,6-1-135 0,-1-1-170 0,-5-2-77 15,6-1 36-15,-2 2 131 0</inkml:trace>
  <inkml:trace contextRef="#ctx0" brushRef="#br4" timeOffset="71">22632 12791 165 0,'4'-1'206'0,"-4"1"-20"15,0 0-10-15,0 0 1 0,0 1 5 16,0 3 10-16,0 0 20 0,0-1 18 16,-4 0 5-16,4 1-33 0,0 1-49 15,0-2-53-15,0 0-35 0,0 2-19 0,0-2-13 16,0-1 0-16,4 0-4 0,-4 0-2 16,0-2-9-16,2 0-6 0,2-2-5 15,0 0-1-15,-2 1-2 0,3 0-3 0,-5-1-2 16,2 1-5-16,2-1 2 0,0 2 1 15,-2-1 9-15,-2 1 1 0,6 1 1 16,-6-1 0-16,4 3 3 0,0-1-5 16,-2 0 1-16,-2 2-4 0,5-1 5 0,-1 0 2 15,-4-2 34-15,6 2 47 0,-6-1 42 16,2-1 5-16,6-1-22 0,-2-1-30 0,-3-1-28 16,5-1-9-16,-6 2-5 0,6-2 6 15,-2 0-3-15,1-1-8 0,-3 2-10 16,2-1-7-16,-4 1-7 0,6-1-4 15,-6 2-5-15,2-1-6 0,-2 1 0 0,7 1-3 16,-7-2 2-16,6 2-2 0,-2-1-35 16,-4-3-145-16,7 3-275 0,-7 0-319 15,2-2-78-15,-2 1 138 0,6-1 273 16</inkml:trace>
  <inkml:trace contextRef="#ctx0" brushRef="#br5" timeOffset="72">20652 11397 26 0,'0'0'124'0,"0"0"13"0,4-2-67 15,-4 2-49-15,0 0-38 0,0 0 43 16,4-1 20-16,-4 1 3 0,0 0 4 15,0 0-2-15,0 0 2 0,0 1 1 0,0-1 1 16,0 2 0-16,0-2-2 0,0 0-6 16,0 1-1-16,-4 1 1 0,0-1 8 15,1 1 9-15,3 2 15 0,-8-1 21 16,2 2 14-16,4-1 9 0,-2 2-3 0,-2 0 3 16,-1 0-9-16,-1 0-19 0,2 2-28 15,0-1-24-15,0 1-17 0,-3-1-9 16,3 0-4-16,0 1-6 0,0-2-3 15,2 2-3-15,-3-1 0 0,3-2-3 0,2 1 0 16,-6 0 0-16,6-2-3 0,-2 1-1 16,2-1-3-16,2-1-14 0,-5 2-82 0,1-2-134 15,4-2-192-15,0 1-72 0,-2-2 38 16,2 0 150-16</inkml:trace>
  <inkml:trace contextRef="#ctx0" brushRef="#br5" timeOffset="73">19161 11926 42 0,'4'-1'95'15,"0"1"5"-15,-4-2 6 0,0 2-5 16,0 0 0-16,0 0-4 0,3 0 0 0,-3 0-3 16,0 0 3-16,0 0-6 0,0 0 1 15,0 0-8-15,4 0-2 0,-4 0-2 16,0 0 5-16,0 0 1 0,0 0 0 15,0 0-1-15,0 0-12 0,-4-1-20 0,4 1-16 16,0 0-14-16,-3 1-7 0,3 1-7 16,-4-1-2-16,0 2-1 0,-2 0-1 15,4 2 0-15,-2-1-2 0,-2 1 0 0,-1 1 0 16,-1 1-1-16,2 0 0 0,-4 1 3 16,3 1-3-16,-3 0 2 0,0 2-2 15,1-2 3-15,-1 1 12 0,2 1 15 16,0-3 10-16,-1 0-4 0,1 1-12 0,0-1-6 15,-1-1-5-15,1 0-3 0,6 0 1 16,-6-3-2-16,6 1 9 0,-4 1 29 16,6-3 35-16,-9 1 20 0,7-1-17 15,2-1-30-15,-4 0-22 0,2 0-17 0,-2 0-8 16,4-1-6-16,-4 1-6 0,4-2-3 16,0 0-2-16,0 0-74 0,0 0-157 0,0 0-228 15,0-2-140-15,0 1 23 16,0-1 150-16</inkml:trace>
  <inkml:trace contextRef="#ctx0" brushRef="#br5" timeOffset="74">18632 13581 135 0,'-4'0'169'15,"4"-2"-5"-15,0 0-9 0,-2 2-14 16,-2-1-22-16,4 0-16 0,0 1-11 0,0-2-12 15,0 2-7-15,0-1-4 0,-2-1-3 0,2 2 0 16,0 0 3-16,0-1-2 0,0 1 6 0,0 0 5 16,0 0 13-16,0 0 5 0,0 0 0 15,0 1-4-15,0-1-11 0,0 0-6 16,0 2 2-16,0-1 5 0,0 1 6 0,0-1-6 16,0 2 13-16,0 0 10 0,0 0 7 0,0 2-20 15,2-1-21-15,-2 2-7 0,6 2-11 16,-2-1 2-16,0 2-8 0,-2 0-7 15,6 2-14-15,-1-1-10 0,-5 1-4 0,6 1-3 16,-2-2-3-16,0 2 1 0,1 0-2 16,1 0-1-16,-2-1-2 0,0 1 0 15,0-2-2-15,1-1 0 0,1 0 0 16,-6 0 2-16,4-1 2 0,2-1-3 0,-5 1-2 16,1-2-2-16,0-2 2 0,-2 1 1 15,2-1 2-15,-2 1 1 0,-2-2 0 16,0 0-2-16,4-2-16 0,0 1-108 0,-4-1-239 15,0-1-312-15,0-1-125 0,0-2 100 16,-4 0 237-16</inkml:trace>
  <inkml:trace contextRef="#ctx0" brushRef="#br5" timeOffset="75">20341 12375 21 0,'0'-2'99'0,"0"1"6"0,0-1 5 0,0 1 2 16,0-1 13-16,0 2-1 0,0 0-4 15,0 0-17-15,0 0-22 0,-2 2-20 16,2-2-19-16,0 1-11 0,0-1-12 16,0 2-8-16,0-1 7 0,0 1 6 0,2 1 1 15,-2 1-3-15,0 1-10 0,5 1-1 16,-1-1-4-16,-4 3 0 0,6 1-3 15,-6 0-1-15,2 2 1 0,2-2-1 0,0 1-2 16,-2-1 2-16,5 1-2 0,-3 1 0 16,0-2 2-16,-2 2 1 0,2-1-1 15,0-1 0-15,-2 0-2 0,2 0-1 0,-2-2 0 16,3 1 2-16,-1 0-2 0,-4-1-3 16,2-1 3-16,2-1-3 0,-2-1 1 15,-2 1-28-15,8-2-116 0,-8-2-171 16,2-1-74-16,-2-1 51 0</inkml:trace>
  <inkml:trace contextRef="#ctx0" brushRef="#br5" timeOffset="76">20426 12330 62 0,'0'-2'77'0,"0"1"2"0,0 1 4 0,0-4 3 15,0 4-2-15,0-1-3 0,0 1-6 16,0-1-4-16,0 2 0 0,0-1-9 16,0 1-13-16,0 3-15 0,0-1-12 0,2 0 15 15,-2 1 8-15,0 2 4 0,4 0-14 16,-1 2-13-16,-3-1-6 0,4 2-5 16,0 2 0-16,-2-1-4 0,6 1 2 15,-6-1 4-15,2 2 27 0,-2 0 17 0,7-1 5 16,-7 1-20-16,2-2-17 0,-2 1-8 15,6-1-8-15,-6-1-4 0,7 2 1 0,-7-2-4 16,2-1-2-16,-2 0-1 16,6 0-2-16,-6-2-19 0,2 0-87 0,-2-2-201 15,-2 0-103-15,4 0 11 0</inkml:trace>
  <inkml:trace contextRef="#ctx0" brushRef="#br5" timeOffset="77">18682 13479 74 0,'0'0'72'0,"0"-2"-11"15,0 2-15-15,0 0-5 0,0 0-5 16,0 2-3-16,0-2-5 0,0 1-6 15,4 1-3-15,-4-1-4 0,4 0 4 16,-4 3-3-16,6-1-1 0,-6 1-1 0,2-1 1 16,6 3-2-16,-6 2 0 0,5-2-5 15,1 1-1-15,-6 2 9 0,4 2 24 16,2 1 11-16,3 0 0 0,-5-2-20 0,0 1-11 16,0 1-6-16,1-2-5 0,1 1-1 15,0 0-5-15,0 0-2 0,-6 0-1 0,7-2 5 16,-3-1-2-16,0 3-1 15,0-4 1-15,-2 1-2 0,-1 0-1 0,5-1 0 16,-6-1 0-16,2 0-1 0,0 0-2 16,-2-1 5-16,2-1-9 0,-2-1-81 0,3-1-129 15,-1-4-73-15</inkml:trace>
  <inkml:trace contextRef="#ctx0" brushRef="#br5" timeOffset="78">20209 13363 158 0,'0'0'182'0,"0"-1"11"16,2 1 10-16,-2 0 10 0,0 0 8 15,0-2 3-15,0 2-14 0,-2 0-22 0,2 0-33 16,0 2-25-16,0-2-25 0,-4 1-12 15,4 2-7-15,-2 0 8 0,-2 1-2 16,0 1-13-16,2 1-23 0,-2 1-18 16,1 1-11-16,-1 0-9 0,0 1-4 0,2-2-3 15,-6 4 0-15,6-1 2 0,-2-1-4 16,2 2 7-16,-7-2 22 0,9 1 14 0,-2 1 7 16,-4-3-11-16,6 3-11 0,-8-1-13 15,8 0-6-15,-2 0-8 0,-2-1-3 16,2 2-4-16,-3-2 3 0,1 0-3 15,2 0 2-15,-2-1-2 0,0 2-2 0,-2-3-2 16,6 1-1-16,-2-1 2 0,-2 1-3 16,-1-2 0-16,3-2 3 0,2 0 2 15,0 1-2-15,-4-3-4 0,4 1-4 16,4-3-51-16,-4 0-125 0,0 0-163 0,2-2-115 16,-2 1-52-16,5-2-26 0,-1-2 51 15,-2-1 106-15</inkml:trace>
  <inkml:trace contextRef="#ctx0" brushRef="#br5" timeOffset="79">20255 13386 63 0,'0'0'111'0,"0"1"-14"0,-2-1-8 16,2 2-4-16,0 0 9 0,0 0 4 15,0 3 4-15,-5-2-1 0,3 1-5 16,2 0-10-16,-4 1-10 0,0 1-16 0,4 1-9 16,-2 1-3-16,-2 1 3 15,0 0 4-15,2 2-3 0,-2-1-5 0,2 4-13 16,-7-2-9-16,7 0-8 0,-2-1-6 15,2 0-4-15,-6 1-3 0,8-1-4 0,-2-2 0 16,-2 0-3-16,1 0 0 0,3-3-3 16,-4 1 2-16,0-1-1 0,4 0-13 15,0-3-51-15,0 0-89 0,4-2-130 16,0-1-88-16,-4-1 10 0</inkml:trace>
  <inkml:trace contextRef="#ctx0" brushRef="#br5" timeOffset="80">20410 13387 11 0,'0'0'87'0,"0"0"4"0,0 0-7 16,0 2 4-16,0-1 4 0,0 0 7 15,0 3 11-15,0-1 3 0,0 0 5 16,-4 1 1-16,-1 0 9 0,5 3 5 16,0-3 1-16,-2 3 9 0,2 1-6 0,-4 0-11 15,2-1-21-15,2 2-21 0,-4-2-23 16,0 4-17-16,2 0-12 0,2-1 1 15,-4 1 12-15,0 1 9 0,2 0-4 0,-3-2-13 16,3 1-14-16,-2-1-9 0,0 1-11 16,4-2-6-16,-2-2 0 0,2 0-1 15,-4 1 0-15,2-2-5 0,2-2-8 16,0 3-61-16,-4-3-87 0,4-1-94 0,0 0-64 16,0-2-70-16,0-1-40 0,0-1 34 15,4-2 107-15</inkml:trace>
  <inkml:trace contextRef="#ctx0" brushRef="#br5" timeOffset="81">21452 12337 12 0,'0'-3'147'16,"0"2"5"-16,0-1 0 0,0 1 3 0,-3 1-16 15,3 1-16-15,0-1-26 0,0 2-15 16,0-1-17-16,-4 1-10 0,0-1-1 16,4 2 0-16,0-2-2 0,-2 3-6 15,-2 0 0-15,2-1 1 0,2 2 4 0,-8-2-3 16,8 3-3-16,-2-2-2 0,-3 1 0 15,3 0 4-15,-2 2 21 0,0 0 34 0,2-1 30 16,-4 2 2-16,2 0-12 0,0 2-24 16,2-1-26-16,-7 0-22 0,7 0-17 15,-2 1-12-15,2-1-6 0,-6 2-6 16,6-3-2-16,-2 2-4 0,1-1-2 0,-1-2 2 16,0 2-3-16,2-1 0 0,2-1-1 15,-4-1-4-15,0 0 3 0,4-1-3 16,0-1 1-16,0-1-1 0,0 0-24 0,0-1-104 15,4-1-134-15,0-1-133 0,-2-1-81 16,2-3-21-16,0 2 67 0,3-3 125 16</inkml:trace>
  <inkml:trace contextRef="#ctx0" brushRef="#br5" timeOffset="82">21532 12375 21 0,'0'-2'114'0,"0"1"-4"16,4-1-3-16,-4 2-5 0,0-1-7 15,0 1-11-15,0 0-10 0,0 0-11 16,0 1-7-16,0 1-2 0,0-1-4 16,-4 2-1-16,4 0-7 0,-4 2-5 0,2-1-8 15,2 2 8-15,-4 0 8 0,2 0 1 16,-7 3-8-16,9-1-12 0,-2 1-8 0,-6 0-3 15,6-2 4-15,-2 2 9 0,2-3 5 16,-2 2-6-16,0 1-10 0,2-3-7 16,-3 1 0-16,3-1-3 0,2 0-3 15,-4 2-5-15,0-4 1 0,4 2 0 0,-2-1-2 16,2 1 1-16,0-2 0 0,0-1-2 16,0 2 3-16,-4-3-1 0,4 2-1 15,0-1-2-15,0-2-8 0,0 1-36 0,4-1-68 16,-4-1-99-16,0-1-109 0,2-1-30 15,-2 1 46-15</inkml:trace>
  <inkml:trace contextRef="#ctx0" brushRef="#br5" timeOffset="83">21623 12390 56 0,'0'0'83'0,"0"0"-14"0,0 0-9 16,0 0-3-16,0 0 5 0,0 1-2 15,0 2-2-15,0-1 0 0,0 0 5 16,0 3 5-16,-4 0-2 0,0 1-5 0,4 0-9 15,0 0-4-15,-2 1 0 0,-2 1 4 16,0-1 5-16,4 2-2 0,-7 0-6 16,7-2-6-16,-2 1-13 0,-2 1-7 15,0 0-9-15,2 0-6 0,-2 0-3 0,2 2-3 16,2-2 3-16,-9 0 0 0,9 0-2 16,-2 0-5-16,2-2 0 0,-4 2-1 0,2-3 3 15,2 2 0-15,0-2-1 0,-4-1 1 16,0 0-2-16,4 1 1 0,0-3-3 15,0 1 3-15,0 0-1 0,0-1-18 16,0-2-80-16,0 1-170 0,4-4-101 0,-4 1 4 16</inkml:trace>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24T01:10:45.321"/>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00B0F0"/>
    </inkml:brush>
    <inkml:brush xml:id="br4">
      <inkml:brushProperty name="width" value="0.05292" units="cm"/>
      <inkml:brushProperty name="height" value="0.05292" units="cm"/>
      <inkml:brushProperty name="color" value="#FFC000"/>
    </inkml:brush>
    <inkml:brush xml:id="br5">
      <inkml:brushProperty name="width" value="0.05292" units="cm"/>
      <inkml:brushProperty name="height" value="0.05292" units="cm"/>
      <inkml:brushProperty name="color" value="#7030A0"/>
    </inkml:brush>
  </inkml:definitions>
  <inkml:trace contextRef="#ctx0" brushRef="#br0">18930 12455 55 0,'-9'2'170'0,"7"0"-1"0,-4-2-10 16,-2 1-17-16,6 1-21 0,-6-2-9 0,1 1-1 15,5-1 12-15,-2 0 5 0,0 0 5 16,2 0 0-16,-4 0-2 0,2 0 1 16,-1-1 2-16,3 1 3 0,-2-2-3 15,2 1-4-15,-2-1-3 0,0 0-5 0,4 1-10 16,-2 0-22-16,2-1-24 0,0 1-24 16,-4 1-20-16,4-2-9 0,0 1-6 15,4-1-2-15,-4-1-4 0,2 0 1 16,-2 0 3-16,8 0-3 0,-2-1-2 0,-4-1 0 15,7 2 0-15,-1-3-4 0,0 2 1 16,1-2 1-16,1-1 7 0,4 0-2 16,-1 0 3-16,1-1 1 0,3-1-1 0,-5 0-1 15,3 0-5-15,1 1 0 0,1 0 0 16,-1 2 0-16,-3-2 3 0,3 1-1 0,5 0 0 16,-1 2-4-16,-3-1 1 0,2 1 4 15,1 1-1-15,1 1 1 0,-2-2 2 16,5 2-2-16,-5 2-2 0,2-2-1 15,-1 1 1-15,3 0 0 0,-2 2-1 16,-3 0-1-16,7 0 1 0,-6 0 1 0,6 2-1 16,-7 0 0-16,-1-1 6 0,3 1-2 15,1 1-3-15,-4 0-4 0,-5 1 0 16,5 1 3-16,-1-1-2 0,-1 1 2 0,-5 1 2 16,2 0 16-16,-1 1 18 0,-1-1 19 15,-4 3 0-15,0 0 1 0,1 0-4 16,1 2-6-16,-8 1-8 0,2 0-6 0,-2 0-4 15,0 1 6-15,-2 1-4 0,2-2 3 16,-8 1-4-16,1 1 0 0,-3 1 0 16,4-2-3-16,-5 1-4 0,3-1-4 15,-6 0-2-15,1 1-4 0,-3 1 1 0,-5-1-3 16,5-3-1-16,-7 3-2 0,-4-2 0 16,0-1 2-16,0 1 0 0,-4-2-3 15,4-1-2-15,-6 0 0 0,6-1 11 16,-6-1 8-16,4-1 7 0,-2 0-3 0,2-3-2 15,-2 2-8-15,2-3-6 0,-2 0-3 16,3 0-5-16,1-2 0 0,-4 0-3 0,4 0-3 16,0-2 0-16,2 0 3 0,-2 0 0 15,2-1 2-15,3-2 1 0,-1 1-2 16,2-4-1-16,1 2-1 0,3-1-1 16,1-2-1-16,3 0-8 0,-1-2 0 0,5 0 4 15,1 0 7-15,0-1-7 0,0-2 1 16,6 2-11-16,2 0-29 0,-5-2-53 15,5 1-89-15,0 3-144 0,0-1-144 0,5 4-92 16,-5-2-15-16,2 1 7 0,-2 2 79 16,4-1 120-16</inkml:trace>
  <inkml:trace contextRef="#ctx0" brushRef="#br0" timeOffset="1">18723 12544 65 0,'0'0'96'0,"0"0"-18"0,2 2-18 0,-2-2-20 15,0 1-7-15,4 0 10 0,-4 1 21 16,2 0 22-16,-2 1 11 0,0-2 5 16,4 4 1-16,0-1 0 0,-4 1-4 15,0 1-1-15,0 1 2 0,3 1-3 0,-3-1-6 16,0 2-14-16,0 2-17 0,4 1-15 15,-4-1-14-15,4 3-10 0,-4 0-5 16,0 2-3-16,0 1-3 0,2 1-2 0,2 3 19 16,-2 1 17-16,-2 2 17 0,8-2 2 15,-8 4 1-15,7 0-6 0,-5 1-10 16,2 1-5-16,0-1-4 0,2 0-2 0,-4 1-8 16,6 1-6-16,-6-2 4 0,7 0 24 15,-3 1 14-15,-4 0 7 0,6-4-22 16,-6 1-13-16,5 1-2 0,1-1-12 15,-6-1-6-15,2 2-13 0,0-2 0 0,2-1-1 16,-4 2-2-16,7-4-1 0,-7-2 0 16,2 1 4-16,-2-2-2 0,6-3-1 15,-8-1-4-15,2 2-9 0,5-3-22 0,-7-1-57 16,4 0-74-16,0 0-62 0,-4-3-27 16,0 0-15-16,2-3-11 0,-2-2 0 15,0 1 7-15,0-3 24 0,-2-1 22 16,2 1 37-16</inkml:trace>
  <inkml:trace contextRef="#ctx0" brushRef="#br0" timeOffset="2">18892 13569 15 0,'0'1'67'0,"3"-1"-1"16,-3 2 2-16,0-1 4 0,4 1 12 16,0 0 11-16,-2 0 7 0,2 3-11 0,0-2-11 15,2 1-2-15,-4 1 7 0,7-1 3 16,-3 1 2-16,4-1 4 0,-4 1 11 15,5-3 7-15,-1 3 2 0,2-2 0 16,1 2-1-16,1-1-3 0,3-3-15 0,4 3 16 16,-5-1 23-16,3-2 18 0,5-1-23 15,-5 0-38-15,6 0-11 0,-6-1 10 0,7-2 13 16,1-1 6-16,0 0-18 0,-4 0-23 16,8-2-21-16,-4-2-13 0,-5-1-8 15,5 0-4-15,0-1-7 0,0-1 4 16,-4-1-9-16,0 0 0 0,3 2-10 0,-3-2-2 15,2-2-2-15,-2 2 0 0,-1 2 7 16,-5-2 2-16,8 1-1 0,-9 1-3 16,1 0-1-16,-5 0 2 0,5-1 2 15,-3 3 0-15,-1-3 1 0,1 1-3 0,-1 1 0 16,1-2-2-16,-6 1 0 0,3-1-2 16,3 1 2-16,-4-1 0 0,-1 1-2 15,1-1 0-15,0 1-4 0,-3-2 6 16,3 0 0-16,-4 0-12 0,4 1-50 0,-5-2-102 15,-3-1-136-15,6 1-105 0,-8-2-53 16,2 0-16-16,-2-3-26 0,0 0 48 16,0 0 101-16</inkml:trace>
  <inkml:trace contextRef="#ctx0" brushRef="#br0" timeOffset="3">19765 12469 100 0,'0'-3'134'0,"-2"2"-6"0,2-1-16 16,0 1-26-16,0 1-19 0,0 0-4 0,-4 0 8 15,4 1 15-15,-2 2 11 0,2 2 2 16,0-3-5-16,0 3-5 0,-5 0 3 0,5 1 4 15,-4 0-7-15,4 0-14 0,0 0-16 16,0 1-17-16,0 2-7 0,0 0-10 16,0 0-7-16,0 2-4 0,0 1-4 15,0 0 0-15,0 3-2 0,4-2-1 0,-4 2 16 16,5 0 17-16,-5 2 14 0,6 1-8 16,-6 0-7-16,2 1-6 0,2 1-8 15,0-1-10-15,2 2 1 0,-4 0 0 16,7 0 1-16,-7 0-6 0,4 2 1 0,-2-2-2 15,2 0 2-15,-2 0 27 0,3-2 24 16,-1 2 21-16,2-1-9 0,-6-2-12 16,4 0-11-16,3 0-7 0,-7-2 6 0,6 1 6 15,-2-1 9-15,-4-1-1 0,6 0-7 16,-1 0-3-16,-5-1-4 0,2-3-6 16,0 2-11-16,-2-1-9 0,4-3-7 15,-6 0-7-15,8 0-1 0,-8-2-2 0,3-1-1 16,-3 0-2-16,4-2-1 0,0 0-3 15,-4-3-77-15,0-2-168 0,0-1-201 16,0-2-170-16,0-1-32 0,0-1 81 16,-8 0 170-16</inkml:trace>
  <inkml:trace contextRef="#ctx0" brushRef="#br0" timeOffset="4">19773 12790 91 0,'0'0'139'16,"-4"0"5"-16,4 0-4 0,0 1-15 15,-4-1-33-15,4 0-32 0,0-1-30 16,0 1-11-16,0-3-5 0,0 0-1 0,0 0-1 15,4-1-2-15,0-2-3 0,-4 0 0 16,6-2-5-16,-4-2 3 0,7-1-1 0,-1-2-1 16,2-4 1-16,5-1-4 0,-3-1 9 15,13-2 6-15,-2-6 7 0,3-2-3 16,1-4 4-16,6 0-7 0,-4-3-6 16,4 3-6-16,-2 0 0 0,-2 3 1 0,2 0-5 15,-2 3-5-15,2 0 2 0,-4 3-2 16,2 0 6-16,-2 3-2 0,4 3 1 15,-4 0-1-15,6 2 1 0,-4 0-1 16,4 5 2-16,2-1 1 0,0 3 5 0,-2 0 1 16,9 3 0-16,-7 0 12 0,6 1 12 15,-2 1 29-15,3-1 41 0,1 1 54 0,-1-2 55 16,1 1 26-16,4-1-2 0,-3-1-34 16,3-2-48-16,3-2-46 0,4 1-13 15,-3-5 9-15,3 0 18 0,-4-3-9 16,8-3-24-16,-5-3-26 0,-1-2-25 0,0-1-6 15,-3-2-10-15,-5-2-3 0,-1 1-7 16,1-2-2-16,-9 1-2 0,2 1 9 16,-4 2 8-16,-2 2 3 0,-4 1-7 15,0 1-6-15,-4 3-8 0,-7-1-3 0,5 4-3 16,-5 2 4-16,-3 1 0 0,1 2 6 16,-6 0 4-16,3 2 1 0,-1 0-2 15,-4 2-6-15,1 0-3 0,1 0-4 16,-6 2 0-16,2-1-4 0,0 2-1 0,-2 0-32 15,2 0-181-15,-4 2-258 0,-4-1-287 16,2 1-14-16,-6 1 141 0,6 0 250 16</inkml:trace>
  <inkml:trace contextRef="#ctx0" brushRef="#br0" timeOffset="5">19841 13014 21 0,'4'-8'19'0,"1"2"-3"16,-5-3-3-16,2-1 1 0,6-1 0 0,-2-1 3 16,0-3 2-16,5 0 4 0,-1-1 6 15,2-2 3-15,5-2 8 0,4 1 4 16,-3-1-5-16,7-2-8 0,-6 0-6 16,7 0-4-16,1 1-4 0,4-1-4 0,-2 1-4 15,2 1-1-15,-2 1-4 0,2 1-1 16,-2 1-3-16,-2-1 0 0,6 3 0 15,-2 0-1-15,2 2 1 0,0 1 0 0,0 0 0 16,0 3 4-16,9-2 1 0,-7 4 3 16,2-1-5-16,0 2 0 0,0 2-5 15,-1 1 1-15,1-2 0 0,-4 2 37 16,8-1 33-16,-6-1 34 0,7-1 3 0,1 0 8 16,-8-1-2-16,13-2-3 0,-5-2-10 15,7-2-2-15,-1-2-1 0,3-3-8 0,-2 0-21 16,-5-2-24-16,-1 1-18 0,3-1-8 15,-3-1-5-15,-5 0-7 0,0 0 1 16,2 0-3-16,-3 0 0 0,-3-2-3 16,-2 1-1-16,2-2 2 0,-2 2-1 0,0-3-1 15,-6 3 0-15,0 1 2 0,0-1 1 16,-4-1-1-16,3 0 33 0,-3 2 42 16,-2 1 49-16,-3 0 22 0,3 1 0 15,-4 1-18-15,-3 2-35 0,3 5-31 0,-9-3-25 16,2 3-18-16,1 3-13 0,-5-1-10 15,4 1-6-15,-6 2-10 0,2 2-88 16,-1-1-147-16,-5 2-202 0,2 0-117 16,-4-1 26-16,2-1 137 0</inkml:trace>
  <inkml:trace contextRef="#ctx0" brushRef="#br0" timeOffset="6">22409 10495 35 0,'-7'0'130'0,"3"0"13"16,2-3 11-16,-6 2-75 0,8-1-57 16,-2 0-43-16,-2 1 42 0,2 0 27 15,-2-2 15-15,-1 1 12 0,5 1 8 0,-2-1 7 16,2 2 1-16,-6-1 5 0,6-1 4 15,0 2 7-15,-4 0 1 0,0-1-2 16,4 1-23-16,0 0-26 0,-2 0-24 16,2 0-15-16,0 0-7 0,0 0-4 0,0 0-4 15,0 1-3-15,2 1 2 0,2-1 4 16,0 1 1-16,2-1 4 0,1 1 5 16,3 1 20-16,-4-1 24 0,0 2 26 0,9-3 6 15,-5 4-2-15,2-2-9 0,1 0 4 16,1-1 7-16,-1 3 1 0,7-2-13 15,-3 3-18-15,4-1-18 0,-3-1-11 0,9 1-10 16,-2 1-7-16,2-1-2 0,-2 0 15 16,1 3 33-16,5-3 28 0,-4 3 9 15,-4 1-16-15,4 0-14 0,0-1-22 16,-4 2-15-16,-1 1-10 0,-1-1 5 0,0 0-8 16,-5 3 8-16,1-1-2 0,-5 0 10 15,3 1 7-15,-3-1 11 0,-2 0 12 16,-3 0 1-16,3 2 1 0,-4-1-7 0,2-1-6 15,-8 2-4-15,0-1-11 0,0 1-8 16,-4-1-5-16,0 2-5 0,-4 0-6 16,-3-1-4-16,-3-1-4 0,2 2 0 15,-5-3-2-15,-4 0-2 0,1-1 18 0,1-1-2 16,-6-2-5-16,3-2-22 0,-5-2 3 16,0 0-1-16,-2-2 0 0,-2 0-2 0,2-2 4 15,-2-2 4-15,2-2 0 0,-4 1-3 16,2-2 2-16,2-1-2 0,-6 0 2 15,6-3-2-15,-2 2-11 0,2-2 4 16,-2 0 1-16,6-2 10 0,-2 1-2 0,0-1 1 16,3-1-3-16,1 1 3 0,0-2 0 15,0 1 2-15,7-2 2 0,-5 1-6 16,7 0-2-16,-3-1-7 0,7 1 4 0,2-1 3 16,-3-1-3-16,5 2 3 0,-2-3-2 15,6 3 3-15,2 0-9 0,0-2-30 16,0 3-41-16,0-2-36 0,0 1-29 0,2-1-48 15,6 2-85-15,-8 3-96 0,6 0-66 16,-4 0-23-16,7 0-5 0,-3 1-17 16,0 3 53-16,0 0 98 0</inkml:trace>
  <inkml:trace contextRef="#ctx0" brushRef="#br0" timeOffset="7">22206 10505 28 0,'0'0'70'0,"0"0"1"0,0 2-5 16,0 1-7-16,0 0-2 0,0 2-3 16,0 1-4-16,0 0 3 0,0 1-7 0,0 0 2 15,-4 3 3-15,2 0 1 0,2 2 4 16,-4 0 2-16,0 0 0 0,2 0-1 16,-3 2-3-16,-1-1 0 0,2 2 2 0,-2 0 10 15,0 2 1-15,-1-1-2 0,-1 2-2 16,-2 2-1-16,4-1-11 0,-5 1-11 15,3 2-13-15,-2 1-7 0,3 1-10 0,-3 3-1 16,0 0-1-16,4-2 1 0,-5 3-5 16,5 0 0-16,-2-1-3 0,2 0-2 15,-5 0 1-15,9 0-4 0,-8-3 9 16,4 0 16-16,-3 1 25 0,3-1 30 0,-4 0 22 16,4-1 14-16,-1 1-6 0,1-2-18 15,-4 2-22-15,4-1-17 0,-5 1-10 0,5-2-6 16,-4 1-8-16,0 1-7 0,3 1-4 15,-3 2-1-15,0-2-3 0,3 3-2 16,-7-1-1-16,8 0-2 0,-5 0-4 16,1 0 3-16,4-2-3 0,-4 1 4 0,-1-2-3 15,9-2 0-15,-8-1-2 0,4 0 3 16,-1-3 0-16,-1 2 2 0,2-2 0 16,0-2-3-16,0-1 0 0,1 0-4 15,-1-1 4-15,0 1 1 0,2-2 0 0,-2-1 0 16,2 2-3-16,-3-2-3 0,3-1 0 15,-2 2 1-15,0-1 3 0,2 0 1 16,-3-2-2-16,3 0 1 0,2 1-3 0,-4 0 1 16,2-4 1-16,0 1 1 0,2-1-3 15,-2 1 1-15,2-4-1 0,2 2 4 16,-5-1-1-16,1-1 1 0,4 0 0 16,0 0 0-16,-2-1-2 0,2-2-3 0,-4 2 2 15,4 0 2-15,-4 0 3 0,4 0-1 16,0 0 0-16,0 0-2 0,-2 0 1 15,2 0-2-15,0 0 0 0,0 0 1 0,-4 0-1 16,4-1 2-16,-2-1-2 0,2 2 3 16,0-1-2-16,0-1-1 0,0 1-1 15,0-1-2-15,0-1 0 0,0 2-2 16,-4-2 2-16,4 1-1 0,0 0 3 0,0-1-1 16,0 2-18-16,0-2-56 0,0 2-76 15,0-2-59-15,0 0-25 0,0 0-6 16,0 0 0-16,4-2 10 0,-4 0 15 15,0 1 20-15,2 0 13 0,-2-1 14 0,4 1 9 16</inkml:trace>
  <inkml:trace contextRef="#ctx0" brushRef="#br0" timeOffset="8">21712 12177 36 0,'0'0'89'0,"0"-2"0"15,0 2 1-15,4-2-3 0,-4 2-5 16,0 0-9-16,0 0-7 0,0-1-11 16,0 1-9-16,0 0-15 0,0 0-2 0,0 0 3 15,0 0 10-15,0 0 5 0,0 1 1 16,0-1-4-16,0 2-9 0,0 0-6 16,0-2 3-16,0 1 5 0,0-1 2 0,0 2-4 15,0-1-3-15,0 1-6 0,0-1-4 16,0 2 1-16,0-1 15 0,0 0 19 15,0 2 15-15,0 0 2 0,0 1-12 0,2-1-13 16,-2 1 3-16,0-1 5 0,4 2-1 16,0-1-13-16,-4 1-11 0,0 0 11 15,7 0 10-15,-7 1 4 0,2 1-14 16,2-1 35-16,0 2 31 0,2 0 20 0,-4 0-34 16,2 1-32-16,3 1-18 0,-1 0-15 15,2-1-5-15,-6 1-9 0,6 1-5 16,1-2-3-16,1 4-1 0,0-2 1 15,5 0-4-15,-7 0 4 0,9 0-2 0,-3 0 1 16,7-1-3-16,-5 2-2 0,3-1 7 16,6-2 0-16,-3 1 0 0,1-2-8 0,0 0 3 15,4 0 0-15,0-3 32 0,4-2 47 16,-4 1 44-16,6-4-2 0,-6-1-30 16,6-1-33-16,-4-2-22 0,2-3-16 15,-5 0-11-15,3-3-8 0,-2 0-1 0,0-3-2 16,0 0-2-16,0-2 0 0,0-1-3 15,-5-1-13-15,1-1-25 0,-2-1-66 0,-5 2-130 16,1 1-160-16,-3-2-140 0,-1 2-95 16,-1-1 32-16,-1-1 115 0,3 4 184 15</inkml:trace>
  <inkml:trace contextRef="#ctx0" brushRef="#br0" timeOffset="9">23023 10821 84 0,'0'-2'137'15,"0"-1"-10"-15,2 3-11 0,-4 0-13 16,2 0-12-16,0 2-7 0,-5-1-15 0,3 4-10 16,-2-1-12-16,0 2-10 0,2 2 2 15,-4 1 4-15,2 2 9 0,0 3 6 16,-3 1 5-16,3 5 9 0,-2 1 4 0,0 2-2 15,0 2-3-15,-1 0-8 0,-1 4-1 16,0 1-3-16,0 1-5 0,-3 4-9 16,3 1-11-16,-2 0-8 0,-1 3-10 0,-3 1-4 15,1 2-4-15,1 2-2 0,2-1 2 16,-5-1-3-16,3 0 3 0,2-1-3 16,-1-3 3-16,1-1-4 0,-1-3-1 0,5-2-1 15,0-3-1-15,0 2-1 0,0-1 5 16,-5-2-3-16,5 1 21 0,-2-1 32 15,2 1 29-15,-1-2-3 0,1 0-16 0,-4 0-21 16,4-1-11-16,-3 0-10 0,-1 0-6 16,4-1-5-16,4-1-2 0,-6-1-3 15,1 1-4-15,5 0 0 0,-6-2 1 16,6-1 2-16,-4-1-3 0,2-2 1 0,0 0 1 16,1-2-4-16,-1 1 1 0,0-3 0 15,2 0 0-15,-2-2 0 0,4-2 6 16,-2 1 14-16,2-2-3 0,0-1 2 15,-4-2-13-15,4-3 10 0,0-1-9 0,0 0-52 16,0-2-110-16,0-2-150 0,4 0-146 16,-4-3-86-16,0 1 31 0,0-1 120 0</inkml:trace>
  <inkml:trace contextRef="#ctx0" brushRef="#br0" timeOffset="10">21131 12375 97 0,'0'-5'249'0,"0"2"-41"16,0-1-40-16,0-1-36 0,0-1-30 0,0 2-23 16,0-3-7-16,0 2 5 0,4-1-77 15,0-1-36-15,-4 2-20 0,2-1 77 16,7-1 48-16,-7 2 35 0,4-3 20 0,2 2-5 15,1-1-18-15,-1 1-33 0,2-1-26 16,-4 3-19-16,5 0-8 0,-3 1 3 16,6 1 21-16,-1 1 17 0,1 2 23 0,3 2 4 15,-5 3 24-15,5 2 12 0,-1 2-2 16,1 2-16-16,4 5-27 0,-1 1-18 16,-3 3 16-16,3 1 29 0,-3 2 29 0,-1 0-1 15,1 2-10-15,-5 1-16 0,5 0-24 16,-3 1-23-16,3 1-18 0,-5 0-7 15,3 3 11-15,1 0 10 0,-3-1 3 0,1 2-17 16,3-1-10-16,-1-1-7 0,-3-2-4 16,3-1-7-16,-1-1-4 0,1-2 21 15,-3 0 14-15,3-3 8 0,-1-1-21 16,-5-1-4-16,2-2 8 0,1-2 20 0,-3-1 6 16,5 0-15-16,-5 0-15 0,-2-3-28 15,7-2 4-15,-5 1 0 0,2 0 14 16,-1-4-16-16,1-1-53 0,-1 0-74 15,5-3-84-15,-1 0-112 0,-5 0-141 0,0-1-119 16,7-1-38-16,-5-2-2 0,1 1 80 16,1-2 123-16</inkml:trace>
  <inkml:trace contextRef="#ctx0" brushRef="#br0" timeOffset="11">22404 13375 70 0,'0'-2'197'0,"0"1"18"15,0 0 10-15,0 1 6 0,0-2 13 16,0 2 5-16,0 0 1 0,0-1-19 0,0 1-34 16,0 0-45-16,5 0-25 0,-5 1 5 15,0-1 22-15,0 3 6 0,0 0-17 16,0 2-26-16,-5-1-22 0,5 2-19 15,0 2-15-15,0-1-5 0,0 4-8 0,0-1-13 16,0 2-9-16,0 0-8 0,0 0-6 16,0 0-3-16,5 0 0 0,-1 0-1 15,-4-1-2-15,2 1-3 0,2-3-2 16,0 1 1-16,-2-1-2 0,2-1 0 0,-2-1 2 16,7-1 3-16,-7 0-1 0,2-3-6 15,2 0-9-15,0-3-35 0,-2-1-100 0,3-3-190 16,-3 0-183-16,-2-2-130 0,6-3-12 15,-8-1 88-15,2-4 156 0</inkml:trace>
  <inkml:trace contextRef="#ctx0" brushRef="#br0" timeOffset="12">22469 13168 133 0,'-3'-9'267'0,"3"2"39"16,0-1 61-16,0 1 86 0,-4-1 53 0,0 2-14 16,4 0-69-16,-2 2-81 0,2-1-73 15,-4 2-76-15,4-1-62 0,0 1-44 16,-4 0-27-16,4 1-20 0,0-1-12 16,0 2-12-16,0-1-11 0,0 1-4 0,0-1-3 15,0-1-7-15,0 2-73 0,0-1-146 16,0 1-267-16,4 1-245 0,-4 0-127 15,0 0 111-15,-4 0 218 0,4 1 210 0</inkml:trace>
  <inkml:trace contextRef="#ctx0" brushRef="#br1" timeOffset="13">18895 11656 21 0,'0'-3'112'16,"0"0"-71"-16,0 0-48 0,0 0-31 16,0 2 54-16,0-2 35 0,0 1 21 15,0 1 17-15,0-2 4 0,0 3 4 0,0-4-1 16,0 4 0-16,0-1-3 0,0 0 2 16,0 1-7-16,0-2-11 0,-3 2-18 15,3 0-13-15,0 0-15 0,0 0-9 16,0 0-10-16,0 0-7 0,0 0 1 0,0 2-4 15,0-1 11-15,3 0 20 0,-3 3 18 16,0 0 4-16,0 2-12 0,4 0-8 0,0 0-1 16,-4 2 7-16,2-1 11 0,2 1 3 15,0-1 0-15,-2 2-10 0,2 0-11 16,-2 0-5-16,3 1-7 0,-1 1-3 16,-2 0-7-16,2 1 2 0,-2-2-5 0,6 2 7 15,-6 0 3-15,7 2 4 0,-7-3-3 16,2 2-4-16,2-1-5 0,0 1-2 15,-2 1 1-15,2-1 0 0,1 1-1 16,-1-1-3-16,2 1 0 0,-2-1 2 0,5 0 0 16,-9 3 1-16,8-1-4 0,-4-2 5 15,3 4 29-15,-3-3 38 0,4 2 34 16,-4 0 5-16,0-1-15 0,1 3-18 16,1-1-16-16,0-1-9 0,0 0-8 0,-1 2-7 15,-1-1-7-15,0 1-8 0,4 0-9 16,-3 2-4-16,1-2-4 0,0 1-3 15,0-1 2-15,-1 2-4 0,3-1-1 0,-8 0 15 16,8 1 20-16,-3-1 12 0,1 3 4 16,-2-3-13-16,0 1-11 0,0-1-17 15,3 1-4-15,-3-2-3 0,-4 0-1 16,6 1 4-16,1-2-5 0,-1 1 0 0,-6-2 5 16,6 1 12-16,-2-1 4 0,1 2-9 15,-1-3-8-15,0 3 3 0,2-1 4 16,-6 1 9-16,4 0-2 0,3 0 2 15,-7 0-7-15,6 1-3 0,-2-1-1 0,-4 0-1 16,7 0-2-16,-7 0-8 0,4-2-1 16,2 2-3-16,-6 1 2 0,2-3-1 0,3 1 2 15,-3-1-3-15,-2-1 2 0,6 2-2 16,-6-3 2-16,2 2-1 0,-2-1 2 16,7 0 0-16,-9 0 0 0,2-2-1 15,4 2-4-15,-6 0 4 0,8 0 0 0,-6 0-2 16,-2 0 2-16,8 0-6 0,-8 0 4 15,7 2-2-15,-7-2 4 0,2-1-2 16,-2 2 2-16,8 0 0 0,-8-1-1 16,2 0-2-16,-2 0-1 0,4 0 2 0,-2 0 2 15,-2 2 2-15,4-2-2 0,1 0 1 16,-5-1-6-16,2 2 3 0,-2-3 0 16,4 1 4-16,0-1-2 0,-4 1 3 15,2-1-3-15,2 1-3 0,-2 0 0 0,-2 0-1 16,4 1 4-16,0 2-1 0,-2-2 0 0,3 1 2 15,-5 1-2-15,2-2 1 0,2 1-9 16,0 1 0-16,-4-2 14 0,2-1 7 16,-2 2 20-16,0-3 10 0,4 1 13 15,-2-3-1-15,-2 3-15 0,4-2-13 16,0 0-11-16,-4-3-5 0,3 3-2 0,-3-1-5 16,4-2-1-16,0 1 3 0,-4-1 0 15,2 0 0-15,2 0 0 0,-4-1 2 16,0-1-4-16,2 1-3 0,-2-4 4 0,0 2 14 15,0-1 21-15,4 1 15 0,-4-3 5 16,4 0-10-16,-4-2-15 0,-4 1-19 16,4-2-14-16,-4-2-8 0,4-1-9 0,0-1-47 15,-2-2-88-15,2-3-111 0,-4 0-159 16,2-2-136-16,2 0-106 0,-4 0-27 16,0-1 69-16,1 0 129 0,3 1 175 15</inkml:trace>
  <inkml:trace contextRef="#ctx0" brushRef="#br1" timeOffset="14">19736 14305 98 0,'0'-3'114'0,"2"2"7"16,-2-1 6-16,0-1 5 0,0 2-1 0,0-1 0 16,0 0-3-16,0 1 3 0,0 1 11 15,0-1 14-15,0-1 14 0,0 2 18 16,0-3 9-16,0 3 4 0,0-1-9 15,4-1-10-15,-4 2-9 0,0 0-10 0,0 0-13 16,0 2-22-16,0-1-26 0,0 4-24 16,0-3-22-16,-4 3-17 0,4 1-12 15,0 0-11-15,0 2-4 0,0-1-4 16,0 1-1-16,0-1-1 0,0 4-4 0,0-2 0 16,4-1-2-16,0 3 3 0,-4-2-3 15,0 0 0-15,2 0 0 0,2 0 0 16,1 0 0-16,1-1 1 0,-6-2 0 0,2-1 2 15,6 2 0-15,-6-1 1 0,4-2-1 16,-2-1-1-16,3 0 1 0,-3 0-2 0,-2-1 0 16,6-2-2-16,-2 0-24 15,-2 0-66-15,3-3-159 0,-5 1-184 0,-2-1-149 16,4-1-67-16,-4-1 42 0,0-1 113 16,0 0 168-16</inkml:trace>
  <inkml:trace contextRef="#ctx0" brushRef="#br1" timeOffset="15">19694 14065 7 0,'0'-1'179'0,"0"-1"11"0,0 2-6 0,-2 0-18 16,2 0-15-16,0 0 4 0,0 0 17 16,0 0 32-16,0 3 26 0,0-3 18 15,2 1-5-15,-2-1-13 0,0 2-31 16,0 0-42-16,0-2-44 0,0 0-36 0,0 1-28 16,5-1-18-16,-5 0-14 0,0 0-9 15,0 0-11-15,0 0-96 0,0 0-190 16,-5 0-255-16,5 0-142 0,0 0 45 0,-2 0 178 15,-2 2 181-15</inkml:trace>
  <inkml:trace contextRef="#ctx0" brushRef="#br1" timeOffset="16">22733 10087 58 0,'-4'0'87'16,"0"0"-3"-16,4 0-5 0,0 0-5 0,0 0-2 15,-2 0-82-15,2 0-48 0,0 0-34 16,0 0 58-16,0 0 45 0,0 0 33 16,0 0 25-16,-4 0 7 0,4 0-1 0,0 0-2 15,0 0-9-15,0 0-9 0,0 0-12 16,0 2-8-16,0-2 2 0,0 3 2 16,-4-2 1-16,4 2-8 0,-3 0 1 15,3 2 4-15,0-1 9 0,-4 0-1 0,2 4-1 16,2-2-8-16,-8 2-5 0,8-1-10 15,-2 1-8-15,2-1-3 0,-4 4-5 0,2-2 0 16,2 1-6-16,-4 2 2 0,-1-1-1 16,5 2 5-16,-2 1-1 0,-2 1 0 15,0 1-3-15,2 1 0 0,-2 0-1 16,2 1 4-16,2 2-1 0,-4 0 0 0,0-1 0 16,4 1-1-16,-2 1-1 0,-3 0 1 15,3-2-1-15,2 1 1 0,-4-1-2 16,0 2 3-16,2-1-3 0,2 1 1 15,-4-2-2-15,2 1-1 0,2-1 2 0,-8 0 0 16,8 3 3-16,-3-3 1 0,-1 1-4 16,0-1 1-16,2 2-1 0,-2 0 0 15,2 0 0-15,-2 0 0 0,0 0 2 16,2 0-2-16,-3 2 0 0,3-1 2 0,-2 1 1 16,0-1 0-16,2-1-1 0,-2 0 1 15,2 0-1-15,-2 0-1 0,0-1-1 0,2-1 0 16,2 2 2-16,-5-3-2 0,1 0 0 15,2-1 2-15,2-1-2 0,-6 0 2 16,6 0 0-16,-4 0-2 0,0 1 2 16,2-2-2-16,2 1 0 0,-4 1 3 0,1-3-3 15,-1 5 0-15,0-3 0 0,2 1 2 16,-2-1-1-16,0 2 0 0,-2-1 1 16,6 1 0-16,-2-2-2 0,-7 2 0 0,7-1-2 15,-2 0 4-15,2 0-2 0,-2 0 14 16,0 1 11-16,2 0 11 0,-2 0-7 15,1-2-5-15,-1 1-10 0,0-1-5 16,2 1 1-16,-2 1-1 0,0-2-1 0,2 1-1 16,-2 1-3-16,2-2 0 0,-3 2 0 15,1-1-1-15,2-1 2 0,-2 2 0 0,2-1 2 16,-6-1-2-16,6 1-1 0,-2-1 0 16,-1 1-1-16,-1-1 3 0,6 2-4 15,-2-3 1-15,-6 2 0 0,6-1-3 16,-2-1 2-16,2 1-1 0,-2 1 2 0,-1-2-3 15,3 0 2-15,-2 2-2 0,2-2 0 16,-2 0 0-16,0 1 2 0,2-1 3 16,-2 0-3-16,0 2 0 0,-3-1-7 15,5 0 3-15,-2 1 1 0,0 1 2 0,2-1 1 16,-2 1-1-16,2-2-2 0,-7 2 1 16,7-1 0-16,-2 1 4 0,2 0-2 15,-2-2-2-15,0 1 0 0,2-2 2 16,-2 1-2-16,0 1-2 0,2-1 2 0,-3-1 0 15,3 2 0-15,-2-3 3 0,0 2 1 16,2-1-4-16,-2 0 0 0,2 0-2 16,-2-1 2-16,0 2 0 0,1-1 0 0,3-2 0 15,-8 4 2-15,8-4-2 0,-2 2 1 16,-2 0 1-16,2 0 1 0,2 0-2 16,-4-1 0-16,0 2 0 0,2-1 19 15,-3 0 22-15,3 2 13 0,2-3-3 0,-8 2-6 16,8 0-1-16,-2-1 1 0,-2 2 2 15,2-1 2-15,2-1 4 0,-4 1-2 0,0 0-5 16,4-1-1-16,-2 0 1 0,2-2 9 16,-5 1 13-16,1-1 18 0,4-1 23 15,-2 0 10-15,2-1-2 0,-4-2-12 16,2 1-15-16,2-1-20 0,0-1-18 0,0-1-18 16,-4-1-12-16,4 0-7 0,0-1-2 15,-4-1-13-15,4-1-1 0,0-1-7 16,0-1-40-16,0-2-129 0,0-1-177 15,0-1-161-15,0-4-123 0,0-4 15 0,0-2 108 16,0-2 188-16</inkml:trace>
  <inkml:trace contextRef="#ctx0" brushRef="#br1" timeOffset="17">23180 10126 70 0,'0'3'97'15,"0"-1"7"-15,0 2 9 0,0-1-7 16,0 2-6-16,0-2-16 0,-4 2-16 0,4 0-12 16,0 1-7-16,0-1 0 0,-5 1-7 15,5 0-6-15,0 0-8 0,5 0-5 0,-5 0-1 16,0 0-5-16,4 0-6 0,-4 0-3 16,0 0-4-16,2-2 6 0,2 2-5 15,-4-1 0-15,2-1 5 0,2-1 0 16,0 0-3-16,-2 0-4 0,2-3-8 0,1 0-44 15,1 0-85-15,-4-1-125 0,-2-3-59 16,8 0 24-16</inkml:trace>
  <inkml:trace contextRef="#ctx0" brushRef="#br1" timeOffset="18">23223 9900 40 0,'0'-9'266'0,"0"3"0"0,-4-2-19 15,0 4-23-15,4-1-27 0,0 1-31 16,-2 1-34-16,2 0-40 0,0 0-35 16,-4 1-24-16,4 0-18 0,0 1-8 0,-2 0-2 15,2 1-37-15,0 0-91 0,0 0-143 16,0 0-146-16,2 0-20 0,2 1 72 15</inkml:trace>
  <inkml:trace contextRef="#ctx0" brushRef="#br1" timeOffset="19">23502 10201 21 0,'4'0'165'0,"-4"0"10"0,0 0-2 16,2 2-17-16,-2-2-21 0,4 0-34 16,-4 0-18-16,0 1-6 0,0-1 10 15,3 2 20-15,-3-2 18 0,4 0 26 0,0 1 23 16,-2-1 11-16,2 0 4 0,0 2-3 16,2-2-1-16,-4 0-14 0,7 0-26 0,-3 0-37 15,0-2-31-15,0 2-29 0,0 0-19 16,3-1-13-16,-7 1-6 0,6-2-4 15,-2 1-3-15,0 1-2 0,1-2-1 16,-1 2-4-16,2-1-43 0,-6-1-118 0,2 1-165 16,0-1-138-16,-4-1-82 0,3 0-12 15,1 0 75-15,-4-1 130 0</inkml:trace>
  <inkml:trace contextRef="#ctx0" brushRef="#br1" timeOffset="20">23568 10120 114 0,'-2'2'158'0,"2"-1"14"15,-4 2 9-15,0-1 1 0,2 2 4 16,2 1 10-16,-6 1-4 0,6 0-24 0,-4 1-38 16,-1 1-43-16,5-1-34 0,0 1-17 15,-2 0-18-15,2 0-4 0,0 1-6 16,0-1-7-16,0-1-2 0,2 0-36 15,-2 0-72-15,0-1-107 0,9-2-111 0,-7 1-88 16,2-4 11-16,-2 1 82 0</inkml:trace>
  <inkml:trace contextRef="#ctx0" brushRef="#br1" timeOffset="21">23740 10212 144 0,'0'0'164'0,"2"0"-9"0,2-2-23 0,-2 2-34 16,-2-1-35-16,0-1-24 0,4 1-15 16,0-4-7-16,-4 2-4 0,2-1 11 15,3-1 13-15,-5 1 14 0,2-4 6 16,-2 2 9-16,0 0 12 0,4-1 6 0,0 0 12 15,-4 0 22-15,0 1 26 0,2-1 17 16,2 2 6-16,-4-1 5 0,0 2 1 16,0-1 3-16,0 1 1 0,2-1-7 0,-2 2-15 15,0 0-18-15,0 0-30 0,0 0-29 16,0 2-30-16,0-2-19 0,0 1-13 16,0 1-6-16,0 1-2 0,0-2 0 15,0 2-2-15,0 2-3 0,0-1 0 0,0 2 0 16,0-1 9-16,0 2 6 0,0 1 3 15,0 1-3-15,0 0 2 0,0 0-6 0,4 1-1 16,-4 1-7-16,0 1-2 0,0 0 0 16,0-2-4-16,4 4 0 0,-4-2-1 15,0 0-5-15,0-2 0 0,3 2 5 16,-3 0 7-16,0 0-4 0,4-2-3 0,0 1-1 16,-4 0-3-16,0-2-13 0,2-2-40 15,2 1-88-15,-4-1-115 0,0 1-118 16,0-2-66-16,0 0-15 0,0 1 2 15,0-1-8-15,0-1 44 0,-4 1 93 0</inkml:trace>
  <inkml:trace contextRef="#ctx0" brushRef="#br1" timeOffset="22">23748 10359 116 0,'0'1'169'0,"0"1"-6"0,0-2-6 15,0 1-5-15,0-1-11 0,4 0-7 16,0 0 1-16,-4 2-4 0,0-2-8 16,2 0-25-16,3 0-22 0,-3 0-23 15,2 0-14-15,0-2-17 0,2 2-7 0,-4-1-6 16,6-1 0-16,-5 1-9 0,5-1-53 16,-6 0-124-16,4-2-214 0,-2 1-75 15,0 0 41-15</inkml:trace>
  <inkml:trace contextRef="#ctx0" brushRef="#br2" timeOffset="23">20728 12180 23 0,'0'0'25'0,"0"0"5"0,0 0 4 15,0-2 5-15,0 2 15 0,0 0 13 0,0-1 13 16,0 1 8-16,0 0-1 0,0-2 3 16,0 2-7-16,0-2-9 0,0 2-16 0,0 0-9 15,0-1-97-15,0 1-50 0,4-1-33 16,-4-1 69-16,4 1 37 0,-4-1 18 15,2-1 8-15,3 2 8 0,-5-1 8 16,2 1 6-16,-2-1 2 0,4 0-4 0,0 0-2 16,-4 0 2-16,2 1 5 0,2-1 3 15,0 1-2-15,-2-1 2 0,2 1 2 0,-2-1 4 16,-2 1 3-16,9 1-2 0,-7-4 0 16,2 4-4-16,-2-1-6 0,2 1-6 15,0-1-6-15,-2 1-4 0,5-2 6 16,-3 2 11-16,0 0 2 0,2 0-2 0,-2 0 0 15,2 0 6-15,-4 2 4 0,3-2-7 16,-1 0-8-16,2 1-3 0,-6 0 10 16,2 1 11-16,6 0 4 0,-6-1-7 0,2 1-9 15,-2-1-5-15,7 2 8 0,-7-1 15 16,2-1 7-16,0 2-3 0,-2-2-16 16,2 3-9-16,-2-1 5 0,7-2 11 15,-7 2 11-15,2 0-2 0,-2 0 2 0,2 2 12 16,0-2 18-16,-2 0 14 0,6 1 9 15,-5-1-4-15,1 2-20 0,-2-2-15 16,2 1-4-16,0 1 2 0,-2-1-4 16,2 1-13-16,-4-1-8 0,2 1-4 0,2-1 11 15,1 2 14-15,-5-1 3 0,2-1-7 16,-2 2-15-16,0 0-5 0,4 0-4 16,-2-2 0-16,-2 3-5 0,0-1-5 0,0 0-9 15,0 0-2-15,0 0 2 0,0 0 7 16,0 0-6-16,0 1 1 0,0-1-5 15,0 0 5-15,0 0-8 0,-2 0 0 16,2-1-5-16,-4-1 3 0,4 2 0 0,0-1-2 16,-2 1 1-16,2-2-6 0,0 2 4 15,-5-2-2-15,1 3 2 0,4-3-1 16,-2 1 0-16,2 1 0 0,-4-2-1 16,2 2 4-16,-2-2-2 0,0 3 4 0,4-1 7 15,-2-2 2-15,-2 1 3 0,1-1-9 16,-1 1-1-16,0-1-3 0,2 0-2 0,-2 1 0 15,0 0-1-15,-2-1-2 0,6-1 3 16,-2 2 0-16,-7-2 2 0,7 0-2 16,-2 0 3-16,2 0-2 0,-2-2-3 15,-2 2-1-15,2-1 1 0,-1-1 3 0,-1 1 1 16,4-1-2-16,-6-1-1 0,6 0-4 16,-4 2 2-16,2-2 2 0,-3 1 1 15,3-1-1-15,-2 0-1 0,2 0-1 0,-2-1-1 16,-1-1 2-16,1 2 2 0,2-1-2 15,-2 1-1-15,0-3 0 0,-3 1 2 16,7-1-2-16,-4 0 3 0,-2 0-3 16,6 0-1-16,-6-1 1 0,6 0 0 0,-5 0-2 15,-1 1 5-15,6-1-3 0,-4-1-6 16,-2 1 2-16,5-1 1 0,-5 1 6 16,6-2-2-16,-2 3 2 0,2-2-5 15,-2-1 0-15,0 2-1 0,4-1 3 0,-2-1 0 16,2 0 0-16,0 0-4 0,-5 0 6 15,5 0 0-15,0 0 1 0,-2-1-3 16,2 1-7-16,0-2 4 0,0 1 2 16,0 1 5-16,0-2-2 0,0 1-4 0,0 0 4 15,0 2-4-15,0-3 2 0,2 2-2 16,-2 0 2-16,5-1 0 0,-5 1 1 16,0 0 0-16,2 0 1 0,-2-1 0 0,4 2-2 15,0-1-4-15,-4-1 3 0,2 2 1 16,-2-1 1-16,6-1-1 0,-6 2 0 15,4-1 0-15,0 0 2 0,-4 1-4 0,3-1-1 16,1 2-1-16,0-1 2 0,-2 1 2 16,2-1-1-16,-2 1-3 0,6-1-3 15,-1 1-22-15,-5 1-50 0,6-2-127 16,-6 2-162-16,6 0-142 0,-2-1-97 0,-4 1-15 16,7-2 75-16,-3 1 152 0</inkml:trace>
  <inkml:trace contextRef="#ctx0" brushRef="#br2" timeOffset="24">20805 12137 21 0,'0'-1'35'0,"0"1"4"16,0 0-1-16,0 0 0 0,0 0 1 15,0 0 9-15,0 0 11 0,0 1 7 0,4-1-4 16,-4 2-10-16,0 0-10 0,0-1-6 15,0 2 3-15,0 2-9 0,0-2-5 16,0 1-9-16,0 1 5 0,0 1 4 16,0-2 9-16,0 2 0 0,-4 0-1 15,4 0 2-15,0 2 8 0,0-1-1 0,0 1-3 16,0-1-5-16,0 2-9 0,-3 0-6 16,3 1-6-16,0 1-3 0,0-2-4 15,0 2-2-15,0-1-1 0,0-1-2 0,0 2 0 16,0-1 3-16,0-1-2 0,0 0-2 15,3 0 1-15,-3 0 14 0,0 2 14 0,0-4 11 16,0 2-7-16,0 0-7 16,0-2-2-16,0 1 5 0,0 0 3 0,4-1 4 15,-4-1 3-15,0 0 1 0,0 2-4 16,0-4-10-16,0 2-11 0,0 0-5 0,0-1-3 16,0 1-2-16,0-2-1 0,4 1-4 15,-4-1 1-15,0-1 2 0,0 2 0 16,0-3-2-16,0 0 2 0,0 1 0 15,0-1 23-15,0-1 18 0,0 1 13 0,0-1-8 16,0 1-7-16,0-1-10 0,0-1-6 16,0 0-9-16,0 2-2 0,0-2-3 15,0 0-1-15,0 0-6 0,0-2-5 0,2 1-2 16,-2-2 0-16,0 0-39 0,4 0-71 16,-4-2-102-16,4 1-92 0,-4-2-80 15,0 1-9-15,0-1 63 0</inkml:trace>
  <inkml:trace contextRef="#ctx0" brushRef="#br2" timeOffset="25">20709 12340 18 0,'0'-3'132'16,"0"3"-14"-16,0-3-10 0,0 3-11 0,0 0-5 16,0 0-7-16,0 0-4 0,0 0-9 15,0 0-5-15,0 2 1 0,0-1 10 16,0 1 13-16,0-1 11 0,0 0 8 15,3 1 6-15,-3 0 0 0,4-2-1 0,0 0-9 16,-2 1-9-16,2-1-9 0,-2 0-4 16,2-1 0-16,2 1-5 0,-1 0-12 15,1-2-15-15,0 0-11 0,2 2 11 0,-2-1 21 16,-4 1 21-16,9-1 14 0,-5-1 1 16,2 1-4-16,1-1-9 0,-1-1-16 15,2 2-14-15,-4-1-14 0,1 1-8 0,3-1 1 16,-8 0 3-16,8 0 0 0,-4 0-7 15,3-1-8-15,-3 2-12 0,0-1-7 16,0 1-5-16,-2-2-1 0,3 1 10 0,-3 0-7 16,-2 2-5-16,2-1-13 0,0 0 3 15,-2-1 3-15,-2 2-2 0,8 0 3 16,-8 0 2-16,0-1 0 0,3 1-1 16,1 0 1-16,-4-2-2 0,0 2-2 0,0 0 1 15,2 0 0-15,-2-1 0 0,0 1 1 16,0 0-2-16,0-2 2 0,4 1-9 15,-4-1-47-15,0 1-158 0,0-2-215 16,0 1-205-16,0-1-91 0,0 0 78 0,-4-1 157 16,4 1 192-16</inkml:trace>
  <inkml:trace contextRef="#ctx0" brushRef="#br2" timeOffset="26">20864 12178 71 0,'0'0'87'0,"0"0"-6"16,0 0-6-16,0 2-3 0,0-1-3 16,0 2-4-16,0 0-4 0,0 0-6 15,0 0-3-15,0 0-6 0,-2 0-14 16,2 2-1-16,0-1-3 0,0 1 13 0,0-2 10 15,0 1 9-15,0 1 5 0,-4-2 0 16,4 3 3-16,0-3 12 0,0 1 9 16,0 1 5-16,-2-1-1 0,2 1-13 15,0-2-12-15,0 1-19 0,-4-1-9 0,4 0-12 16,-4 0 8-16,4-1 16 0,0-1 17 16,0 2 15-16,0-3 5 0,0 2-11 0,0-1-20 15,0-1-17-15,-2 0-10 0,2 0-2 16,0-1-8-16,0-1-7 0,0 2-4 15,-4-3-3-15,4 2-2 0,0-1-2 16,0 1 0-16,0 1 3 0,0-4-2 0,0 4-1 16,0-1 3-16,0 1 2 0,4 0 6 15,-4 0 4-15,0 0-4 0,2 0-5 16,-2 1 1-16,4 3 5 0,0-3-2 16,-4 2 18-16,2 0 24 0,-2 2 39 0,4-1 16 15,-4 1 8-15,0-1-9 0,0 1-9 16,0 0-16-16,-4 2-10 0,4-3-11 15,0 2-8-15,-2-1-3 0,-2-2-6 0,0 0-6 16,2 0-12-16,2-2-8 0,-4 1-12 16,2-4-7-16,-2 1 0 0,4-2 4 15,-5-2-1-15,5 0-1 0,0 1-3 16,0-2 0-16,0 2-6 0,5-2 5 0,-5 1 1 16,4 1-2-16,-4-2 2 0,2 3-4 15,2-2 4-15,-4 1-1 0,2 1 1 16,-2-2-1-16,8 2-1 0,-8 0-2 15,2 0 4-15,-2 0 0 0,4 2 3 0,-2-2-2 16,3 1-5-16,-1 0 4 0,-2 1-5 16,-2 0 3-16,8-1-5 0,-8 2 1 0,2 0 4 15,2 0 2-15,-2 2 1 0,-2-1 1 16,0 0 0-16,4 1 2 0,-4 0-2 16,5 1 0-16,-5-2 0 0,-5 2 2 15,5-1-1-15,-4-1 0 0,4 1 0 0,0-1-1 16,-2 0 2-16,-2-1-2 0,2 0-2 15,2 0 0-15,-4-1 0 0,0 0-3 16,2-1 0-16,2-1 2 0,0-1 2 16,-4 1 2-16,-1-2-6 0,5 1 1 0,0-1 0 15,0 2 1-15,0-2 1 0,0 1-3 16,-2 1 4-16,2-1 4 0,0 1-2 16,0 1-8-16,0-1 1 0,0 0-3 0,0 0 7 15,0 2-3-15,2-2 2 0,-2 0 1 16,0 0-2-16,5 1 2 0,-1-1-1 15,-4 2-2-15,0-1 0 0,2-1 2 16,-2 3 1-16,4-1-2 0,0 1 2 0,-4 0 1 16,0 0 0-16,2 1-1 0,-2 2 0 15,-2-1 3-15,2 0 1 0,0 0-4 16,-4 1 3-16,0 0 1 0,2-1 1 0,2 1-4 16,-9-2 0-16,9-1 0 0,-2 2 5 15,-2-4-2-15,2 2-3 0,2-3-1 16,-4 0 2-16,0 0-4 0,4 0 4 15,0-1-2-15,0-2-2 0,0 1-2 0,0-1-3 16,4 0 5-16,0 2 0 0,-4-3 2 16,2 3-4-16,-2 0-2 0,6-1-16 15,-6 2-45-15,5 0-118 0,-1 0-169 16,-4 2-146-16,2-1-94 0,-2 2-34 0,4-1 58 16,0 1 129-16</inkml:trace>
  <inkml:trace contextRef="#ctx0" brushRef="#br2" timeOffset="27">20780 12380 26 0,'0'0'133'0,"0"-1"12"16,0 0 10-16,-4 1 4 0,4 0 3 15,-5 0-4-15,5 0 7 0,0 0 8 16,-2 0 10-16,2-2-5 0,0 2-16 0,0-1-31 15,0 1-31-15,0-2-33 0,0 2-28 16,0 0-14-16,0 0-7 0,0 0-2 16,0 2 1-16,0-1-2 0,0 1 1 0,2-1-2 15,-2 2 0-15,5 0 1 0,-1 0-5 16,-4-1-3-16,2 1 1 0,2 0 2 16,-4-2 0-16,0 0 1 0,2 3 25 0,-2-3 35 15,0 1 49-15,0-2 20 0,0 1-5 16,0 1-27-16,0-1-29 0,0 1-30 15,-2-1-16-15,2 1-12 0,-6-2-8 16,6 1-2-16,-9-1-5 0,7 0 0 0,-2 0 2 16,2 0-4-16,-2 0-1 0,0-1 1 15,2-1 2-15,-2-1-3 0,0 2-2 16,4-2 1-16,-2 0-5 0,2-1-2 16,0 2 1-16,0-3 1 0,2 2 5 0,-2 0-2 15,0 0-2-15,4 0 1 0,0 0 1 16,-2 2-3-16,2-1 0 0,0-1 1 15,-2 2 4-15,2-1 3 0,-2 2-3 0,3 0 1 16,-1-1 1-16,-2 1 2 0,2 1 7 16,-4-1-3-16,0 0-1 0,2 2-3 15,-2-1 1-15,0-1-1 0,0 2-2 16,0-1 1-16,0-1 2 0,0 0 2 0,0 2-2 16,0-2-1-16,0-2-2 0,0 1-1 15,0-1-6-15,0-1-1 0,4-1 1 16,-4 1 3-16,0 0 2 0,4-2-1 0,-4 2-1 15,2 0 1-15,-2 0 1 0,0 0-2 16,4 2-3-16,-4-2-3 0,3 1 3 16,-3-1 3-16,4 3 0 0,0-1-2 0,-4-1 0 15,2 2 2-15,-2 0 2 0,4 0-1 16,0 0 3-16,-4 2 1 0,2-2-3 16,2 1 1-16,-4-1 2 0,2 3 2 15,-2-1 0-15,0 1-4 0,0-1 1 0,-2 2-1 16,2-1 1-16,-4-2-1 0,2 4 0 15,-2-2-3-15,0-2 4 0,2 1 0 16,2 1 0-16,-8-2 2 0,8 1-3 0,-3-2-3 16,-1 1 3-16,4-1-3 0,-2 0 2 15,2 0-4-15,0 0-1 0,-4 0 1 16,4-1-1-16,0 1-1 0,0 0 0 16,0 0 3-16,4 0-1 0,-4 1 0 0,0-1 2 15,2 2 2-15,-2-2 3 0,0 1-3 16,4 2 0-16,-1-1-2 0,-3-1 4 15,4 1-1-15,0 0 0 0,-4 2 0 16,0-1-1-16,2 0-2 0,-2 1-2 0,4-2-1 16,-4 0 2-16,4 2-1 0,-4-1 2 15,0-2 0-15,2 2 3 0,-2 0 0 0,4-1-1 16,-4-1 1-16,0 0 1 16,0-1 3-16,0 2-1 0,0 0 3 0,0-2-4 15,0-2-4-15,0 0-2 0,-4 1 2 16,4-2-1-16,-2 2 0 0,2-2-4 0,0 0 3 15,-4 0 0-15,4 1 5 16,-4-1-2-16,4 2-2 0,0-1 0 0,0 1-4 16,-2-1 4-16,2 1-1 0,0 1 2 15,0 0-1-15,0 0 0 0,0 1 0 0,0-1 2 16,0 2 0-16,0-1 2 0,0 1-3 16,0-2-3-16,0 2-1 0,0-2 2 15,0 2 0-15,0 0-1 0,2-2-1 0,-2 1-1 16,0-1-41-16,4 0-157 0,-4 2-220 15,4-2-220-15,-4 0-70 0,2-2 82 16,2 2 174-16</inkml:trace>
  <inkml:trace contextRef="#ctx0" brushRef="#br2" timeOffset="28">20982 12441 78 0,'4'0'120'0,"-4"0"15"16,0-2 8-16,0 2 2 0,0-1-9 15,0 1-14-15,-4 0-29 0,4 0-30 16,0 0-20-16,0 0-15 0,0 0-10 0,0-2-6 16,-4 2-6-16,4 0 0 0,0-1-3 15,0 1-1-15,0 0-1 0,0-2 3 0,0 2 7 16,0 0 2-16,-2 0 1 15,2 0-6-15,0 2 1 0,0-2 0 0,0 0 2 16,0 1 2-16,0-1-2 0,0 2-4 16,0-1 1-16,0 1-1 0,0-1 4 0,0 1 9 15,0-1 12-15,0 2 18 16,2-1 25-16,-2 1 23 0,0-2 20 0,8 2 22 16,-8-1 34-16,7 1 29 0,-5 1 24 15,6 1-1-15,-6 1-17 0,4 0-30 0,3 1-32 16,-7 1-29-16,6 2-24 0,0 1-22 15,0 0-19-15,-1 2-19 0,-5 0-9 16,6 4 10-16,-6-2 17 0,4 2 10 0,2 1-7 16,-8 0-11-16,3 2-11 0,5-1-10 15,-8 3-2-15,2-1-10 0,2 0-1 16,-2 0-5-16,-2-2 7 0,8 1-4 16,-8-2-1-16,7-2-1 0,-5 1 2 0,6-1-1 15,-6-1 4-15,4 0-2 0,2-3 7 16,3 0 4-16,-5-1-3 0,0-2-2 15,0 0 2-15,5 0 1 0,-5-3-5 16,4 0-4-16,-4 0-5 0,5-2-13 0,-5-1-21 16,2-1-80-16,-2 1-198 0,1-2-323 15,-3-1-254-15,-2 0 2 0,-2-1 213 0,0 1 263 16</inkml:trace>
  <inkml:trace contextRef="#ctx0" brushRef="#br2" timeOffset="29">21356 13212 55 0,'0'-2'296'15,"0"1"-91"-15,0-1-57 0,3 2-27 16,-3-1 70-16,-3 1 54 0,3-2 48 16,0 2 43-16,0 0 13 0,0 0-18 15,-4 0-50-15,0 0-67 0,4 2-53 16,-2-2-36-16,-6 1-12 0,6 2-7 0,-2-1-3 15,-3 2-3-15,1-1-6 0,0 1-10 16,-2 3-17-16,6-1-19 0,-9-1-10 16,5 3-6-16,-2-2-7 0,6 2-8 0,-9-2-9 15,7 1 2-15,-2 2-6 0,4-1-2 16,-2-1-2-16,0 2 6 0,4-2 0 0,-2 3 3 16,4-3-2-16,-2 2 8 15,4-3 0-15,2 2-1 0,0-2-14 0,3-2-1 16,-1 1-4-16,2 1 7 0,5-3-2 15,-3 0-35-15,3-2-96 0,-7 2-137 16,2-3-196-16,5 2-143 0,-5-1-110 0,-2-1 1 16,3-1 102-16,3-1 163 0</inkml:trace>
  <inkml:trace contextRef="#ctx0" brushRef="#br2" timeOffset="30">21588 13293 178 0,'0'-2'198'16,"0"2"0"-16,0-1-16 0,0 1-24 0,0 0-29 15,-2-2-24-15,2 2-14 0,0 0-10 16,0 0 1-16,0 2 17 0,0-2 38 16,0 1 54-16,0 1 33 0,0 1 10 0,0-2-21 15,0 4-28-15,0-2-37 16,0 1-32-16,0 2-23 0,0-1-21 0,-4 1-17 15,4 1-15-15,-2 1-5 0,2-2-4 16,0 1-2-16,0 1-9 0,-4 1-8 0,4-2-3 16,-5-1-11-16,5 1 1 0,0 1 1 15,0-2 5-15,0 0-2 0,-2-1-1 16,2-1 1-16,0 1 2 0,0-1 0 16,0-1 2-16,0 0 3 0,0 0 6 0,0-1 5 15,0-1 5-15,0-1-4 0,0-1-6 16,0-2-6-16,2 0-6 0,-2-2-3 15,0 1-2-15,5-2 1 0,-5-2 0 16,4 1 0-16,-4 1-3 0,0-3 3 0,2 1-1 16,2-1 1-16,-4 0 0 0,0 2 4 15,2-2-1-15,-2 0-3 0,0 1-4 16,4-1 2-16,-4 2 1 0,4-1-1 0,-4 2 4 16,0 0 0-16,0 0 0 0,2 2-3 15,-2-1-2-15,0 2-5 0,0 0 3 16,0 0 5-16,4 3 9 0,-1-1-3 15,-3 2-1-15,0 1-5 0,4 1 0 0,-4 0-2 16,4 1 4-16,-4 1-2 0,2-1 1 16,-2 1-1-16,0 1-1 0,4-2 1 15,-4 2 0-15,4-2 2 0,-4 1 1 0,0-2-3 16,2 0 2-16,2 2 0 0,-4-4 7 16,2 0-2-16,-2 1 0 0,9 0-4 15,-9-4 3-15,6 0-4 0,-4 1-2 16,-2-3 0-16,8-1 2 0,-6 1-3 0,-2-2 3 15,9 0-2-15,-9 0 3 0,6 0-8 16,-4 0 4-16,-2 0-1 0,8 0 1 16,-8 1 0-16,2 1 3 0,2 1 0 15,-4-2-1-15,2 2-5 0,-2 0 3 0,4 0 1 16,-4 2-2-16,5-2 0 0,-5 1 1 16,2 1 1-16,-2-1-2 0,0 0 2 0,4 1-2 15,-4 1 4-15,2-1-2 0,-2 1 2 16,0 0-2-16,4 0 0 0,0 1 1 15,-4 0 2-15,2 1-1 0,-2 1 2 16,0 2-4-16,4-1 0 0,0 0 2 0,-4 3 5 16,0-1-2-16,0 1-2 0,0 1-6 15,3-1 1-15,-3 1 2 0,4-1 2 16,-4 2-1-16,0 0-1 0,2 0-1 0,-2 0-1 16,0 0 4-16,4 0-4 0,-4 1 1 15,4 0 1-15,-4-2 11 0,2 2 9 16,-2-2 6-16,4 2-4 0,-4-3-7 15,0 1-5-15,0-2-6 0,2 0 1 0,-2 0-2 16,0 0-1-16,0-2 3 0,4 0-2 16,-4 0-2-16,0 0-2 0,0-2 1 15,5-1-5-15,-5 1-24 0,0-2-80 16,2-2-238-16,-2 1-290 0,0-2-194 0,0-2 71 16,0 1 214-16,0-1 213 0</inkml:trace>
  <inkml:trace contextRef="#ctx0" brushRef="#br3" timeOffset="31">18828 11433 10 0,'0'-2'11'0,"-2"2"-4"0,2 0 0 0,0 0-2 16,0-1-1-16,0 1-2 0,0 0 0 15,0 0-2-15,0 0 1 0,-4 0-1 16,4 0-1-16,0 0 5 0,0 0 7 16,-4 0 3-16,4 0 0 0,0 0 5 0,0 0 7 15,0 0 13-15,4 0 12 0,-4 0 3 16,0 0 3-16,0 0-4 0,0 0 0 0,4 0-6 15,-4 0 2-15,0 0-7 0,0 0 1 16,0-2-3-16,0 2 0 0,0 0-2 16,0-1 2-16,0 1 2 0,0 0 1 15,0 0 2-15,0 0-4 0,0 0-3 0,0 0-2 16,0 0-2-16,0 0-3 0,0 0-4 16,-4 0 0-16,4 0-6 0,0 0-6 15,0 0-1-15,0 0-6 0,0 0 1 0,0 0-3 16,0 0-2-16,0 0-1 0,0 0-1 15,0 0 0-15,0 0-4 0,0 0 4 16,0 0 1-16,0 1 3 0,0-1 1 16,0 0 1-16,0 2 5 0,0-2 6 0,0 0-3 15,4 1-2-15,-4-1 6 0,0 2 18 16,0-1 15-16,0-1 5 0,0 3-4 16,2-1-4-16,-2-1-2 0,0 2 1 15,0-1 0-15,4 1-4 0,-4 0-10 0,3 0-9 16,-3 0-7-16,0 0-6 0,4 1-4 15,0-1 0-15,-4 2-1 0,0-1 5 16,2 0 32-16,-2 1 33 0,4 0 20 16,0-1-13-16,-4 2-23 0,2 0-2 0,2 0 1 15,-4 0-4-15,2 0-15 0,-2 0-14 16,5 1-9-16,-5 0-4 0,4-1-8 16,-4 1-2-16,2-1-3 0,2 0-1 0,-2 2 0 15,-2-2 1-15,4 1 1 0,0 1-3 16,-4-2 2-16,2 0 0 0,2 1 6 15,-1 1-4-15,1-3 24 0,0 3 26 0,-2 0 25 16,-2-2 4-16,4 1-13 0,0-1-13 16,-2 2-17-16,2-1-12 0,-2 0-10 15,-2 1-3-15,9 0-7 0,-9 1 0 0,2-2-3 16,2 1-1-16,-2-1 0 0,-2 1 0 16,8-1 0-16,-8 2-4 0,2-1 2 15,2-1-2-15,1 0 0 0,-3 1 3 16,2 0-1-16,-2-1 17 0,-2 1 21 0,4-3 15 15,0 3-9-15,-2 0-12 0,2-3-10 16,-4 3-10-16,2-2 1 0,-2 2-10 16,9-1 0-16,-9-1-6 0,2 2 1 15,-2-1 0-15,6 1-1 0,-6-1-1 0,8-1 1 16,-8 2 2-16,2-1 1 0,2 0 2 16,0 1-1-16,3 0 0 0,-7-1-3 15,2 1 0-15,2-1 0 0,0 1 0 16,-2-1 0-16,2 1 0 0,-2-1 2 0,2 2-2 15,1-1-2-15,-3 0 2 0,2 2 0 16,-2-2-2-16,2 0 1 0,0 1 1 16,-2 0 3-16,2 0-3 0,0-1 0 0,-2-1 0 15,3 2 0-15,-3-1 0 0,6-1 2 16,-6 1-2-16,2-1 3 0,-2 0-3 0,2 1 3 16,0 0-3-16,-1-1 2 15,5 1 1-15,-8 1-3 0,6-2 2 0,-4 2 15 16,-2 0 10-16,8 2 3 0,-6-2-12 15,3 1-5-15,-3-1-7 0,2 2-3 0,0-1 2 16,-2-1 2-16,2 2-6 0,-2-2-1 16,6 0 3-16,-5 0-8 0,1 1 0 15,0-1 5-15,-2 0 38 0,2-1 24 16,-2 1 15-16,2 0-15 0,0-2-15 0,-2 2-15 16,3-1-9-16,-3 1-7 0,2 0-2 15,0 0-2-15,-2 0-7 0,2 0-2 16,0 0-3-16,2 0 0 0,-6 0 1 15,2 0 3-15,7 0-2 0,-7 0-2 0,2 0 0 16,-2-2 5-16,2 2-3 0,0-1 2 16,-2 1-1-16,5-2 0 0,-3 2 0 15,0-1 0-15,-2-1 2 0,2 0 18 16,0 1 17-16,-4 1 5 0,6-1-9 0,-6-1-15 16,2 2-4-16,3 0-7 0,-1-2-7 15,-2 4 0-15,2-2 0 0,-2 0-1 0,-2 2 5 16,8-4-4-16,-8 3 3 0,2 0-3 15,2-2-3-15,-2 0 1 0,3 1-1 16,-1 0 2-16,-2 0-2 0,-2 0 1 0,8 0 3 16,-8-1-2-16,2 1 3 0,2 0-2 15,-4 1 2-15,2-2-2 0,2 1 1 16,1 0 0-16,-5 0 3 0,2-1-4 16,-2 2-5-16,6-2 0 0,-6 3 6 0,4-4 4 15,0 4-9-15,-4-4-1 0,2 3 17 16,-2-1 22-16,4 0 14 0,0-2-4 15,-4 2-6-15,3 0-6 0,1-1-14 16,-4 1-1-16,0 0-2 0,2-2-6 0,-2 1-3 16,4 1-3-16,-4 0 2 0,4 0 0 15,-4 0-5-15,0 0-3 0,2-2 2 16,-2 2-2-16,4-1 1 0,-4-1-5 0,0 1 5 16,0-1-1-16,2-1 2 0,-2 0 0 15,0 0 0-15,0 0 5 0,0-1 3 16,0-1 5-16,4 1-1 0,-4-3-4 0,0 3 0 15,0-2-2-15,5 0 2 0,-5 0-3 16,0-1 4-16,0-1-2 0,0 1-7 16,0-2-14-16,0-2-56 0,0-1-104 15,0-3-110-15,-5 0-186 0,1-3-167 0,2-2-178 16,-4-2 7-16,-2-6 135 0,2-2 214 16</inkml:trace>
  <inkml:trace contextRef="#ctx0" brushRef="#br3" timeOffset="32">18876 11523 90 0,'0'-5'122'0,"0"2"2"0,0 0 3 16,0 0 5-16,0 0 7 0,0 2 2 16,0-1 5-16,0 1 6 0,0-3 8 15,-4 3 12-15,4 0 8 0,0-1 3 16,0 2-3-16,0-1-8 0,0-1-5 0,0 1 1 16,0 1-8-16,0-2-13 0,0 2-21 15,0-1-32-15,0 1-26 0,0-2-23 16,-2 2-11-16,2 0-10 0,0 0-13 15,0 2-2-15,0-1 6 0,0 1 15 0,0 1 3 16,-4 0-2-16,4 3-2 0,-5-2-7 16,5 2-4-16,-2-1 0 0,2 2 4 0,-4 1 3 15,2 1 5-15,2 0 8 0,-4 0 8 16,0 1 11-16,2 1-1 0,-2-1 2 16,0 2-5-16,-3 0-1 0,7 0-7 15,-2 0-13-15,-6 0-11 0,8 0-6 0,-2-1-2 16,-2-1-1-16,2-1-4 0,-2 2-3 15,-1-2-3-15,5 0 0 0,-2-2-2 16,2 1 0-16,0-2 3 0,-4 0 1 0,0 0 8 16,4-2 2-16,0 0 0 0,0 1 2 15,-2-2 0-15,2 0-2 0,0 0-2 16,0-1 1-16,-4-1 0 0,4 0-3 16,0 1-5-16,0-2-2 0,0-2-5 0,4 2 1 15,-4-2-2-15,2-1 0 0,-2-2 3 16,0 1 3-16,4-4 3 0,0 1-1 15,-2-2-2-15,-2 0-7 0,5-3 2 16,-1 1 0-16,-2-2 6 0,2 1-6 0,-2-2 0 16,2 1 0-16,0-1 2 0,-2 2 4 15,2 0-1-15,-1 0 1 0,-3 2-3 16,4-1-1-16,0 2-2 0,-4 0-1 16,2 0 0-16,-2 2 3 0,4-1 3 0,-4 0-3 15,4 4 0-15,-4-2-3 0,0 2-1 16,0-1 0-16,2 1 0 0,-2 1 0 15,0 0-2-15,4 0 2 0,-4 1 4 0,0-1 4 16,0 1-3-16,0 1-1 0,0 0-1 16,2 1 0-16,-2 1 1 0,0 0 3 15,0 1 1-15,5 0 1 0,-1 1-1 16,-4 0-1-16,6 0-1 0,-6 1 0 0,2 1 0 16,6-1-2-16,-6-1 1 0,2 3 2 15,-1-3-1-15,5 2-2 0,-2 1 3 16,0-2-1-16,0 0 0 0,3 1-1 15,-3 1 0-15,0-1 0 0,0 1 4 0,5-2 1 16,-5 2-4-16,2-1 0 0,-2-1-4 16,5 1 3-16,-9-1 4 0,4 1 2 0,2-1 1 15,-6 1-4-15,6-2-2 16,-1 1 1-16,-5-2 6 0,2 0 1 0,0 2 14 16,-2-3 17-16,2 1 23 0,-4-1 8 15,2 1-1-15,-2-1-1 0,4 1-1 0,1-2-4 16,-5 1-10-16,0-1-16 0,0 0-8 15,0 2-10-15,2-2-1 0,-2 1-11 16,-2 0-3-16,2 1-5 0,0 0 8 16,-5-1-5-16,1 1 1 0,2-1-6 0,-2 2 1 15,2 0 3-15,-6 0-1 0,6 0 1 16,-5 0 0-16,-1 0 3 0,2-1 1 16,-4 1-4-16,8 0 0 0,-9 0-2 0,5-2-1 15,-2 0-2-15,0 3-3 0,-1-3 5 16,3 1-1-16,-4-1 2 0,4 2-4 15,-1-1-1-15,1-1 4 0,-2 1-4 16,6 0 2-16,-6 0-6 0,1 0 2 0,5-1-3 16,-2 1 2-16,0-1 1 0,2-1 4 15,-2 3-1-15,2-3 1 0,2 3-1 0,-4-1 5 16,-1-1 0-16,5 0 0 16,0 1-1-16,-2 0-1 0,2-1-3 0,0 1 1 15,-4-1 0-15,4-1 7 0,-2 2 0 16,2-1-4-16,0-1-2 0,0 0 2 0,0 0 2 15,0 2 0-15,0-2-2 0,0 0-1 16,0 0 0-16,0 0 0 0,0 0-10 16,0 0 2-16,0 0 4 0,0-2 14 15,2 2-4-15,2-1-4 0,-4-1-6 0,2-1-26 16,-2-2-121-16,9 3-194 0,-9-3-333 16,2 1-303-16,-2-3-62 0,0 2 203 0,4 0 327 15,-8 2 200-15</inkml:trace>
  <inkml:trace contextRef="#ctx0" brushRef="#br3" timeOffset="33">18245 11383 24 0,'0'0'166'0,"-4"2"13"0,4-2 6 16,0 0 3-16,-2 1-7 0,2-1-6 15,0 0-8-15,-4 1 3 0,4-1 3 0,-2 0 8 16,2 0 2-16,0 0-4 0,0 0-17 16,0 0-32-16,0 0-40 0,0 0-33 0,0-1-23 15,0 1-12-15,2-1-8 0,2 1-7 16,-4-2-3-16,2-1 0 0,2 3 2 15,1-3-2-15,-3 2-1 0,4-2 3 16,2 1-1-16,-6 0-3 0,6 0-3 0,-1-1 0 16,-1 0 3-16,0 0 5 0,0 0-3 15,3 0-1-15,-3-1 5 0,0 2-4 16,0-1 0-16,2 0 4 0,-6-2 1 16,5 4 2-16,-3-3 22 0,0 2 31 0,-2 0 24 15,4 1 1-15,-6-1-6 0,4-1-10 16,0 2-21-16,-4 1-14 0,0 0-14 15,0 0-9-15,0 1-8 0,0 1-6 0,0-1 4 16,-4 2 0-16,0 1-3 0,4 1-2 16,-2 0 0-16,-2 1 1 0,2 1-1 15,-6 1-1-15,6 0 6 0,-5 2-1 16,-1-2-1-16,2 3-12 0,0 0 4 0,0-1 0 16,-3 1 8-16,3-2-2 0,4 1 0 15,-6-1-1-15,6 0-1 0,-2 0-1 16,1 0 0-16,-5-1-1 0,8-1 1 15,-2-1 1-15,2 2 1 0,0-2 0 0,0 0 3 16,0-2 2-16,0 1 1 0,0-3 0 16,0 3-4-16,2-2-2 0,-2 0 0 15,8-1-8-15,-8-1 8 0,7 1-3 16,-5-1 12-16,2 0-4 0,0-1-1 0,-2 2 3 16,2 0-3-16,-2-2 3 0,7 0-9 15,-7 0-1-15,-2 1-7 0,8-1 3 16,-6 0 4-16,2 2 1 0,-2-2-25 0,2 0-112 15,0 0-186-15,-2 1-181 0,3-2-124 16,-3 1-6-16,2-2 91 0,0 1 163 16</inkml:trace>
  <inkml:trace contextRef="#ctx0" brushRef="#br3" timeOffset="34">18462 11502 18 0,'3'0'164'15,"1"0"-3"-15,0-2-11 0,-4 2-25 16,0 0-23-16,2 0-19 0,-2 0-2 16,4 2-8-16,-4-1-14 0,4 2-16 0,-4 0-11 15,0 0-13-15,2-1-5 0,2 2-4 16,-4-1-4-16,2 0-1 0,-2 0-1 15,5 2 0-15,-1-4-1 0,-4 2 3 0,2-2-3 16,2 3 5-16,-2-4 1 0,-2 1-4 16,4-1-10-16,0-1-31 0,-2-1-52 15,2-1-65-15,-2 0-55 0,-2 0-37 16,5-3-9-16</inkml:trace>
  <inkml:trace contextRef="#ctx0" brushRef="#br3" timeOffset="35">18508 11421 129 0,'-2'-5'224'0,"2"-1"19"16,0 1 22-16,-4 3 32 0,4-3 46 16,-2 2 29-16,2 0-18 0,0 2-74 15,0-3-91-15,0 3-74 0,0 0-47 0,0-2-30 16,0 1-18-16,0-1-32 0,0 2-162 16,0-2-254-16,0 3-251 0,2-2-12 15,-2 0 149-15,0 2 209 0</inkml:trace>
  <inkml:trace contextRef="#ctx0" brushRef="#br3" timeOffset="36">19382 13146 65 0,'0'0'83'0,"4"0"0"0,-4 0 3 0,0 0-3 16,0 0-6-16,0 0-8 0,0 1-9 16,0-1-8-16,0 0-3 0,0 0-4 15,0 0 1-15,0 0-1 0,0 1 1 16,0-1-5-16,0 0-9 0,0 0-8 0,0 0 1 16,0 0 8-16,0 0 7 0,0 0 3 15,0 0-5-15,0 0 1 0,-4 0 3 16,4 0 8-16,0 0 8 0,0 0-1 15,0 0-6-15,-4 0-8 0,4 0-9 0,0 0-4 16,0 0-6-16,0 0-6 0,0 0-4 16,0 2 1-16,-2-2 5 0,2 0 9 15,0 0 13-15,-4 0 14 0,0 2 12 0,4-2 8 16,-6 3 9-16,6-2 6 0,-2 1 3 16,-7 1 3-16,7 0-8 0,-2-1-7 15,-2 3-5-15,0 0-4 0,-3-1 0 0,1 2-2 16,-2 2 2-16,4-1 1 0,-5 1-2 15,-3 1 0-15,1 0 2 0,-1 0-7 16,2 1-10-16,-1 2-6 0,-5-1-5 16,1 1 0-16,1 3-3 0,-1-2 1 0,-2 2-4 15,3 0-3-15,-5 2-7 0,0-1-6 16,1 2-4-16,1 1-6 0,-4-1-3 16,3 2-1-16,-1-1-5 0,3 1-1 0,-7 0-2 15,6-1 0-15,-6-1-2 0,7 2-2 16,-3-1 0-16,-2 1 0 0,3-2 2 15,-3 1 0-15,2-1 3 0,1 2 0 16,-3-2 2-16,2 1 3 0,-2-1-5 0,3 2 0 16,1-2-6-16,-6-2 1 0,9 2 0 15,-3-1 1-15,3-1 1 0,-5-1 1 16,4 2 0-16,1-4 14 0,1 1 14 0,3-2 20 16,-2 0 5-16,5-2 6 0,-1-1-2 15,-5 0-1-15,9-1-9 0,-4-1-10 16,4-1-6-16,0 0-8 0,-1-1-3 0,-1-1-6 15,6 2-2-15,-2-3-6 0,2 2 1 16,-6-4 3-16,5 2 18 0,3 0 11 16,-4 0 13-16,0-2-11 0,4 1 0 15,-2 0-8-15,-2-2-6 0,4 1-4 0,-2 1-8 16,2-2-3-16,0 1-6 0,-4 1-3 16,0-2-3-16,4 1 2 0,0-1-3 15,0 0-5-15,0 0-2 0,-2 2 4 16,2-2 0-16,0 0 3 0,0 0 0 0,0 1 1 15,0-1-6-15,-5 0-1 0,5 0 1 16,0 0 5-16,0 0 3 0,0 0 1 16,-2 0-1-16,2 0-3 0,0 0-8 0,0 0-1 15,0 0-2-15,0 0 4 0,0 0 1 16,0 0 0-16,2 0-3 0,-2 0-1 16,0-1-11-16,0-1-67 0,5 1-87 0,-5-1-83 15,0 1-71-15,0-1-89 0,0 1-87 16,0 1-24-16,0-2 18 0,0 2 32 15,0 0 27-15,0-2 67 0,0 1 95 0</inkml:trace>
  <inkml:trace contextRef="#ctx0" brushRef="#br3" timeOffset="37">18380 13861 77 0,'2'-2'165'0,"-2"1"6"16,4-2-1-16,-4 3-5 0,2-1-3 15,-2-1-1-15,0 2-6 0,0 0-11 16,0 0-16-16,0 2-16 0,0-1-14 0,-2 2-13 15,-2 0-10-15,2 2 3 0,-2-1 13 16,0 2 7-16,1-1-9 0,-5 2-27 16,6-1-19-16,-2 0-19 0,2 0-10 15,-6 0-8-15,8 2-1 0,-2-4-4 0,-3 2-1 16,3 0 2-16,2 0-2 0,0-1 2 16,0-1 3-16,0 1 5 0,2 1 0 15,3-3-3-15,-3 1-2 0,2-1 2 0,0 0 1 16,2 0 0-16,0-1 4 0,1 1 30 15,3-2 25-15,-4 1 19 0,4-1-16 16,1-1 7-16,-1 0 7 0,0 2 5 16,1-2-20-16,-5 0-21 0,4 0-19 0,-4 0-8 15,5 0-8-15,-5-2-6 0,4 2 2 16,-8 0-7-16,9-1-4 0,-5-1-82 16,2 2-188-16,0-3-261 0,1 2-184 15,-3-2 37-15,0-2 165 0,5-1 202 0</inkml:trace>
  <inkml:trace contextRef="#ctx0" brushRef="#br3" timeOffset="38">19442 13176 7 0,'0'0'91'0,"0"1"-14"16,0-1-16-16,0 0-19 0,0 0-9 15,0 2-5-15,0-2 1 0,0 1 8 0,0-1 22 16,4 2 16-16,-4-1 7 0,3 0 2 16,1 1-2-16,-4 0 2 0,2 1-6 15,2-2 0-15,0 2-3 0,-2 0 7 16,4 0 6-16,3 0 11 0,-7 0-3 15,6 2-7-15,-2-2-10 0,0 1 6 0,5-1-1 16,-5 2-7-16,0-1-19 0,8 2 40 16,-3-2 43-16,-3 3 31 0,7-3-31 15,-3 3-39-15,2 0-32 0,-1-3-23 0,1 4-13 16,3-2-11-16,-1 1-4 0,-3-1 0 16,3 2 18-16,1-1 30 0,3 1 20 15,1-2-10-15,-4 1-25 0,1 1-15 16,3-1-14-16,0 1-5 0,-5-1-6 0,5 2-3 15,-3-1-2-15,-1 1-1 0,4-2 0 16,-1 1 1-16,-3-1 0 0,-1 1 0 0,1-1-2 16,-1 1-1-16,1-1 7 0,0 0-6 15,-1 1-1-15,1-2-4 0,-1 3 3 16,1-1 1-16,-3-1 2 0,3 2 3 16,-1-2 17-16,-3 3 18 0,3-1 18 0,-1 0 0 15,1 0-1-15,-3-2-5 0,3 2 4 16,1-1-7-16,-1-1-4 0,-1-1-14 15,-3 2-7-15,5-2-4 0,-1 1 3 0,-1-2 4 16,-3 1 6-16,-2 0 5 0,7-2 7 16,-3 1-2-16,-3-1-9 0,-3 2-9 15,6-3-8-15,-3 2-5 0,-1-2-6 16,-2 1-4-16,3-1 0 0,-5 0 0 0,4 0-1 16,1 2 2-16,-5-4-1 0,4 2 2 15,-4 0-2-15,5 0-2 0,-5 2-3 16,2-2 0-16,-2-2-6 0,1 2 4 0,-1 0 1 15,2 0 7-15,-6-2-4 0,4 1-2 16,-2 0 3-16,1 1 1 0,-3-2 2 16,2 1 1-16,-2-2 2 0,-2 1-3 0,4-1-3 15,0 0-7-15,-4 0-40 0,0-1-95 16,0-2-181-16,-4 0-255 0,0-2-236 16,4 2-66-16,-6-3 142 0,4 2 239 15,-3-1 194-15</inkml:trace>
  <inkml:trace contextRef="#ctx0" brushRef="#br3" timeOffset="39">20513 13477 113 0,'0'-3'195'0,"0"0"8"16,0 2 7-16,-4-3 18 0,4 4 23 0,0-1 40 16,0 0 50-16,0-1 27 0,-4 2-16 15,4-1-51-15,0 1-62 0,0 0-50 16,0 0-33-16,0 0-30 0,0 0-23 16,0 1-22-16,0-1-11 0,4 0-4 0,-4 2 6 15,4-1 2-15,-4 0-4 0,2 3-18 16,2-1-10-16,-4-2-7 0,2 4 9 15,7-1 3-15,-7-1-1 0,2 3-12 0,-2-1-7 16,6 0-5-16,-6 2-1 0,6-3-6 16,-1 4-4-16,3-1-5 0,-4 1 4 15,0 1-5-15,1-2-3 0,-1 4-2 0,4-2 2 16,-2 0 5-16,-1 1-2 0,-5 1 3 16,2-1 1-16,0 1 8 0,-2-1 22 15,-2-1 29-15,0 1 31 0,4 0 20 16,-8-3 6-16,4 2-5 0,0-3-8 0,-2 1-17 15,-2 0-15-15,0-1-16 0,2-1-9 16,-5 0-16-16,-1 0-13 0,6-2-8 16,-6 1-12-16,2-1-3 0,-5 2-12 0,9-2 0 15,-4-2-11-15,-2 2-50 0,6 0-164 16,-5-1-226-16,-3 1-340 0,2-2-281 16,2 2-35-16,4-1 229 0,-9 1 345 15,5-2 213-15</inkml:trace>
  <inkml:trace contextRef="#ctx0" brushRef="#br3" timeOffset="40">18419 14380 15 0,'-4'0'181'0,"2"-1"14"0,2-1 1 0,-4 2-9 15,0 0-12-15,4-1-6 0,-2-2 1 16,-3 1 0-16,5 1-16 0,0-3-24 15,0 3-26-15,0 0-27 0,0-1-26 0,0-1-11 16,0 3 1-16,0-1 11 0,0-1 10 16,7 2 19-16,-7 0 19 0,8 0 32 15,-8 3 18-15,6-1 2 0,-4 1-23 16,6-1-26-16,-6 3-19 0,7 1-20 0,-3-1-21 16,-4 1-16-16,6 0-11 0,-2 0-4 15,5 0-7-15,-9 0 0 0,6 0-2 16,-2 0-3-16,5 0-2 0,-5-2-1 15,-4 1 0-15,6-3-35 0,0 2-133 0,-3-1-206 16,-1-2-222-16,-2-1-99 0,6-1 62 16,-8-1 173-16,2 1 181 0</inkml:trace>
  <inkml:trace contextRef="#ctx0" brushRef="#br3" timeOffset="41">18545 14270 196 0,'0'-2'251'0,"-2"0"-45"0,2 2-14 15,0 0 9-15,-4 2 20 0,0 0 8 0,4 2 17 16,-2-1 23-16,2 1 25 0,-9 2-3 16,9 0-25-16,-6 2-22 0,4-1-35 0,-6 1-19 15,6-1-38-15,-4 2-31 0,-3-1-36 16,7 1-24-16,-4-2-21 0,-2 2-13 15,6-3-16-15,-6 2-8 0,1-3-3 16,5 2-3-16,-6-1-16 0,2-2-55 0,4 1-112 16,-7-1-232-16,7 1-227 0,-6-2-182 15,6 1 65-15,-2-2 173 0,2 2 229 16</inkml:trace>
  <inkml:trace contextRef="#ctx0" brushRef="#br3" timeOffset="42">18783 14470 145 0,'2'0'289'0,"4"0"2"0,-6 0 28 15,4 2 56-15,-4-1 38 0,4 2-5 0,-4-2-55 16,0 3-70-16,0-1-78 0,0 1-63 16,0-1-53-16,0 1-34 0,0 0-20 15,0 0-23-15,2 1-3 0,-2-1-1 0,5 1 8 16,-1-2-5-16,-4 1-9 0,6 1 1 15,-4-2-3-15,2-1 1 0,0 2-1 16,-2-3-1-16,5 1-18 0,1-2-89 16,-6 0-192-16,2-2-201 0,0-1-159 0,-2 0-13 15,2-3 89-15,-2-1 173 0</inkml:trace>
  <inkml:trace contextRef="#ctx0" brushRef="#br3" timeOffset="43">18818 14322 91 0,'-2'-8'486'0,"2"2"42"0,-4 0 32 0,2 2-6 16,-2-3-42-16,-1 5-81 0,5-1-89 15,-2 0-100-15,2 0-88 0,0 0-63 16,0 0-41-16,-4 1-25 0,4 0-14 16,0 1-6-16,0-2-83 0,4 3-198 0,-4-1-315 15,-4-1-279-15,0 1-20 0,4-1 180 16,0 1 279-16</inkml:trace>
  <inkml:trace contextRef="#ctx0" brushRef="#br3" timeOffset="44">20685 13998 35 0,'0'0'190'15,"0"1"-72"-15,-2-1-41 0,2 2-20 16,0-2 62-16,0 0 37 0,-5 1 17 16,3-1 15-16,2 2 20 0,-4-1 27 0,0-1 13 15,4 2-13-15,0-1-28 0,-2-1-33 16,2 0-24-16,0 0-23 0,0 1-25 15,-4-1-28-15,4 0-16 0,0 2 3 0,0 0 11 16,4 1 8-16,-4 0-9 0,0 0-17 16,2 0-17-16,2-1-12 0,0 5 11 15,3-4 3-15,-5 1 2 0,6 2-16 16,-2-3-8-16,0 2-6 0,1-1-3 0,1 1-5 16,-2-1 1-16,0 1 2 0,0-2-2 15,1 1-2-15,1-1-2 0,-2 0-2 0,0 0-4 16,0-1-34-16,-1-1-126 0,-1 1-216 15,2-2-218-15,-6 0-138 0,2-2 59 16,-2 1 151-16,0-1 205 0</inkml:trace>
  <inkml:trace contextRef="#ctx0" brushRef="#br3" timeOffset="45">20823 14013 91 0,'0'0'90'0,"0"0"-11"0,0 0-6 15,0 0-8-15,0 0-4 0,0 0-9 0,0 0 1 16,0 0 4-16,0 0 20 0,2 3 24 15,-2-2 19-15,0 2 12 0,0 2 11 0,4-1 10 16,-4 4 2-16,0-1-3 16,0 2-2-16,2 2-4 0,-2-1 12 0,0 2 23 15,0 0 33-15,0 2 8 0,-2-2-7 16,2 1-25-16,0 1-17 0,-6-1-11 0,6 0-3 16,-8 1-18-16,6-2-29 0,-6 0-23 15,1 0-23-15,5 0-15 0,-6 0-13 16,0-3-8-16,-1 0-11 0,3 0 10 0,0-1-9 15,0-1-6-15,-2-1-19 0,6-1-1 16,-5-1-14-16,-1 1-70 0,6-4-104 16,-2 1-203-16,2-1-186 0,-2-1-164 0,0-1-17 15,4-2 110-15,0-1 182 0,0 2 183 16</inkml:trace>
  <inkml:trace contextRef="#ctx0" brushRef="#br3" timeOffset="46">21063 14094 141 0,'0'0'234'0,"0"0"-17"0,0 0-21 16,0 0-25-16,0 1-24 0,0-1-14 16,0 2 5-16,0-1 32 0,0 2 49 0,0 0 46 15,0 0 9-15,2 2-25 0,-2-1-46 16,0 0-38-16,0 3-41 0,0-1-26 15,0 1-20-15,0 1-18 0,0-1-16 16,4 1-15-16,-4-2-12 0,2 0-12 0,-2 0-2 16,0 0 2-16,4-2 1 0,0 2-2 15,-4-1-1-15,3-2-1 0,-3 0-4 16,4-2-3-16,0-1-36 0,-2 0-112 16,2-1-185-16,-4-1-160 0,0-1-93 0,2-1-20 15,-2-2 68-15,0-2 131 0</inkml:trace>
  <inkml:trace contextRef="#ctx0" brushRef="#br3" timeOffset="47">21063 13974 70 0,'0'-6'280'0,"-4"1"30"0,4-1 48 15,-4 3 76-15,4 0 52 0,0-1-16 16,-2 1-78-16,2 1-93 0,0-1-67 0,0 0-44 15,0 1-39-15,0 1-29 0,0 0-21 16,0-1-16-16,0-1-19 0,0 3-22 16,0-1-14-16,0-1-10 0,0 2-7 0,0 0-8 15,0-1-6-15,0 1-19 0,2 0-91 16,-2 0-250-16,-2 0-350 0,2 1-218 16,-5-1 67-16,3 3 253 0,-6 0 239 15</inkml:trace>
  <inkml:trace contextRef="#ctx0" brushRef="#br4" timeOffset="49">20362 10996 4 0,'4'0'17'0,"-4"-2"3"0,0 2 7 16,0 0 3-16,0 0 9 0,0-1 6 16,0 1 6-16,0 0-1 0,0-1-2 15,0 1-5-15,2 0-12 0,-2 0-10 0,0 0-7 16,0 0 1-16,0 0-2 0,0 0 1 15,0 0 3-15,0 0 0 0,0 0 4 0,0 0 6 16,0 0 8-16,0 0 0 0,0 0-2 16,0 0-10-16,0 0-6 0,0 0-7 15,0 1 1-15,0 0-5 0,0-1 1 16,0 4-2-16,0-3-3 0,0 2 1 0,0-1 1 16,0 1-2-16,0 0 2 0,0-1-4 15,0 3 4-15,0 0 14 0,5-1 13 16,-5 0 8-16,2 3-7 0,-2-1-8 15,0 1-7-15,0-1-5 0,0 2-1 0,4 1-3 16,0-2-4-16,-4 0-4 0,0 3 1 16,2-2-1-16,-2 2 3 0,4-2 5 15,0 3-5-15,-4-1 2 0,2 1-6 0,2 0 1 16,-2-1-3-16,-2 2 5 0,9-2-1 16,-9 1 0-16,6-2-2 0,-4 2 3 15,-2-3 0-15,8 3 0 0,-6-2 1 16,2 0 1-16,-1 2 0 0,1-2 28 0,0 1 21 15,-2 1 12-15,2-2-18 0,0 1-15 16,-2-1-12-16,2 0-5 0,-2 2-7 16,3-2-2-16,-1 1 0 0,-4-1-1 15,6 0-3-15,-4 2-2 0,-2-2 2 0,8 0 0 16,-6 1 0-16,-2-1-2 0,9 0 2 16,-9 0 3-16,6 0 20 0,-6 0 41 15,2-1 29-15,2 1-1 0,0 0-23 16,-4-2-22-16,2 1-19 0,2 1-14 0,-2 0-5 15,-2-2-6-15,4 2 1 0,1 2-3 16,-5-2 2-16,2 0-4 0,-2 0 3 16,4 0-2-16,-2 0 1 0,-2 0-1 0,4 0 1 15,0 0-2-15,-2 0 1 0,-2 0-1 16,4 0 1-16,0 0-1 0,-4-2 1 0,7 2-2 16,-7-1 0-16,2-1 3 0,-2 1 1 15,4 1-2-15,0-2-5 0,-4 1 2 16,2 1 1-16,2-2 1 0,-4 2-6 15,2-1 3-15,-2 1 1 0,4 0 6 0,1-2-2 16,-3 0 1-16,-2 1-2 0,6 0-2 16,-6-1 0-16,4-1 0 0,0 0 0 15,-4 2 2-15,2-2 1 0,2 0-2 16,0 0 1-16,-4 0 3 0,2 0-2 0,3 0 0 16,-5 0-4-16,2 0 1 0,-2 0 1 15,4 1-1-15,-4-1 1 0,4 0-1 16,-4 0 4-16,2 0-3 0,-2 0 4 0,4 0-2 15,-2 0 1-15,-2 0 1 0,4 0 32 16,0 0 31-16,-1 2 21 0,-3-2-14 16,4 0-19-16,0-1-16 0,-4 3-10 15,6-2-9-15,-6 2-3 0,0-2-4 0,2 0 0 16,-2 1-8-16,4-1-3 0,0 1 0 16,-4 0 3-16,2 0-1 0,3-1-2 15,-5 0 0-15,2 0 1 0,-2 0 0 0,4 2 1 16,0-4 38-16,-4 3 46 0,2-2 37 15,-2 1-20-15,4 0-29 0,-2 0-29 16,-2-1-16-16,4 1-13 0,0-1-7 16,-4 0-5-16,3 1-6 0,-3-1 0 0,0 1 2 15,4-2 4-15,0 2 0 0,-4-2-4 16,2 1-2-16,-2 0 2 0,4-1 0 16,-4 0 29-16,0 0 30 0,0 0 34 0,2 1-10 15,-2-1-21-15,0-1-29 0,4 2-11 16,-4-2-9-16,0 0-5 0,4 0-5 15,-4 0-3-15,0-1 0 0,0 2 0 16,0-1 1-16,0-2-4 0,0 1 3 0,0 1-3 16,2-2 4-16,-2 1 6 0,0 0 8 15,0 0 5-15,5 0-3 0,-5-1-7 16,0 1-8-16,0-1-3 0,0-1-1 0,0 3 5 16,0-3-6-16,0 0-3 0,0-1-47 15,0-1-209-15,0-2-288 0,-5 0-253 16,3-1 30-16,2-1 181 0,-4-3 229 0</inkml:trace>
  <inkml:trace contextRef="#ctx0" brushRef="#br4" timeOffset="51">20393 10905 29 0,'0'0'56'0,"0"0"5"16,-4 0 5-16,4 0-2 0,0 0-4 16,0 0-5-16,0 0-2 0,0 0 7 15,0 0-3-15,0 0 0 0,0 0-3 0,0 0 0 16,0 0-2-16,0 0 3 0,0 0 5 15,-4 1-1-15,4-1 2 0,0 2 7 16,0-1 9-16,-2 2 12 0,2-1 11 16,0 2 8-16,0 1 12 0,-4-1 17 0,0 2 6 15,4 0-3-15,0 2 6 0,-2 0 8 16,-3 3-5-16,5-2-16 0,-2 3-19 0,-2-1-10 16,0 1-5-16,2 0-5 0,2 0-13 15,-6 1-11-15,2 1-10 0,-1-1-6 16,3-1-3-16,-2 2-10 0,0-2-9 15,-2-1-7-15,6 0-9 0,-2 1-4 0,-2-1-5 16,0-2-4-16,4 0 1 0,-2-2-3 16,2 1 1-16,-5-2 1 0,5 1 1 15,-2-2 2-15,2-1 1 0,0 1 2 0,0-3-2 16,0 2-3-16,0-3 0 0,0 1-2 16,0-2-2-16,0-2-2 0,2 1-2 15,3-3 3-15,-5 2 1 0,2-3 0 16,-2 1-1-16,4-2 1 0,0 0 0 0,-2-2 0 15,2 0 4-15,-2-2-4 0,2-2 0 16,0 0-2-16,-2 0 4 0,-2-1-2 16,5 1 0-16,-1-2 0 0,-4 2 0 15,2 0 0-15,2 0 2 0,-4 1-2 0,0 1 0 16,2 1-2-16,-2 0-1 0,0 1 3 16,0 1 0-16,4 1-1 0,-4 1 1 0,0 0-5 15,4 0 4-15,-4 2-5 0,0-1 5 16,0 1 0-16,0 1-3 0,0-1-3 15,2 3 1-15,-2-1 5 0,0 1 6 16,0 0-1-16,0 1-3 0,0-1-2 0,5 2-1 16,-3-1 1-16,-2 1 1 0,0 1 1 15,8 1 1-15,-8-1 1 0,2 2-1 16,2-1 0-16,0 1-9 0,-2 1 1 0,2 0 1 16,-2 0 12-16,7 1-2 0,-3 0-1 15,-4 1 0-15,2 0-2 0,0 1 5 16,-2-2-8-16,5 0 1 0,1 1-6 15,-6 0 11-15,2-2-4 0,0 1-1 16,2 0 0-16,-4 0-1 0,3-1 1 0,-1-1-1 16,2 0 0-16,-4 1 1 0,-2-1-1 15,8-1 6-15,-8-1 0 0,2 0-1 16,-2 0-4-16,4 0 0 0,1 0 0 0,-5-1-2 16,0 0 6-16,2 0 2 0,-2 0 13 15,4-1 22-15,-4 2 17 0,0-1 2 16,0-1-11-16,-4 2-11 0,2-1 3 15,2-1 10-15,-5 2 7 0,1-1-6 0,2-1-11 16,-6 2-7-16,6 0-11 0,-2-1 0 16,2-1-6-16,-7 1 0 0,7-1-8 15,-4 0-6-15,2 1-6 0,0 0-6 16,2-1-4-16,-2-1-19 0,0 0-88 0,4 0-284 16,-3-1-412-16,-1-1-167 0,4-1 128 15,0 0 335-15,0 2 202 0</inkml:trace>
  <inkml:trace contextRef="#ctx0" brushRef="#br4" timeOffset="52">20736 12285 36 0,'0'1'80'16,"0"-1"4"-16,-4 2-1 0,4-2-3 16,0 1-6-16,0-1-7 0,0-1-8 0,-4 1-1 15,4 0-2-15,0-2 4 0,0 1 3 16,0-1 1-16,0 1-5 0,0-1-3 0,-2 2-4 16,2-1-2-16,0-1-4 0,0 2-4 0,0-1-2 15,-4 1 2-15,4-2 8 0,-2 2 3 16,2 0 3-16,0 0-3 0,0 0-6 0,0 0-8 15,0 0-7-15,0 0-8 0,0 0-3 0,0 0-6 16,-4 0-4-16,4 0-2 0,-4 2-2 16,4-1-1-16,-3-1-2 0,3 2-3 0,0-1 1 15,-4 2 2-15,0-1-2 0,2-1 3 16,-2 2 11-16,2-1 15 0,-2 1 8 0,0 0 1 16,2 0-5-16,-3 0-4 0,-1-1 3 0,2 2 7 15,2-1 10-15,-4 1 10 0,2-1 4 16,-3 1 2-16,3 0-5 0,-2 0 2 0,2-1 5 15,-2 2 0-15,0-1-7 0,1 1-14 0,-1-2-8 16,0 1-116-16,-2 1-63 0,0 1-36 16,-1-2 94-16,3 2 56 0,-4-2 50 15,4 3 38-15,-5-3 27 0,5 1-1 16,-4 1-21-16,3-2-21 0,-3 1-14 16,0-1-2-16,4 2 13 0,-5-3 14 0,1 3 17 15,4-1 7-15,-5-1 0 0,5 1-15 16,-4 1-11-16,0-2-12 0,1 2 2 15,1-1-1-15,0 1 1 0,-3 0-1 16,1-2-5-16,0 2-6 0,-1-2-10 0,5 3-4 16,-4-1-7-16,-1-2-3 0,1 2-4 15,4-1-5-15,-4 1-1 0,1-2 3 16,-1 2 2-16,4-1-1 0,-5-1 9 0,1 0 8 16,0 1 15-16,4 1 7 0,-9-3-7 15,5 1-10-15,4 1-6 0,-5 0-6 0,3-1-7 16,-2 0-2-16,-1 3-3 15,5-3 1-15,-8-1-5 0,7 2 1 0,1-1 4 16,-4 1 1-16,0-1-2 0,-1 1 1 16,5-3-2-16,-4 3 0 0,4-2 3 0,-1 2-1 15,-3-2 1-15,4-1-2 0,-2 3-1 16,-1-2 0-16,1 0-1 0,0 0-2 16,-1 0 0-16,1 2 0 0,0-2 2 15,2 0-2-15,-5 0 2 0,9 0 2 0,-8 0-2 16,4-1 3-16,-3 2-2 0,7-1 0 15,-6 0 0-15,2-2 1 0,4 2 2 16,-6 0-1-16,6-2 0 0,-3 3 8 16,3-3 3-16,-6 2 4 0,6-1-2 0,-2-1-2 15,2 1-5-15,-2-1-6 0,0 2-1 16,1-2 1-16,-1 1 0 0,0 0 0 16,4-1-1-16,-2-1-2 0,-2 2 0 0,4-2 0 15,0 1-4-15,-2-1 8 0,2 0-6 16,0 2-1-16,0-2-5 0,0 0 2 15,0 0 0-15,0 0 3 0,0 0-10 0,0-2-1 16,2 2-45-16,-2-1-117 0,4-1-216 16,-2 1-197-16,-2-1-145 0,4-1 37 15,0 2 127-15,-4-2 201 0</inkml:trace>
  <inkml:trace contextRef="#ctx0" brushRef="#br4" timeOffset="53">20005 12591 54 0,'4'0'96'0,"0"-2"-9"0,-4 1-4 16,2 1-5-16,-2 0-8 0,0 0-7 0,0 0 0 15,0 0 3-15,0 1 15 0,0 1 11 16,0-1 13-16,-2 2 4 0,-2 2-2 16,0-2-3-16,-3 1-3 0,7 1-4 15,-6-1-6-15,2 1-8 0,2-1-2 0,-4 1-10 16,-3 1-7-16,7-2-9 0,-6 2-10 15,2 0-10-15,4-1-11 0,-6 1-6 16,6-2-6-16,-5 2-4 0,3-1-2 16,0-1-2-16,2 1 5 0,-4-2-3 0,2 1 3 15,0 0 15-15,1 0 21 0,-1-1 15 16,0 0 4-16,4 0-5 0,-2 0-13 16,-2-2-13-16,4 0-14 0,0 3-5 0,-2-3-4 15,2 1 3-15,0-1-4 0,0 1 0 16,0-1-3-16,0 1-1 0,2-1 1 15,-2 1 0-15,4-2-3 0,-2 1 2 16,2-1-5-16,0 1 2 0,-1-1 3 0,5 2 0 16,-2 0 0-16,-4-2-1 0,6 0 3 15,1 0 31-15,-1 1 36 0,0-1 24 0,0 0-11 16,3 0-3-16,-3 0 3 0,2 0 3 16,1 0-4-16,-1 0-10 0,0-1-9 15,1 1-10-15,-5-2-2 0,4 2-1 16,-4-2-13-16,1 2-15 0,-3 0-17 0,2-1-3 15,-2 1-3-15,2 0 1 0,-4 0-2 16,3-1 1-16,-1 1-7 0,-2 0-7 16,-2-2-35-16,4 2-170 0,-2 0-256 15,-2-1-300-15,4-1-32 0,-4 1 140 0,4-1 258 16</inkml:trace>
  <inkml:trace contextRef="#ctx0" brushRef="#br4" timeOffset="54">20943 12298 21 0,'-4'0'84'0,"4"0"1"16,0 0 3-16,0 0-3 15,0 0-4-15,0-1-5 0,0 1-9 0,0 0-6 16,4 0-4-16,-4 0-1 0,0 0 2 16,0 0 4-16,2 1-2 0,2-1 7 0,-4 2-2 15,2-1 15-15,2 2 3 0,1 0 22 16,-3-1 23-16,4 1 32 0,2-2 30 15,-2 2 8-15,1-1-17 0,-1 1-6 16,4-2-11-16,-4 2 14 0,5 0-12 0,-3 0-25 16,0 0-38-16,7 2-35 0,-5-3-24 15,-2 2-15-15,3 0 16 0,3 2 24 16,-4-1 14-16,3 1-18 0,-1-2-20 16,3 2-13-16,1-2-11 0,-3 3-2 0,5-3-3 15,-1 1-5-15,1 1-5 0,7-2-2 16,-8 1 3-16,1-1 2 0,7-1-3 15,-8 2-4-15,1-1-2 0,3 1 1 0,-5-1 1 16,5 2-2-16,-4-1 12 0,-5-1-2 16,5 2-3-16,-1-1-8 0,-1-1-1 15,-3 1 5-15,2 1 0 0,3-2 4 16,-7 2 18-16,3-2 16 0,1 3 8 0,-6-3-10 16,7 1-12-16,-5 1-9 0,-1-2-6 15,5 2-3-15,-4-1-1 0,1 1-1 16,-3-2-7-16,2 2-1 0,5-2 2 0,-9 3 3 15,4-3 0-15,1 1 5 0,-5 1 2 16,4-3-3-16,-4 1-6 0,1 1 0 16,-1-1 1-16,4 1-4 0,-4-2 3 15,3 1 3-15,-7-1 2 0,4 0-4 0,2 2 0 16,-2-2 1-16,-2-2-2 0,3 4 2 16,-5-2 0-16,6-2-1 0,-2 2-1 15,-4-1 2-15,-2 1 1 0,8-2 1 16,-5 2-1-16,-3-1-1 0,8-1 2 0,-8 1-1 15,2-1 0-15,2 0-2 0,-4-1 1 16,2 2 4-16,-2-2 9 0,0 2 13 16,4-2 13-16,-4 0 3 0,4 1-11 15,-4-1-13-15,0 2-6 0,0-2-6 0,0 0-5 16,0 0 0-16,2 1-1 0,-2-1-2 16,0 0-5-16,0 0-1 0,5 0-3 0,-5 0 0 15,0-1-19-15,0-1-88 0,0 1-146 16,0-3-259-16,-5 2-227 0,3-3-138 15,2 2 108-15,-4-1 211 0,0 0 220 16</inkml:trace>
  <inkml:trace contextRef="#ctx0" brushRef="#br4" timeOffset="55">21811 12481 100 0,'0'0'152'0,"0"0"1"0,0 0-5 16,0 0-4-16,0 0-9 0,0 0-11 15,0 2-11-15,0-2-5 0,0 0 15 16,0 1 25-16,0-1 37 0,0 0 33 15,0 0 26-15,4 0 14 0,0 3-15 0,-4-3-39 16,3 3-56-16,-3-2-45 0,4 1-19 16,0 1-12-16,-4-1-6 0,2 2-18 15,2-1-14-15,-2 0 2 0,-2 2 2 0,8-1-3 16,-6 2-13-16,3-1-4 0,-3 1-6 16,2-2-1-16,0 2-4 0,-2 0 8 15,4 0 27-15,2 0 29 0,-5-2 10 16,1 3-13-16,0-3-12 0,2 2 4 0,-6-1-9 15,2-1-4-15,6-1-20 0,-6 2-6 16,3-2-5-16,-5 1-5 0,2-1 1 16,2 0 22-16,0 0 34 0,-4-1 30 15,0 1-6-15,0-1-16 0,2 2-25 0,-2-3-12 16,-2 2-7-16,2 0 11 0,0-1 12 16,-4 1 18-16,0-2-9 0,4 0-7 0,-2 1-11 15,-3 0-2-15,3 1 2 0,-6-2 3 16,6-1-5-16,-4 2-2 0,2-1-9 15,-3-1-7-15,-1 0-4 0,2 0-10 16,0 0-1-16,0 0-6 0,-1 0 1 0,-1 0-6 16,0 0 3-16,0 0-1 0,5 0 1 15,-5 0-4-15,2 2 0 0,0-2 0 16,0 0 2-16,1 0-1 0,3 0 4 0,-6 0-6 16,6 0 0-16,2 0 1 0,-4 0-1 15,0 0 1-15,4 0 1 0,-2 0 0 16,-2 0-2-16,4 0 0 0,-2 0-1 15,2 0 1-15,0 0 2 0,0 0 1 0,-5 0 0 16,5 0-5-16,0 0-3 0,-4 0-2 16,4 0 0-16,0 0-1 0,0 0-6 15,4-2-33-15,-4 2-94 0,5 0-127 0,-5 0-91 16,0-1-11-16,2 1 14 0,-2-2-22 16,0 2-36-16,0 0-6 0,4-1 31 15,-2-1 61-15,-2 1 58 0,0-3 46 16,8 3 32-16,-8-2 30 0,2 0 20 0,-2-1 9 15,4 1-4-15,0-2-19 0,-4 1-18 16</inkml:trace>
  <inkml:trace contextRef="#ctx0" brushRef="#br4" timeOffset="56">21786 12573 31 0,'0'-2'77'0,"0"2"4"0,2 0 2 16,-2-1 2-16,0 1-7 0,0 0-2 16,5 0-1-16,-5-2-1 0,0 2-1 0,0-2-9 15,0 2-12-15,0-1-7 0,2 0-6 16,-2-1 1-16,0 1 3 0,4-1-2 16,0 1-3-16,-4-1 2 0,2 1 4 0,2-2 2 15,-4 3-4-15,2-2-8 0,-2 0-9 16,0 2 7-16,0-1 16 0,4 1 30 15,-4 0 37-15,4 0 54 0,-4 0 54 16,0 1 26-16,0-1-11 0,0 4-47 0,0-3-59 16,0 2-44-16,0 0-35 0,0 0-18 15,0 0-13-15,-4-2-9 0,4 4-6 16,0-3-4-16,0 1-3 0,-4-2 0 16,4 2 2-16,0-1-1 0,0-1 0 0,0 0 3 15,4 1-3-15,-4 0-1 0,0-1-7 16,4-1-55-16,-4 2-149 0,0-2-186 0,0-2-180 15,0 1-52-15,3-1 67 0,-3 0 162 16</inkml:trace>
  <inkml:trace contextRef="#ctx0" brushRef="#br4" timeOffset="57">20162 10531 3 0,'0'0'104'0,"0"-1"-8"16,-2 1-9-16,2-2-3 0,0 0 4 0,-5 2 3 15,5 0 8-15,-4 0 1 0,4 0 2 16,0 0-5-16,-2 0-5 0,2 2-3 16,0-2-4-16,-4 2 0 0,2-2 0 0,2 0-2 15,0 0-9-15,0 0-15 0,-4 0-14 16,4 0-14-16,0 0-9 0,-4 0-11 16,4 0-2-16,0 0-3 0,0 0 0 15,0 0-2-15,4 0 1 0,-4 0 4 0,4 0 3 16,-4 0-1-16,2-2-1 0,2 2 2 15,-2-2 3-15,-2 2 5 0,9-1 17 16,-7 0 23-16,-2-1 11 0,6 1-10 16,2-1-17-16,-6-1-17 0,2 3-9 0,3-3-4 15,-3 2 1-15,2-1-6 0,0-1-5 16,-2 1 0-16,2 1-1 0,-1 0-3 16,1-1 0-16,-4 1 1 0,6-1-1 0,-6 1 0 15,6-1 1-15,-6 2 2 0,3-1 1 16,-3-1-1-16,2 2-1 0,0-1-1 15,-2 1 0-15,-2 0 0 0,4-2-1 16,-2 2-1-16,-2 0 0 0,4-2 3 0,-4 2-2 16,4 0 4-16,-4 0 1 0,0-1 3 15,3 1-1-15,-3 0 0 0,0 0-1 16,0 0 2-16,0 0-3 0,0 1 1 16,0-1-2-16,0 2 4 0,0 0-2 0,0-1 1 15,-3 2-3-15,3 0 1 0,-4 2 3 16,0-1 1-16,2 1 1 0,-2-1-1 0,2 2 0 15,-6-2-1-15,6 4-2 0,-5-2-3 16,-1 2 1-16,6-1-2 0,-8 0 0 16,4 1 2-16,-3 0-2 0,3 1 2 15,0-2-1-15,0 0 2 0,-1 1 5 0,-1-2 15 16,6 2 18-16,-6-2 6 0,2 0-3 16,4-2-13-16,-7 1-7 0,7-1-10 15,-2 1-5-15,2-3-6 0,-2 3-3 0,0-2-1 16,4 0-1-16,-2-1 1 0,2 1 5 15,0-2-3-15,0 2 2 0,0-1 2 16,0-1-1-16,0 1 0 0,0 1-1 16,2-2 0-16,-2 1 1 0,4-1-1 0,0 1-1 15,-2 1 2-15,2-3-2 0,-2 1 0 16,7 0 0-16,-7 1 6 0,4-2 18 16,2 2 20-16,-6-2 20 0,6 0-15 15,-1 0-17-15,-5 0-14 0,6 0-5 0,-2 0-5 16,-4-2-4-16,7 2-4 0,-7-2 2 15,2 2-2-15,-2-1-1 0,6 1-3 16,-6 0 0-16,-2 0 0 0,4 0 0 0,0 0-2 16,-4-1 1-16,2 1-1 0,3 0 1 15,-5 0-3-15,2-2-31 0,-2 1-141 16,0 1-206-16,4 0-262 0,-4-2-47 16,0 2 93-16,0 0 224 0</inkml:trace>
  <inkml:trace contextRef="#ctx0" brushRef="#br4" timeOffset="58">20366 10677 62 0,'0'0'125'0,"0"0"-14"0,0 0-16 16,0 0-18-16,0 0-16 0,0 0-11 15,0 0-8-15,0 0 2 0,0 1-1 16,0 1 8-16,0-1-3 0,-4 2 2 0,4-1 0 16,0 1 0-16,4 0 0 0,-4-1-11 15,0 2-11-15,0-3-12 0,2 4-3 16,-2-2-5-16,5-2-2 0,-3 2-1 16,-2 0-2-16,0-1-1 0,4 1 2 0,0-2-2 15,-4 1 0-15,2-1 3 0,2-1 1 16,0 0-26-16,-4 0-69 0,2-1-105 15,2-1-109-15,-4-1-14 0</inkml:trace>
  <inkml:trace contextRef="#ctx0" brushRef="#br4" timeOffset="59">20383 10588 133 0,'0'-3'238'0,"0"2"14"0,0-3 16 0,0 3 14 16,0 0 4-16,0-1-22 0,0 1-50 16,0-1-62-16,0 1-54 0,0-1-39 15,0 1-24-15,0-1-14 0,0 2-14 16,0-1-7-16,0 1-10 0,0 0-91 0,0 1-138 16,0-1-175-16,0 0-98 0,0 2 21 15,2-2 109-15</inkml:trace>
  <inkml:trace contextRef="#ctx0" brushRef="#br4" timeOffset="60">20592 10716 63 0,'4'0'179'0,"-2"0"5"0,-2-2-1 16,0 2-9-16,0 0-12 0,0-2-15 15,-2 2-26-15,2 0-25 0,-4 0-31 16,4 0-22-16,-2 0-12 0,2 0-1 0,-9 0 1 16,9 2 0-16,-2 0 3 0,-2-2 0 15,2 1-5-15,-2 2-2 0,0 0-6 16,2 0-4-16,2-1 0 0,-4 0-4 16,1 3-2-16,3-2 1 0,0 0-2 0,-4 2-3 15,4-2-1-15,-4 0 0 0,8 1-3 16,-4-1 5-16,4 0 1 0,-4-1 6 15,7 1-3-15,-7-1-2 0,2-2-5 0,6 4-4 16,-2-4-2-16,-4 0 0 0,2 0-3 16,3 0-2-16,-3 0-36 0,2-2-78 15,0 0-115-15,2 1-119 0,-1-2-61 16,-5 0 29-16,6 0 104 0</inkml:trace>
  <inkml:trace contextRef="#ctx0" brushRef="#br4" timeOffset="61">20745 10672 120 0,'4'0'133'0,"-4"0"-18"0,0 2-24 16,0-2-26-16,4 0-16 0,-4 0-7 16,0 1 3-16,0 1 3 0,0-1 5 15,0 1 2-15,0 1-2 0,0-2-4 0,0 2 0 16,-4 0 0-16,4 0 2 0,0 2 0 16,0-1 0-16,-4-1-9 0,4 2-9 0,0-1-10 15,0 1-9-15,0-1-5 16,0 1-2-16,0-3 0 0,0 3-1 0,0-2 1 15,0 0 2-15,0 0 9 0,0-1 35 16,0 1 51-16,4-3 48 0,-4 1 10 0,4-1-24 16,-4-1-41-16,2-1-30 0,-2 1-23 15,4-2-17-15,0 0-11 0,-4-2-3 16,0 0-6-16,2 1-4 0,2-2 0 16,-4 0-3-16,2 0 2 0,-2 0-2 0,5 2-2 15,-1-1 1-15,-4 1-1 0,0-1 1 16,2 2 1-16,-2 0 4 0,4 2 6 15,-4-1 4-15,0 1-1 0,2 2 1 0,-2-1 0 16,0 2-2-16,4 1 3 0,0 0-3 16,-4 0-1-16,0 0-4 0,2 0 0 15,-2-1 1-15,0 0 3 0,4 1 2 16,-1-1 4-16,-3-1 4 0,8 1 21 0,-8-2 21 16,2 0 6-16,6-2-18 0,-8-1-17 15,6 2-18-15,-4-3-6 0,3 0-4 16,-1 0 1-16,2-1-3 0,-6 1-1 0,2-1-3 15,2 1-1-15,0-1-3 0,-2 2 4 16,2 0 0-16,-2 0 4 0,-2 0 7 16,5 3 6-16,-1-1 7 0,-2 2 19 15,-2 1 29-15,4 0 25 0,0 2 9 0,-4 0-8 16,6 1-12-16,-6-1-19 0,2 1-19 16,-2-1-17-16,4 2-11 0,1-1-6 15,-5-1-5-15,2-1-6 0,2 2 0 16,-2-2 0-16,6-2 1 0,-6 1-2 0,2-2-48 15,3 0-200-15,-3 0-276 0,-2-2-264 16,6 1 14-16,-6-1 164 0,2 1 238 16</inkml:trace>
  <inkml:trace contextRef="#ctx0" brushRef="#br4" timeOffset="62">20172 12959 38 0,'0'0'131'0,"-4"0"8"16,4-1 8-16,0-2 4 0,-2 0 4 0,2 2 0 16,-4-1-12-16,4 1-9 0,0-1-6 0,0 1-2 15,0 1-8-15,-2 0-8 0,2-2-4 0,0 0 4 16,0 2 3-16,0 0-2 0,0 0-7 16,0 0-20-16,0 0-14 0,0 0-20 0,0 0-12 15,0 0-10-15,0 0 8 0,2 0 2 16,-2 0 2-16,0 0-12 0,4 0-4 0,-2 0-2 15,2 0 9-15,0 0 6 0,-2 2 3 0,2 0-9 16,0-2-5-16,3 1 1 0,-5 1 2 16,2-2-4-16,2 1-8 0,0-1-8 0,-2 2-3 15,3-1 0-15,-1 1-1 0,-2-1-1 0,2 2-1 16,-2-2-1-16,2 1-2 0,1 0 0 16,-3 1 0-16,2-2-2 0,-2 2 2 0,-2 0-2 15,6-1 1-15,-5 1 1 0,1-2 0 16,0 1-1-16,2-1-2 0,-6 1-1 0,2 1-3 15,2-3-27-15,0 1-62 0,-2-1-211 16,3 2-158-16,-5-2-106 0,0 0 61 16,0 0 64-16,0 0 96 0</inkml:trace>
  <inkml:trace contextRef="#ctx0" brushRef="#br4" timeOffset="63">20296 12865 102 0,'0'-3'174'16,"2"0"-12"-16,-2 0-23 0,0 2-20 15,-2-1-10-15,2 2 3 0,0 2 7 16,0-1 3-16,0 4-4 0,-4-2-4 0,4 1-1 16,-2 1 4-16,2 1 5 0,0-1 0 15,-4 3-5-15,0-2-10 0,1 1-15 16,3 0-20-16,-8 0-15 0,6 1-14 0,-2-1-10 15,2 0-12-15,-2 1-6 0,0 0-8 16,2-1-6-16,-3-1-3 0,3 2-4 16,-2-2 1-16,0 0 2 0,2 0-4 0,2 0-3 15,-4-2-70-15,0 2-107 0,4-2-113 16,0 3-60-16,0-4-34 0,4-2-25 16,0 2 46-16,-4-3 91 0</inkml:trace>
  <inkml:trace contextRef="#ctx0" brushRef="#br4" timeOffset="64">20459 12946 145 0,'0'-1'146'16,"0"-1"-4"-16,0 0-8 0,0 4-7 0,0 0-10 16,-4-2-11-16,4 3-8 0,-2-2-4 15,2 2 12-15,0 0 9 0,0 0 13 16,0 2-1-16,0-2-18 0,0 0-26 0,0-2-25 15,0 4-18-15,0-2-15 0,0 0-6 16,0 0-4-16,2 0-3 0,2 0-1 16,-4 0-2-16,2-2-6 0,3 1 0 15,-1-1-5-15,-2 0-2 0,2-1-30 0,-2 0-79 16,2-1-117-16,0 0-124 0,-2-1-81 16,-2-2 19-16,4 1 95 0</inkml:trace>
  <inkml:trace contextRef="#ctx0" brushRef="#br4" timeOffset="65">20482 12807 114 0,'0'-5'254'0,"0"1"-18"16,-4 1-21-16,4-1-36 0,0 2-43 0,0 0-47 15,0-1-32-15,0 2-25 0,0-1-14 16,0 1-18-16,0 1 0 0,0 0-2 15,0 0-24-15,4 0-109 0,0 0-178 0,-4-2-78 16,2 2 40-16</inkml:trace>
  <inkml:trace contextRef="#ctx0" brushRef="#br4" timeOffset="66">20732 12883 168 0,'4'-1'230'15,"-4"1"1"-15,0 1-3 0,0-1-3 16,0 0-11-16,0 1-20 0,0-1-28 16,0 2-30-16,-4 0-25 0,0 1-20 15,4-2-8-15,-2 1 9 0,-2 1 19 0,2 0 15 16,-2 0 2-16,0 1-14 0,1 1-19 16,3 1-21-16,-8-1-19 0,8 2-16 15,-2-1-12-15,2-1-9 0,-4 3-6 16,4-2-2-16,0-2-2 0,0 3 1 0,4-3-2 15,-2 2 1-15,-2-1 0 0,8-2-2 16,-5 0-2-16,5 0-4 0,-6-2-3 0,4 1-3 16,2-1-43-16,-1-1-118 0,-5 2-153 15,6-2-134-15,-6 0-73 0,6-2-21 16,-6-1 67-16,2 2 126 0</inkml:trace>
  <inkml:trace contextRef="#ctx0" brushRef="#br4" timeOffset="67">20831 12874 173 0,'0'-3'190'0,"5"2"-27"0,-5-3-31 16,4 4-31-16,-4-1-19 0,0 1-6 15,0 1 7-15,0 3 1 0,-4-1-1 16,4 1-10-16,0 2-6 0,-5-1-15 0,5 2-8 15,0-1-15-15,0 2-13 0,0-2-8 16,0 0-1-16,0 0 4 0,0 0-1 16,0-2 2-16,0 0 1 0,5 0 2 0,-5-1-2 15,4 0-2-15,-4-2 9 0,2-1 14 16,2-1 10-16,-4-1 3 0,2-2-15 16,-2 0-11-16,4 0-10 0,0-2-5 15,-4 2-1-15,2-2-1 0,-2 0-2 0,4 1-2 16,-2 0-2-16,-2 3 2 0,0-1 3 15,5 0 6-15,-5 1 7 0,4 2 17 0,-4 2 18 16,0-1 12-16,2 2 13 16,-2 0 12-16,4 0 16 0,-4 2 3 0,4-2-12 15,-4 0-24-15,0 0-18 0,2-1-1 16,2 2 32-16,-4-3 38 0,2 1 10 0,2-2-24 16,1-2-34-16,-3 1-26 0,-2-3-18 15,6 0-14-15,-2 1-5 0,0-3-5 16,-2 0-4-16,6 0 1 0,-5 2-3 15,1-2 2-15,-2 1-4 0,2 1-1 0,0-1 1 16,-2 2 6-16,2 2 3 0,-2-3 15 16,-2 4 18-16,4 0 25 0,1 0 8 15,-3 4 12-15,-2-3-1 0,4 2-7 16,-2 0-20-16,2 2-21 0,0-3-13 0,-4 2-7 16,2 0-6-16,2-1-1 0,0-1-5 15,3 1-3-15,-7-2-2 0,2 1-30 16,6-2-75-16,-6-2-195 0,2 2-229 0,-2-1-253 15,2-2-12-15,1 1 131 0,-3 1 247 16</inkml:trace>
  <inkml:trace contextRef="#ctx0" brushRef="#br4" timeOffset="68">22059 12804 122 0,'-4'1'153'0,"4"-1"1"0,-2 0 4 16,2 0-6-16,0 0-7 0,0 0-8 0,0 0 0 15,0 0-5-15,0 0-1 0,0 2 0 16,0-2 7-16,0 0 4 0,0 1 10 0,0-1 5 15,2 1 5-15,-2 1-7 0,4 0-22 0,-4-1-25 16,2 2-17-16,-2-1-12 0,4 1-10 16,1 0-19-16,-3 0-19 0,2-1-10 0,-2 3-8 15,6-2-6-15,-6 2-2 0,2-2-5 16,0 1-2-16,3 1-1 0,-1-1 1 0,-2-1-5 16,2 0-30-16,-4 0-82 0,7 0-138 0,-7-1-141 15,-2-1-130-15,6 1-60 0,-6-1 50 16,4-2 139-16</inkml:trace>
  <inkml:trace contextRef="#ctx0" brushRef="#br4" timeOffset="69">22165 12726 21 0,'0'0'72'0,"0"0"14"0,0-2 14 16,0 2 17-16,0 0 8 0,0 0 7 15,4 0-75-15,-4 0-57 0,0 0-38 16,4 0 45-16,-4-1 22 0,0 1 11 15,0 0-2-15,0 0 1 0,0 0-3 0,0 0 6 16,0 1 0-16,0-1 6 0,0 0 23 16,0 2 7-16,0 1 6 0,-4 0-12 15,4-1-11-15,-4 3-13 0,4 0-7 16,0 2-9-16,0-1 14 0,0 3 16 0,0 0 16 16,0 3-2-16,0-1 5 0,0 0 20 15,0 3 21-15,0 0 24 0,0 1 8 16,0-2 7-16,0 2 17 0,0 0 12 0,0 0-6 15,-2 0-20-15,2 0-17 0,-5-1-11 16,3-2-16-16,-2 0-29 0,0-2-22 16,2 0-14-16,-6 1 1 0,2-4-13 15,-1 1-14-15,1 0-8 0,0-4-7 0,-4 1-1 16,3-2-11-16,-3-2-3 0,2-1-3 16,2 0-5-16,-1-1-2 0,1-1-10 15,2-1-49-15,2 0-68 0,-6 0-145 16,8 0-156-16,-2-1-135 0,2 1-82 0,2-4 6 15,-2 3 87-15,8-2 158 0</inkml:trace>
  <inkml:trace contextRef="#ctx0" brushRef="#br4" timeOffset="70">22332 12865 40 0,'0'0'168'15,"4"-1"-7"-15,-4 1-16 0,0 0-15 16,0 1-7-16,0 0-9 0,-4 3-9 15,4-1-12-15,0 1-9 0,-4 1 0 16,4 1-5-16,0 0-11 0,0 1-17 0,0-1-16 16,0 0-10-16,0 0-8 0,0-2-3 15,4 3-3-15,-4-3-2 0,4 2-1 0,-4-3-3 16,2 2 1-16,-2-4 0 0,4 2-7 16,-1-1-4-16,1-2 2 0,0 1-22 15,-2-2-74-15,2-2-130 0,0-2-148 16,-2-1-31-16,2-1 67 0</inkml:trace>
  <inkml:trace contextRef="#ctx0" brushRef="#br4" timeOffset="71">22365 12754 246 0,'0'-3'253'0,"0"0"-52"16,0 0-56-16,0 2-52 0,0-1-38 0,0 1-21 15,0 1-14-15,0-2-9 0,4 2-5 16,-4 0-11-16,0 0-73 0,2 2-137 16,-2-2-104-16,5 1 3 0</inkml:trace>
  <inkml:trace contextRef="#ctx0" brushRef="#br4" timeOffset="72">22522 12798 7 0,'4'0'161'15,"-4"-2"4"-15,0 2 4 0,0 2 4 0,-4-1-5 16,0 2-9-16,2 0-17 0,-2 0-19 15,0 2-10-15,2 1 0 0,-2-2-2 0,2 1-7 16,-3 1-21-16,1-2-24 0,2 2-18 16,2 0-9-16,-4-1-16 0,2 1-2 15,2-1-3-15,0 2 6 0,0-3 25 16,0 2 14-16,2-1 6 0,2-1-20 0,-4 1-12 16,2-1-10-16,2-1-7 0,1 0-4 15,-3-1-5-15,4-1-7 0,2 1-27 16,-6-1-95-16,6-1-135 0,-1-1-170 0,-5-2-77 15,6-1 36-15,-2 2 131 0</inkml:trace>
  <inkml:trace contextRef="#ctx0" brushRef="#br4" timeOffset="73">22632 12791 165 0,'4'-1'206'0,"-4"1"-20"15,0 0-10-15,0 0 1 0,0 1 5 16,0 3 10-16,0 0 20 0,0-1 18 16,-4 0 5-16,4 1-33 0,0 1-49 15,0-2-53-15,0 0-35 0,0 2-19 0,0-2-13 16,0-1 0-16,4 0-4 0,-4 0-2 16,0-2-9-16,2 0-6 0,2-2-5 15,0 0-1-15,-2 1-2 0,3 0-3 0,-5-1-2 16,2 1-5-16,2-1 2 0,0 2 1 15,-2-1 9-15,-2 1 1 0,6 1 1 16,-6-1 0-16,4 3 3 0,0-1-5 16,-2 0 1-16,-2 2-4 0,5-1 5 0,-1 0 2 15,-4-2 34-15,6 2 47 0,-6-1 42 16,2-1 5-16,6-1-22 0,-2-1-30 0,-3-1-28 16,5-1-9-16,-6 2-5 0,6-2 6 15,-2 0-3-15,1-1-8 0,-3 2-10 16,2-1-7-16,-4 1-7 0,6-1-4 15,-6 2-5-15,2-1-6 0,-2 1 0 0,7 1-3 16,-7-2 2-16,6 2-2 0,-2-1-35 16,-4-3-145-16,7 3-275 0,-7 0-319 15,2-2-78-15,-2 1 138 0,6-1 273 16</inkml:trace>
  <inkml:trace contextRef="#ctx0" brushRef="#br5" timeOffset="74">20652 11397 26 0,'0'0'124'0,"0"0"13"0,4-2-67 15,-4 2-49-15,0 0-38 0,0 0 43 16,4-1 20-16,-4 1 3 0,0 0 4 15,0 0-2-15,0 0 2 0,0 1 1 0,0-1 1 16,0 2 0-16,0-2-2 0,0 0-6 16,0 1-1-16,-4 1 1 0,0-1 8 15,1 1 9-15,3 2 15 0,-8-1 21 16,2 2 14-16,4-1 9 0,-2 2-3 0,-2 0 3 16,-1 0-9-16,-1 0-19 0,2 2-28 15,0-1-24-15,0 1-17 0,-3-1-9 16,3 0-4-16,0 1-6 0,0-2-3 15,2 2-3-15,-3-1 0 0,3-2-3 0,2 1 0 16,-6 0 0-16,6-2-3 0,-2 1-1 16,2-1-3-16,2-1-14 0,-5 2-82 0,1-2-134 15,4-2-192-15,0 1-72 0,-2-2 38 16,2 0 150-16</inkml:trace>
  <inkml:trace contextRef="#ctx0" brushRef="#br5" timeOffset="75">19161 11926 42 0,'4'-1'95'15,"0"1"5"-15,-4-2 6 0,0 2-5 16,0 0 0-16,0 0-4 0,3 0 0 0,-3 0-3 16,0 0 3-16,0 0-6 0,0 0 1 15,0 0-8-15,4 0-2 0,-4 0-2 16,0 0 5-16,0 0 1 0,0 0 0 15,0 0-1-15,0 0-12 0,-4-1-20 0,4 1-16 16,0 0-14-16,-3 1-7 0,3 1-7 16,-4-1-2-16,0 2-1 0,-2 0-1 15,4 2 0-15,-2-1-2 0,-2 1 0 0,-1 1 0 16,-1 1-1-16,2 0 0 0,-4 1 3 16,3 1-3-16,-3 0 2 0,0 2-2 15,1-2 3-15,-1 1 12 0,2 1 15 16,0-3 10-16,-1 0-4 0,1 1-12 0,0-1-6 15,-1-1-5-15,1 0-3 0,6 0 1 16,-6-3-2-16,6 1 9 0,-4 1 29 16,6-3 35-16,-9 1 20 0,7-1-17 15,2-1-30-15,-4 0-22 0,2 0-17 0,-2 0-8 16,4-1-6-16,-4 1-6 0,4-2-3 16,0 0-2-16,0 0-74 0,0 0-157 0,0 0-228 15,0-2-140-15,0 1 23 16,0-1 150-16</inkml:trace>
  <inkml:trace contextRef="#ctx0" brushRef="#br5" timeOffset="76">18632 13581 135 0,'-4'0'169'15,"4"-2"-5"-15,0 0-9 0,-2 2-14 16,-2-1-22-16,4 0-16 0,0 1-11 0,0-2-12 15,0 2-7-15,0-1-4 0,-2-1-3 0,2 2 0 16,0 0 3-16,0-1-2 0,0 1 6 0,0 0 5 16,0 0 13-16,0 0 5 0,0 0 0 15,0 1-4-15,0-1-11 0,0 0-6 16,0 2 2-16,0-1 5 0,0 1 6 0,0-1-6 16,0 2 13-16,0 0 10 0,0 0 7 0,0 2-20 15,2-1-21-15,-2 2-7 0,6 2-11 16,-2-1 2-16,0 2-8 0,-2 0-7 15,6 2-14-15,-1-1-10 0,-5 1-4 0,6 1-3 16,-2-2-3-16,0 2 1 0,1 0-2 16,1 0-1-16,-2-1-2 0,0 1 0 15,0-2-2-15,1-1 0 0,1 0 0 16,-6 0 2-16,4-1 2 0,2-1-3 0,-5 1-2 16,1-2-2-16,0-2 2 0,-2 1 1 15,2-1 2-15,-2 1 1 0,-2-2 0 16,0 0-2-16,4-2-16 0,0 1-108 0,-4-1-239 15,0-1-312-15,0-1-125 0,0-2 100 16,-4 0 237-16</inkml:trace>
  <inkml:trace contextRef="#ctx0" brushRef="#br5" timeOffset="77">20341 12375 21 0,'0'-2'99'0,"0"1"6"0,0-1 5 0,0 1 2 16,0-1 13-16,0 2-1 0,0 0-4 15,0 0-17-15,0 0-22 0,-2 2-20 16,2-2-19-16,0 1-11 0,0-1-12 16,0 2-8-16,0-1 7 0,0 1 6 0,2 1 1 15,-2 1-3-15,0 1-10 0,5 1-1 16,-1-1-4-16,-4 3 0 0,6 1-3 15,-6 0-1-15,2 2 1 0,2-2-1 0,0 1-2 16,-2-1 2-16,5 1-2 0,-3 1 0 16,0-2 2-16,-2 2 1 0,2-1-1 15,0-1 0-15,-2 0-2 0,2 0-1 0,-2-2 0 16,3 1 2-16,-1 0-2 0,-4-1-3 16,2-1 3-16,2-1-3 0,-2-1 1 15,-2 1-28-15,8-2-116 0,-8-2-171 16,2-1-74-16,-2-1 51 0</inkml:trace>
  <inkml:trace contextRef="#ctx0" brushRef="#br5" timeOffset="78">20426 12330 62 0,'0'-2'77'0,"0"1"2"0,0 1 4 0,0-4 3 15,0 4-2-15,0-1-3 0,0 1-6 16,0-1-4-16,0 2 0 0,0-1-9 16,0 1-13-16,0 3-15 0,0-1-12 0,2 0 15 15,-2 1 8-15,0 2 4 0,4 0-14 16,-1 2-13-16,-3-1-6 0,4 2-5 16,0 2 0-16,-2-1-4 0,6 1 2 15,-6-1 4-15,2 2 27 0,-2 0 17 0,7-1 5 16,-7 1-20-16,2-2-17 0,-2 1-8 15,6-1-8-15,-6-1-4 0,7 2 1 0,-7-2-4 16,2-1-2-16,-2 0-1 16,6 0-2-16,-6-2-19 0,2 0-87 0,-2-2-201 15,-2 0-103-15,4 0 11 0</inkml:trace>
  <inkml:trace contextRef="#ctx0" brushRef="#br5" timeOffset="79">18682 13479 74 0,'0'0'72'0,"0"-2"-11"15,0 2-15-15,0 0-5 0,0 0-5 16,0 2-3-16,0-2-5 0,0 1-6 15,4 1-3-15,-4-1-4 0,4 0 4 16,-4 3-3-16,6-1-1 0,-6 1-1 0,2-1 1 16,6 3-2-16,-6 2 0 0,5-2-5 15,1 1-1-15,-6 2 9 0,4 2 24 16,2 1 11-16,3 0 0 0,-5-2-20 0,0 1-11 16,0 1-6-16,1-2-5 0,1 1-1 15,0 0-5-15,0 0-2 0,-6 0-1 0,7-2 5 16,-3-1-2-16,0 3-1 15,0-4 1-15,-2 1-2 0,-1 0-1 0,5-1 0 16,-6-1 0-16,2 0-1 0,0 0-2 16,-2-1 5-16,2-1-9 0,-2-1-81 0,3-1-129 15,-1-4-73-15</inkml:trace>
  <inkml:trace contextRef="#ctx0" brushRef="#br5" timeOffset="80">20209 13363 158 0,'0'0'182'0,"0"-1"11"16,2 1 10-16,-2 0 10 0,0 0 8 15,0-2 3-15,0 2-14 0,-2 0-22 0,2 0-33 16,0 2-25-16,0-2-25 0,-4 1-12 15,4 2-7-15,-2 0 8 0,-2 1-2 16,0 1-13-16,2 1-23 0,-2 1-18 16,1 1-11-16,-1 0-9 0,0 1-4 0,2-2-3 15,-6 4 0-15,6-1 2 0,-2-1-4 16,2 2 7-16,-7-2 22 0,9 1 14 0,-2 1 7 16,-4-3-11-16,6 3-11 0,-8-1-13 15,8 0-6-15,-2 0-8 0,-2-1-3 16,2 2-4-16,-3-2 3 0,1 0-3 15,2 0 2-15,-2-1-2 0,0 2-2 0,-2-3-2 16,6 1-1-16,-2-1 2 0,-2 1-3 16,-1-2 0-16,3-2 3 0,2 0 2 15,0 1-2-15,-4-3-4 0,4 1-4 16,4-3-51-16,-4 0-125 0,0 0-163 0,2-2-115 16,-2 1-52-16,5-2-26 0,-1-2 51 15,-2-1 106-15</inkml:trace>
  <inkml:trace contextRef="#ctx0" brushRef="#br5" timeOffset="81">20255 13386 63 0,'0'0'111'0,"0"1"-14"0,-2-1-8 16,2 2-4-16,0 0 9 0,0 0 4 15,0 3 4-15,-5-2-1 0,3 1-5 16,2 0-10-16,-4 1-10 0,0 1-16 0,4 1-9 16,-2 1-3-16,-2 1 3 15,0 0 4-15,2 2-3 0,-2-1-5 0,2 4-13 16,-7-2-9-16,7 0-8 0,-2-1-6 15,2 0-4-15,-6 1-3 0,8-1-4 0,-2-2 0 16,-2 0-3-16,1 0 0 0,3-3-3 16,-4 1 2-16,0-1-1 0,4 0-13 15,0-3-51-15,0 0-89 0,4-2-130 16,0-1-88-16,-4-1 10 0</inkml:trace>
  <inkml:trace contextRef="#ctx0" brushRef="#br5" timeOffset="82">20410 13387 11 0,'0'0'87'0,"0"0"4"0,0 0-7 16,0 2 4-16,0-1 4 0,0 0 7 15,0 3 11-15,0-1 3 0,0 0 5 16,-4 1 1-16,-1 0 9 0,5 3 5 16,0-3 1-16,-2 3 9 0,2 1-6 0,-4 0-11 15,2-1-21-15,2 2-21 0,-4-2-23 16,0 4-17-16,2 0-12 0,2-1 1 15,-4 1 12-15,0 1 9 0,2 0-4 0,-3-2-13 16,3 1-14-16,-2-1-9 0,0 1-11 16,4-2-6-16,-2-2 0 0,2 0-1 15,-4 1 0-15,2-2-5 0,2-2-8 16,0 3-61-16,-4-3-87 0,4-1-94 0,0 0-64 16,0-2-70-16,0-1-40 0,0-1 34 15,4-2 107-15</inkml:trace>
  <inkml:trace contextRef="#ctx0" brushRef="#br5" timeOffset="83">21452 12337 12 0,'0'-3'147'16,"0"2"5"-16,0-1 0 0,0 1 3 0,-3 1-16 15,3 1-16-15,0-1-26 0,0 2-15 16,0-1-17-16,-4 1-10 0,0-1-1 16,4 2 0-16,0-2-2 0,-2 3-6 15,-2 0 0-15,2-1 1 0,2 2 4 0,-8-2-3 16,8 3-3-16,-2-2-2 0,-3 1 0 15,3 0 4-15,-2 2 21 0,0 0 34 0,2-1 30 16,-4 2 2-16,2 0-12 0,0 2-24 16,2-1-26-16,-7 0-22 0,7 0-17 15,-2 1-12-15,2-1-6 0,-6 2-6 16,6-3-2-16,-2 2-4 0,1-1-2 0,-1-2 2 16,0 2-3-16,2-1 0 0,2-1-1 15,-4-1-4-15,0 0 3 0,4-1-3 16,0-1 1-16,0-1-1 0,0 0-24 0,0-1-104 15,4-1-134-15,0-1-133 0,-2-1-81 16,2-3-21-16,0 2 67 0,3-3 125 16</inkml:trace>
  <inkml:trace contextRef="#ctx0" brushRef="#br5" timeOffset="84">21532 12375 21 0,'0'-2'114'0,"0"1"-4"16,4-1-3-16,-4 2-5 0,0-1-7 15,0 1-11-15,0 0-10 0,0 0-11 16,0 1-7-16,0 1-2 0,0-1-4 16,-4 2-1-16,4 0-7 0,-4 2-5 0,2-1-8 15,2 2 8-15,-4 0 8 0,2 0 1 16,-7 3-8-16,9-1-12 0,-2 1-8 0,-6 0-3 15,6-2 4-15,-2 2 9 0,2-3 5 16,-2 2-6-16,0 1-10 0,2-3-7 16,-3 1 0-16,3-1-3 0,2 0-3 15,-4 2-5-15,0-4 1 0,4 2 0 0,-2-1-2 16,2 1 1-16,0-2 0 0,0-1-2 16,0 2 3-16,-4-3-1 0,4 2-1 15,0-1-2-15,0-2-8 0,0 1-36 0,4-1-68 16,-4-1-99-16,0-1-109 0,2-1-30 15,-2 1 46-15</inkml:trace>
  <inkml:trace contextRef="#ctx0" brushRef="#br5" timeOffset="85">21623 12390 56 0,'0'0'83'0,"0"0"-14"0,0 0-9 16,0 0-3-16,0 0 5 0,0 1-2 15,0 2-2-15,0-1 0 0,0 0 5 16,0 3 5-16,-4 0-2 0,0 1-5 0,4 0-9 15,0 0-4-15,-2 1 0 0,-2 1 4 16,0-1 5-16,4 2-2 0,-7 0-6 16,7-2-6-16,-2 1-13 0,-2 1-7 15,0 0-9-15,2 0-6 0,-2 0-3 0,2 2-3 16,2-2 3-16,-9 0 0 0,9 0-2 16,-2 0-5-16,2-2 0 0,-4 2-1 0,2-3 3 15,2 2 0-15,0-2-1 0,-4-1 1 16,0 0-2-16,4 1 1 0,0-3-3 15,0 1 3-15,0 0-1 0,0-1-18 16,0-2-80-16,0 1-170 0,4-4-101 0,-4 1 4 16</inkml:trace>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22T16:56:12.577"/>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3E95989-6B68-4FC1-8AC0-9FB53F2FE0D8}" emma:medium="tactile" emma:mode="ink">
          <msink:context xmlns:msink="http://schemas.microsoft.com/ink/2010/main" type="writingRegion" rotatedBoundingBox="26271,3886 28389,5730 28058,6110 25940,4267"/>
        </emma:interpretation>
      </emma:emma>
    </inkml:annotationXML>
    <inkml:traceGroup>
      <inkml:annotationXML>
        <emma:emma xmlns:emma="http://www.w3.org/2003/04/emma" version="1.0">
          <emma:interpretation id="{947E13CE-72AA-46A8-94A9-4A000E263F4E}" emma:medium="tactile" emma:mode="ink">
            <msink:context xmlns:msink="http://schemas.microsoft.com/ink/2010/main" type="paragraph" rotatedBoundingBox="26271,3886 28389,5730 28058,6110 25940,4267" alignmentLevel="1"/>
          </emma:interpretation>
        </emma:emma>
      </inkml:annotationXML>
      <inkml:traceGroup>
        <inkml:annotationXML>
          <emma:emma xmlns:emma="http://www.w3.org/2003/04/emma" version="1.0">
            <emma:interpretation id="{19D6A74F-B1CB-4BA5-BB43-53F8DE546B34}" emma:medium="tactile" emma:mode="ink">
              <msink:context xmlns:msink="http://schemas.microsoft.com/ink/2010/main" type="line" rotatedBoundingBox="26271,3886 28389,5730 28058,6110 25940,4267"/>
            </emma:interpretation>
          </emma:emma>
        </inkml:annotationXML>
        <inkml:traceGroup>
          <inkml:annotationXML>
            <emma:emma xmlns:emma="http://www.w3.org/2003/04/emma" version="1.0">
              <emma:interpretation id="{382DF088-17BA-4EF6-B337-227095FE8093}" emma:medium="tactile" emma:mode="ink">
                <msink:context xmlns:msink="http://schemas.microsoft.com/ink/2010/main" type="inkWord" rotatedBoundingBox="26271,3886 26590,4163 26320,4474 26001,4196"/>
              </emma:interpretation>
              <emma:one-of disjunction-type="recognition" id="oneOf0">
                <emma:interpretation id="interp0" emma:lang="" emma:confidence="0.5">
                  <emma:literal>.</emma:literal>
                </emma:interpretation>
                <emma:interpretation id="interp1" emma:lang="" emma:confidence="0">
                  <emma:literal>e</emma:literal>
                </emma:interpretation>
                <emma:interpretation id="interp2" emma:lang="" emma:confidence="0">
                  <emma:literal>G</emma:literal>
                </emma:interpretation>
                <emma:interpretation id="interp3" emma:lang="" emma:confidence="0">
                  <emma:literal>S</emma:literal>
                </emma:interpretation>
                <emma:interpretation id="interp4" emma:lang="" emma:confidence="0">
                  <emma:literal>=</emma:literal>
                </emma:interpretation>
              </emma:one-of>
            </emma:emma>
          </inkml:annotationXML>
          <inkml:trace contextRef="#ctx0" brushRef="#br0">1892-3128 179 0,'-3'0'125'0,"-4"3"50"0,1-3-11 0,3 2-1 0,3 0-17 16,-7-2-21-16,4 0-16 0,3 3-12 0,-6-3-11 0,6 2-9 15,-7-2-9-15,7 0 6 0,0 0-8 0,-3 2 4 0,3-2 1 16,0 0 2-16,0 0 3 0,0 2-4 0,0-2-6 15,0 3-9-15,0-3-4 0,3 0-4 0,-3 3-3 0,0-1 0 16,7-2-5-16,-1 2-4 0,-6 0-5 0,3 1-8 16,4-3-1-16,-4 3-6 0,-3-2-3 0,13 2-1 0,-10-1-3 15,3 2-2-15,-2-1-2 0,8 0 1 0,-8-1-3 0,2 0 1 16,1 0 0-16,2 1-1 0,-6 1 2 0,4-1-2 0,-1-1 2 16,4 1 4-16,-7-2 5 0,4 2 5 0,-1 0 5 15,-3-1 0-15,4-2 4 0,-1 0 2 0,-6 2-4 0,10-2-1 16,-10-2 3-16,3 2-3 0,3 0 2 0,1-2-3 0,-7-1-9 15,3 0-3-15,4-1-3 0,-7 2-2 0,0-3-5 16,3 0-2-16,-3 1-1 0,0-1-5 0,0-2-1 0,0 1-8 16,0 0-9-16,0-3-1 0,0 2-5 0,-3-2 0 0,3 0-2 15,-7-1 1-15,4 1 0 0,-4-3-3 0,1 0-2 0,3 3-1 16,-7 0-2-16,4-1 4 0,-4 1 4 0,4 0 7 16,-4-1 6-16,0 6 4 0,-3-4 3 0,10 2 5 0,-6 0 1 15,-4 2 2-15,9-2 2 0,-8 3 0 0,2-2 2 16,7 3 1-16,-4-3 0 0,1 1-2 0,3 1-1 0,-7 1 0 15,4-2 1-15,-1 1 2 0,4-2-1 0,3 3-2 0,-7-3 0 16,4 3 0-16,3 0 0 0,-6-3 0 0,6 2-1 0,-7-1 1 16,7-1-2-16,0 3 1 0,0-3 1 0,0 1 0 15,0-1 0-15,0 2 3 0,7-1-2 0,-7-1-1 0,6 3 4 16,-6-3 3-16,0 0 2 0,3 1 1 0,4 1 0 0,-4-1 3 16,-3-1 1-16,7 2 8 0,-1-1 0 0,4-1 2 15,-7 1 0-15,3-1-3 0,1 1-4 0,2-3-4 0,1 2-4 16,-4 1-1-16,4-2-3 0,0 2 1 0,-4-1-1 15,4 1-1-15,-4-1-2 0,4 2 0 0,-7-1-2 0,10 1 2 16,-10 1 0-16,4 2-2 0,-1-2 0 0,4 2 3 0,-7-2 2 16,10 2-3-16,-10 0-1 0,4 2-1 0,-4-2 0 15,10 2 0-15,-10 0 0 0,3 1 0 0,-2 1 2 0,8-1-1 0,-8 2 0 16,2-1-1-16,0 3 0 0,4-2 0 0,-10-1 0 16,3 4 0-16,4-4 0 0,-1 5 4 0,-3-3-3 0,4 0 1 15,-7 1 0-15,0 0-1 0,3 0 0 0,-3 0-2 16,0 0 1-16,0-2 1 0,0 2 1 0,0 0-2 0,0 0 2 15,0-3 0-15,0 3 2 0,0 1 0 0,0-4-1 0,-3 3-1 16,3-2-2-16,0 2 0 0,0-2 2 0,-7 2-1 16,7-1-1-16,0 0 0 0,0 0 0 0,0-2 2 0,0 4 1 15,0-4 0-15,0 2 5 0,0-2 14 0,0 1 11 0,7-1 13 16,-7 1 6-16,0-2 4 0,3 1 1 0,-3-1 6 0,13-1-3 16,-13 0 5-16,3 0 3 0,10-2-5 0,-13 3-6 15,10-3-11-15,-7 2-12 0,3-2-9 0,1 0-12 16,2 0-8-16,-5 0-13 0,2 0-27 0,1 0-41 0,-4 0-45 15,6-2-50-15,-2-1-54 0,-1 3 12 0,-2-4-27 0,8 2-60 16,-12-1-84-16,10 0-36 0,-7-1-52 0,-3 2 21 0</inkml:trace>
        </inkml:traceGroup>
        <inkml:traceGroup>
          <inkml:annotationXML>
            <emma:emma xmlns:emma="http://www.w3.org/2003/04/emma" version="1.0">
              <emma:interpretation id="{9D6A4482-9DFF-4E9A-AA57-7C243F03F468}" emma:medium="tactile" emma:mode="ink">
                <msink:context xmlns:msink="http://schemas.microsoft.com/ink/2010/main" type="inkWord" rotatedBoundingBox="26680,4559 28232,5911 28058,6110 26506,4759"/>
              </emma:interpretation>
              <emma:one-of disjunction-type="recognition" id="oneOf1">
                <emma:interpretation id="interp5" emma:lang="" emma:confidence="1">
                  <emma:literal/>
                </emma:interpretation>
              </emma:one-of>
            </emma:emma>
          </inkml:annotationXML>
          <inkml:trace contextRef="#ctx0" brushRef="#br0" timeOffset="-1507.29">2265-2722 127 0,'0'0'107'0,"0"3"57"0,0-3 2 0,0 2-7 16,0-2 3-16,0 3-12 0,0-3-15 0,0 2-11 15,0-2-6-15,0 2 2 0,0-2 8 0,0 0-4 0,0 0-11 16,0 0-5-16,0 0-7 0,0 0-7 0,0 0-3 0,0 0-3 16,0 0-3-16,0 0-4 0,0 0-2 0,0 0-5 15,0 0 3-15,0 0 27 0,0 0 5 0,7 0 0 0,-7 0-13 16,0 0-8-16,0 0-2 0,0 0 5 0,6 0 0 16,-6 0 4-16,0 3-6 0,0-3 0 0,0 2-5 0,0-2-8 15,3 0-9-15,-3 0-5 0,7 2-7 0,-7-2-3 0,0 0-8 16,0 3-2-16,3-1 2 0,-3 1 0 0,0-2 3 0,6 2 4 15,-6 2 0-15,7-3-2 0,-7 3-3 0,3-1-7 0,-3 1-4 16,7 0-6-16,-4 2-3 0,-3-3-4 0,6 4 3 16,1-1-3-16,-7 2-2 0,3 0-7 0,3-2 2 0,1 2-4 15,-4-2 3-15,3 2-3 0,-2-1 0 0,-4 1-8 16,6-2 2-16,0 0-1 0,-6-2 2 0,4 2-4 0,2-3-2 16,-6 4 2-16,3-4 0 0,-3 1 6 0,0-1-1 0,7-1 3 15,-1-1 4-15,-6 3-2 0,0-3-2 0,0 1-8 16,3-1 4-16,-3-2 2 0,0 2-6 0,0-2-4 0,7 0-2 15,-7-2-7-15,6 2-10 0,-6-2-9 0,0-1-7 0,0-1-2 16,0 1 6-16,0 1 1 0,0-2 5 0,0 1-1 0,0-2-3 16,0 3 1-16,0 0-2 0,0-1 0 0,0-2 0 15,0 3 0-15,0 0 0 0,0-1 8 0,0 1 0 0,0 0 2 16,0 2 7-16,0-2 1 0,0 2 8 0,0-3 2 16,0 3-2-16,0-3 5 0,0 3 1 0,0-1 0 0,0-2 0 15,0 3-2-15,0 0-2 0,0-2 3 0,0 2-1 0,0 0 2 16,0-3-2-16,0 3 1 0,0 0 1 0,0 0 0 0,0-2-3 15,0 2-3-15,0 0 2 0,0 0-5 0,0 0 2 16,0 0 0-16,0 0-1 0,0 0-1 0,0 0 2 0,0 0-1 16,0 0 5-16,0 0-1 0,0 0 3 0,0 0 1 15,0 2-2-15,0-2 4 0,0 0-2 0,0 0 0 0,0 3 0 16,0-3 0-16,0 0 0 0,0 2 0 0,0-2 0 0,0 0 1 16,0 0 1-16,0 3-2 0,0-3 0 0,0 0 6 0,0 1 1 15,0-1-2-15,0 0-3 0,0 0-5 0,0 0 0 0,0 0 2 16,0-1-2-16,0 1-5 0,0-3-3 0,0 3-4 15,0 0-4-15,0-2 3 0,0 2-3 0,0-3-2 0,0 3-10 16,0-2-2-16,0 0-10 0,0-1-12 0,0 1 1 16,0 0-2-16,0 0 2 0,0-1 2 0,0 0 8 0,0-1 6 15,0 2 9-15,0-1 0 0,0-1 0 0,0 1-1 0,0-1-2 16,0 2-9-16,0-4 0 0,0 2-2 0,0-1 5 16,0 4-3-16,0-5 0 0,0 2-5 0,-6-1 0 0,6 2 10 15,-7-1 8-15,7-1 6 0,0 1 2 0,0 1 7 0,0-1 2 16,-3-1 3-16,3 0 0 0,0 3 2 0,0-3-4 0,-6 3 2 15,6 0 0-15,-7-3-8 0,7 2-3 0,0-1-4 16,0 2 0-16,-3-1 5 0,3 1 4 0,0-3 4 0,0 3 3 16,-6 0 3-16,6-1 3 0,-4 1 1 0,4 2-3 15,0-3 1-15,0 3 2 0,-6-1-5 0,6-2 0 0,0 3 3 16,0-2 1-16,0 2 1 0,-6 0 0 0,6-3 0 0,0 3 3 16,0 0 1-16,0 0 2 0,0 0 7 0,0 0-1 0,0 3-1 15,-4-3 0-15,4 0 1 0,0 2 2 0,0-2-2 16,0 3 5-16,0-2 2 0,0-1 5 0,0 3-1 0,0-3 4 15,0 2 0-15,4 1-4 0,-4-3 0 0,0 2-1 0,0 0 1 16,0-2 3-16,0 5 1 0,0-5 4 0,6 2 2 16,-6 1 4-16,6-1 4 0,-6 1 1 0,0-2 2 0,4-1-1 15,2 5 2-15,-6-2-7 0,3-1-2 0,-3 0-4 0,7 1 0 16,-1-1-3-16,-3 0-3 0,-3 1-4 0,13-1-1 16,-13 3-1-16,10-3 0 0,-7 3 0 0,-3-3-4 0,13 0-1 15,-10 3-3-15,4-2 0 0,-4 1-1 0,3 1 1 0,1-1-2 16,-4-1 2-16,7 1-2 0,-4 1 1 0,1-1-4 15,-4 2 4-15,3-2 0 0,1 1-3 0,-4-1 0 0,3 1 0 16,-3-1 0-16,4 2 3 0,-1-4-1 0,-2 2 3 16,2 1 2-16,-3 0 3 0,-3-3 1 0,7 2 1 0,-1-1 3 15,-6 2 1-15,3-3 2 0,-3 0 4 0,0 3 1 0,7-5 7 16,-1 2 0-16,-6 1 2 0,0-1 0 0,0 1-3 0,3-3-7 16,-3 2-3-16,7-2-7 0,-7 2-8 0,0-2-5 0,0 0-5 15,0 0-12-15,0 0-23 0,0 0-34 0,0 0-41 16,0 0-53-16,3 0-58 0,-3 0-62 0,0-2-61 0,0 2-63 15,0-2 40-15,0-1-21 0,0 1-63 0,0-1-9 16,0 3-31-16,0-2 39 0</inkml:trace>
          <inkml:trace contextRef="#ctx0" brushRef="#br0" timeOffset="-3395.56">2304-2658 90 0,'0'-3'70'0,"-7"3"11"0,1-2 3 0,6 2-6 0,0-2-14 16,-3 2-13-16,3-2-11 0,0 2-2 0,-7-3-4 15,7 3 0-15,-3 0-1 0,3 0-2 0,0-2 3 0,0 2 3 16,0 0-3-16,0-3 0 0,0 3 0 0,0 0-2 0,-6 0-2 15,6 0 3-15,0 0 0 0,0-2-3 0,0 2 2 16,0 0 1-16,0 0-2 0,-7 0 3 0,7 0 0 0,0 0 0 16,0 0 2-16,0 0 1 0,0 0 0 0,0 0 0 15,0 0-1-15,0 0 1 0,0 0-1 0,0 0-1 0,0 0 3 16,0 0-2-16,0 0-4 0,0 0-3 0,0 0 0 0,0 0-6 16,0 0 2-16,0 0 2 0,0 0-5 0,0 0 0 0,0 0 0 15,0 0 3-15,0 0 5 0,0 0 1 0,0 0 2 16,0 0-3-16,0 0-1 0,0 0-3 0,7 0-2 0,-7 0-1 15,0 0-1-15,0 0 1 0,6 0-5 0,-6 0-3 16,0 0-1-16,0 0-2 0,3 0-3 0,-3 0-2 0,7 0 1 16,-7 0 4-16,0 0-2 0,0 0 0 0,3 0-3 0,-3 2 2 15,0-2-3-15,0 0 1 0,6 0 0 0,-6 3-2 0,7-3 1 16,-7 0 4-16,0 2 2 0,3-2-4 0,-3 0 1 16,0 0-2-16,7 3 0 0,-4-3 1 0,-3 2-1 0,0-2 1 15,6 0 0-15,-6 0-5 0,7 2 4 0,-7-2-3 0,3 2 0 16,-3-2-2-16,6 0-1 0,1 3-1 0,-7-3 0 15,3 0 2-15,3 2-1 0,-6 0-1 0,0-2 0 0,4 3 0 16,-4-1 0-16,6-2 0 0,0 3 0 0,-2-3 0 0,2 1 0 16,-6-1 0-16,3 3 1 0,-3 0-1 0,7-1-1 15,-1-2 1-15,-3 4 0 0,-3-4 1 0,7 3-1 0,-1 1 0 16,-6-1 0-16,10-1 0 0,-10 1 0 0,3-2 0 0,-3 2 0 16,13 2 0-16,-13-3 1 0,3 0 3 0,4 3-3 0,-4-3 1 15,3 3-2-15,1-2 0 0,-4 1 1 0,-3-1 1 16,10-1-2-16,-10 2 0 0,13 1 2 0,-10-3-2 0,-3 1 2 15,13 2-2-15,-10-4 0 0,3 5 0 0,-3-4 0 16,-3 2 0-16,13-1 0 0,-13 1 0 0,10-1 0 0,-10-1 0 16,3 3 0-16,4-3 0 0,-1 3 0 0,-3-2 2 0,-3 1-1 15,7-2-1-15,-1 1-2 0,-6 1 4 0,10 1-2 0,-10-3 0 16,3 0 1-16,-3 4 1 0,13-5 1 0,-13 2-2 16,3-1 2-16,4 1-2 0,-4 1-1 0,-3-1 0 0,6-1 3 15,1 2 0-15,-4-1-3 0,3 1 3 0,-2-1-2 0,-4-1 1 16,12 2-2-16,-12-1 0 0,4 2 3 0,-4-3-2 15,6 3 1-15,1-2 1 0,-4 1 1 0,3-2 0 0,-6 3 4 16,3-3-5-16,4 3 1 0,-1-1 2 0,-3-1-2 0,4-1 0 16,-7 3 1-16,3-3 1 0,4 3 1 0,-1-3-3 15,-6 3 0-15,3-2 0 0,-3 1-2 0,7-2 3 0,-4 3-1 16,3-3 0-16,1 3 2 0,-7-3-1 0,3 3-3 0,-3-2 1 16,13-2 1-16,-13 4-3 0,3 0-1 0,3-3 0 15,-2 3 0-15,-4-1 1 0,6 2 3 0,1-5-3 0,-4 4-1 16,3 0 0-16,-6 0 0 0,3-3 0 0,-3 2 0 0,13 2 0 15,-13-2 0-15,4-2 1 0,-4 3 0 0,6-3-1 16,0 3 0-16,-2-2 0 0,2-2 2 0,-6 5 4 0,3-4-2 16,-3 2-1-16,13-1 0 0,-13-1 1 0,3 0 1 0,4 3-4 15,-7-2 3-15,3-2 0 0,3 2 0 0,1 2 0 0,-7-3-1 16,3 3-2-16,4-3-1 0,-4 3 1 0,-3-3 0 16,13 2 3-16,-13-1-3 0,3 2-1 0,10-3 0 0,-13 0 2 15,9 3-1-15,-9-3 0 0,4 3 2 0,8 0 3 16,-12-1 1-16,10-1-2 0,-7-1 2 0,-3 3 2 0,13-3 0 15,-10 2-1-15,-3-1 4 0,13 2 0 0,-13-3-1 16,10 3 8-16,-10-2 1 0,3 1 7 0,4-2 5 0,-1 2 0 16,-3-1 0-16,4 2 0 0,-4-3 0 0,3 3 0 0,1-3 0 15,-7 3-5-15,3-3-2 0,3 2-2 0,-2-1-7 0,2 0-1 16,1 1-6-16,-4-2-1 0,3 3 1 0,1-3-2 0,-4 3 2 16,3-2-2-16,-2-1-2 0,2 0 1 0,0 3 0 15,4-3 2-15,-10 0-4 0,3 3-2 0,10-2 2 0,-10-1-1 16,-3 0 2-16,13 1-1 0,-13-1 0 0,10 2 0 15,-7-1 0-15,4 1 0 0,-1-1 0 0,4-1 0 0,-10 1 1 16,3 1 0-16,3-1 1 0,1-1 0 0,-4 0 2 0,3 3 2 16,-2-2 2-16,8-2 0 0,-12 2 0 0,4 2 0 15,9-3 0-15,-13 0 0 0,9 1-1 0,-9-1 1 0,3 2 4 0,10-1 0 16,-13 0-2-16,10-2 5 0,-7 4 1 0,-3-2-2 16,13-2-3-16,-10 5 1 0,-3-4 0 0,10 2-5 0,-10-1 1 15,13 0 0-15,-10-2-4 0,-3 2 2 0,13-1-3 16,-10 3 5-16,4-3-1 0,-4 1-3 0,3-1-2 0,1 2 5 15,-4-1-3-15,3-1 3 0,-3 1 4 0,4-1-6 16,-1 0 1-16,-2 3-5 0,-4-3 3 0,6 1-1 0,0-1 1 0,-2 2 0 16,2 1 0-16,-3-2 0 0,-3-1-6 0,13 3 4 15,-13-3-2-15,3 0 2 0,4 3-2 0,-4-1 2 0,-3-1 2 16,6-1 0-16,1 1 0 0,-4 1 6 0,-3-1-1 16,7-1 3-16,-4 0 0 0,-3 0 3 0,13 1 1 0,-13 0-4 15,3-2-1-15,3-1-3 0,1 3-2 0,-7-1-1 16,9-2-1-16,-9 3-5 0,4-3 1 0,-4 2-4 0,6-2 6 15,0 2 1-15,-2 1 1 0,2-1-5 0,-6 0 0 0,3 0 0 16,-3 1-1-16,7 0 1 0,-1-1-1 0,-3 0 0 0,-3 0-1 16,7 3-1-16,-1-3 0 0,-6 1 0 0,4-1 0 0,2 1 0 15,-6-2 0-15,3 2 0 0,-3 2 0 0,0-3 0 16,7 0 0-16,-1 1 2 0,-6-1 0 0,3 0 3 0,4 1-5 16,-7-1 0-16,3-2 3 0,-3 4-3 0,6-4 3 15,-6 3 1-15,7 0-2 0,-7-1-2 0,3 0 0 0,-3 0 2 16,0-2-1-16,6 5 2 0,-2-5-2 0,-4 2 3 0,0 1-4 15,6-1 3-15,1 1 1 0,-7-2-4 0,3 2 4 0,-3-1-2 16,0 1-6-16,6-1 6 0,1 0 0 0,-7 3-2 16,3-3 0-16,3 1 0 0,-6-1 0 0,0 1 0 0,4-1 0 15,-4 0 0-15,6 0 2 0,0 1-2 0,-6-1 0 0,4 0 0 16,-4 1 0-16,6-1 4 0,-6 1 0 0,3-2-3 16,-3-1 1-16,0 3-1 0,7 0 3 0,-1-1-6 0,-6 0 2 15,3 0 2-15,-3 1-1 0,0-3-1 0,7 3 3 16,-4-2-4-16,-3 2 2 0,0-1-2 0,6 1 2 0,1-2 1 15,-7 2-2-15,3 0 0 0,-3-1 0 0,7 2 1 0,-1-1 1 16,-6 0-2-16,3-2 0 0,4 2 3 0,-7-1-3 0,0 1 4 16,3-2-3-16,-3 2-1 0,6 0 5 0,-6-1 2 0,7 0 2 15,-7 0-1-15,3-2 0 0,-3 3-7 0,6-1 1 16,-6-2 1-16,0 2-2 0,4-2 0 0,-4 3-1 0,6-3 0 16,-6 2 5-16,6-2-3 0,-6 3-2 0,0-1 0 15,4-2-2-15,-4 2 2 0,0-2 0 0,0 3 0 0,0-1 2 16,6-2 4-16,1 2-4 0,-7 0 1 0,0 1 1 0,3-1 2 15,3 1-5-15,-6-1-1 0,0 0 0 0,3-2-3 16,-3 3 2-16,0-1 0 0,7 2 1 0,-7-4 5 0,6 3-1 0,-6 0-2 16,0-2-5-16,4 2 0 0,2-1 3 0,-6 1 0 15,0-3 0-15,3 4 0 0,-3-4 2 0,0 5-2 0,7-3 7 16,-1 0 5-16,-6-2-2 0,0 3-2 0,3 0-1 16,-3-2-2-16,0 2 0 0,7-1 3 0,-4 1-1 0,-3-3-2 15,0 2 2-15,6 0-2 0,-6 1 2 0,7-1 2 16,-7 0 3-16,0 0 4 0,0-2 0 0,3 3-1 0,-3 0-2 15,0-2 2-15,6-1-2 0,-6 3-1 0,7-1 0 0,-7 1 0 16,0-1 5-16,0 0 6 0,3 1 6 0,-3-3 5 0,7 2 1 16,-7-2-3-16,0 2 0 0,0 0 2 0,3-2 3 15,-3 3 2-15,0-3 3 0,0 0 5 0,0 3 6 0,0-3 1 16,0 2-3-16,6-2 0 0,-6 0-11 0,0 0-10 16,0 0-7-16,0 0-8 0,0 0-11 0,0 0-25 0,0 0-48 15,0 0-62-15,0 0-51 0,0 0-74 0,0-2-88 0,-6-1-101 16,6 0-103-16,0 1 47 0,-3-2-29 0,3-1-18 0,-7 0 0 15,4-1 63-15,-10-2 145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07E9B6C-5DFD-639D-6DE3-FD9A6C115C7D}"/>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defRPr sz="1300"/>
            </a:lvl1pPr>
          </a:lstStyle>
          <a:p>
            <a:pPr>
              <a:defRPr/>
            </a:pPr>
            <a:endParaRPr lang="en-US"/>
          </a:p>
        </p:txBody>
      </p:sp>
      <p:sp>
        <p:nvSpPr>
          <p:cNvPr id="9219" name="Rectangle 3">
            <a:extLst>
              <a:ext uri="{FF2B5EF4-FFF2-40B4-BE49-F238E27FC236}">
                <a16:creationId xmlns:a16="http://schemas.microsoft.com/office/drawing/2014/main" id="{94C6E2B6-F774-D8EA-3F3A-BC33A68D34CB}"/>
              </a:ext>
            </a:extLst>
          </p:cNvPr>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a:defRPr sz="1300"/>
            </a:lvl1pPr>
          </a:lstStyle>
          <a:p>
            <a:pPr>
              <a:defRPr/>
            </a:pPr>
            <a:endParaRPr lang="en-US"/>
          </a:p>
        </p:txBody>
      </p:sp>
      <p:sp>
        <p:nvSpPr>
          <p:cNvPr id="13316" name="Rectangle 4">
            <a:extLst>
              <a:ext uri="{FF2B5EF4-FFF2-40B4-BE49-F238E27FC236}">
                <a16:creationId xmlns:a16="http://schemas.microsoft.com/office/drawing/2014/main" id="{190350CE-4F36-504C-5A31-0E60CBB0EC8A}"/>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EFA07FDF-E48D-D8F3-C958-9F4E9724B480}"/>
              </a:ext>
            </a:extLst>
          </p:cNvPr>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E40AE8DD-33A5-A40B-E46D-DCD085AED583}"/>
              </a:ext>
            </a:extLst>
          </p:cNvPr>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defRPr sz="1300"/>
            </a:lvl1pPr>
          </a:lstStyle>
          <a:p>
            <a:pPr>
              <a:defRPr/>
            </a:pPr>
            <a:endParaRPr lang="en-US"/>
          </a:p>
        </p:txBody>
      </p:sp>
      <p:sp>
        <p:nvSpPr>
          <p:cNvPr id="9223" name="Rectangle 7">
            <a:extLst>
              <a:ext uri="{FF2B5EF4-FFF2-40B4-BE49-F238E27FC236}">
                <a16:creationId xmlns:a16="http://schemas.microsoft.com/office/drawing/2014/main" id="{C45D9B48-1F91-0416-403D-79DB72CA7C14}"/>
              </a:ext>
            </a:extLst>
          </p:cNvPr>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a:defRPr sz="1300"/>
            </a:lvl1pPr>
          </a:lstStyle>
          <a:p>
            <a:fld id="{EEB3901B-75D4-4E98-BC4A-9E87B2C6D44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AA39E63-8015-FA14-2BF9-1D0648FC6376}"/>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E7A70838-A1F9-5772-BA22-E3B8427451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B27F7630-54EB-3B2C-8EB7-5C01DD5365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C61711-9399-41C5-AD21-0F435BA0C6BB}" type="slidenum">
              <a:rPr lang="en-US" altLang="en-US" sz="1300"/>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D3ECEE-E9B2-1FD8-9C38-02055B21979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8A7BE35-7A98-A72C-35A6-9956FC1EB3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180D62D4-E862-36A2-5920-3D8C01AA3B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0962DB-02D3-49EC-A712-9C6D5855162A}" type="slidenum">
              <a:rPr lang="en-US" altLang="en-US" sz="1300"/>
              <a:pPr/>
              <a:t>22</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3D905B-6683-D5D2-5E60-8508CA4FD117}"/>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8FE7C9B5-8575-37A5-F1B2-F6D06318FF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D5730C99-028D-BEC7-2965-A8B6448940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0939CF-ACD9-4670-9C1C-A28802A76A40}" type="slidenum">
              <a:rPr lang="en-US" altLang="en-US" sz="1300"/>
              <a:pPr/>
              <a:t>23</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5506580-1E5D-A24D-D32E-552BC1BBAE2F}"/>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18003B2A-7AF6-9C34-E52E-2F371FFA67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ECE977D8-C3D5-350E-D5F1-3FA82AB59B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66B4B8-2244-4A2B-804B-ADDFBE292D72}" type="slidenum">
              <a:rPr lang="en-US" altLang="en-US" sz="1300"/>
              <a:pPr/>
              <a:t>24</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126A495-C8CF-BDCD-7559-FA3C7DC75501}"/>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B35C9A74-C7C8-14BF-9B1D-648A27F801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DE0A8E7F-75D4-6ACA-D928-1D5442064C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AF0292F-95F2-4D65-9BDE-98C00BEA05F3}" type="slidenum">
              <a:rPr lang="en-US" altLang="en-US" sz="1300"/>
              <a:pPr/>
              <a:t>25</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EA16B18-24C3-E301-F351-1117108C65F5}"/>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95681672-1CC7-4AAA-D59A-3099F4E7D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B54F3BD2-3216-F4B2-A803-CF0E05A864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7F7B0F-E398-49E3-90D0-FD9483DC5372}" type="slidenum">
              <a:rPr lang="en-US" altLang="en-US" sz="1300"/>
              <a:pPr/>
              <a:t>26</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8DB4EDBC-CC88-7369-6D69-F6202E5B355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809BCB19-6818-625B-A850-8B1586C196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1B84B4F7-FB7D-61B1-1161-AB38676891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167534-EEAB-4A86-ADF1-702DDD855793}" type="slidenum">
              <a:rPr lang="en-US" altLang="en-US" sz="1300"/>
              <a:pPr/>
              <a:t>27</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28</a:t>
            </a:fld>
            <a:endParaRPr lang="en-US" altLang="en-US" sz="1300"/>
          </a:p>
        </p:txBody>
      </p:sp>
    </p:spTree>
    <p:extLst>
      <p:ext uri="{BB962C8B-B14F-4D97-AF65-F5344CB8AC3E}">
        <p14:creationId xmlns:p14="http://schemas.microsoft.com/office/powerpoint/2010/main" val="286170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99E5964-2666-C53E-E4FC-5AC83D9C85DD}"/>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57D5F955-A9DF-5F3F-83CE-093C2087E1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id="{98681CEB-4929-3FD5-832D-0C7A9F42EE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B54D29-495C-4F2E-AF18-463E73712EDD}" type="slidenum">
              <a:rPr lang="en-US" altLang="en-US" sz="1300"/>
              <a:pPr/>
              <a:t>29</a:t>
            </a:fld>
            <a:endParaRPr lang="en-US" altLang="en-US" sz="1300"/>
          </a:p>
        </p:txBody>
      </p:sp>
    </p:spTree>
    <p:extLst>
      <p:ext uri="{BB962C8B-B14F-4D97-AF65-F5344CB8AC3E}">
        <p14:creationId xmlns:p14="http://schemas.microsoft.com/office/powerpoint/2010/main" val="93449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2499D9E-B912-F781-9D9C-7A6C36CB99A9}"/>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99648754-996E-2C80-185E-2101642DD2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a:extLst>
              <a:ext uri="{FF2B5EF4-FFF2-40B4-BE49-F238E27FC236}">
                <a16:creationId xmlns:a16="http://schemas.microsoft.com/office/drawing/2014/main" id="{A258699C-B055-F1A4-67FC-08B9223B2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EA1B51-8860-4BAF-8690-61119CF0C980}" type="slidenum">
              <a:rPr lang="en-US" altLang="en-US" sz="1300"/>
              <a:pPr/>
              <a:t>30</a:t>
            </a:fld>
            <a:endParaRPr lang="en-US" altLang="en-US" sz="1300"/>
          </a:p>
        </p:txBody>
      </p:sp>
    </p:spTree>
    <p:extLst>
      <p:ext uri="{BB962C8B-B14F-4D97-AF65-F5344CB8AC3E}">
        <p14:creationId xmlns:p14="http://schemas.microsoft.com/office/powerpoint/2010/main" val="347395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31</a:t>
            </a:fld>
            <a:endParaRPr lang="en-US" altLang="en-US" sz="1300"/>
          </a:p>
        </p:txBody>
      </p:sp>
    </p:spTree>
    <p:extLst>
      <p:ext uri="{BB962C8B-B14F-4D97-AF65-F5344CB8AC3E}">
        <p14:creationId xmlns:p14="http://schemas.microsoft.com/office/powerpoint/2010/main" val="96209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C8A9E01-2765-D638-4573-C47BF783ABC4}"/>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0547E0F4-CA13-1CD4-7D4E-233D88E0CC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6D71341A-8DB9-312D-CD83-D0D5C67C48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ABC642-B769-49F1-96FB-A383BC419175}" type="slidenum">
              <a:rPr lang="en-US" altLang="en-US" sz="1300"/>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32</a:t>
            </a:fld>
            <a:endParaRPr lang="en-US" altLang="en-US" sz="1300"/>
          </a:p>
        </p:txBody>
      </p:sp>
    </p:spTree>
    <p:extLst>
      <p:ext uri="{BB962C8B-B14F-4D97-AF65-F5344CB8AC3E}">
        <p14:creationId xmlns:p14="http://schemas.microsoft.com/office/powerpoint/2010/main" val="1948430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33</a:t>
            </a:fld>
            <a:endParaRPr lang="en-US" altLang="en-US" sz="1300"/>
          </a:p>
        </p:txBody>
      </p:sp>
    </p:spTree>
    <p:extLst>
      <p:ext uri="{BB962C8B-B14F-4D97-AF65-F5344CB8AC3E}">
        <p14:creationId xmlns:p14="http://schemas.microsoft.com/office/powerpoint/2010/main" val="36226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34</a:t>
            </a:fld>
            <a:endParaRPr lang="en-US" altLang="en-US" sz="1300"/>
          </a:p>
        </p:txBody>
      </p:sp>
    </p:spTree>
    <p:extLst>
      <p:ext uri="{BB962C8B-B14F-4D97-AF65-F5344CB8AC3E}">
        <p14:creationId xmlns:p14="http://schemas.microsoft.com/office/powerpoint/2010/main" val="1473169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35</a:t>
            </a:fld>
            <a:endParaRPr lang="en-US" altLang="en-US" sz="1300"/>
          </a:p>
        </p:txBody>
      </p:sp>
    </p:spTree>
    <p:extLst>
      <p:ext uri="{BB962C8B-B14F-4D97-AF65-F5344CB8AC3E}">
        <p14:creationId xmlns:p14="http://schemas.microsoft.com/office/powerpoint/2010/main" val="1651013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36</a:t>
            </a:fld>
            <a:endParaRPr lang="en-US" altLang="en-US" sz="1300"/>
          </a:p>
        </p:txBody>
      </p:sp>
    </p:spTree>
    <p:extLst>
      <p:ext uri="{BB962C8B-B14F-4D97-AF65-F5344CB8AC3E}">
        <p14:creationId xmlns:p14="http://schemas.microsoft.com/office/powerpoint/2010/main" val="4213215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37</a:t>
            </a:fld>
            <a:endParaRPr lang="en-US" altLang="en-US" sz="1300"/>
          </a:p>
        </p:txBody>
      </p:sp>
    </p:spTree>
    <p:extLst>
      <p:ext uri="{BB962C8B-B14F-4D97-AF65-F5344CB8AC3E}">
        <p14:creationId xmlns:p14="http://schemas.microsoft.com/office/powerpoint/2010/main" val="1573670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38</a:t>
            </a:fld>
            <a:endParaRPr lang="en-US" altLang="en-US" sz="1300"/>
          </a:p>
        </p:txBody>
      </p:sp>
    </p:spTree>
    <p:extLst>
      <p:ext uri="{BB962C8B-B14F-4D97-AF65-F5344CB8AC3E}">
        <p14:creationId xmlns:p14="http://schemas.microsoft.com/office/powerpoint/2010/main" val="1317451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39</a:t>
            </a:fld>
            <a:endParaRPr lang="en-US" altLang="en-US" sz="1300"/>
          </a:p>
        </p:txBody>
      </p:sp>
    </p:spTree>
    <p:extLst>
      <p:ext uri="{BB962C8B-B14F-4D97-AF65-F5344CB8AC3E}">
        <p14:creationId xmlns:p14="http://schemas.microsoft.com/office/powerpoint/2010/main" val="2640685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AA0045-7601-53C7-32C2-81F9A2FB878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049BA929-DF9C-6C9F-6FD8-2C2E50BE8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6A15BB3D-BB72-6DF4-4E9B-8F99DC3AEB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142BE7-8EFD-4596-BCA0-27BBD9BBE8F4}" type="slidenum">
              <a:rPr lang="en-US" altLang="en-US" sz="1300"/>
              <a:pPr/>
              <a:t>40</a:t>
            </a:fld>
            <a:endParaRPr lang="en-US" altLang="en-US" sz="1300"/>
          </a:p>
        </p:txBody>
      </p:sp>
    </p:spTree>
    <p:extLst>
      <p:ext uri="{BB962C8B-B14F-4D97-AF65-F5344CB8AC3E}">
        <p14:creationId xmlns:p14="http://schemas.microsoft.com/office/powerpoint/2010/main" val="4029541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347C862-CDBC-00E4-62A5-600698DD7E1C}"/>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B286F3C4-2887-FB1D-F532-8477FF86B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id="{0881C3C2-D631-EBC3-2022-BFECA2B0D7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5E1B4C-78D5-4B44-A234-6EE11B42CD1B}" type="slidenum">
              <a:rPr lang="en-US" altLang="en-US" sz="1300"/>
              <a:pPr/>
              <a:t>41</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21F71C7-D589-CABB-054E-EDF5FB35A6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5F18CF-C283-4A51-9205-E99CFF1C9952}" type="slidenum">
              <a:rPr lang="en-US" altLang="en-US" sz="1300"/>
              <a:pPr/>
              <a:t>3</a:t>
            </a:fld>
            <a:endParaRPr lang="en-US" altLang="en-US" sz="1300"/>
          </a:p>
        </p:txBody>
      </p:sp>
      <p:sp>
        <p:nvSpPr>
          <p:cNvPr id="20483" name="Rectangle 2">
            <a:extLst>
              <a:ext uri="{FF2B5EF4-FFF2-40B4-BE49-F238E27FC236}">
                <a16:creationId xmlns:a16="http://schemas.microsoft.com/office/drawing/2014/main" id="{2A796012-7407-58C0-C7CC-364D9B889A9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F49A9D5-9E38-2B59-2360-0340B287A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D3ECEE-E9B2-1FD8-9C38-02055B21979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8A7BE35-7A98-A72C-35A6-9956FC1EB3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180D62D4-E862-36A2-5920-3D8C01AA3B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0962DB-02D3-49EC-A712-9C6D5855162A}" type="slidenum">
              <a:rPr lang="en-US" altLang="en-US" sz="1300"/>
              <a:pPr/>
              <a:t>42</a:t>
            </a:fld>
            <a:endParaRPr lang="en-US" altLang="en-US" sz="1300"/>
          </a:p>
        </p:txBody>
      </p:sp>
    </p:spTree>
    <p:extLst>
      <p:ext uri="{BB962C8B-B14F-4D97-AF65-F5344CB8AC3E}">
        <p14:creationId xmlns:p14="http://schemas.microsoft.com/office/powerpoint/2010/main" val="4212074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EAA38DC-D92F-DC57-B7EB-22D9116ACE2C}"/>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145C1AD4-93BD-7781-004C-C37FD7367B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a:extLst>
              <a:ext uri="{FF2B5EF4-FFF2-40B4-BE49-F238E27FC236}">
                <a16:creationId xmlns:a16="http://schemas.microsoft.com/office/drawing/2014/main" id="{E3D5F722-CB0D-BAC7-0928-3F87172463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69ADBA-222B-48BC-8A0A-B9419D51EE6F}" type="slidenum">
              <a:rPr lang="en-US" altLang="en-US" sz="1300"/>
              <a:pPr/>
              <a:t>43</a:t>
            </a:fld>
            <a:endParaRPr lang="en-US" altLang="en-US" sz="1300"/>
          </a:p>
        </p:txBody>
      </p:sp>
    </p:spTree>
    <p:extLst>
      <p:ext uri="{BB962C8B-B14F-4D97-AF65-F5344CB8AC3E}">
        <p14:creationId xmlns:p14="http://schemas.microsoft.com/office/powerpoint/2010/main" val="4170253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06FB7A9-CA68-7FED-22BD-86111D9836C0}"/>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02DBF071-C216-B528-4104-3A79D7AD17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a:extLst>
              <a:ext uri="{FF2B5EF4-FFF2-40B4-BE49-F238E27FC236}">
                <a16:creationId xmlns:a16="http://schemas.microsoft.com/office/drawing/2014/main" id="{951DE39C-CB27-5BDB-0FB6-9C56967C3E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03A28B-FCA2-4714-8AC0-ABAA4DCDB5E8}" type="slidenum">
              <a:rPr lang="en-US" altLang="en-US" sz="1300"/>
              <a:pPr/>
              <a:t>44</a:t>
            </a:fld>
            <a:endParaRPr lang="en-US" altLang="en-US" sz="1300"/>
          </a:p>
        </p:txBody>
      </p:sp>
    </p:spTree>
    <p:extLst>
      <p:ext uri="{BB962C8B-B14F-4D97-AF65-F5344CB8AC3E}">
        <p14:creationId xmlns:p14="http://schemas.microsoft.com/office/powerpoint/2010/main" val="1107876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8BF4CE2-E1F6-263E-21D9-246C56FE874A}"/>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884E4E29-DC9A-AA8E-9FCD-A0C6319C61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lide Number Placeholder 3">
            <a:extLst>
              <a:ext uri="{FF2B5EF4-FFF2-40B4-BE49-F238E27FC236}">
                <a16:creationId xmlns:a16="http://schemas.microsoft.com/office/drawing/2014/main" id="{E5528E99-64A5-4F36-7570-09F4962155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EC774F-CC01-4CC6-B7D2-AA49B4FBC336}" type="slidenum">
              <a:rPr lang="en-US" altLang="en-US" sz="1300"/>
              <a:pPr/>
              <a:t>45</a:t>
            </a:fld>
            <a:endParaRPr lang="en-US" altLang="en-US" sz="1300"/>
          </a:p>
        </p:txBody>
      </p:sp>
    </p:spTree>
    <p:extLst>
      <p:ext uri="{BB962C8B-B14F-4D97-AF65-F5344CB8AC3E}">
        <p14:creationId xmlns:p14="http://schemas.microsoft.com/office/powerpoint/2010/main" val="304844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CE90778-ECEB-994E-0A42-70EA80C529E2}"/>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27C32CF0-5C4D-55CA-B2DD-AE336EB633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a:extLst>
              <a:ext uri="{FF2B5EF4-FFF2-40B4-BE49-F238E27FC236}">
                <a16:creationId xmlns:a16="http://schemas.microsoft.com/office/drawing/2014/main" id="{0E89B8B6-B163-72C5-EDAB-1AE4D2E310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4E13F8-B28B-45C0-BF5D-E928D188FE68}" type="slidenum">
              <a:rPr lang="en-US" altLang="en-US" sz="1300"/>
              <a:pPr/>
              <a:t>46</a:t>
            </a:fld>
            <a:endParaRPr lang="en-US" alt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268FFA3-3351-5A39-9A13-54FB81EFB38D}"/>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5243CF15-A6D5-9AB8-5D05-5AD5E3792C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a:extLst>
              <a:ext uri="{FF2B5EF4-FFF2-40B4-BE49-F238E27FC236}">
                <a16:creationId xmlns:a16="http://schemas.microsoft.com/office/drawing/2014/main" id="{679BF438-1698-8756-48E4-C53F9BCF46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B61B75-21C9-4C22-B96F-E0F15FDCEEE5}" type="slidenum">
              <a:rPr lang="en-US" altLang="en-US" sz="1300"/>
              <a:pPr/>
              <a:t>47</a:t>
            </a:fld>
            <a:endParaRPr lang="en-US" altLang="en-US" sz="1300"/>
          </a:p>
        </p:txBody>
      </p:sp>
    </p:spTree>
    <p:extLst>
      <p:ext uri="{BB962C8B-B14F-4D97-AF65-F5344CB8AC3E}">
        <p14:creationId xmlns:p14="http://schemas.microsoft.com/office/powerpoint/2010/main" val="1274753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93D043C-B16C-5037-40FA-0A8771F4CBB3}"/>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55DD71A0-82B4-2EBB-305D-F4113E44D2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a:extLst>
              <a:ext uri="{FF2B5EF4-FFF2-40B4-BE49-F238E27FC236}">
                <a16:creationId xmlns:a16="http://schemas.microsoft.com/office/drawing/2014/main" id="{4C9BE816-5E40-F610-8217-DC29FBDE38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A45508-3B73-4CA0-9F64-5A3086BD1B9B}" type="slidenum">
              <a:rPr lang="en-US" altLang="en-US" sz="1300"/>
              <a:pPr/>
              <a:t>48</a:t>
            </a:fld>
            <a:endParaRPr lang="en-US" altLang="en-US" sz="1300"/>
          </a:p>
        </p:txBody>
      </p:sp>
    </p:spTree>
    <p:extLst>
      <p:ext uri="{BB962C8B-B14F-4D97-AF65-F5344CB8AC3E}">
        <p14:creationId xmlns:p14="http://schemas.microsoft.com/office/powerpoint/2010/main" val="3992977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6C3EFB3-3DD3-1305-70E8-E82FC55E0748}"/>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E71D9EB0-142A-8B9B-B478-EC73F1D33D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a:extLst>
              <a:ext uri="{FF2B5EF4-FFF2-40B4-BE49-F238E27FC236}">
                <a16:creationId xmlns:a16="http://schemas.microsoft.com/office/drawing/2014/main" id="{05AA50E2-7F81-073B-C68E-1D8773223A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2D45D6-FDAE-4966-8714-7B9C6C6DB993}" type="slidenum">
              <a:rPr lang="en-US" altLang="en-US" sz="1300"/>
              <a:pPr/>
              <a:t>49</a:t>
            </a:fld>
            <a:endParaRPr lang="en-US" altLang="en-US"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D3ECEE-E9B2-1FD8-9C38-02055B21979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8A7BE35-7A98-A72C-35A6-9956FC1EB3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180D62D4-E862-36A2-5920-3D8C01AA3B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0962DB-02D3-49EC-A712-9C6D5855162A}" type="slidenum">
              <a:rPr lang="en-US" altLang="en-US" sz="1300"/>
              <a:pPr/>
              <a:t>50</a:t>
            </a:fld>
            <a:endParaRPr lang="en-US" altLang="en-US" sz="1300"/>
          </a:p>
        </p:txBody>
      </p:sp>
    </p:spTree>
    <p:extLst>
      <p:ext uri="{BB962C8B-B14F-4D97-AF65-F5344CB8AC3E}">
        <p14:creationId xmlns:p14="http://schemas.microsoft.com/office/powerpoint/2010/main" val="541115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B78F828-ECE0-F031-FE7B-821106D77D71}"/>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3C6DB47A-D2DF-8EBB-D024-4168B860E2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a:extLst>
              <a:ext uri="{FF2B5EF4-FFF2-40B4-BE49-F238E27FC236}">
                <a16:creationId xmlns:a16="http://schemas.microsoft.com/office/drawing/2014/main" id="{1B488969-4D3C-4FA7-67D7-9782AE2813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anose="02020603050405020304" pitchFamily="18" charset="0"/>
              </a:defRPr>
            </a:lvl1pPr>
            <a:lvl2pPr marL="744538" indent="-285750" defTabSz="925513">
              <a:defRPr sz="2400">
                <a:solidFill>
                  <a:schemeClr val="tx1"/>
                </a:solidFill>
                <a:latin typeface="Times New Roman" panose="02020603050405020304" pitchFamily="18" charset="0"/>
              </a:defRPr>
            </a:lvl2pPr>
            <a:lvl3pPr marL="1144588" indent="-228600" defTabSz="925513">
              <a:defRPr sz="2400">
                <a:solidFill>
                  <a:schemeClr val="tx1"/>
                </a:solidFill>
                <a:latin typeface="Times New Roman" panose="02020603050405020304" pitchFamily="18" charset="0"/>
              </a:defRPr>
            </a:lvl3pPr>
            <a:lvl4pPr marL="1603375" indent="-228600" defTabSz="925513">
              <a:defRPr sz="2400">
                <a:solidFill>
                  <a:schemeClr val="tx1"/>
                </a:solidFill>
                <a:latin typeface="Times New Roman" panose="02020603050405020304" pitchFamily="18" charset="0"/>
              </a:defRPr>
            </a:lvl4pPr>
            <a:lvl5pPr marL="2060575" indent="-228600" defTabSz="925513">
              <a:defRPr sz="2400">
                <a:solidFill>
                  <a:schemeClr val="tx1"/>
                </a:solidFill>
                <a:latin typeface="Times New Roman" panose="02020603050405020304" pitchFamily="18" charset="0"/>
              </a:defRPr>
            </a:lvl5pPr>
            <a:lvl6pPr marL="2517775" indent="-228600" defTabSz="925513"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defTabSz="925513"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defTabSz="925513"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defTabSz="925513" eaLnBrk="0" fontAlgn="base" hangingPunct="0">
              <a:spcBef>
                <a:spcPct val="0"/>
              </a:spcBef>
              <a:spcAft>
                <a:spcPct val="0"/>
              </a:spcAft>
              <a:defRPr sz="2400">
                <a:solidFill>
                  <a:schemeClr val="tx1"/>
                </a:solidFill>
                <a:latin typeface="Times New Roman" panose="02020603050405020304" pitchFamily="18" charset="0"/>
              </a:defRPr>
            </a:lvl9pPr>
          </a:lstStyle>
          <a:p>
            <a:fld id="{28D22400-8DDD-444A-95D3-FEBF85DE13B9}" type="slidenum">
              <a:rPr lang="en-US" altLang="en-US" sz="1300"/>
              <a:pPr/>
              <a:t>51</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E752CE8-2F2B-9C1B-0C90-4FAED02AED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21322E-0F13-4C2E-AB80-57D0A4ECA0D5}" type="slidenum">
              <a:rPr lang="en-US" altLang="en-US" sz="1300"/>
              <a:pPr/>
              <a:t>4</a:t>
            </a:fld>
            <a:endParaRPr lang="en-US" altLang="en-US" sz="1300"/>
          </a:p>
        </p:txBody>
      </p:sp>
      <p:sp>
        <p:nvSpPr>
          <p:cNvPr id="22531" name="Rectangle 2">
            <a:extLst>
              <a:ext uri="{FF2B5EF4-FFF2-40B4-BE49-F238E27FC236}">
                <a16:creationId xmlns:a16="http://schemas.microsoft.com/office/drawing/2014/main" id="{EACAE3A2-1DAD-290B-A7FE-26902352B30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CFAF820-74FC-1961-4F86-98A03F55AE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574A292-D4C6-B9A4-831C-71B3A3DC9DC4}"/>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873A9AA3-46EB-6939-C19D-49479F6599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a:extLst>
              <a:ext uri="{FF2B5EF4-FFF2-40B4-BE49-F238E27FC236}">
                <a16:creationId xmlns:a16="http://schemas.microsoft.com/office/drawing/2014/main" id="{6C1B8CA4-A8BB-8F48-1403-2EF70901C5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017964-24CC-4582-9B31-06900C38539F}" type="slidenum">
              <a:rPr lang="en-US" altLang="en-US" sz="1300"/>
              <a:pPr/>
              <a:t>52</a:t>
            </a:fld>
            <a:endParaRPr lang="en-US" altLang="en-US" sz="13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BF0B5FC-F787-DFBD-6787-2029998A5D13}"/>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1EF228CA-04B6-816E-7C00-EC8FD46123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a:extLst>
              <a:ext uri="{FF2B5EF4-FFF2-40B4-BE49-F238E27FC236}">
                <a16:creationId xmlns:a16="http://schemas.microsoft.com/office/drawing/2014/main" id="{35BB0497-3396-3454-19AA-3CBD60D5E6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2CB61F-B569-446D-AC1F-9BBC7D5745D4}" type="slidenum">
              <a:rPr lang="en-US" altLang="en-US" sz="1300"/>
              <a:pPr/>
              <a:t>53</a:t>
            </a:fld>
            <a:endParaRPr lang="en-US" altLang="en-US"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64D7F34-26DD-B305-2AD3-3C84DCE8FC52}"/>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A141FCC6-D0B9-61FE-7987-E315EE005A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a:extLst>
              <a:ext uri="{FF2B5EF4-FFF2-40B4-BE49-F238E27FC236}">
                <a16:creationId xmlns:a16="http://schemas.microsoft.com/office/drawing/2014/main" id="{3BF3366C-98F7-0B74-D298-A4E2BE4769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6E6258-B50C-4CC5-8020-41C37BD107EF}" type="slidenum">
              <a:rPr lang="en-US" altLang="en-US" sz="1300"/>
              <a:pPr/>
              <a:t>54</a:t>
            </a:fld>
            <a:endParaRPr lang="en-US" alt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FA0F84F-0553-EC6E-2095-3A2E00979F38}"/>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A16DE519-F89C-FE3A-09AC-B40F87F78E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a:extLst>
              <a:ext uri="{FF2B5EF4-FFF2-40B4-BE49-F238E27FC236}">
                <a16:creationId xmlns:a16="http://schemas.microsoft.com/office/drawing/2014/main" id="{28F6104A-D596-D53C-D310-016E4B0228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72A612-F8D1-4B04-AB3E-3BDD2D482BB2}" type="slidenum">
              <a:rPr lang="en-US" altLang="en-US" sz="1300"/>
              <a:pPr/>
              <a:t>55</a:t>
            </a:fld>
            <a:endParaRPr lang="en-US" altLang="en-US"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CDEE33D-1122-6A64-4774-F13765E7D5FA}"/>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7178EE9F-35FD-8651-E7AB-E5380AD11B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a:extLst>
              <a:ext uri="{FF2B5EF4-FFF2-40B4-BE49-F238E27FC236}">
                <a16:creationId xmlns:a16="http://schemas.microsoft.com/office/drawing/2014/main" id="{EA331CA7-D93F-00F9-6FFA-68734E531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3E05C0-B685-44E5-84AE-75CBA0B3BB53}" type="slidenum">
              <a:rPr lang="en-US" altLang="en-US" sz="1300"/>
              <a:pPr/>
              <a:t>56</a:t>
            </a:fld>
            <a:endParaRPr lang="en-US" altLang="en-US" sz="1300"/>
          </a:p>
        </p:txBody>
      </p:sp>
    </p:spTree>
    <p:extLst>
      <p:ext uri="{BB962C8B-B14F-4D97-AF65-F5344CB8AC3E}">
        <p14:creationId xmlns:p14="http://schemas.microsoft.com/office/powerpoint/2010/main" val="3925926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CDEE33D-1122-6A64-4774-F13765E7D5FA}"/>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7178EE9F-35FD-8651-E7AB-E5380AD11B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a:extLst>
              <a:ext uri="{FF2B5EF4-FFF2-40B4-BE49-F238E27FC236}">
                <a16:creationId xmlns:a16="http://schemas.microsoft.com/office/drawing/2014/main" id="{EA331CA7-D93F-00F9-6FFA-68734E531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3E05C0-B685-44E5-84AE-75CBA0B3BB53}" type="slidenum">
              <a:rPr lang="en-US" altLang="en-US" sz="1300"/>
              <a:pPr/>
              <a:t>57</a:t>
            </a:fld>
            <a:endParaRPr lang="en-US" altLang="en-US" sz="1300"/>
          </a:p>
        </p:txBody>
      </p:sp>
    </p:spTree>
    <p:extLst>
      <p:ext uri="{BB962C8B-B14F-4D97-AF65-F5344CB8AC3E}">
        <p14:creationId xmlns:p14="http://schemas.microsoft.com/office/powerpoint/2010/main" val="3247958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8007B77-A3CD-29E7-EEA8-9A9CA45CA908}"/>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DC84551B-83A4-8348-2E82-D028194E6C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a:extLst>
              <a:ext uri="{FF2B5EF4-FFF2-40B4-BE49-F238E27FC236}">
                <a16:creationId xmlns:a16="http://schemas.microsoft.com/office/drawing/2014/main" id="{FF579FC6-0C28-1130-B17B-D42D01CF5B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DD0C6D-2F7F-460F-82B7-9F659D7BE218}" type="slidenum">
              <a:rPr lang="en-US" altLang="en-US" sz="1300"/>
              <a:pPr/>
              <a:t>58</a:t>
            </a:fld>
            <a:endParaRPr lang="en-US" altLang="en-US"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EAB4E21-BB10-3743-9D79-2345EED1427E}"/>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9223908E-2A69-5591-DAD0-E54C8CC3F4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a:extLst>
              <a:ext uri="{FF2B5EF4-FFF2-40B4-BE49-F238E27FC236}">
                <a16:creationId xmlns:a16="http://schemas.microsoft.com/office/drawing/2014/main" id="{416652CF-49E9-49D2-26C6-87E5066332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F1D7E3-DFE2-427C-A6BC-7880AA6C99AA}" type="slidenum">
              <a:rPr lang="en-US" altLang="en-US" sz="1300"/>
              <a:pPr/>
              <a:t>59</a:t>
            </a:fld>
            <a:endParaRPr lang="en-US" alt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21CF028-1B79-CE18-C50E-F658EB1CFD2D}"/>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B3F506D1-40F6-2667-F37C-C9FA0A1D2B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a:extLst>
              <a:ext uri="{FF2B5EF4-FFF2-40B4-BE49-F238E27FC236}">
                <a16:creationId xmlns:a16="http://schemas.microsoft.com/office/drawing/2014/main" id="{C049D8DC-D9E4-8BBD-776A-9FAAAA05B4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E644E9-F4C7-44C2-888F-17883767C55A}" type="slidenum">
              <a:rPr lang="en-US" altLang="en-US" sz="1300"/>
              <a:pPr/>
              <a:t>63</a:t>
            </a:fld>
            <a:endParaRPr lang="en-US" altLang="en-US"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FD3ECEE-E9B2-1FD8-9C38-02055B21979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28A7BE35-7A98-A72C-35A6-9956FC1EB3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180D62D4-E862-36A2-5920-3D8C01AA3B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0962DB-02D3-49EC-A712-9C6D5855162A}" type="slidenum">
              <a:rPr lang="en-US" altLang="en-US" sz="1300"/>
              <a:pPr/>
              <a:t>64</a:t>
            </a:fld>
            <a:endParaRPr lang="en-US" altLang="en-US" sz="1300"/>
          </a:p>
        </p:txBody>
      </p:sp>
    </p:spTree>
    <p:extLst>
      <p:ext uri="{BB962C8B-B14F-4D97-AF65-F5344CB8AC3E}">
        <p14:creationId xmlns:p14="http://schemas.microsoft.com/office/powerpoint/2010/main" val="301042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EADF375-D6A3-4F66-004A-08C554CCFE45}"/>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ABDBBD3-D38F-6974-D872-A938338B26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2FFFCE2D-C4D5-0D04-F4D8-F4AB3AD3AB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352156-14D5-4396-AFCE-E29389710B6E}" type="slidenum">
              <a:rPr lang="en-US" altLang="en-US" sz="1300"/>
              <a:pPr/>
              <a:t>5</a:t>
            </a:fld>
            <a:endParaRPr lang="en-US" altLang="en-US"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35EDD667-8FBD-F4D8-C820-4B6CA670AD28}"/>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0704C5B1-530E-B4A9-2FDC-DA26E2B1C7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a:extLst>
              <a:ext uri="{FF2B5EF4-FFF2-40B4-BE49-F238E27FC236}">
                <a16:creationId xmlns:a16="http://schemas.microsoft.com/office/drawing/2014/main" id="{2BBD7CEC-A85F-233D-B129-5F8073B656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20A3532-67A8-40B2-AD4D-3E7932C26D87}" type="slidenum">
              <a:rPr lang="en-US" altLang="en-US" sz="1300"/>
              <a:pPr/>
              <a:t>65</a:t>
            </a:fld>
            <a:endParaRPr lang="en-US" altLang="en-US"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09F92A6-9321-303E-CC10-1524024CDB4C}"/>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A6E5CA56-A5E2-039A-1062-52925C6F30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a:extLst>
              <a:ext uri="{FF2B5EF4-FFF2-40B4-BE49-F238E27FC236}">
                <a16:creationId xmlns:a16="http://schemas.microsoft.com/office/drawing/2014/main" id="{AFB78926-F6D9-100A-9D0D-D9BF261101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AF0688-50F1-4CE0-A95A-3656364A0487}" type="slidenum">
              <a:rPr lang="en-US" altLang="en-US" sz="1300"/>
              <a:pPr/>
              <a:t>66</a:t>
            </a:fld>
            <a:endParaRPr lang="en-US" altLang="en-US"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58981A03-3A22-5CF4-7204-6B495883782F}"/>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605ABF59-6AA9-7C5B-92BF-0E0B187F22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6" name="Slide Number Placeholder 3">
            <a:extLst>
              <a:ext uri="{FF2B5EF4-FFF2-40B4-BE49-F238E27FC236}">
                <a16:creationId xmlns:a16="http://schemas.microsoft.com/office/drawing/2014/main" id="{794ABE64-4C9B-B294-2768-31CABC36BD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A8F140-FA17-4040-AD00-C29A4FC2D1EB}" type="slidenum">
              <a:rPr lang="en-US" altLang="en-US" sz="1300"/>
              <a:pPr/>
              <a:t>67</a:t>
            </a:fld>
            <a:endParaRPr lang="en-US" altLang="en-U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D359FF28-05DC-0E21-3026-84201D42E5A4}"/>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1554EDB8-14AC-CEF4-8098-0386A52001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6077CE64-BCF4-293F-49DB-099F8FA840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3DA260-6A97-4B84-ABE1-7F0EA005210A}" type="slidenum">
              <a:rPr lang="en-US" altLang="en-US" sz="1300"/>
              <a:pPr/>
              <a:t>68</a:t>
            </a:fld>
            <a:endParaRPr lang="en-US" altLang="en-US" sz="1300"/>
          </a:p>
        </p:txBody>
      </p:sp>
    </p:spTree>
    <p:extLst>
      <p:ext uri="{BB962C8B-B14F-4D97-AF65-F5344CB8AC3E}">
        <p14:creationId xmlns:p14="http://schemas.microsoft.com/office/powerpoint/2010/main" val="3053737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4633D045-EBDD-4368-6D22-218F96FB89B1}"/>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1CF43B0B-54FF-6CD8-4394-DE71170F24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4692" name="Slide Number Placeholder 3">
            <a:extLst>
              <a:ext uri="{FF2B5EF4-FFF2-40B4-BE49-F238E27FC236}">
                <a16:creationId xmlns:a16="http://schemas.microsoft.com/office/drawing/2014/main" id="{F3AC92D7-95F5-4F10-F8EE-72DB686214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BCC721-8BB7-427F-A017-5E010BB0FE63}" type="slidenum">
              <a:rPr lang="en-US" altLang="en-US" sz="1300"/>
              <a:pPr/>
              <a:t>69</a:t>
            </a:fld>
            <a:endParaRPr lang="en-US" altLang="en-US"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F482722-91FB-DEB4-4FF6-F8852B947815}"/>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AF0F07DE-291E-AD6E-68E4-9B79D32B23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a:extLst>
              <a:ext uri="{FF2B5EF4-FFF2-40B4-BE49-F238E27FC236}">
                <a16:creationId xmlns:a16="http://schemas.microsoft.com/office/drawing/2014/main" id="{BF9CF69B-54BC-7A3A-5555-42C4C74255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989CF8-6D34-4326-8EA4-41B969C52400}" type="slidenum">
              <a:rPr lang="en-US" altLang="en-US" sz="1300"/>
              <a:pPr/>
              <a:t>70</a:t>
            </a:fld>
            <a:endParaRPr lang="en-US" altLang="en-US"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0AC52A0-E37B-0E6A-828C-88EE8FE0A75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33270D44-A71A-06A7-F5C5-1EA2677C16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a:extLst>
              <a:ext uri="{FF2B5EF4-FFF2-40B4-BE49-F238E27FC236}">
                <a16:creationId xmlns:a16="http://schemas.microsoft.com/office/drawing/2014/main" id="{1A191644-38E5-8A0D-7615-A5C88F73ED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AF1A39-0442-4A40-A837-4A79CF82D268}" type="slidenum">
              <a:rPr lang="en-US" altLang="en-US" sz="1300"/>
              <a:pPr/>
              <a:t>71</a:t>
            </a:fld>
            <a:endParaRPr lang="en-US" altLang="en-US"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8D43DB1-FABB-F982-E537-76E0FAEFC1D0}"/>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60B54B23-8ACA-2EB8-66FA-FB50B2429F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a:extLst>
              <a:ext uri="{FF2B5EF4-FFF2-40B4-BE49-F238E27FC236}">
                <a16:creationId xmlns:a16="http://schemas.microsoft.com/office/drawing/2014/main" id="{96E7A041-8E00-9DEA-6DF7-CDA5F5786C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44A1DF-BC55-4483-BF15-FD2A3B723283}" type="slidenum">
              <a:rPr lang="en-US" altLang="en-US" sz="1300"/>
              <a:pPr/>
              <a:t>72</a:t>
            </a:fld>
            <a:endParaRPr lang="en-US" alt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5C509B68-6ACB-F17D-442A-098178D341CF}"/>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552713B5-A970-CB65-4EB8-59C019D8E3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884" name="Slide Number Placeholder 3">
            <a:extLst>
              <a:ext uri="{FF2B5EF4-FFF2-40B4-BE49-F238E27FC236}">
                <a16:creationId xmlns:a16="http://schemas.microsoft.com/office/drawing/2014/main" id="{55C6A90B-1E71-1635-6F0F-69BC91CCA1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F19D3C-C13D-4E63-A8C0-EF7398F50F01}" type="slidenum">
              <a:rPr lang="en-US" altLang="en-US" sz="1300"/>
              <a:pPr/>
              <a:t>73</a:t>
            </a:fld>
            <a:endParaRPr lang="en-US" alt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B26925D-26D7-675D-EB70-DD0A25F429A2}"/>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A3246BD-A6D6-B405-16F6-392D24D632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FE200A4A-9627-4A7D-3C2C-5C35A2E4D1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5FA679-DF55-4238-B0ED-2286B87538EE}" type="slidenum">
              <a:rPr lang="en-US" altLang="en-US" sz="1300"/>
              <a:pPr/>
              <a:t>74</a:t>
            </a:fld>
            <a:endParaRPr lang="en-US" altLang="en-US" sz="1300"/>
          </a:p>
        </p:txBody>
      </p:sp>
    </p:spTree>
    <p:extLst>
      <p:ext uri="{BB962C8B-B14F-4D97-AF65-F5344CB8AC3E}">
        <p14:creationId xmlns:p14="http://schemas.microsoft.com/office/powerpoint/2010/main" val="253764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0BF297A-32D4-3821-9F4E-45CDE54C0172}"/>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9294C895-C393-31C4-6F2A-A3736378E5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4F0DA87D-B935-BFC8-9BFC-55EB3558D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F383C6-7E23-4A37-B37E-30BE2239E1C4}" type="slidenum">
              <a:rPr lang="en-US" altLang="en-US" sz="1300"/>
              <a:pPr/>
              <a:t>18</a:t>
            </a:fld>
            <a:endParaRPr lang="en-US" altLang="en-US"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58B3CA9-1240-DEAA-57A6-CBB7EA90DCC9}"/>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3A4BB38-6348-304E-78BE-0A9C3CFB5B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369C71F7-1290-B1AE-E26A-A9A8CA27F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160DCF-1692-4DC3-8724-F85DD9FE1392}" type="slidenum">
              <a:rPr lang="en-US" altLang="en-US" sz="1300"/>
              <a:pPr/>
              <a:t>75</a:t>
            </a:fld>
            <a:endParaRPr lang="en-US" altLang="en-US" sz="1300"/>
          </a:p>
        </p:txBody>
      </p:sp>
    </p:spTree>
    <p:extLst>
      <p:ext uri="{BB962C8B-B14F-4D97-AF65-F5344CB8AC3E}">
        <p14:creationId xmlns:p14="http://schemas.microsoft.com/office/powerpoint/2010/main" val="1117328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15B84D0-D1B9-3245-B93C-C464DFA04685}"/>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B8D3934-B536-DD79-123E-E4872F8526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7AE88ED2-A13C-5C44-DE1D-2E04DBD509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10449F-CF2C-4431-BCF4-0CE095ED4D36}" type="slidenum">
              <a:rPr lang="en-US" altLang="en-US" sz="1300"/>
              <a:pPr/>
              <a:t>76</a:t>
            </a:fld>
            <a:endParaRPr lang="en-US" altLang="en-US" sz="1300"/>
          </a:p>
        </p:txBody>
      </p:sp>
    </p:spTree>
    <p:extLst>
      <p:ext uri="{BB962C8B-B14F-4D97-AF65-F5344CB8AC3E}">
        <p14:creationId xmlns:p14="http://schemas.microsoft.com/office/powerpoint/2010/main" val="3472947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CAD34C19-0773-E351-1957-B1AC5A17E5BB}"/>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AEC9F704-879D-1453-2451-70053D657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a:extLst>
              <a:ext uri="{FF2B5EF4-FFF2-40B4-BE49-F238E27FC236}">
                <a16:creationId xmlns:a16="http://schemas.microsoft.com/office/drawing/2014/main" id="{804502DF-693A-A37D-AF54-1EDEFA1561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EFA439-FD44-48A3-86C3-BEF17A1D7D87}" type="slidenum">
              <a:rPr lang="en-US" altLang="en-US" sz="1300"/>
              <a:pPr/>
              <a:t>77</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B26925D-26D7-675D-EB70-DD0A25F429A2}"/>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A3246BD-A6D6-B405-16F6-392D24D632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FE200A4A-9627-4A7D-3C2C-5C35A2E4D1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5FA679-DF55-4238-B0ED-2286B87538EE}" type="slidenum">
              <a:rPr lang="en-US" altLang="en-US" sz="1300"/>
              <a:pPr/>
              <a:t>19</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58B3CA9-1240-DEAA-57A6-CBB7EA90DCC9}"/>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83A4BB38-6348-304E-78BE-0A9C3CFB5B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369C71F7-1290-B1AE-E26A-A9A8CA27F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160DCF-1692-4DC3-8724-F85DD9FE1392}" type="slidenum">
              <a:rPr lang="en-US" altLang="en-US" sz="1300"/>
              <a:pPr/>
              <a:t>20</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15B84D0-D1B9-3245-B93C-C464DFA04685}"/>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B8D3934-B536-DD79-123E-E4872F8526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7AE88ED2-A13C-5C44-DE1D-2E04DBD509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4588" indent="-228600">
              <a:defRPr sz="2400">
                <a:solidFill>
                  <a:schemeClr val="tx1"/>
                </a:solidFill>
                <a:latin typeface="Times New Roman" panose="02020603050405020304" pitchFamily="18" charset="0"/>
              </a:defRPr>
            </a:lvl3pPr>
            <a:lvl4pPr marL="1603375" indent="-228600">
              <a:defRPr sz="2400">
                <a:solidFill>
                  <a:schemeClr val="tx1"/>
                </a:solidFill>
                <a:latin typeface="Times New Roman" panose="02020603050405020304" pitchFamily="18" charset="0"/>
              </a:defRPr>
            </a:lvl4pPr>
            <a:lvl5pPr marL="2060575" indent="-228600">
              <a:defRPr sz="2400">
                <a:solidFill>
                  <a:schemeClr val="tx1"/>
                </a:solidFill>
                <a:latin typeface="Times New Roman" panose="02020603050405020304" pitchFamily="18" charset="0"/>
              </a:defRPr>
            </a:lvl5pPr>
            <a:lvl6pPr marL="2517775" indent="-228600" eaLnBrk="0" fontAlgn="base" hangingPunct="0">
              <a:spcBef>
                <a:spcPct val="0"/>
              </a:spcBef>
              <a:spcAft>
                <a:spcPct val="0"/>
              </a:spcAft>
              <a:defRPr sz="2400">
                <a:solidFill>
                  <a:schemeClr val="tx1"/>
                </a:solidFill>
                <a:latin typeface="Times New Roman" panose="02020603050405020304" pitchFamily="18" charset="0"/>
              </a:defRPr>
            </a:lvl6pPr>
            <a:lvl7pPr marL="2974975" indent="-228600" eaLnBrk="0" fontAlgn="base" hangingPunct="0">
              <a:spcBef>
                <a:spcPct val="0"/>
              </a:spcBef>
              <a:spcAft>
                <a:spcPct val="0"/>
              </a:spcAft>
              <a:defRPr sz="2400">
                <a:solidFill>
                  <a:schemeClr val="tx1"/>
                </a:solidFill>
                <a:latin typeface="Times New Roman" panose="02020603050405020304" pitchFamily="18" charset="0"/>
              </a:defRPr>
            </a:lvl7pPr>
            <a:lvl8pPr marL="3432175" indent="-228600" eaLnBrk="0" fontAlgn="base" hangingPunct="0">
              <a:spcBef>
                <a:spcPct val="0"/>
              </a:spcBef>
              <a:spcAft>
                <a:spcPct val="0"/>
              </a:spcAft>
              <a:defRPr sz="2400">
                <a:solidFill>
                  <a:schemeClr val="tx1"/>
                </a:solidFill>
                <a:latin typeface="Times New Roman" panose="02020603050405020304" pitchFamily="18" charset="0"/>
              </a:defRPr>
            </a:lvl8pPr>
            <a:lvl9pPr marL="3889375"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10449F-CF2C-4431-BCF4-0CE095ED4D36}" type="slidenum">
              <a:rPr lang="en-US" altLang="en-US" sz="1300"/>
              <a:pPr/>
              <a:t>21</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65FD9D9B-AFC9-4E0F-36DF-92E3754C642C}"/>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415449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AFDBCBD-6E41-A250-9782-022142D39DEF}"/>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299955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F1F1F21-F9E4-788E-C9B9-B1C2E542FB8F}"/>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366874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0966EC3-B682-AF84-8224-9B482427DD02}"/>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288626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CB1A6DAA-195F-C5F3-4F9C-FFEA4AC6899C}"/>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43108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78AF394-3E10-BB52-6CE3-361ED089A8CD}"/>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48627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C965754-7201-2852-AB78-1A828CC593F4}"/>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108274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5BD11EE-2AFC-B18C-F0C8-448D22BAB587}"/>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393051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53C41E-DDC5-6D8C-EA91-E051C1387961}"/>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4011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8D27A4CC-8B26-605C-EEED-782E3C1C56A6}"/>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23204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32107B99-A4D7-935F-B320-6105E711795D}"/>
              </a:ext>
            </a:extLst>
          </p:cNvPr>
          <p:cNvSpPr>
            <a:spLocks noGrp="1"/>
          </p:cNvSpPr>
          <p:nvPr>
            <p:ph type="ftr" sz="quarter" idx="10"/>
          </p:nvPr>
        </p:nvSpPr>
        <p:spPr/>
        <p:txBody>
          <a:bodyPr/>
          <a:lstStyle>
            <a:lvl1pPr>
              <a:defRPr/>
            </a:lvl1pPr>
          </a:lstStyle>
          <a:p>
            <a:pPr>
              <a:defRPr/>
            </a:pPr>
            <a:r>
              <a:rPr lang="en-US"/>
              <a:t>Instructor: Jacob Rosen Ph.D.</a:t>
            </a:r>
          </a:p>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p>
        </p:txBody>
      </p:sp>
    </p:spTree>
    <p:extLst>
      <p:ext uri="{BB962C8B-B14F-4D97-AF65-F5344CB8AC3E}">
        <p14:creationId xmlns:p14="http://schemas.microsoft.com/office/powerpoint/2010/main" val="357582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A220AF-6A33-43AF-8012-56959FF43B16}"/>
              </a:ext>
            </a:extLst>
          </p:cNvPr>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4B18308-55D4-5155-F9A2-004D009F738D}"/>
              </a:ext>
            </a:extLst>
          </p:cNvPr>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7">
            <a:extLst>
              <a:ext uri="{FF2B5EF4-FFF2-40B4-BE49-F238E27FC236}">
                <a16:creationId xmlns:a16="http://schemas.microsoft.com/office/drawing/2014/main" id="{4F133EC8-0172-DDED-8480-52D67D8C2B1C}"/>
              </a:ext>
            </a:extLst>
          </p:cNvPr>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 name="Line 8">
            <a:extLst>
              <a:ext uri="{FF2B5EF4-FFF2-40B4-BE49-F238E27FC236}">
                <a16:creationId xmlns:a16="http://schemas.microsoft.com/office/drawing/2014/main" id="{15AAD082-A403-DDEF-9286-95A133CB6B71}"/>
              </a:ext>
            </a:extLst>
          </p:cNvPr>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10">
            <a:extLst>
              <a:ext uri="{FF2B5EF4-FFF2-40B4-BE49-F238E27FC236}">
                <a16:creationId xmlns:a16="http://schemas.microsoft.com/office/drawing/2014/main" id="{985CCDF7-42F4-6C32-BC50-614E9432FEB3}"/>
              </a:ext>
            </a:extLst>
          </p:cNvPr>
          <p:cNvSpPr>
            <a:spLocks noChangeArrowheads="1"/>
          </p:cNvSpPr>
          <p:nvPr/>
        </p:nvSpPr>
        <p:spPr bwMode="auto">
          <a:xfrm>
            <a:off x="508000" y="3810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1" name="Picture 20" descr="C:\Glenn\Research3\Images\Robots\frontaibo3.gif">
            <a:extLst>
              <a:ext uri="{FF2B5EF4-FFF2-40B4-BE49-F238E27FC236}">
                <a16:creationId xmlns:a16="http://schemas.microsoft.com/office/drawing/2014/main" id="{C26078B9-39E8-89BA-87FF-D3F03E56BF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638" y="361950"/>
            <a:ext cx="12096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21">
            <a:extLst>
              <a:ext uri="{FF2B5EF4-FFF2-40B4-BE49-F238E27FC236}">
                <a16:creationId xmlns:a16="http://schemas.microsoft.com/office/drawing/2014/main" id="{F417B4A1-0727-1EF4-A503-B906DD4973B5}"/>
              </a:ext>
            </a:extLst>
          </p:cNvPr>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Instructor: Jacob Rosen Ph.D.</a:t>
            </a:r>
          </a:p>
          <a:p>
            <a:pPr>
              <a:defRPr/>
            </a:pPr>
            <a:r>
              <a:rPr lang="en-US"/>
              <a:t>Models of Robot Manipulation - EE 543 - Department of Electrical Engineering - University of Washington</a:t>
            </a: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video" Target="https://www.youtube.com/embed/x1KCK2gkk7o?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RqurPg9jJvY?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79yH4fCXv88?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ionics.seas.ucla.edu/publications/CP_19.pdf"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bionics.seas.ucla.edu/publications/CP_19.pdf"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bionics.seas.ucla.edu/publications/CP_19.pdf"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customXml" Target="../ink/ink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810.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1710.png"/><Relationship Id="rId4" Type="http://schemas.openxmlformats.org/officeDocument/2006/relationships/image" Target="../media/image19.jpeg"/><Relationship Id="rId9" Type="http://schemas.openxmlformats.org/officeDocument/2006/relationships/image" Target="../media/image230.png"/><Relationship Id="rId1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31.png"/><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20.wmf"/><Relationship Id="rId4" Type="http://schemas.openxmlformats.org/officeDocument/2006/relationships/image" Target="../media/image28.png"/><Relationship Id="rId9"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customXml" Target="../ink/ink3.xml"/><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customXml" Target="../ink/ink6.xml"/><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60.png"/><Relationship Id="rId3" Type="http://schemas.openxmlformats.org/officeDocument/2006/relationships/image" Target="../media/image59.png"/><Relationship Id="rId7" Type="http://schemas.openxmlformats.org/officeDocument/2006/relationships/image" Target="../media/image5710.png"/><Relationship Id="rId12"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62.png"/><Relationship Id="rId5" Type="http://schemas.openxmlformats.org/officeDocument/2006/relationships/image" Target="../media/image5610.png"/><Relationship Id="rId10" Type="http://schemas.openxmlformats.org/officeDocument/2006/relationships/image" Target="../media/image2.jpeg"/><Relationship Id="rId4" Type="http://schemas.openxmlformats.org/officeDocument/2006/relationships/customXml" Target="../ink/ink8.xml"/><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customXml" Target="../ink/ink16.xml"/><Relationship Id="rId18" Type="http://schemas.openxmlformats.org/officeDocument/2006/relationships/image" Target="../media/image72.png"/><Relationship Id="rId26" Type="http://schemas.openxmlformats.org/officeDocument/2006/relationships/image" Target="../media/image64.png"/><Relationship Id="rId3" Type="http://schemas.openxmlformats.org/officeDocument/2006/relationships/customXml" Target="../ink/ink11.xml"/><Relationship Id="rId21" Type="http://schemas.openxmlformats.org/officeDocument/2006/relationships/customXml" Target="../ink/ink20.xml"/><Relationship Id="rId7" Type="http://schemas.openxmlformats.org/officeDocument/2006/relationships/customXml" Target="../ink/ink13.xml"/><Relationship Id="rId12" Type="http://schemas.openxmlformats.org/officeDocument/2006/relationships/image" Target="../media/image69.png"/><Relationship Id="rId17" Type="http://schemas.openxmlformats.org/officeDocument/2006/relationships/customXml" Target="../ink/ink18.xml"/><Relationship Id="rId25" Type="http://schemas.openxmlformats.org/officeDocument/2006/relationships/image" Target="../media/image2.jpeg"/><Relationship Id="rId2" Type="http://schemas.openxmlformats.org/officeDocument/2006/relationships/notesSlide" Target="../notesSlides/notesSlide17.xml"/><Relationship Id="rId16" Type="http://schemas.openxmlformats.org/officeDocument/2006/relationships/image" Target="../media/image71.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customXml" Target="../ink/ink15.xml"/><Relationship Id="rId24" Type="http://schemas.openxmlformats.org/officeDocument/2006/relationships/image" Target="../media/image75.png"/><Relationship Id="rId5" Type="http://schemas.openxmlformats.org/officeDocument/2006/relationships/customXml" Target="../ink/ink12.xml"/><Relationship Id="rId15" Type="http://schemas.openxmlformats.org/officeDocument/2006/relationships/customXml" Target="../ink/ink17.xml"/><Relationship Id="rId23" Type="http://schemas.openxmlformats.org/officeDocument/2006/relationships/customXml" Target="../ink/ink21.xml"/><Relationship Id="rId28" Type="http://schemas.openxmlformats.org/officeDocument/2006/relationships/image" Target="../media/image77.png"/><Relationship Id="rId10" Type="http://schemas.openxmlformats.org/officeDocument/2006/relationships/image" Target="../media/image68.png"/><Relationship Id="rId19" Type="http://schemas.openxmlformats.org/officeDocument/2006/relationships/customXml" Target="../ink/ink19.xml"/><Relationship Id="rId4" Type="http://schemas.openxmlformats.org/officeDocument/2006/relationships/image" Target="../media/image65.png"/><Relationship Id="rId9" Type="http://schemas.openxmlformats.org/officeDocument/2006/relationships/customXml" Target="../ink/ink14.xml"/><Relationship Id="rId14" Type="http://schemas.openxmlformats.org/officeDocument/2006/relationships/image" Target="../media/image70.png"/><Relationship Id="rId22" Type="http://schemas.openxmlformats.org/officeDocument/2006/relationships/image" Target="../media/image74.png"/><Relationship Id="rId27"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26" Type="http://schemas.openxmlformats.org/officeDocument/2006/relationships/image" Target="../media/image54.emf"/><Relationship Id="rId21" Type="http://schemas.openxmlformats.org/officeDocument/2006/relationships/customXml" Target="../ink/ink30.xml"/><Relationship Id="rId42" Type="http://schemas.openxmlformats.org/officeDocument/2006/relationships/image" Target="../media/image62.emf"/><Relationship Id="rId47" Type="http://schemas.openxmlformats.org/officeDocument/2006/relationships/customXml" Target="../ink/ink43.xml"/><Relationship Id="rId63" Type="http://schemas.openxmlformats.org/officeDocument/2006/relationships/customXml" Target="../ink/ink51.xml"/><Relationship Id="rId68" Type="http://schemas.openxmlformats.org/officeDocument/2006/relationships/image" Target="../media/image75.emf"/><Relationship Id="rId16" Type="http://schemas.openxmlformats.org/officeDocument/2006/relationships/image" Target="../media/image49.emf"/><Relationship Id="rId11" Type="http://schemas.openxmlformats.org/officeDocument/2006/relationships/customXml" Target="../ink/ink25.xml"/><Relationship Id="rId24" Type="http://schemas.openxmlformats.org/officeDocument/2006/relationships/image" Target="../media/image53.emf"/><Relationship Id="rId32" Type="http://schemas.openxmlformats.org/officeDocument/2006/relationships/image" Target="../media/image57.emf"/><Relationship Id="rId37" Type="http://schemas.openxmlformats.org/officeDocument/2006/relationships/customXml" Target="../ink/ink38.xml"/><Relationship Id="rId40" Type="http://schemas.openxmlformats.org/officeDocument/2006/relationships/image" Target="../media/image61.emf"/><Relationship Id="rId45" Type="http://schemas.openxmlformats.org/officeDocument/2006/relationships/customXml" Target="../ink/ink42.xml"/><Relationship Id="rId53" Type="http://schemas.openxmlformats.org/officeDocument/2006/relationships/customXml" Target="../ink/ink46.xml"/><Relationship Id="rId58" Type="http://schemas.openxmlformats.org/officeDocument/2006/relationships/image" Target="../media/image70.emf"/><Relationship Id="rId66" Type="http://schemas.openxmlformats.org/officeDocument/2006/relationships/image" Target="../media/image74.emf"/><Relationship Id="rId74" Type="http://schemas.openxmlformats.org/officeDocument/2006/relationships/image" Target="../media/image78.emf"/><Relationship Id="rId5" Type="http://schemas.openxmlformats.org/officeDocument/2006/relationships/customXml" Target="../ink/ink22.xml"/><Relationship Id="rId61" Type="http://schemas.openxmlformats.org/officeDocument/2006/relationships/customXml" Target="../ink/ink50.xml"/><Relationship Id="rId19" Type="http://schemas.openxmlformats.org/officeDocument/2006/relationships/customXml" Target="../ink/ink29.xml"/><Relationship Id="rId14" Type="http://schemas.openxmlformats.org/officeDocument/2006/relationships/image" Target="../media/image48.emf"/><Relationship Id="rId22" Type="http://schemas.openxmlformats.org/officeDocument/2006/relationships/image" Target="../media/image52.emf"/><Relationship Id="rId27" Type="http://schemas.openxmlformats.org/officeDocument/2006/relationships/customXml" Target="../ink/ink33.xml"/><Relationship Id="rId30" Type="http://schemas.openxmlformats.org/officeDocument/2006/relationships/image" Target="../media/image56.emf"/><Relationship Id="rId35" Type="http://schemas.openxmlformats.org/officeDocument/2006/relationships/customXml" Target="../ink/ink37.xml"/><Relationship Id="rId43" Type="http://schemas.openxmlformats.org/officeDocument/2006/relationships/customXml" Target="../ink/ink41.xml"/><Relationship Id="rId48" Type="http://schemas.openxmlformats.org/officeDocument/2006/relationships/image" Target="../media/image65.emf"/><Relationship Id="rId56" Type="http://schemas.openxmlformats.org/officeDocument/2006/relationships/image" Target="../media/image69.emf"/><Relationship Id="rId64" Type="http://schemas.openxmlformats.org/officeDocument/2006/relationships/image" Target="../media/image73.emf"/><Relationship Id="rId69" Type="http://schemas.openxmlformats.org/officeDocument/2006/relationships/customXml" Target="../ink/ink54.xml"/><Relationship Id="rId77" Type="http://schemas.openxmlformats.org/officeDocument/2006/relationships/customXml" Target="../ink/ink58.xml"/><Relationship Id="rId8" Type="http://schemas.openxmlformats.org/officeDocument/2006/relationships/image" Target="../media/image45.emf"/><Relationship Id="rId51" Type="http://schemas.openxmlformats.org/officeDocument/2006/relationships/customXml" Target="../ink/ink45.xml"/><Relationship Id="rId72" Type="http://schemas.openxmlformats.org/officeDocument/2006/relationships/image" Target="../media/image77.emf"/><Relationship Id="rId3" Type="http://schemas.openxmlformats.org/officeDocument/2006/relationships/image" Target="../media/image2.jpeg"/><Relationship Id="rId12" Type="http://schemas.openxmlformats.org/officeDocument/2006/relationships/image" Target="../media/image47.emf"/><Relationship Id="rId17" Type="http://schemas.openxmlformats.org/officeDocument/2006/relationships/customXml" Target="../ink/ink28.xml"/><Relationship Id="rId25" Type="http://schemas.openxmlformats.org/officeDocument/2006/relationships/customXml" Target="../ink/ink32.xml"/><Relationship Id="rId33" Type="http://schemas.openxmlformats.org/officeDocument/2006/relationships/customXml" Target="../ink/ink36.xml"/><Relationship Id="rId38" Type="http://schemas.openxmlformats.org/officeDocument/2006/relationships/image" Target="../media/image60.emf"/><Relationship Id="rId46" Type="http://schemas.openxmlformats.org/officeDocument/2006/relationships/image" Target="../media/image64.emf"/><Relationship Id="rId59" Type="http://schemas.openxmlformats.org/officeDocument/2006/relationships/customXml" Target="../ink/ink49.xml"/><Relationship Id="rId67" Type="http://schemas.openxmlformats.org/officeDocument/2006/relationships/customXml" Target="../ink/ink53.xml"/><Relationship Id="rId20" Type="http://schemas.openxmlformats.org/officeDocument/2006/relationships/image" Target="../media/image51.emf"/><Relationship Id="rId41" Type="http://schemas.openxmlformats.org/officeDocument/2006/relationships/customXml" Target="../ink/ink40.xml"/><Relationship Id="rId54" Type="http://schemas.openxmlformats.org/officeDocument/2006/relationships/image" Target="../media/image68.emf"/><Relationship Id="rId62" Type="http://schemas.openxmlformats.org/officeDocument/2006/relationships/image" Target="../media/image72.emf"/><Relationship Id="rId70" Type="http://schemas.openxmlformats.org/officeDocument/2006/relationships/image" Target="../media/image76.emf"/><Relationship Id="rId75" Type="http://schemas.openxmlformats.org/officeDocument/2006/relationships/customXml" Target="../ink/ink57.xml"/><Relationship Id="rId1" Type="http://schemas.openxmlformats.org/officeDocument/2006/relationships/slideLayout" Target="../slideLayouts/slideLayout2.xml"/><Relationship Id="rId6" Type="http://schemas.openxmlformats.org/officeDocument/2006/relationships/image" Target="../media/image44.emf"/><Relationship Id="rId15" Type="http://schemas.openxmlformats.org/officeDocument/2006/relationships/customXml" Target="../ink/ink27.xml"/><Relationship Id="rId23" Type="http://schemas.openxmlformats.org/officeDocument/2006/relationships/customXml" Target="../ink/ink31.xml"/><Relationship Id="rId28" Type="http://schemas.openxmlformats.org/officeDocument/2006/relationships/image" Target="../media/image55.emf"/><Relationship Id="rId36" Type="http://schemas.openxmlformats.org/officeDocument/2006/relationships/image" Target="../media/image59.emf"/><Relationship Id="rId49" Type="http://schemas.openxmlformats.org/officeDocument/2006/relationships/customXml" Target="../ink/ink44.xml"/><Relationship Id="rId57" Type="http://schemas.openxmlformats.org/officeDocument/2006/relationships/customXml" Target="../ink/ink48.xml"/><Relationship Id="rId10" Type="http://schemas.openxmlformats.org/officeDocument/2006/relationships/image" Target="../media/image46.emf"/><Relationship Id="rId31" Type="http://schemas.openxmlformats.org/officeDocument/2006/relationships/customXml" Target="../ink/ink35.xml"/><Relationship Id="rId44" Type="http://schemas.openxmlformats.org/officeDocument/2006/relationships/image" Target="../media/image63.emf"/><Relationship Id="rId52" Type="http://schemas.openxmlformats.org/officeDocument/2006/relationships/image" Target="../media/image67.emf"/><Relationship Id="rId60" Type="http://schemas.openxmlformats.org/officeDocument/2006/relationships/image" Target="../media/image71.emf"/><Relationship Id="rId65" Type="http://schemas.openxmlformats.org/officeDocument/2006/relationships/customXml" Target="../ink/ink52.xml"/><Relationship Id="rId73" Type="http://schemas.openxmlformats.org/officeDocument/2006/relationships/customXml" Target="../ink/ink56.xml"/><Relationship Id="rId78" Type="http://schemas.openxmlformats.org/officeDocument/2006/relationships/image" Target="../media/image80.emf"/><Relationship Id="rId4" Type="http://schemas.openxmlformats.org/officeDocument/2006/relationships/image" Target="../media/image80.png"/><Relationship Id="rId9" Type="http://schemas.openxmlformats.org/officeDocument/2006/relationships/customXml" Target="../ink/ink24.xml"/><Relationship Id="rId13" Type="http://schemas.openxmlformats.org/officeDocument/2006/relationships/customXml" Target="../ink/ink26.xml"/><Relationship Id="rId18" Type="http://schemas.openxmlformats.org/officeDocument/2006/relationships/image" Target="../media/image50.emf"/><Relationship Id="rId39" Type="http://schemas.openxmlformats.org/officeDocument/2006/relationships/customXml" Target="../ink/ink39.xml"/><Relationship Id="rId34" Type="http://schemas.openxmlformats.org/officeDocument/2006/relationships/image" Target="../media/image58.emf"/><Relationship Id="rId50" Type="http://schemas.openxmlformats.org/officeDocument/2006/relationships/image" Target="../media/image66.emf"/><Relationship Id="rId55" Type="http://schemas.openxmlformats.org/officeDocument/2006/relationships/customXml" Target="../ink/ink47.xml"/><Relationship Id="rId76" Type="http://schemas.openxmlformats.org/officeDocument/2006/relationships/image" Target="../media/image79.emf"/><Relationship Id="rId7" Type="http://schemas.openxmlformats.org/officeDocument/2006/relationships/customXml" Target="../ink/ink23.xml"/><Relationship Id="rId71" Type="http://schemas.openxmlformats.org/officeDocument/2006/relationships/customXml" Target="../ink/ink55.xml"/><Relationship Id="rId2" Type="http://schemas.openxmlformats.org/officeDocument/2006/relationships/notesSlide" Target="../notesSlides/notesSlide19.xml"/><Relationship Id="rId29" Type="http://schemas.openxmlformats.org/officeDocument/2006/relationships/customXml" Target="../ink/ink3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59.xml"/><Relationship Id="rId11" Type="http://schemas.openxmlformats.org/officeDocument/2006/relationships/image" Target="../media/image103.png"/><Relationship Id="rId5" Type="http://schemas.openxmlformats.org/officeDocument/2006/relationships/image" Target="../media/image98.png"/><Relationship Id="rId10" Type="http://schemas.openxmlformats.org/officeDocument/2006/relationships/image" Target="../media/image102.png"/><Relationship Id="rId4" Type="http://schemas.openxmlformats.org/officeDocument/2006/relationships/image" Target="../media/image2.jpeg"/><Relationship Id="rId9" Type="http://schemas.openxmlformats.org/officeDocument/2006/relationships/image" Target="../media/image101.png"/></Relationships>
</file>

<file path=ppt/slides/_rels/slide3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2.jpeg"/><Relationship Id="rId7" Type="http://schemas.openxmlformats.org/officeDocument/2006/relationships/image" Target="../media/image10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9.png"/><Relationship Id="rId7" Type="http://schemas.openxmlformats.org/officeDocument/2006/relationships/image" Target="../media/image11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2.png"/><Relationship Id="rId4" Type="http://schemas.openxmlformats.org/officeDocument/2006/relationships/image" Target="../media/image141.png"/></Relationships>
</file>

<file path=ppt/slides/_rels/slide45.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43.png"/><Relationship Id="rId7"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60.png"/><Relationship Id="rId9" Type="http://schemas.openxmlformats.org/officeDocument/2006/relationships/image" Target="../media/image145.png"/></Relationships>
</file>

<file path=ppt/slides/_rels/slide46.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117" Type="http://schemas.openxmlformats.org/officeDocument/2006/relationships/image" Target="../media/image129.emf"/><Relationship Id="rId84" Type="http://schemas.openxmlformats.org/officeDocument/2006/relationships/image" Target="../media/image82.png"/><Relationship Id="rId97" Type="http://schemas.openxmlformats.org/officeDocument/2006/relationships/image" Target="../media/image119.emf"/><Relationship Id="rId104" Type="http://schemas.openxmlformats.org/officeDocument/2006/relationships/customXml" Target="../ink/ink64.xml"/><Relationship Id="rId112" Type="http://schemas.openxmlformats.org/officeDocument/2006/relationships/customXml" Target="../ink/ink68.xml"/><Relationship Id="rId120" Type="http://schemas.openxmlformats.org/officeDocument/2006/relationships/customXml" Target="../ink/ink72.xml"/><Relationship Id="rId125" Type="http://schemas.openxmlformats.org/officeDocument/2006/relationships/image" Target="../media/image133.emf"/><Relationship Id="rId133" Type="http://schemas.openxmlformats.org/officeDocument/2006/relationships/image" Target="../media/image137.emf"/><Relationship Id="rId138" Type="http://schemas.openxmlformats.org/officeDocument/2006/relationships/customXml" Target="../ink/ink81.xml"/><Relationship Id="rId141" Type="http://schemas.openxmlformats.org/officeDocument/2006/relationships/image" Target="../media/image141.emf"/><Relationship Id="rId146" Type="http://schemas.openxmlformats.org/officeDocument/2006/relationships/customXml" Target="../ink/ink85.xml"/><Relationship Id="rId92" Type="http://schemas.openxmlformats.org/officeDocument/2006/relationships/image" Target="../media/image217.png"/><Relationship Id="rId2" Type="http://schemas.openxmlformats.org/officeDocument/2006/relationships/notesSlide" Target="../notesSlides/notesSlide35.xml"/><Relationship Id="rId107" Type="http://schemas.openxmlformats.org/officeDocument/2006/relationships/image" Target="../media/image124.emf"/><Relationship Id="rId102" Type="http://schemas.openxmlformats.org/officeDocument/2006/relationships/customXml" Target="../ink/ink63.xml"/><Relationship Id="rId110" Type="http://schemas.openxmlformats.org/officeDocument/2006/relationships/customXml" Target="../ink/ink67.xml"/><Relationship Id="rId115" Type="http://schemas.openxmlformats.org/officeDocument/2006/relationships/image" Target="../media/image128.emf"/><Relationship Id="rId123" Type="http://schemas.openxmlformats.org/officeDocument/2006/relationships/image" Target="../media/image132.emf"/><Relationship Id="rId128" Type="http://schemas.openxmlformats.org/officeDocument/2006/relationships/customXml" Target="../ink/ink76.xml"/><Relationship Id="rId131" Type="http://schemas.openxmlformats.org/officeDocument/2006/relationships/image" Target="../media/image136.emf"/><Relationship Id="rId136" Type="http://schemas.openxmlformats.org/officeDocument/2006/relationships/customXml" Target="../ink/ink80.xml"/><Relationship Id="rId144" Type="http://schemas.openxmlformats.org/officeDocument/2006/relationships/customXml" Target="../ink/ink84.xml"/><Relationship Id="rId149" Type="http://schemas.openxmlformats.org/officeDocument/2006/relationships/image" Target="../media/image145.emf"/><Relationship Id="rId82" Type="http://schemas.openxmlformats.org/officeDocument/2006/relationships/image" Target="../media/image114.png"/><Relationship Id="rId95" Type="http://schemas.openxmlformats.org/officeDocument/2006/relationships/image" Target="../media/image118.png"/><Relationship Id="rId100" Type="http://schemas.openxmlformats.org/officeDocument/2006/relationships/customXml" Target="../ink/ink62.xml"/><Relationship Id="rId105" Type="http://schemas.openxmlformats.org/officeDocument/2006/relationships/image" Target="../media/image123.emf"/><Relationship Id="rId113" Type="http://schemas.openxmlformats.org/officeDocument/2006/relationships/image" Target="../media/image127.emf"/><Relationship Id="rId118" Type="http://schemas.openxmlformats.org/officeDocument/2006/relationships/customXml" Target="../ink/ink71.xml"/><Relationship Id="rId126" Type="http://schemas.openxmlformats.org/officeDocument/2006/relationships/customXml" Target="../ink/ink75.xml"/><Relationship Id="rId134" Type="http://schemas.openxmlformats.org/officeDocument/2006/relationships/customXml" Target="../ink/ink79.xml"/><Relationship Id="rId139" Type="http://schemas.openxmlformats.org/officeDocument/2006/relationships/image" Target="../media/image140.emf"/><Relationship Id="rId147" Type="http://schemas.openxmlformats.org/officeDocument/2006/relationships/image" Target="../media/image144.emf"/><Relationship Id="rId85" Type="http://schemas.openxmlformats.org/officeDocument/2006/relationships/image" Target="../media/image115.png"/><Relationship Id="rId93" Type="http://schemas.openxmlformats.org/officeDocument/2006/relationships/image" Target="../media/image116.png"/><Relationship Id="rId98" Type="http://schemas.openxmlformats.org/officeDocument/2006/relationships/customXml" Target="../ink/ink61.xml"/><Relationship Id="rId121" Type="http://schemas.openxmlformats.org/officeDocument/2006/relationships/image" Target="../media/image131.emf"/><Relationship Id="rId142" Type="http://schemas.openxmlformats.org/officeDocument/2006/relationships/customXml" Target="../ink/ink83.xml"/><Relationship Id="rId150" Type="http://schemas.openxmlformats.org/officeDocument/2006/relationships/image" Target="../media/image146.png"/><Relationship Id="rId3" Type="http://schemas.openxmlformats.org/officeDocument/2006/relationships/image" Target="../media/image2.jpeg"/><Relationship Id="rId103" Type="http://schemas.openxmlformats.org/officeDocument/2006/relationships/image" Target="../media/image122.emf"/><Relationship Id="rId108" Type="http://schemas.openxmlformats.org/officeDocument/2006/relationships/customXml" Target="../ink/ink66.xml"/><Relationship Id="rId116" Type="http://schemas.openxmlformats.org/officeDocument/2006/relationships/customXml" Target="../ink/ink70.xml"/><Relationship Id="rId124" Type="http://schemas.openxmlformats.org/officeDocument/2006/relationships/customXml" Target="../ink/ink74.xml"/><Relationship Id="rId129" Type="http://schemas.openxmlformats.org/officeDocument/2006/relationships/image" Target="../media/image135.emf"/><Relationship Id="rId137" Type="http://schemas.openxmlformats.org/officeDocument/2006/relationships/image" Target="../media/image139.emf"/><Relationship Id="rId83" Type="http://schemas.openxmlformats.org/officeDocument/2006/relationships/image" Target="../media/image81.png"/><Relationship Id="rId96" Type="http://schemas.openxmlformats.org/officeDocument/2006/relationships/customXml" Target="../ink/ink60.xml"/><Relationship Id="rId111" Type="http://schemas.openxmlformats.org/officeDocument/2006/relationships/image" Target="../media/image126.emf"/><Relationship Id="rId132" Type="http://schemas.openxmlformats.org/officeDocument/2006/relationships/customXml" Target="../ink/ink78.xml"/><Relationship Id="rId140" Type="http://schemas.openxmlformats.org/officeDocument/2006/relationships/customXml" Target="../ink/ink82.xml"/><Relationship Id="rId145" Type="http://schemas.openxmlformats.org/officeDocument/2006/relationships/image" Target="../media/image143.emf"/><Relationship Id="rId1" Type="http://schemas.openxmlformats.org/officeDocument/2006/relationships/slideLayout" Target="../slideLayouts/slideLayout2.xml"/><Relationship Id="rId106" Type="http://schemas.openxmlformats.org/officeDocument/2006/relationships/customXml" Target="../ink/ink65.xml"/><Relationship Id="rId114" Type="http://schemas.openxmlformats.org/officeDocument/2006/relationships/customXml" Target="../ink/ink69.xml"/><Relationship Id="rId119" Type="http://schemas.openxmlformats.org/officeDocument/2006/relationships/image" Target="../media/image130.emf"/><Relationship Id="rId127" Type="http://schemas.openxmlformats.org/officeDocument/2006/relationships/image" Target="../media/image134.emf"/><Relationship Id="rId94" Type="http://schemas.openxmlformats.org/officeDocument/2006/relationships/image" Target="../media/image117.png"/><Relationship Id="rId99" Type="http://schemas.openxmlformats.org/officeDocument/2006/relationships/image" Target="../media/image120.emf"/><Relationship Id="rId101" Type="http://schemas.openxmlformats.org/officeDocument/2006/relationships/image" Target="../media/image121.emf"/><Relationship Id="rId122" Type="http://schemas.openxmlformats.org/officeDocument/2006/relationships/customXml" Target="../ink/ink73.xml"/><Relationship Id="rId130" Type="http://schemas.openxmlformats.org/officeDocument/2006/relationships/customXml" Target="../ink/ink77.xml"/><Relationship Id="rId135" Type="http://schemas.openxmlformats.org/officeDocument/2006/relationships/image" Target="../media/image138.emf"/><Relationship Id="rId143" Type="http://schemas.openxmlformats.org/officeDocument/2006/relationships/image" Target="../media/image142.emf"/><Relationship Id="rId148" Type="http://schemas.openxmlformats.org/officeDocument/2006/relationships/customXml" Target="../ink/ink86.xml"/><Relationship Id="rId109" Type="http://schemas.openxmlformats.org/officeDocument/2006/relationships/image" Target="../media/image125.emf"/></Relationships>
</file>

<file path=ppt/slides/_rels/slide48.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2.jpeg"/><Relationship Id="rId7" Type="http://schemas.openxmlformats.org/officeDocument/2006/relationships/image" Target="../media/image25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6.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39.png"/></Relationships>
</file>

<file path=ppt/slides/_rels/slide49.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0.png"/><Relationship Id="rId7" Type="http://schemas.openxmlformats.org/officeDocument/2006/relationships/image" Target="../media/image15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 Id="rId9"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54.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6.png"/><Relationship Id="rId7" Type="http://schemas.openxmlformats.org/officeDocument/2006/relationships/image" Target="../media/image15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0.png"/><Relationship Id="rId9" Type="http://schemas.openxmlformats.org/officeDocument/2006/relationships/image" Target="../media/image2.jpeg"/></Relationships>
</file>

<file path=ppt/slides/_rels/slide55.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customXml" Target="../ink/ink87.xml"/><Relationship Id="rId18" Type="http://schemas.openxmlformats.org/officeDocument/2006/relationships/image" Target="../media/image151.emf"/><Relationship Id="rId26" Type="http://schemas.openxmlformats.org/officeDocument/2006/relationships/image" Target="../media/image155.emf"/><Relationship Id="rId3" Type="http://schemas.openxmlformats.org/officeDocument/2006/relationships/notesSlide" Target="../notesSlides/notesSlide43.xml"/><Relationship Id="rId21" Type="http://schemas.openxmlformats.org/officeDocument/2006/relationships/customXml" Target="../ink/ink91.xml"/><Relationship Id="rId7" Type="http://schemas.openxmlformats.org/officeDocument/2006/relationships/image" Target="../media/image164.png"/><Relationship Id="rId12" Type="http://schemas.openxmlformats.org/officeDocument/2006/relationships/image" Target="../media/image2.jpeg"/><Relationship Id="rId17" Type="http://schemas.openxmlformats.org/officeDocument/2006/relationships/customXml" Target="../ink/ink89.xml"/><Relationship Id="rId25" Type="http://schemas.openxmlformats.org/officeDocument/2006/relationships/customXml" Target="../ink/ink93.xml"/><Relationship Id="rId2" Type="http://schemas.openxmlformats.org/officeDocument/2006/relationships/slideLayout" Target="../slideLayouts/slideLayout2.xml"/><Relationship Id="rId16" Type="http://schemas.openxmlformats.org/officeDocument/2006/relationships/image" Target="../media/image150.emf"/><Relationship Id="rId20" Type="http://schemas.openxmlformats.org/officeDocument/2006/relationships/image" Target="../media/image152.emf"/><Relationship Id="rId29" Type="http://schemas.openxmlformats.org/officeDocument/2006/relationships/customXml" Target="../ink/ink95.xml"/><Relationship Id="rId1" Type="http://schemas.openxmlformats.org/officeDocument/2006/relationships/vmlDrawing" Target="../drawings/vmlDrawing2.vml"/><Relationship Id="rId6" Type="http://schemas.openxmlformats.org/officeDocument/2006/relationships/image" Target="../media/image163.png"/><Relationship Id="rId11" Type="http://schemas.openxmlformats.org/officeDocument/2006/relationships/image" Target="../media/image167.png"/><Relationship Id="rId24" Type="http://schemas.openxmlformats.org/officeDocument/2006/relationships/image" Target="../media/image154.emf"/><Relationship Id="rId32" Type="http://schemas.openxmlformats.org/officeDocument/2006/relationships/image" Target="../media/image158.emf"/><Relationship Id="rId5" Type="http://schemas.openxmlformats.org/officeDocument/2006/relationships/image" Target="../media/image162.png"/><Relationship Id="rId15" Type="http://schemas.openxmlformats.org/officeDocument/2006/relationships/customXml" Target="../ink/ink88.xml"/><Relationship Id="rId23" Type="http://schemas.openxmlformats.org/officeDocument/2006/relationships/customXml" Target="../ink/ink92.xml"/><Relationship Id="rId28" Type="http://schemas.openxmlformats.org/officeDocument/2006/relationships/image" Target="../media/image156.emf"/><Relationship Id="rId10" Type="http://schemas.openxmlformats.org/officeDocument/2006/relationships/image" Target="../media/image157.wmf"/><Relationship Id="rId19" Type="http://schemas.openxmlformats.org/officeDocument/2006/relationships/customXml" Target="../ink/ink90.xml"/><Relationship Id="rId31" Type="http://schemas.openxmlformats.org/officeDocument/2006/relationships/customXml" Target="../ink/ink96.xml"/><Relationship Id="rId4" Type="http://schemas.openxmlformats.org/officeDocument/2006/relationships/image" Target="../media/image161.png"/><Relationship Id="rId9" Type="http://schemas.openxmlformats.org/officeDocument/2006/relationships/oleObject" Target="../embeddings/oleObject2.bin"/><Relationship Id="rId14" Type="http://schemas.openxmlformats.org/officeDocument/2006/relationships/image" Target="../media/image149.emf"/><Relationship Id="rId22" Type="http://schemas.openxmlformats.org/officeDocument/2006/relationships/image" Target="../media/image153.emf"/><Relationship Id="rId27" Type="http://schemas.openxmlformats.org/officeDocument/2006/relationships/customXml" Target="../ink/ink94.xml"/><Relationship Id="rId30" Type="http://schemas.openxmlformats.org/officeDocument/2006/relationships/image" Target="../media/image157.emf"/></Relationships>
</file>

<file path=ppt/slides/_rels/slide5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0.png"/><Relationship Id="rId4" Type="http://schemas.openxmlformats.org/officeDocument/2006/relationships/image" Target="../media/image169.png"/></Relationships>
</file>

<file path=ppt/slides/_rels/slide57.xml.rels><?xml version="1.0" encoding="UTF-8" standalone="yes"?>
<Relationships xmlns="http://schemas.openxmlformats.org/package/2006/relationships"><Relationship Id="rId8" Type="http://schemas.openxmlformats.org/officeDocument/2006/relationships/customXml" Target="../ink/ink97.xml"/><Relationship Id="rId3" Type="http://schemas.openxmlformats.org/officeDocument/2006/relationships/image" Target="../media/image171.png"/><Relationship Id="rId7" Type="http://schemas.openxmlformats.org/officeDocument/2006/relationships/image" Target="../media/image17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73.png"/><Relationship Id="rId5" Type="http://schemas.openxmlformats.org/officeDocument/2006/relationships/image" Target="../media/image2.jpeg"/><Relationship Id="rId4" Type="http://schemas.openxmlformats.org/officeDocument/2006/relationships/image" Target="../media/image172.png"/><Relationship Id="rId9" Type="http://schemas.openxmlformats.org/officeDocument/2006/relationships/image" Target="../media/image159.emf"/></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customXml" Target="../ink/ink98.xml"/></Relationships>
</file>

<file path=ppt/slides/_rels/slide59.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3" Type="http://schemas.openxmlformats.org/officeDocument/2006/relationships/customXml" Target="../ink/ink101.xml"/><Relationship Id="rId18" Type="http://schemas.openxmlformats.org/officeDocument/2006/relationships/image" Target="../media/image188.emf"/><Relationship Id="rId26" Type="http://schemas.openxmlformats.org/officeDocument/2006/relationships/image" Target="../media/image192.emf"/><Relationship Id="rId3" Type="http://schemas.openxmlformats.org/officeDocument/2006/relationships/image" Target="../media/image178.png"/><Relationship Id="rId21" Type="http://schemas.openxmlformats.org/officeDocument/2006/relationships/customXml" Target="../ink/ink105.xml"/><Relationship Id="rId34" Type="http://schemas.openxmlformats.org/officeDocument/2006/relationships/image" Target="../media/image197.png"/><Relationship Id="rId7" Type="http://schemas.openxmlformats.org/officeDocument/2006/relationships/image" Target="../media/image182.png"/><Relationship Id="rId12" Type="http://schemas.openxmlformats.org/officeDocument/2006/relationships/image" Target="../media/image185.emf"/><Relationship Id="rId17" Type="http://schemas.openxmlformats.org/officeDocument/2006/relationships/customXml" Target="../ink/ink103.xml"/><Relationship Id="rId25" Type="http://schemas.openxmlformats.org/officeDocument/2006/relationships/customXml" Target="../ink/ink107.xml"/><Relationship Id="rId33" Type="http://schemas.openxmlformats.org/officeDocument/2006/relationships/image" Target="../media/image196.png"/><Relationship Id="rId2" Type="http://schemas.openxmlformats.org/officeDocument/2006/relationships/image" Target="../media/image2.jpeg"/><Relationship Id="rId16" Type="http://schemas.openxmlformats.org/officeDocument/2006/relationships/image" Target="../media/image187.emf"/><Relationship Id="rId20" Type="http://schemas.openxmlformats.org/officeDocument/2006/relationships/image" Target="../media/image189.emf"/><Relationship Id="rId29" Type="http://schemas.openxmlformats.org/officeDocument/2006/relationships/customXml" Target="../ink/ink109.xml"/><Relationship Id="rId1" Type="http://schemas.openxmlformats.org/officeDocument/2006/relationships/slideLayout" Target="../slideLayouts/slideLayout2.xml"/><Relationship Id="rId6" Type="http://schemas.openxmlformats.org/officeDocument/2006/relationships/image" Target="../media/image181.png"/><Relationship Id="rId11" Type="http://schemas.openxmlformats.org/officeDocument/2006/relationships/customXml" Target="../ink/ink100.xml"/><Relationship Id="rId24" Type="http://schemas.openxmlformats.org/officeDocument/2006/relationships/image" Target="../media/image191.emf"/><Relationship Id="rId32" Type="http://schemas.openxmlformats.org/officeDocument/2006/relationships/image" Target="../media/image195.emf"/><Relationship Id="rId5" Type="http://schemas.openxmlformats.org/officeDocument/2006/relationships/image" Target="../media/image180.png"/><Relationship Id="rId15" Type="http://schemas.openxmlformats.org/officeDocument/2006/relationships/customXml" Target="../ink/ink102.xml"/><Relationship Id="rId23" Type="http://schemas.openxmlformats.org/officeDocument/2006/relationships/customXml" Target="../ink/ink106.xml"/><Relationship Id="rId28" Type="http://schemas.openxmlformats.org/officeDocument/2006/relationships/image" Target="../media/image193.emf"/><Relationship Id="rId10" Type="http://schemas.openxmlformats.org/officeDocument/2006/relationships/image" Target="../media/image184.emf"/><Relationship Id="rId19" Type="http://schemas.openxmlformats.org/officeDocument/2006/relationships/customXml" Target="../ink/ink104.xml"/><Relationship Id="rId31" Type="http://schemas.openxmlformats.org/officeDocument/2006/relationships/customXml" Target="../ink/ink110.xml"/><Relationship Id="rId4" Type="http://schemas.openxmlformats.org/officeDocument/2006/relationships/image" Target="../media/image179.png"/><Relationship Id="rId9" Type="http://schemas.openxmlformats.org/officeDocument/2006/relationships/customXml" Target="../ink/ink99.xml"/><Relationship Id="rId14" Type="http://schemas.openxmlformats.org/officeDocument/2006/relationships/image" Target="../media/image186.emf"/><Relationship Id="rId22" Type="http://schemas.openxmlformats.org/officeDocument/2006/relationships/image" Target="../media/image190.emf"/><Relationship Id="rId27" Type="http://schemas.openxmlformats.org/officeDocument/2006/relationships/customXml" Target="../ink/ink108.xml"/><Relationship Id="rId30" Type="http://schemas.openxmlformats.org/officeDocument/2006/relationships/image" Target="../media/image194.emf"/><Relationship Id="rId8" Type="http://schemas.openxmlformats.org/officeDocument/2006/relationships/image" Target="../media/image183.png"/></Relationships>
</file>

<file path=ppt/slides/_rels/slide61.xml.rels><?xml version="1.0" encoding="UTF-8" standalone="yes"?>
<Relationships xmlns="http://schemas.openxmlformats.org/package/2006/relationships"><Relationship Id="rId252" Type="http://schemas.openxmlformats.org/officeDocument/2006/relationships/image" Target="../media/image1470.png"/><Relationship Id="rId248" Type="http://schemas.openxmlformats.org/officeDocument/2006/relationships/image" Target="../media/image2.jpeg"/><Relationship Id="rId251" Type="http://schemas.openxmlformats.org/officeDocument/2006/relationships/image" Target="../media/image820.png"/><Relationship Id="rId256" Type="http://schemas.openxmlformats.org/officeDocument/2006/relationships/image" Target="../media/image187.png"/><Relationship Id="rId247" Type="http://schemas.openxmlformats.org/officeDocument/2006/relationships/image" Target="../media/image550.png"/><Relationship Id="rId2" Type="http://schemas.openxmlformats.org/officeDocument/2006/relationships/customXml" Target="../ink/ink111.xml"/><Relationship Id="rId250" Type="http://schemas.openxmlformats.org/officeDocument/2006/relationships/image" Target="../media/image552.png"/><Relationship Id="rId255" Type="http://schemas.openxmlformats.org/officeDocument/2006/relationships/image" Target="../media/image186.png"/><Relationship Id="rId1" Type="http://schemas.openxmlformats.org/officeDocument/2006/relationships/slideLayout" Target="../slideLayouts/slideLayout2.xml"/><Relationship Id="rId254" Type="http://schemas.openxmlformats.org/officeDocument/2006/relationships/image" Target="../media/image185.png"/><Relationship Id="rId253" Type="http://schemas.openxmlformats.org/officeDocument/2006/relationships/image" Target="../media/image184.png"/><Relationship Id="rId249" Type="http://schemas.openxmlformats.org/officeDocument/2006/relationships/image" Target="../media/image810.png"/></Relationships>
</file>

<file path=ppt/slides/_rels/slide62.xml.rels><?xml version="1.0" encoding="UTF-8" standalone="yes"?>
<Relationships xmlns="http://schemas.openxmlformats.org/package/2006/relationships"><Relationship Id="rId231" Type="http://schemas.openxmlformats.org/officeDocument/2006/relationships/image" Target="../media/image665.png"/><Relationship Id="rId260" Type="http://schemas.openxmlformats.org/officeDocument/2006/relationships/image" Target="../media/image190.png"/><Relationship Id="rId265" Type="http://schemas.openxmlformats.org/officeDocument/2006/relationships/customXml" Target="../ink/ink128.xml"/><Relationship Id="rId273" Type="http://schemas.openxmlformats.org/officeDocument/2006/relationships/customXml" Target="../ink/ink132.xml"/><Relationship Id="rId226" Type="http://schemas.openxmlformats.org/officeDocument/2006/relationships/customXml" Target="../ink/ink116.xml"/><Relationship Id="rId234" Type="http://schemas.openxmlformats.org/officeDocument/2006/relationships/customXml" Target="../ink/ink120.xml"/><Relationship Id="rId239" Type="http://schemas.openxmlformats.org/officeDocument/2006/relationships/image" Target="../media/image669.png"/><Relationship Id="rId247" Type="http://schemas.openxmlformats.org/officeDocument/2006/relationships/image" Target="../media/image673.png"/><Relationship Id="rId2" Type="http://schemas.openxmlformats.org/officeDocument/2006/relationships/customXml" Target="../ink/ink112.xml"/><Relationship Id="rId16" Type="http://schemas.openxmlformats.org/officeDocument/2006/relationships/customXml" Target="../ink/ink113.xml"/><Relationship Id="rId221" Type="http://schemas.openxmlformats.org/officeDocument/2006/relationships/image" Target="../media/image660.png"/><Relationship Id="rId242" Type="http://schemas.openxmlformats.org/officeDocument/2006/relationships/customXml" Target="../ink/ink124.xml"/><Relationship Id="rId255" Type="http://schemas.openxmlformats.org/officeDocument/2006/relationships/image" Target="../media/image677.png"/><Relationship Id="rId263" Type="http://schemas.openxmlformats.org/officeDocument/2006/relationships/image" Target="../media/image193.png"/><Relationship Id="rId268" Type="http://schemas.openxmlformats.org/officeDocument/2006/relationships/image" Target="../media/image209.emf"/><Relationship Id="rId271" Type="http://schemas.openxmlformats.org/officeDocument/2006/relationships/customXml" Target="../ink/ink131.xml"/><Relationship Id="rId276" Type="http://schemas.openxmlformats.org/officeDocument/2006/relationships/image" Target="../media/image213.emf"/><Relationship Id="rId229" Type="http://schemas.openxmlformats.org/officeDocument/2006/relationships/image" Target="../media/image664.png"/><Relationship Id="rId237" Type="http://schemas.openxmlformats.org/officeDocument/2006/relationships/image" Target="../media/image668.png"/><Relationship Id="rId224" Type="http://schemas.openxmlformats.org/officeDocument/2006/relationships/customXml" Target="../ink/ink115.xml"/><Relationship Id="rId232" Type="http://schemas.openxmlformats.org/officeDocument/2006/relationships/customXml" Target="../ink/ink119.xml"/><Relationship Id="rId240" Type="http://schemas.openxmlformats.org/officeDocument/2006/relationships/customXml" Target="../ink/ink123.xml"/><Relationship Id="rId245" Type="http://schemas.openxmlformats.org/officeDocument/2006/relationships/image" Target="../media/image672.png"/><Relationship Id="rId258" Type="http://schemas.openxmlformats.org/officeDocument/2006/relationships/image" Target="../media/image200.png"/><Relationship Id="rId261" Type="http://schemas.openxmlformats.org/officeDocument/2006/relationships/image" Target="../media/image191.png"/><Relationship Id="rId266" Type="http://schemas.openxmlformats.org/officeDocument/2006/relationships/image" Target="../media/image208.emf"/><Relationship Id="rId274" Type="http://schemas.openxmlformats.org/officeDocument/2006/relationships/image" Target="../media/image212.emf"/><Relationship Id="rId223" Type="http://schemas.openxmlformats.org/officeDocument/2006/relationships/image" Target="../media/image661.png"/><Relationship Id="rId228" Type="http://schemas.openxmlformats.org/officeDocument/2006/relationships/customXml" Target="../ink/ink117.xml"/><Relationship Id="rId236" Type="http://schemas.openxmlformats.org/officeDocument/2006/relationships/customXml" Target="../ink/ink121.xml"/><Relationship Id="rId244" Type="http://schemas.openxmlformats.org/officeDocument/2006/relationships/customXml" Target="../ink/ink125.xml"/><Relationship Id="rId257" Type="http://schemas.openxmlformats.org/officeDocument/2006/relationships/image" Target="../media/image199.png"/><Relationship Id="rId227" Type="http://schemas.openxmlformats.org/officeDocument/2006/relationships/image" Target="../media/image663.png"/><Relationship Id="rId222" Type="http://schemas.openxmlformats.org/officeDocument/2006/relationships/customXml" Target="../ink/ink114.xml"/><Relationship Id="rId230" Type="http://schemas.openxmlformats.org/officeDocument/2006/relationships/customXml" Target="../ink/ink118.xml"/><Relationship Id="rId235" Type="http://schemas.openxmlformats.org/officeDocument/2006/relationships/image" Target="../media/image667.png"/><Relationship Id="rId243" Type="http://schemas.openxmlformats.org/officeDocument/2006/relationships/image" Target="../media/image671.png"/><Relationship Id="rId248" Type="http://schemas.openxmlformats.org/officeDocument/2006/relationships/customXml" Target="../ink/ink127.xml"/><Relationship Id="rId256" Type="http://schemas.openxmlformats.org/officeDocument/2006/relationships/image" Target="../media/image188.png"/><Relationship Id="rId264" Type="http://schemas.openxmlformats.org/officeDocument/2006/relationships/image" Target="../media/image194.png"/><Relationship Id="rId269" Type="http://schemas.openxmlformats.org/officeDocument/2006/relationships/customXml" Target="../ink/ink130.xml"/><Relationship Id="rId277" Type="http://schemas.openxmlformats.org/officeDocument/2006/relationships/image" Target="../media/image195.png"/><Relationship Id="rId272" Type="http://schemas.openxmlformats.org/officeDocument/2006/relationships/image" Target="../media/image211.emf"/><Relationship Id="rId1" Type="http://schemas.openxmlformats.org/officeDocument/2006/relationships/slideLayout" Target="../slideLayouts/slideLayout2.xml"/><Relationship Id="rId225" Type="http://schemas.openxmlformats.org/officeDocument/2006/relationships/image" Target="../media/image662.png"/><Relationship Id="rId233" Type="http://schemas.openxmlformats.org/officeDocument/2006/relationships/image" Target="../media/image666.png"/><Relationship Id="rId238" Type="http://schemas.openxmlformats.org/officeDocument/2006/relationships/customXml" Target="../ink/ink122.xml"/><Relationship Id="rId241" Type="http://schemas.openxmlformats.org/officeDocument/2006/relationships/image" Target="../media/image670.png"/><Relationship Id="rId246" Type="http://schemas.openxmlformats.org/officeDocument/2006/relationships/customXml" Target="../ink/ink126.xml"/><Relationship Id="rId259" Type="http://schemas.openxmlformats.org/officeDocument/2006/relationships/image" Target="../media/image189.png"/><Relationship Id="rId267" Type="http://schemas.openxmlformats.org/officeDocument/2006/relationships/customXml" Target="../ink/ink129.xml"/><Relationship Id="rId15" Type="http://schemas.openxmlformats.org/officeDocument/2006/relationships/image" Target="../media/image5570.png"/><Relationship Id="rId262" Type="http://schemas.openxmlformats.org/officeDocument/2006/relationships/image" Target="../media/image192.png"/><Relationship Id="rId270" Type="http://schemas.openxmlformats.org/officeDocument/2006/relationships/image" Target="../media/image210.emf"/><Relationship Id="rId275" Type="http://schemas.openxmlformats.org/officeDocument/2006/relationships/customXml" Target="../ink/ink133.xml"/></Relationships>
</file>

<file path=ppt/slides/_rels/slide63.xml.rels><?xml version="1.0" encoding="UTF-8" standalone="yes"?>
<Relationships xmlns="http://schemas.openxmlformats.org/package/2006/relationships"><Relationship Id="rId3" Type="http://schemas.openxmlformats.org/officeDocument/2006/relationships/image" Target="../media/image688.png"/><Relationship Id="rId7"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691.png"/><Relationship Id="rId5" Type="http://schemas.openxmlformats.org/officeDocument/2006/relationships/image" Target="../media/image690.png"/><Relationship Id="rId4" Type="http://schemas.openxmlformats.org/officeDocument/2006/relationships/image" Target="../media/image689.png"/></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0.png"/><Relationship Id="rId4" Type="http://schemas.openxmlformats.org/officeDocument/2006/relationships/image" Target="../media/image39.png"/></Relationships>
</file>

<file path=ppt/slides/_rels/slide65.xml.rels><?xml version="1.0" encoding="UTF-8" standalone="yes"?>
<Relationships xmlns="http://schemas.openxmlformats.org/package/2006/relationships"><Relationship Id="rId117" Type="http://schemas.openxmlformats.org/officeDocument/2006/relationships/image" Target="../media/image240.emf"/><Relationship Id="rId42" Type="http://schemas.openxmlformats.org/officeDocument/2006/relationships/customXml" Target="../ink/ink142.xml"/><Relationship Id="rId63" Type="http://schemas.openxmlformats.org/officeDocument/2006/relationships/image" Target="../media/image207.emf"/><Relationship Id="rId84" Type="http://schemas.openxmlformats.org/officeDocument/2006/relationships/customXml" Target="../ink/ink163.xml"/><Relationship Id="rId138" Type="http://schemas.openxmlformats.org/officeDocument/2006/relationships/customXml" Target="../ink/ink190.xml"/><Relationship Id="rId107" Type="http://schemas.openxmlformats.org/officeDocument/2006/relationships/image" Target="../media/image235.emf"/><Relationship Id="rId11" Type="http://schemas.openxmlformats.org/officeDocument/2006/relationships/customXml" Target="../ink/ink137.xml"/><Relationship Id="rId37" Type="http://schemas.openxmlformats.org/officeDocument/2006/relationships/customXml" Target="../ink/ink140.xml"/><Relationship Id="rId53" Type="http://schemas.openxmlformats.org/officeDocument/2006/relationships/image" Target="../media/image202.emf"/><Relationship Id="rId58" Type="http://schemas.openxmlformats.org/officeDocument/2006/relationships/customXml" Target="../ink/ink150.xml"/><Relationship Id="rId74" Type="http://schemas.openxmlformats.org/officeDocument/2006/relationships/customXml" Target="../ink/ink158.xml"/><Relationship Id="rId79" Type="http://schemas.openxmlformats.org/officeDocument/2006/relationships/image" Target="../media/image221.emf"/><Relationship Id="rId102" Type="http://schemas.openxmlformats.org/officeDocument/2006/relationships/customXml" Target="../ink/ink172.xml"/><Relationship Id="rId123" Type="http://schemas.openxmlformats.org/officeDocument/2006/relationships/image" Target="../media/image243.emf"/><Relationship Id="rId128" Type="http://schemas.openxmlformats.org/officeDocument/2006/relationships/customXml" Target="../ink/ink185.xml"/><Relationship Id="rId144" Type="http://schemas.openxmlformats.org/officeDocument/2006/relationships/customXml" Target="../ink/ink193.xml"/><Relationship Id="rId149" Type="http://schemas.openxmlformats.org/officeDocument/2006/relationships/image" Target="../media/image256.emf"/><Relationship Id="rId5" Type="http://schemas.openxmlformats.org/officeDocument/2006/relationships/customXml" Target="../ink/ink135.xml"/><Relationship Id="rId90" Type="http://schemas.openxmlformats.org/officeDocument/2006/relationships/customXml" Target="../ink/ink166.xml"/><Relationship Id="rId95" Type="http://schemas.openxmlformats.org/officeDocument/2006/relationships/image" Target="../media/image229.emf"/><Relationship Id="rId43" Type="http://schemas.openxmlformats.org/officeDocument/2006/relationships/image" Target="../media/image197.emf"/><Relationship Id="rId48" Type="http://schemas.openxmlformats.org/officeDocument/2006/relationships/customXml" Target="../ink/ink145.xml"/><Relationship Id="rId64" Type="http://schemas.openxmlformats.org/officeDocument/2006/relationships/customXml" Target="../ink/ink153.xml"/><Relationship Id="rId69" Type="http://schemas.openxmlformats.org/officeDocument/2006/relationships/image" Target="../media/image216.emf"/><Relationship Id="rId113" Type="http://schemas.openxmlformats.org/officeDocument/2006/relationships/image" Target="../media/image238.emf"/><Relationship Id="rId118" Type="http://schemas.openxmlformats.org/officeDocument/2006/relationships/customXml" Target="../ink/ink180.xml"/><Relationship Id="rId134" Type="http://schemas.openxmlformats.org/officeDocument/2006/relationships/customXml" Target="../ink/ink188.xml"/><Relationship Id="rId139" Type="http://schemas.openxmlformats.org/officeDocument/2006/relationships/image" Target="../media/image251.emf"/><Relationship Id="rId80" Type="http://schemas.openxmlformats.org/officeDocument/2006/relationships/customXml" Target="../ink/ink161.xml"/><Relationship Id="rId85" Type="http://schemas.openxmlformats.org/officeDocument/2006/relationships/image" Target="../media/image224.emf"/><Relationship Id="rId150" Type="http://schemas.openxmlformats.org/officeDocument/2006/relationships/customXml" Target="../ink/ink196.xml"/><Relationship Id="rId155" Type="http://schemas.openxmlformats.org/officeDocument/2006/relationships/image" Target="../media/image259.emf"/><Relationship Id="rId12" Type="http://schemas.openxmlformats.org/officeDocument/2006/relationships/image" Target="../media/image6870.png"/><Relationship Id="rId38" Type="http://schemas.openxmlformats.org/officeDocument/2006/relationships/image" Target="../media/image700.png"/><Relationship Id="rId59" Type="http://schemas.openxmlformats.org/officeDocument/2006/relationships/image" Target="../media/image205.emf"/><Relationship Id="rId103" Type="http://schemas.openxmlformats.org/officeDocument/2006/relationships/image" Target="../media/image233.emf"/><Relationship Id="rId108" Type="http://schemas.openxmlformats.org/officeDocument/2006/relationships/customXml" Target="../ink/ink175.xml"/><Relationship Id="rId124" Type="http://schemas.openxmlformats.org/officeDocument/2006/relationships/customXml" Target="../ink/ink183.xml"/><Relationship Id="rId129" Type="http://schemas.openxmlformats.org/officeDocument/2006/relationships/image" Target="../media/image246.emf"/><Relationship Id="rId54" Type="http://schemas.openxmlformats.org/officeDocument/2006/relationships/customXml" Target="../ink/ink148.xml"/><Relationship Id="rId70" Type="http://schemas.openxmlformats.org/officeDocument/2006/relationships/customXml" Target="../ink/ink156.xml"/><Relationship Id="rId75" Type="http://schemas.openxmlformats.org/officeDocument/2006/relationships/image" Target="../media/image219.emf"/><Relationship Id="rId91" Type="http://schemas.openxmlformats.org/officeDocument/2006/relationships/image" Target="../media/image227.emf"/><Relationship Id="rId96" Type="http://schemas.openxmlformats.org/officeDocument/2006/relationships/customXml" Target="../ink/ink169.xml"/><Relationship Id="rId140" Type="http://schemas.openxmlformats.org/officeDocument/2006/relationships/customXml" Target="../ink/ink191.xml"/><Relationship Id="rId145" Type="http://schemas.openxmlformats.org/officeDocument/2006/relationships/image" Target="../media/image254.emf"/><Relationship Id="rId1" Type="http://schemas.openxmlformats.org/officeDocument/2006/relationships/slideLayout" Target="../slideLayouts/slideLayout2.xml"/><Relationship Id="rId49" Type="http://schemas.openxmlformats.org/officeDocument/2006/relationships/image" Target="../media/image200.emf"/><Relationship Id="rId114" Type="http://schemas.openxmlformats.org/officeDocument/2006/relationships/customXml" Target="../ink/ink178.xml"/><Relationship Id="rId119" Type="http://schemas.openxmlformats.org/officeDocument/2006/relationships/image" Target="../media/image241.emf"/><Relationship Id="rId44" Type="http://schemas.openxmlformats.org/officeDocument/2006/relationships/customXml" Target="../ink/ink143.xml"/><Relationship Id="rId60" Type="http://schemas.openxmlformats.org/officeDocument/2006/relationships/customXml" Target="../ink/ink151.xml"/><Relationship Id="rId65" Type="http://schemas.openxmlformats.org/officeDocument/2006/relationships/image" Target="../media/image214.emf"/><Relationship Id="rId81" Type="http://schemas.openxmlformats.org/officeDocument/2006/relationships/image" Target="../media/image222.emf"/><Relationship Id="rId86" Type="http://schemas.openxmlformats.org/officeDocument/2006/relationships/customXml" Target="../ink/ink164.xml"/><Relationship Id="rId130" Type="http://schemas.openxmlformats.org/officeDocument/2006/relationships/customXml" Target="../ink/ink186.xml"/><Relationship Id="rId135" Type="http://schemas.openxmlformats.org/officeDocument/2006/relationships/image" Target="../media/image249.emf"/><Relationship Id="rId151" Type="http://schemas.openxmlformats.org/officeDocument/2006/relationships/image" Target="../media/image257.emf"/><Relationship Id="rId156" Type="http://schemas.openxmlformats.org/officeDocument/2006/relationships/customXml" Target="../ink/ink199.xml"/><Relationship Id="rId13" Type="http://schemas.openxmlformats.org/officeDocument/2006/relationships/customXml" Target="../ink/ink138.xml"/><Relationship Id="rId39" Type="http://schemas.openxmlformats.org/officeDocument/2006/relationships/image" Target="../media/image2.jpeg"/><Relationship Id="rId109" Type="http://schemas.openxmlformats.org/officeDocument/2006/relationships/image" Target="../media/image236.emf"/><Relationship Id="rId50" Type="http://schemas.openxmlformats.org/officeDocument/2006/relationships/customXml" Target="../ink/ink146.xml"/><Relationship Id="rId55" Type="http://schemas.openxmlformats.org/officeDocument/2006/relationships/image" Target="../media/image203.emf"/><Relationship Id="rId76" Type="http://schemas.openxmlformats.org/officeDocument/2006/relationships/customXml" Target="../ink/ink159.xml"/><Relationship Id="rId97" Type="http://schemas.openxmlformats.org/officeDocument/2006/relationships/image" Target="../media/image230.emf"/><Relationship Id="rId104" Type="http://schemas.openxmlformats.org/officeDocument/2006/relationships/customXml" Target="../ink/ink173.xml"/><Relationship Id="rId120" Type="http://schemas.openxmlformats.org/officeDocument/2006/relationships/customXml" Target="../ink/ink181.xml"/><Relationship Id="rId125" Type="http://schemas.openxmlformats.org/officeDocument/2006/relationships/image" Target="../media/image244.emf"/><Relationship Id="rId141" Type="http://schemas.openxmlformats.org/officeDocument/2006/relationships/image" Target="../media/image252.emf"/><Relationship Id="rId146" Type="http://schemas.openxmlformats.org/officeDocument/2006/relationships/customXml" Target="../ink/ink194.xml"/><Relationship Id="rId71" Type="http://schemas.openxmlformats.org/officeDocument/2006/relationships/image" Target="../media/image217.emf"/><Relationship Id="rId92" Type="http://schemas.openxmlformats.org/officeDocument/2006/relationships/customXml" Target="../ink/ink167.xml"/><Relationship Id="rId2" Type="http://schemas.openxmlformats.org/officeDocument/2006/relationships/notesSlide" Target="../notesSlides/notesSlide50.xml"/><Relationship Id="rId40" Type="http://schemas.openxmlformats.org/officeDocument/2006/relationships/customXml" Target="../ink/ink141.xml"/><Relationship Id="rId45" Type="http://schemas.openxmlformats.org/officeDocument/2006/relationships/image" Target="../media/image198.emf"/><Relationship Id="rId66" Type="http://schemas.openxmlformats.org/officeDocument/2006/relationships/customXml" Target="../ink/ink154.xml"/><Relationship Id="rId87" Type="http://schemas.openxmlformats.org/officeDocument/2006/relationships/image" Target="../media/image225.emf"/><Relationship Id="rId110" Type="http://schemas.openxmlformats.org/officeDocument/2006/relationships/customXml" Target="../ink/ink176.xml"/><Relationship Id="rId115" Type="http://schemas.openxmlformats.org/officeDocument/2006/relationships/image" Target="../media/image239.emf"/><Relationship Id="rId131" Type="http://schemas.openxmlformats.org/officeDocument/2006/relationships/image" Target="../media/image247.emf"/><Relationship Id="rId136" Type="http://schemas.openxmlformats.org/officeDocument/2006/relationships/customXml" Target="../ink/ink189.xml"/><Relationship Id="rId157" Type="http://schemas.openxmlformats.org/officeDocument/2006/relationships/image" Target="../media/image260.emf"/><Relationship Id="rId61" Type="http://schemas.openxmlformats.org/officeDocument/2006/relationships/image" Target="../media/image206.emf"/><Relationship Id="rId82" Type="http://schemas.openxmlformats.org/officeDocument/2006/relationships/customXml" Target="../ink/ink162.xml"/><Relationship Id="rId152" Type="http://schemas.openxmlformats.org/officeDocument/2006/relationships/customXml" Target="../ink/ink197.xml"/><Relationship Id="rId14" Type="http://schemas.openxmlformats.org/officeDocument/2006/relationships/image" Target="../media/image6880.png"/><Relationship Id="rId56" Type="http://schemas.openxmlformats.org/officeDocument/2006/relationships/customXml" Target="../ink/ink149.xml"/><Relationship Id="rId77" Type="http://schemas.openxmlformats.org/officeDocument/2006/relationships/image" Target="../media/image220.emf"/><Relationship Id="rId100" Type="http://schemas.openxmlformats.org/officeDocument/2006/relationships/customXml" Target="../ink/ink171.xml"/><Relationship Id="rId105" Type="http://schemas.openxmlformats.org/officeDocument/2006/relationships/image" Target="../media/image234.emf"/><Relationship Id="rId126" Type="http://schemas.openxmlformats.org/officeDocument/2006/relationships/customXml" Target="../ink/ink184.xml"/><Relationship Id="rId147" Type="http://schemas.openxmlformats.org/officeDocument/2006/relationships/image" Target="../media/image255.emf"/><Relationship Id="rId8" Type="http://schemas.openxmlformats.org/officeDocument/2006/relationships/image" Target="../media/image6850.png"/><Relationship Id="rId51" Type="http://schemas.openxmlformats.org/officeDocument/2006/relationships/image" Target="../media/image201.emf"/><Relationship Id="rId72" Type="http://schemas.openxmlformats.org/officeDocument/2006/relationships/customXml" Target="../ink/ink157.xml"/><Relationship Id="rId93" Type="http://schemas.openxmlformats.org/officeDocument/2006/relationships/image" Target="../media/image228.emf"/><Relationship Id="rId98" Type="http://schemas.openxmlformats.org/officeDocument/2006/relationships/customXml" Target="../ink/ink170.xml"/><Relationship Id="rId121" Type="http://schemas.openxmlformats.org/officeDocument/2006/relationships/image" Target="../media/image242.emf"/><Relationship Id="rId142" Type="http://schemas.openxmlformats.org/officeDocument/2006/relationships/customXml" Target="../ink/ink192.xml"/><Relationship Id="rId3" Type="http://schemas.openxmlformats.org/officeDocument/2006/relationships/customXml" Target="../ink/ink134.xml"/><Relationship Id="rId46" Type="http://schemas.openxmlformats.org/officeDocument/2006/relationships/customXml" Target="../ink/ink144.xml"/><Relationship Id="rId67" Type="http://schemas.openxmlformats.org/officeDocument/2006/relationships/image" Target="../media/image215.emf"/><Relationship Id="rId116" Type="http://schemas.openxmlformats.org/officeDocument/2006/relationships/customXml" Target="../ink/ink179.xml"/><Relationship Id="rId137" Type="http://schemas.openxmlformats.org/officeDocument/2006/relationships/image" Target="../media/image250.emf"/><Relationship Id="rId41" Type="http://schemas.openxmlformats.org/officeDocument/2006/relationships/image" Target="../media/image196.emf"/><Relationship Id="rId62" Type="http://schemas.openxmlformats.org/officeDocument/2006/relationships/customXml" Target="../ink/ink152.xml"/><Relationship Id="rId83" Type="http://schemas.openxmlformats.org/officeDocument/2006/relationships/image" Target="../media/image223.emf"/><Relationship Id="rId88" Type="http://schemas.openxmlformats.org/officeDocument/2006/relationships/customXml" Target="../ink/ink165.xml"/><Relationship Id="rId111" Type="http://schemas.openxmlformats.org/officeDocument/2006/relationships/image" Target="../media/image237.emf"/><Relationship Id="rId132" Type="http://schemas.openxmlformats.org/officeDocument/2006/relationships/customXml" Target="../ink/ink187.xml"/><Relationship Id="rId153" Type="http://schemas.openxmlformats.org/officeDocument/2006/relationships/image" Target="../media/image258.emf"/><Relationship Id="rId15" Type="http://schemas.openxmlformats.org/officeDocument/2006/relationships/customXml" Target="../ink/ink139.xml"/><Relationship Id="rId36" Type="http://schemas.openxmlformats.org/officeDocument/2006/relationships/image" Target="../media/image699.png"/><Relationship Id="rId57" Type="http://schemas.openxmlformats.org/officeDocument/2006/relationships/image" Target="../media/image204.emf"/><Relationship Id="rId106" Type="http://schemas.openxmlformats.org/officeDocument/2006/relationships/customXml" Target="../ink/ink174.xml"/><Relationship Id="rId127" Type="http://schemas.openxmlformats.org/officeDocument/2006/relationships/image" Target="../media/image245.emf"/><Relationship Id="rId10" Type="http://schemas.openxmlformats.org/officeDocument/2006/relationships/image" Target="../media/image6860.png"/><Relationship Id="rId52" Type="http://schemas.openxmlformats.org/officeDocument/2006/relationships/customXml" Target="../ink/ink147.xml"/><Relationship Id="rId73" Type="http://schemas.openxmlformats.org/officeDocument/2006/relationships/image" Target="../media/image218.emf"/><Relationship Id="rId78" Type="http://schemas.openxmlformats.org/officeDocument/2006/relationships/customXml" Target="../ink/ink160.xml"/><Relationship Id="rId94" Type="http://schemas.openxmlformats.org/officeDocument/2006/relationships/customXml" Target="../ink/ink168.xml"/><Relationship Id="rId99" Type="http://schemas.openxmlformats.org/officeDocument/2006/relationships/image" Target="../media/image231.emf"/><Relationship Id="rId101" Type="http://schemas.openxmlformats.org/officeDocument/2006/relationships/image" Target="../media/image232.emf"/><Relationship Id="rId122" Type="http://schemas.openxmlformats.org/officeDocument/2006/relationships/customXml" Target="../ink/ink182.xml"/><Relationship Id="rId143" Type="http://schemas.openxmlformats.org/officeDocument/2006/relationships/image" Target="../media/image253.emf"/><Relationship Id="rId148" Type="http://schemas.openxmlformats.org/officeDocument/2006/relationships/customXml" Target="../ink/ink195.xml"/><Relationship Id="rId4" Type="http://schemas.openxmlformats.org/officeDocument/2006/relationships/image" Target="../media/image6830.png"/><Relationship Id="rId9" Type="http://schemas.openxmlformats.org/officeDocument/2006/relationships/customXml" Target="../ink/ink136.xml"/><Relationship Id="rId47" Type="http://schemas.openxmlformats.org/officeDocument/2006/relationships/image" Target="../media/image199.emf"/><Relationship Id="rId68" Type="http://schemas.openxmlformats.org/officeDocument/2006/relationships/customXml" Target="../ink/ink155.xml"/><Relationship Id="rId89" Type="http://schemas.openxmlformats.org/officeDocument/2006/relationships/image" Target="../media/image226.emf"/><Relationship Id="rId112" Type="http://schemas.openxmlformats.org/officeDocument/2006/relationships/customXml" Target="../ink/ink177.xml"/><Relationship Id="rId133" Type="http://schemas.openxmlformats.org/officeDocument/2006/relationships/image" Target="../media/image248.emf"/><Relationship Id="rId154" Type="http://schemas.openxmlformats.org/officeDocument/2006/relationships/customXml" Target="../ink/ink198.xml"/></Relationships>
</file>

<file path=ppt/slides/_rels/slide66.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5.png"/></Relationships>
</file>

<file path=ppt/slides/_rels/slide67.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8" Type="http://schemas.openxmlformats.org/officeDocument/2006/relationships/customXml" Target="../ink/ink200.xml"/><Relationship Id="rId18" Type="http://schemas.openxmlformats.org/officeDocument/2006/relationships/customXml" Target="../ink/ink202.xml"/><Relationship Id="rId26" Type="http://schemas.openxmlformats.org/officeDocument/2006/relationships/customXml" Target="../ink/ink204.xml"/><Relationship Id="rId3" Type="http://schemas.openxmlformats.org/officeDocument/2006/relationships/image" Target="../media/image263.png"/><Relationship Id="rId21" Type="http://schemas.openxmlformats.org/officeDocument/2006/relationships/image" Target="../media/image225.png"/><Relationship Id="rId7" Type="http://schemas.openxmlformats.org/officeDocument/2006/relationships/image" Target="../media/image224.png"/><Relationship Id="rId17" Type="http://schemas.openxmlformats.org/officeDocument/2006/relationships/image" Target="../media/image711.png"/><Relationship Id="rId25" Type="http://schemas.openxmlformats.org/officeDocument/2006/relationships/image" Target="../media/image2280.emf"/><Relationship Id="rId2" Type="http://schemas.openxmlformats.org/officeDocument/2006/relationships/notesSlide" Target="../notesSlides/notesSlide53.xml"/><Relationship Id="rId16" Type="http://schemas.openxmlformats.org/officeDocument/2006/relationships/customXml" Target="../ink/ink201.xml"/><Relationship Id="rId20"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3.png"/><Relationship Id="rId24" Type="http://schemas.openxmlformats.org/officeDocument/2006/relationships/customXml" Target="../ink/ink203.xml"/><Relationship Id="rId5" Type="http://schemas.openxmlformats.org/officeDocument/2006/relationships/image" Target="../media/image222.png"/><Relationship Id="rId15" Type="http://schemas.openxmlformats.org/officeDocument/2006/relationships/image" Target="../media/image710.png"/><Relationship Id="rId23" Type="http://schemas.openxmlformats.org/officeDocument/2006/relationships/image" Target="../media/image227.png"/><Relationship Id="rId19" Type="http://schemas.openxmlformats.org/officeDocument/2006/relationships/image" Target="../media/image712.png"/><Relationship Id="rId4" Type="http://schemas.openxmlformats.org/officeDocument/2006/relationships/image" Target="../media/image705.png"/><Relationship Id="rId22" Type="http://schemas.openxmlformats.org/officeDocument/2006/relationships/image" Target="../media/image226.png"/><Relationship Id="rId27" Type="http://schemas.openxmlformats.org/officeDocument/2006/relationships/image" Target="../media/image2290.emf"/></Relationships>
</file>

<file path=ppt/slides/_rels/slide69.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image" Target="../media/image231.png"/><Relationship Id="rId7" Type="http://schemas.openxmlformats.org/officeDocument/2006/relationships/image" Target="../media/image23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34.png"/><Relationship Id="rId11" Type="http://schemas.openxmlformats.org/officeDocument/2006/relationships/image" Target="../media/image2.jpeg"/><Relationship Id="rId5" Type="http://schemas.openxmlformats.org/officeDocument/2006/relationships/image" Target="../media/image233.png"/><Relationship Id="rId10" Type="http://schemas.openxmlformats.org/officeDocument/2006/relationships/image" Target="../media/image238.png"/><Relationship Id="rId4" Type="http://schemas.openxmlformats.org/officeDocument/2006/relationships/image" Target="../media/image232.png"/><Relationship Id="rId9" Type="http://schemas.openxmlformats.org/officeDocument/2006/relationships/image" Target="../media/image23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RRrb3DQrYts?feature=oembed"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39.png"/><Relationship Id="rId7"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71.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400.png"/><Relationship Id="rId5" Type="http://schemas.openxmlformats.org/officeDocument/2006/relationships/image" Target="../media/image21.png"/><Relationship Id="rId15" Type="http://schemas.openxmlformats.org/officeDocument/2006/relationships/image" Target="../media/image27.png"/><Relationship Id="rId10" Type="http://schemas.openxmlformats.org/officeDocument/2006/relationships/image" Target="../media/image1710.png"/><Relationship Id="rId4" Type="http://schemas.openxmlformats.org/officeDocument/2006/relationships/image" Target="../media/image19.jpeg"/><Relationship Id="rId9" Type="http://schemas.openxmlformats.org/officeDocument/2006/relationships/image" Target="../media/image230.png"/><Relationship Id="rId14" Type="http://schemas.openxmlformats.org/officeDocument/2006/relationships/image" Target="../media/image2.jpeg"/></Relationships>
</file>

<file path=ppt/slides/_rels/slide7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60.xml"/><Relationship Id="rId7" Type="http://schemas.openxmlformats.org/officeDocument/2006/relationships/image" Target="../media/image31.png"/><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20.wmf"/><Relationship Id="rId4" Type="http://schemas.openxmlformats.org/officeDocument/2006/relationships/image" Target="../media/image28.png"/><Relationship Id="rId9" Type="http://schemas.openxmlformats.org/officeDocument/2006/relationships/oleObject" Target="../embeddings/oleObject3.bin"/></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bionics.seas.ucla.edu/publications/CP_19.pdf"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bionics.seas.ucla.edu/publications/CP_19.pdf"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F4DF516-9B03-64EA-6383-ECAD167D51F7}"/>
              </a:ext>
            </a:extLst>
          </p:cNvPr>
          <p:cNvSpPr>
            <a:spLocks noGrp="1" noChangeArrowheads="1"/>
          </p:cNvSpPr>
          <p:nvPr>
            <p:ph type="ctrTitle"/>
          </p:nvPr>
        </p:nvSpPr>
        <p:spPr>
          <a:xfrm>
            <a:off x="2209800" y="2286000"/>
            <a:ext cx="7772400" cy="1143000"/>
          </a:xfrm>
        </p:spPr>
        <p:txBody>
          <a:bodyPr/>
          <a:lstStyle/>
          <a:p>
            <a:r>
              <a:rPr lang="en-US" altLang="en-US"/>
              <a:t>Manipulator Dynamics 1</a:t>
            </a:r>
            <a:br>
              <a:rPr lang="en-US" altLang="en-US"/>
            </a:br>
            <a:endParaRPr lang="en-US" altLang="en-US"/>
          </a:p>
        </p:txBody>
      </p:sp>
      <p:sp>
        <p:nvSpPr>
          <p:cNvPr id="15363" name="Rectangle 3">
            <a:extLst>
              <a:ext uri="{FF2B5EF4-FFF2-40B4-BE49-F238E27FC236}">
                <a16:creationId xmlns:a16="http://schemas.microsoft.com/office/drawing/2014/main" id="{FD9CC348-9DF6-AAB6-AA27-32BBB8D2AF4B}"/>
              </a:ext>
            </a:extLst>
          </p:cNvPr>
          <p:cNvSpPr>
            <a:spLocks noGrp="1" noChangeArrowheads="1"/>
          </p:cNvSpPr>
          <p:nvPr>
            <p:ph type="subTitle" idx="1"/>
          </p:nvPr>
        </p:nvSpPr>
        <p:spPr/>
        <p:txBody>
          <a:bodyPr/>
          <a:lstStyle/>
          <a:p>
            <a:endParaRPr lang="en-US" altLang="en-US"/>
          </a:p>
        </p:txBody>
      </p:sp>
      <p:sp>
        <p:nvSpPr>
          <p:cNvPr id="6" name="Footer Placeholder 2">
            <a:extLst>
              <a:ext uri="{FF2B5EF4-FFF2-40B4-BE49-F238E27FC236}">
                <a16:creationId xmlns:a16="http://schemas.microsoft.com/office/drawing/2014/main" id="{DA083663-DADF-7A34-232D-EF1F99DBD9B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a:extLst>
              <a:ext uri="{FF2B5EF4-FFF2-40B4-BE49-F238E27FC236}">
                <a16:creationId xmlns:a16="http://schemas.microsoft.com/office/drawing/2014/main" id="{842F111D-CA96-F2E9-866A-E15641F1D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84284-F7E5-9511-02BD-3428D3167965}"/>
              </a:ext>
            </a:extLst>
          </p:cNvPr>
          <p:cNvSpPr/>
          <p:nvPr/>
        </p:nvSpPr>
        <p:spPr bwMode="auto">
          <a:xfrm>
            <a:off x="1" y="0"/>
            <a:ext cx="12192000" cy="689113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 name="Online Media 1" title="Rowing Biomechanics - MoCap Rowing - Reference  Control (No Errors)">
            <a:hlinkClick r:id="" action="ppaction://media"/>
            <a:extLst>
              <a:ext uri="{FF2B5EF4-FFF2-40B4-BE49-F238E27FC236}">
                <a16:creationId xmlns:a16="http://schemas.microsoft.com/office/drawing/2014/main" id="{ACF0E270-1F99-7A36-2E6F-3E7F9C796A1F}"/>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248806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84284-F7E5-9511-02BD-3428D3167965}"/>
              </a:ext>
            </a:extLst>
          </p:cNvPr>
          <p:cNvSpPr/>
          <p:nvPr/>
        </p:nvSpPr>
        <p:spPr bwMode="auto">
          <a:xfrm>
            <a:off x="1" y="0"/>
            <a:ext cx="12192000" cy="689113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 name="Online Media 2" title="Motion Capture Technology Applications by Motion Analysis">
            <a:hlinkClick r:id="" action="ppaction://media"/>
            <a:extLst>
              <a:ext uri="{FF2B5EF4-FFF2-40B4-BE49-F238E27FC236}">
                <a16:creationId xmlns:a16="http://schemas.microsoft.com/office/drawing/2014/main" id="{3997D45E-1349-6F61-75E4-C404F0D8C8C9}"/>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5461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84284-F7E5-9511-02BD-3428D3167965}"/>
              </a:ext>
            </a:extLst>
          </p:cNvPr>
          <p:cNvSpPr/>
          <p:nvPr/>
        </p:nvSpPr>
        <p:spPr bwMode="auto">
          <a:xfrm>
            <a:off x="1" y="0"/>
            <a:ext cx="12192000" cy="689113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 name="Online Media 1" title="Biomechanical analysis">
            <a:hlinkClick r:id="" action="ppaction://media"/>
            <a:extLst>
              <a:ext uri="{FF2B5EF4-FFF2-40B4-BE49-F238E27FC236}">
                <a16:creationId xmlns:a16="http://schemas.microsoft.com/office/drawing/2014/main" id="{4EB6611D-12A1-D8DA-26CA-4BF29AE7D1CF}"/>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15694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D7A5629-6BC0-D7D9-AD2E-445004D45D5E}"/>
              </a:ext>
            </a:extLst>
          </p:cNvPr>
          <p:cNvSpPr>
            <a:spLocks noGrp="1"/>
          </p:cNvSpPr>
          <p:nvPr>
            <p:ph type="title"/>
          </p:nvPr>
        </p:nvSpPr>
        <p:spPr/>
        <p:txBody>
          <a:bodyPr/>
          <a:lstStyle/>
          <a:p>
            <a:r>
              <a:rPr lang="en-US" altLang="en-US"/>
              <a:t>Dynamics Modeling Application – Motivation </a:t>
            </a:r>
            <a:br>
              <a:rPr lang="en-US" altLang="en-US"/>
            </a:br>
            <a:r>
              <a:rPr lang="en-US" altLang="en-US"/>
              <a:t>Exoskeleton Design</a:t>
            </a:r>
          </a:p>
        </p:txBody>
      </p:sp>
      <p:sp>
        <p:nvSpPr>
          <p:cNvPr id="4" name="Footer Placeholder 2">
            <a:extLst>
              <a:ext uri="{FF2B5EF4-FFF2-40B4-BE49-F238E27FC236}">
                <a16:creationId xmlns:a16="http://schemas.microsoft.com/office/drawing/2014/main" id="{9DBEAA10-8E1A-E13F-B52F-8C6F416E1C76}"/>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8676" name="Picture 2" descr="http://brand.ucla.edu/wp-content/uploads/2013/08/ucla-logotype-main-11.jpg">
            <a:extLst>
              <a:ext uri="{FF2B5EF4-FFF2-40B4-BE49-F238E27FC236}">
                <a16:creationId xmlns:a16="http://schemas.microsoft.com/office/drawing/2014/main" id="{D47C56F0-F79C-16EA-D5E2-6F90B916B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a:extLst>
              <a:ext uri="{FF2B5EF4-FFF2-40B4-BE49-F238E27FC236}">
                <a16:creationId xmlns:a16="http://schemas.microsoft.com/office/drawing/2014/main" id="{B250A7DD-4C3F-51A3-BBDD-0DD7A566EFDB}"/>
              </a:ext>
            </a:extLst>
          </p:cNvPr>
          <p:cNvSpPr>
            <a:spLocks noChangeArrowheads="1"/>
          </p:cNvSpPr>
          <p:nvPr/>
        </p:nvSpPr>
        <p:spPr bwMode="auto">
          <a:xfrm>
            <a:off x="1058863" y="5680075"/>
            <a:ext cx="7040562" cy="415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900">
                <a:solidFill>
                  <a:srgbClr val="444444"/>
                </a:solidFill>
                <a:latin typeface="Verdana" panose="020B0604030504040204" pitchFamily="34" charset="0"/>
              </a:rPr>
              <a:t>[</a:t>
            </a:r>
            <a:r>
              <a:rPr lang="en-US" altLang="en-US" sz="400"/>
              <a:t>  </a:t>
            </a:r>
            <a:r>
              <a:rPr lang="en-US" altLang="en-US" sz="600">
                <a:solidFill>
                  <a:srgbClr val="444444"/>
                </a:solidFill>
              </a:rPr>
              <a:t> </a:t>
            </a:r>
            <a:r>
              <a:rPr lang="en-US" altLang="en-US" sz="900">
                <a:solidFill>
                  <a:srgbClr val="004488"/>
                </a:solidFill>
                <a:latin typeface="Verdana" panose="020B0604030504040204" pitchFamily="34" charset="0"/>
                <a:hlinkClick r:id="rId3"/>
              </a:rPr>
              <a:t>CP19</a:t>
            </a:r>
            <a:r>
              <a:rPr lang="en-US" altLang="en-US" sz="900">
                <a:solidFill>
                  <a:srgbClr val="444444"/>
                </a:solidFill>
                <a:latin typeface="Verdana" panose="020B0604030504040204" pitchFamily="34" charset="0"/>
              </a:rPr>
              <a:t>] Rosen Jacob, Joel C. Perry, Nathan Manning, Stephen Burns, Blake Hannaford, </a:t>
            </a:r>
          </a:p>
          <a:p>
            <a:pPr algn="just"/>
            <a:r>
              <a:rPr lang="en-US" altLang="en-US" sz="900">
                <a:solidFill>
                  <a:srgbClr val="444444"/>
                </a:solidFill>
                <a:latin typeface="Verdana" panose="020B0604030504040204" pitchFamily="34" charset="0"/>
              </a:rPr>
              <a:t>The Human Arm Kinematics and Dynamics During Daily Activities </a:t>
            </a:r>
            <a:r>
              <a:rPr lang="en-US" altLang="en-US" sz="900">
                <a:solidFill>
                  <a:srgbClr val="444444"/>
                </a:solidFill>
              </a:rPr>
              <a:t>–</a:t>
            </a:r>
            <a:r>
              <a:rPr lang="en-US" altLang="en-US" sz="900">
                <a:solidFill>
                  <a:srgbClr val="444444"/>
                </a:solidFill>
                <a:latin typeface="Verdana" panose="020B0604030504040204" pitchFamily="34" charset="0"/>
              </a:rPr>
              <a:t> Toward a 7 DOF Upper Limb Powered Exoskeleton, - </a:t>
            </a:r>
          </a:p>
          <a:p>
            <a:pPr algn="just"/>
            <a:r>
              <a:rPr lang="en-US" altLang="en-US" sz="900">
                <a:solidFill>
                  <a:srgbClr val="444444"/>
                </a:solidFill>
                <a:latin typeface="Verdana" panose="020B0604030504040204" pitchFamily="34" charset="0"/>
              </a:rPr>
              <a:t>ICAR 2005 </a:t>
            </a:r>
            <a:r>
              <a:rPr lang="en-US" altLang="en-US" sz="900">
                <a:solidFill>
                  <a:srgbClr val="444444"/>
                </a:solidFill>
              </a:rPr>
              <a:t>–</a:t>
            </a:r>
            <a:r>
              <a:rPr lang="en-US" altLang="en-US" sz="900">
                <a:solidFill>
                  <a:srgbClr val="444444"/>
                </a:solidFill>
                <a:latin typeface="Verdana" panose="020B0604030504040204" pitchFamily="34" charset="0"/>
              </a:rPr>
              <a:t> Seattle WA, July 2005</a:t>
            </a:r>
            <a:r>
              <a:rPr lang="en-US" altLang="en-US" sz="400"/>
              <a:t> </a:t>
            </a:r>
            <a:endParaRPr lang="en-US" altLang="en-US"/>
          </a:p>
        </p:txBody>
      </p:sp>
      <p:pic>
        <p:nvPicPr>
          <p:cNvPr id="28678" name="Picture 5">
            <a:extLst>
              <a:ext uri="{FF2B5EF4-FFF2-40B4-BE49-F238E27FC236}">
                <a16:creationId xmlns:a16="http://schemas.microsoft.com/office/drawing/2014/main" id="{09B78735-720E-A69E-2F74-F5C196334C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23975"/>
            <a:ext cx="26828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06BC18A-0284-2206-A853-1F18F8326A73}"/>
              </a:ext>
            </a:extLst>
          </p:cNvPr>
          <p:cNvSpPr>
            <a:spLocks noGrp="1"/>
          </p:cNvSpPr>
          <p:nvPr>
            <p:ph type="title"/>
          </p:nvPr>
        </p:nvSpPr>
        <p:spPr/>
        <p:txBody>
          <a:bodyPr/>
          <a:lstStyle/>
          <a:p>
            <a:r>
              <a:rPr lang="en-US" altLang="en-US"/>
              <a:t>Dynamics Modeling Application – Motivation </a:t>
            </a:r>
            <a:br>
              <a:rPr lang="en-US" altLang="en-US"/>
            </a:br>
            <a:r>
              <a:rPr lang="en-US" altLang="en-US"/>
              <a:t>Exoskeleton Design</a:t>
            </a:r>
          </a:p>
        </p:txBody>
      </p:sp>
      <p:sp>
        <p:nvSpPr>
          <p:cNvPr id="4" name="Footer Placeholder 2">
            <a:extLst>
              <a:ext uri="{FF2B5EF4-FFF2-40B4-BE49-F238E27FC236}">
                <a16:creationId xmlns:a16="http://schemas.microsoft.com/office/drawing/2014/main" id="{E9DC1AE4-6422-FAC6-561A-08E03E54FE20}"/>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9700" name="Picture 2" descr="http://brand.ucla.edu/wp-content/uploads/2013/08/ucla-logotype-main-11.jpg">
            <a:extLst>
              <a:ext uri="{FF2B5EF4-FFF2-40B4-BE49-F238E27FC236}">
                <a16:creationId xmlns:a16="http://schemas.microsoft.com/office/drawing/2014/main" id="{2332FF04-24CD-8422-F3ED-778ADB575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a:extLst>
              <a:ext uri="{FF2B5EF4-FFF2-40B4-BE49-F238E27FC236}">
                <a16:creationId xmlns:a16="http://schemas.microsoft.com/office/drawing/2014/main" id="{A8315643-E122-D984-8B29-7DF5578CEB2D}"/>
              </a:ext>
            </a:extLst>
          </p:cNvPr>
          <p:cNvSpPr>
            <a:spLocks noChangeArrowheads="1"/>
          </p:cNvSpPr>
          <p:nvPr/>
        </p:nvSpPr>
        <p:spPr bwMode="auto">
          <a:xfrm>
            <a:off x="1058863" y="5680075"/>
            <a:ext cx="7040562" cy="415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900">
                <a:solidFill>
                  <a:srgbClr val="444444"/>
                </a:solidFill>
                <a:latin typeface="Verdana" panose="020B0604030504040204" pitchFamily="34" charset="0"/>
              </a:rPr>
              <a:t>[</a:t>
            </a:r>
            <a:r>
              <a:rPr lang="en-US" altLang="en-US" sz="400"/>
              <a:t>  </a:t>
            </a:r>
            <a:r>
              <a:rPr lang="en-US" altLang="en-US" sz="600">
                <a:solidFill>
                  <a:srgbClr val="444444"/>
                </a:solidFill>
              </a:rPr>
              <a:t> </a:t>
            </a:r>
            <a:r>
              <a:rPr lang="en-US" altLang="en-US" sz="900">
                <a:solidFill>
                  <a:srgbClr val="004488"/>
                </a:solidFill>
                <a:latin typeface="Verdana" panose="020B0604030504040204" pitchFamily="34" charset="0"/>
                <a:hlinkClick r:id="rId3"/>
              </a:rPr>
              <a:t>CP19</a:t>
            </a:r>
            <a:r>
              <a:rPr lang="en-US" altLang="en-US" sz="900">
                <a:solidFill>
                  <a:srgbClr val="444444"/>
                </a:solidFill>
                <a:latin typeface="Verdana" panose="020B0604030504040204" pitchFamily="34" charset="0"/>
              </a:rPr>
              <a:t>] Rosen Jacob, Joel C. Perry, Nathan Manning, Stephen Burns, Blake Hannaford, </a:t>
            </a:r>
          </a:p>
          <a:p>
            <a:pPr algn="just"/>
            <a:r>
              <a:rPr lang="en-US" altLang="en-US" sz="900">
                <a:solidFill>
                  <a:srgbClr val="444444"/>
                </a:solidFill>
                <a:latin typeface="Verdana" panose="020B0604030504040204" pitchFamily="34" charset="0"/>
              </a:rPr>
              <a:t>The Human Arm Kinematics and Dynamics During Daily Activities </a:t>
            </a:r>
            <a:r>
              <a:rPr lang="en-US" altLang="en-US" sz="900">
                <a:solidFill>
                  <a:srgbClr val="444444"/>
                </a:solidFill>
              </a:rPr>
              <a:t>–</a:t>
            </a:r>
            <a:r>
              <a:rPr lang="en-US" altLang="en-US" sz="900">
                <a:solidFill>
                  <a:srgbClr val="444444"/>
                </a:solidFill>
                <a:latin typeface="Verdana" panose="020B0604030504040204" pitchFamily="34" charset="0"/>
              </a:rPr>
              <a:t> Toward a 7 DOF Upper Limb Powered Exoskeleton, - </a:t>
            </a:r>
          </a:p>
          <a:p>
            <a:pPr algn="just"/>
            <a:r>
              <a:rPr lang="en-US" altLang="en-US" sz="900">
                <a:solidFill>
                  <a:srgbClr val="444444"/>
                </a:solidFill>
                <a:latin typeface="Verdana" panose="020B0604030504040204" pitchFamily="34" charset="0"/>
              </a:rPr>
              <a:t>ICAR 2005 </a:t>
            </a:r>
            <a:r>
              <a:rPr lang="en-US" altLang="en-US" sz="900">
                <a:solidFill>
                  <a:srgbClr val="444444"/>
                </a:solidFill>
              </a:rPr>
              <a:t>–</a:t>
            </a:r>
            <a:r>
              <a:rPr lang="en-US" altLang="en-US" sz="900">
                <a:solidFill>
                  <a:srgbClr val="444444"/>
                </a:solidFill>
                <a:latin typeface="Verdana" panose="020B0604030504040204" pitchFamily="34" charset="0"/>
              </a:rPr>
              <a:t> Seattle WA, July 2005</a:t>
            </a:r>
            <a:r>
              <a:rPr lang="en-US" altLang="en-US" sz="400"/>
              <a:t> </a:t>
            </a:r>
            <a:endParaRPr lang="en-US" altLang="en-US"/>
          </a:p>
        </p:txBody>
      </p:sp>
      <p:pic>
        <p:nvPicPr>
          <p:cNvPr id="29702" name="Picture 2">
            <a:extLst>
              <a:ext uri="{FF2B5EF4-FFF2-40B4-BE49-F238E27FC236}">
                <a16:creationId xmlns:a16="http://schemas.microsoft.com/office/drawing/2014/main" id="{DF3F4B34-7BF1-7908-2D8A-2073FA6C7A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1238" y="1419225"/>
            <a:ext cx="6665912"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DACFBE7-28D1-BC92-7D05-DB0E1CD0938E}"/>
              </a:ext>
            </a:extLst>
          </p:cNvPr>
          <p:cNvSpPr txBox="1"/>
          <p:nvPr/>
        </p:nvSpPr>
        <p:spPr>
          <a:xfrm>
            <a:off x="8015288" y="2047875"/>
            <a:ext cx="3709987" cy="2862263"/>
          </a:xfrm>
          <a:prstGeom prst="rect">
            <a:avLst/>
          </a:prstGeom>
          <a:noFill/>
        </p:spPr>
        <p:txBody>
          <a:bodyPr wrap="none">
            <a:spAutoFit/>
          </a:bodyPr>
          <a:lstStyle/>
          <a:p>
            <a:pPr>
              <a:defRPr/>
            </a:pPr>
            <a:r>
              <a:rPr lang="en-US" sz="1200" dirty="0">
                <a:latin typeface="+mj-lt"/>
              </a:rPr>
              <a:t>Time histories and statistics of the kinematics and </a:t>
            </a:r>
          </a:p>
          <a:p>
            <a:pPr>
              <a:defRPr/>
            </a:pPr>
            <a:r>
              <a:rPr lang="en-US" sz="1200" dirty="0">
                <a:latin typeface="+mj-lt"/>
              </a:rPr>
              <a:t>dynamics of the human arm during an </a:t>
            </a:r>
            <a:r>
              <a:rPr lang="en-US" sz="1200" dirty="0">
                <a:solidFill>
                  <a:srgbClr val="FF0000"/>
                </a:solidFill>
                <a:latin typeface="+mj-lt"/>
              </a:rPr>
              <a:t>arm reach to </a:t>
            </a:r>
          </a:p>
          <a:p>
            <a:pPr>
              <a:defRPr/>
            </a:pPr>
            <a:r>
              <a:rPr lang="en-US" sz="1200" dirty="0">
                <a:solidFill>
                  <a:srgbClr val="FF0000"/>
                </a:solidFill>
                <a:latin typeface="+mj-lt"/>
              </a:rPr>
              <a:t>head level </a:t>
            </a:r>
            <a:r>
              <a:rPr lang="en-US" sz="1200" dirty="0">
                <a:latin typeface="+mj-lt"/>
              </a:rPr>
              <a:t>(action 2): (a) Time histories of the joint </a:t>
            </a:r>
          </a:p>
          <a:p>
            <a:pPr>
              <a:defRPr/>
            </a:pPr>
            <a:r>
              <a:rPr lang="en-US" sz="1200" dirty="0">
                <a:latin typeface="+mj-lt"/>
              </a:rPr>
              <a:t>kinematics and dynamics (b) Statistical distribution </a:t>
            </a:r>
          </a:p>
          <a:p>
            <a:pPr>
              <a:defRPr/>
            </a:pPr>
            <a:r>
              <a:rPr lang="en-US" sz="1200" dirty="0">
                <a:latin typeface="+mj-lt"/>
              </a:rPr>
              <a:t>of the joint kinematics and dynamics. The three </a:t>
            </a:r>
          </a:p>
          <a:p>
            <a:pPr>
              <a:defRPr/>
            </a:pPr>
            <a:r>
              <a:rPr lang="en-US" sz="1200" dirty="0">
                <a:latin typeface="+mj-lt"/>
              </a:rPr>
              <a:t>torque curves in (a) illustrate the total joint axis </a:t>
            </a:r>
          </a:p>
          <a:p>
            <a:pPr>
              <a:defRPr/>
            </a:pPr>
            <a:r>
              <a:rPr lang="en-US" sz="1200" dirty="0">
                <a:latin typeface="+mj-lt"/>
              </a:rPr>
              <a:t>torque (cyan), in comparison to the gravitational </a:t>
            </a:r>
          </a:p>
          <a:p>
            <a:pPr>
              <a:defRPr/>
            </a:pPr>
            <a:r>
              <a:rPr lang="en-US" sz="1200" dirty="0">
                <a:latin typeface="+mj-lt"/>
              </a:rPr>
              <a:t>torque (black) and the combined torque due to </a:t>
            </a:r>
          </a:p>
          <a:p>
            <a:pPr>
              <a:defRPr/>
            </a:pPr>
            <a:r>
              <a:rPr lang="en-US" sz="1200" dirty="0">
                <a:latin typeface="+mj-lt"/>
              </a:rPr>
              <a:t>inertial, centrifugal, and </a:t>
            </a:r>
            <a:r>
              <a:rPr lang="en-US" sz="1200" dirty="0" err="1">
                <a:latin typeface="+mj-lt"/>
              </a:rPr>
              <a:t>coriolis</a:t>
            </a:r>
            <a:r>
              <a:rPr lang="en-US" sz="1200" dirty="0">
                <a:latin typeface="+mj-lt"/>
              </a:rPr>
              <a:t> terms (magenta). </a:t>
            </a:r>
          </a:p>
          <a:p>
            <a:pPr>
              <a:defRPr/>
            </a:pPr>
            <a:r>
              <a:rPr lang="en-US" sz="1200" dirty="0">
                <a:latin typeface="+mj-lt"/>
              </a:rPr>
              <a:t>The line box plots of (b) indicate the lower quartile, </a:t>
            </a:r>
          </a:p>
          <a:p>
            <a:pPr>
              <a:defRPr/>
            </a:pPr>
            <a:r>
              <a:rPr lang="en-US" sz="1200" dirty="0">
                <a:latin typeface="+mj-lt"/>
              </a:rPr>
              <a:t>median, and upper quartile values. The dashed </a:t>
            </a:r>
          </a:p>
          <a:p>
            <a:pPr>
              <a:defRPr/>
            </a:pPr>
            <a:r>
              <a:rPr lang="en-US" sz="1200" dirty="0">
                <a:latin typeface="+mj-lt"/>
              </a:rPr>
              <a:t>lines extend beyond the upper and lower quartiles </a:t>
            </a:r>
          </a:p>
          <a:p>
            <a:pPr>
              <a:defRPr/>
            </a:pPr>
            <a:r>
              <a:rPr lang="en-US" sz="1200" dirty="0">
                <a:latin typeface="+mj-lt"/>
              </a:rPr>
              <a:t>by one and a half times the interquartile range. </a:t>
            </a:r>
          </a:p>
          <a:p>
            <a:pPr>
              <a:defRPr/>
            </a:pPr>
            <a:r>
              <a:rPr lang="en-US" sz="1200" dirty="0">
                <a:latin typeface="+mj-lt"/>
              </a:rPr>
              <a:t>Data that lies outside of this range is displayed </a:t>
            </a:r>
          </a:p>
          <a:p>
            <a:pPr>
              <a:defRPr/>
            </a:pPr>
            <a:r>
              <a:rPr lang="en-US" sz="1200" dirty="0">
                <a:latin typeface="+mj-lt"/>
              </a:rPr>
              <a:t>with the symbol ‘x’.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D2F1D5E-CE05-CEFF-84A3-F9EED33645EE}"/>
              </a:ext>
            </a:extLst>
          </p:cNvPr>
          <p:cNvSpPr>
            <a:spLocks noGrp="1"/>
          </p:cNvSpPr>
          <p:nvPr>
            <p:ph type="title"/>
          </p:nvPr>
        </p:nvSpPr>
        <p:spPr/>
        <p:txBody>
          <a:bodyPr/>
          <a:lstStyle/>
          <a:p>
            <a:r>
              <a:rPr lang="en-US" altLang="en-US"/>
              <a:t>Dynamics Modeling Application – Motivation </a:t>
            </a:r>
            <a:br>
              <a:rPr lang="en-US" altLang="en-US"/>
            </a:br>
            <a:r>
              <a:rPr lang="en-US" altLang="en-US"/>
              <a:t>Exoskeleton Design</a:t>
            </a:r>
          </a:p>
        </p:txBody>
      </p:sp>
      <p:sp>
        <p:nvSpPr>
          <p:cNvPr id="4" name="Footer Placeholder 2">
            <a:extLst>
              <a:ext uri="{FF2B5EF4-FFF2-40B4-BE49-F238E27FC236}">
                <a16:creationId xmlns:a16="http://schemas.microsoft.com/office/drawing/2014/main" id="{32E59A2B-9942-8F85-A2EF-6C25A0F79E8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0724" name="Picture 2" descr="http://brand.ucla.edu/wp-content/uploads/2013/08/ucla-logotype-main-11.jpg">
            <a:extLst>
              <a:ext uri="{FF2B5EF4-FFF2-40B4-BE49-F238E27FC236}">
                <a16:creationId xmlns:a16="http://schemas.microsoft.com/office/drawing/2014/main" id="{9B671789-EACB-5362-2EAD-32DF4025B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a:extLst>
              <a:ext uri="{FF2B5EF4-FFF2-40B4-BE49-F238E27FC236}">
                <a16:creationId xmlns:a16="http://schemas.microsoft.com/office/drawing/2014/main" id="{597DA7A0-9AF7-4B2E-CA10-02C83E7FBF1D}"/>
              </a:ext>
            </a:extLst>
          </p:cNvPr>
          <p:cNvSpPr>
            <a:spLocks noChangeArrowheads="1"/>
          </p:cNvSpPr>
          <p:nvPr/>
        </p:nvSpPr>
        <p:spPr bwMode="auto">
          <a:xfrm>
            <a:off x="1058863" y="5680075"/>
            <a:ext cx="7040562" cy="415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900">
                <a:solidFill>
                  <a:srgbClr val="444444"/>
                </a:solidFill>
                <a:latin typeface="Verdana" panose="020B0604030504040204" pitchFamily="34" charset="0"/>
              </a:rPr>
              <a:t>[</a:t>
            </a:r>
            <a:r>
              <a:rPr lang="en-US" altLang="en-US" sz="400"/>
              <a:t>  </a:t>
            </a:r>
            <a:r>
              <a:rPr lang="en-US" altLang="en-US" sz="600">
                <a:solidFill>
                  <a:srgbClr val="444444"/>
                </a:solidFill>
              </a:rPr>
              <a:t> </a:t>
            </a:r>
            <a:r>
              <a:rPr lang="en-US" altLang="en-US" sz="900">
                <a:solidFill>
                  <a:srgbClr val="004488"/>
                </a:solidFill>
                <a:latin typeface="Verdana" panose="020B0604030504040204" pitchFamily="34" charset="0"/>
                <a:hlinkClick r:id="rId3"/>
              </a:rPr>
              <a:t>CP19</a:t>
            </a:r>
            <a:r>
              <a:rPr lang="en-US" altLang="en-US" sz="900">
                <a:solidFill>
                  <a:srgbClr val="444444"/>
                </a:solidFill>
                <a:latin typeface="Verdana" panose="020B0604030504040204" pitchFamily="34" charset="0"/>
              </a:rPr>
              <a:t>] Rosen Jacob, Joel C. Perry, Nathan Manning, Stephen Burns, Blake Hannaford, </a:t>
            </a:r>
          </a:p>
          <a:p>
            <a:pPr algn="just"/>
            <a:r>
              <a:rPr lang="en-US" altLang="en-US" sz="900">
                <a:solidFill>
                  <a:srgbClr val="444444"/>
                </a:solidFill>
                <a:latin typeface="Verdana" panose="020B0604030504040204" pitchFamily="34" charset="0"/>
              </a:rPr>
              <a:t>The Human Arm Kinematics and Dynamics During Daily Activities </a:t>
            </a:r>
            <a:r>
              <a:rPr lang="en-US" altLang="en-US" sz="900">
                <a:solidFill>
                  <a:srgbClr val="444444"/>
                </a:solidFill>
              </a:rPr>
              <a:t>–</a:t>
            </a:r>
            <a:r>
              <a:rPr lang="en-US" altLang="en-US" sz="900">
                <a:solidFill>
                  <a:srgbClr val="444444"/>
                </a:solidFill>
                <a:latin typeface="Verdana" panose="020B0604030504040204" pitchFamily="34" charset="0"/>
              </a:rPr>
              <a:t> Toward a 7 DOF Upper Limb Powered Exoskeleton, - </a:t>
            </a:r>
          </a:p>
          <a:p>
            <a:pPr algn="just"/>
            <a:r>
              <a:rPr lang="en-US" altLang="en-US" sz="900">
                <a:solidFill>
                  <a:srgbClr val="444444"/>
                </a:solidFill>
                <a:latin typeface="Verdana" panose="020B0604030504040204" pitchFamily="34" charset="0"/>
              </a:rPr>
              <a:t>ICAR 2005 </a:t>
            </a:r>
            <a:r>
              <a:rPr lang="en-US" altLang="en-US" sz="900">
                <a:solidFill>
                  <a:srgbClr val="444444"/>
                </a:solidFill>
              </a:rPr>
              <a:t>–</a:t>
            </a:r>
            <a:r>
              <a:rPr lang="en-US" altLang="en-US" sz="900">
                <a:solidFill>
                  <a:srgbClr val="444444"/>
                </a:solidFill>
                <a:latin typeface="Verdana" panose="020B0604030504040204" pitchFamily="34" charset="0"/>
              </a:rPr>
              <a:t> Seattle WA, July 2005</a:t>
            </a:r>
            <a:r>
              <a:rPr lang="en-US" altLang="en-US" sz="400"/>
              <a:t> </a:t>
            </a:r>
            <a:endParaRPr lang="en-US" altLang="en-US"/>
          </a:p>
        </p:txBody>
      </p:sp>
      <p:pic>
        <p:nvPicPr>
          <p:cNvPr id="30726" name="Picture 2">
            <a:extLst>
              <a:ext uri="{FF2B5EF4-FFF2-40B4-BE49-F238E27FC236}">
                <a16:creationId xmlns:a16="http://schemas.microsoft.com/office/drawing/2014/main" id="{BEEB9091-5658-6AF5-F160-2282CCD8BD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913" y="1416050"/>
            <a:ext cx="528002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3119EA7-E9DE-08C8-8D7F-9882B6CEACC6}"/>
              </a:ext>
            </a:extLst>
          </p:cNvPr>
          <p:cNvSpPr txBox="1"/>
          <p:nvPr/>
        </p:nvSpPr>
        <p:spPr>
          <a:xfrm>
            <a:off x="8015288" y="2047875"/>
            <a:ext cx="3709987" cy="2862263"/>
          </a:xfrm>
          <a:prstGeom prst="rect">
            <a:avLst/>
          </a:prstGeom>
          <a:noFill/>
        </p:spPr>
        <p:txBody>
          <a:bodyPr wrap="none">
            <a:spAutoFit/>
          </a:bodyPr>
          <a:lstStyle/>
          <a:p>
            <a:pPr>
              <a:defRPr/>
            </a:pPr>
            <a:r>
              <a:rPr lang="en-US" sz="1200" dirty="0">
                <a:latin typeface="+mj-lt"/>
              </a:rPr>
              <a:t>Time histories and statistics of the kinematics and </a:t>
            </a:r>
          </a:p>
          <a:p>
            <a:pPr>
              <a:defRPr/>
            </a:pPr>
            <a:r>
              <a:rPr lang="en-US" sz="1200" dirty="0">
                <a:latin typeface="+mj-lt"/>
              </a:rPr>
              <a:t>dynamics of the human arm during an arm reach to </a:t>
            </a:r>
          </a:p>
          <a:p>
            <a:pPr>
              <a:defRPr/>
            </a:pPr>
            <a:r>
              <a:rPr lang="en-US" sz="1200" dirty="0">
                <a:latin typeface="+mj-lt"/>
              </a:rPr>
              <a:t>head level (action 2): (a) Time histories of the joint </a:t>
            </a:r>
          </a:p>
          <a:p>
            <a:pPr>
              <a:defRPr/>
            </a:pPr>
            <a:r>
              <a:rPr lang="en-US" sz="1200" dirty="0">
                <a:latin typeface="+mj-lt"/>
              </a:rPr>
              <a:t>kinematics and dynamics (b) Statistical distribution </a:t>
            </a:r>
          </a:p>
          <a:p>
            <a:pPr>
              <a:defRPr/>
            </a:pPr>
            <a:r>
              <a:rPr lang="en-US" sz="1200" dirty="0">
                <a:latin typeface="+mj-lt"/>
              </a:rPr>
              <a:t>of the joint kinematics and dynamics. The three </a:t>
            </a:r>
          </a:p>
          <a:p>
            <a:pPr>
              <a:defRPr/>
            </a:pPr>
            <a:r>
              <a:rPr lang="en-US" sz="1200" dirty="0">
                <a:latin typeface="+mj-lt"/>
              </a:rPr>
              <a:t>torque curves in (a) illustrate the total joint axis </a:t>
            </a:r>
          </a:p>
          <a:p>
            <a:pPr>
              <a:defRPr/>
            </a:pPr>
            <a:r>
              <a:rPr lang="en-US" sz="1200" dirty="0">
                <a:latin typeface="+mj-lt"/>
              </a:rPr>
              <a:t>torque (cyan), in comparison to the gravitational </a:t>
            </a:r>
          </a:p>
          <a:p>
            <a:pPr>
              <a:defRPr/>
            </a:pPr>
            <a:r>
              <a:rPr lang="en-US" sz="1200" dirty="0">
                <a:latin typeface="+mj-lt"/>
              </a:rPr>
              <a:t>torque (black) and the combined torque due to </a:t>
            </a:r>
          </a:p>
          <a:p>
            <a:pPr>
              <a:defRPr/>
            </a:pPr>
            <a:r>
              <a:rPr lang="en-US" sz="1200" dirty="0">
                <a:latin typeface="+mj-lt"/>
              </a:rPr>
              <a:t>inertial, centrifugal, and </a:t>
            </a:r>
            <a:r>
              <a:rPr lang="en-US" sz="1200" dirty="0" err="1">
                <a:latin typeface="+mj-lt"/>
              </a:rPr>
              <a:t>coriolis</a:t>
            </a:r>
            <a:r>
              <a:rPr lang="en-US" sz="1200" dirty="0">
                <a:latin typeface="+mj-lt"/>
              </a:rPr>
              <a:t> terms (magenta). </a:t>
            </a:r>
          </a:p>
          <a:p>
            <a:pPr>
              <a:defRPr/>
            </a:pPr>
            <a:r>
              <a:rPr lang="en-US" sz="1200" dirty="0">
                <a:latin typeface="+mj-lt"/>
              </a:rPr>
              <a:t>The line box plots of (b) indicate the lower quartile, </a:t>
            </a:r>
          </a:p>
          <a:p>
            <a:pPr>
              <a:defRPr/>
            </a:pPr>
            <a:r>
              <a:rPr lang="en-US" sz="1200" dirty="0">
                <a:latin typeface="+mj-lt"/>
              </a:rPr>
              <a:t>median, and upper quartile values. The dashed </a:t>
            </a:r>
          </a:p>
          <a:p>
            <a:pPr>
              <a:defRPr/>
            </a:pPr>
            <a:r>
              <a:rPr lang="en-US" sz="1200" dirty="0">
                <a:latin typeface="+mj-lt"/>
              </a:rPr>
              <a:t>lines extend beyond the upper and lower quartiles </a:t>
            </a:r>
          </a:p>
          <a:p>
            <a:pPr>
              <a:defRPr/>
            </a:pPr>
            <a:r>
              <a:rPr lang="en-US" sz="1200" dirty="0">
                <a:latin typeface="+mj-lt"/>
              </a:rPr>
              <a:t>by one and a half times the interquartile range. </a:t>
            </a:r>
          </a:p>
          <a:p>
            <a:pPr>
              <a:defRPr/>
            </a:pPr>
            <a:r>
              <a:rPr lang="en-US" sz="1200" dirty="0">
                <a:latin typeface="+mj-lt"/>
              </a:rPr>
              <a:t>Data that lies outside of this range is displayed </a:t>
            </a:r>
          </a:p>
          <a:p>
            <a:pPr>
              <a:defRPr/>
            </a:pPr>
            <a:r>
              <a:rPr lang="en-US" sz="1200" dirty="0">
                <a:latin typeface="+mj-lt"/>
              </a:rPr>
              <a:t>with the symbol ‘x’.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5AA42D5-5B4E-41B2-6002-7227C20158CD}"/>
              </a:ext>
            </a:extLst>
          </p:cNvPr>
          <p:cNvSpPr>
            <a:spLocks noGrp="1"/>
          </p:cNvSpPr>
          <p:nvPr>
            <p:ph type="title"/>
          </p:nvPr>
        </p:nvSpPr>
        <p:spPr/>
        <p:txBody>
          <a:bodyPr/>
          <a:lstStyle/>
          <a:p>
            <a:r>
              <a:rPr lang="en-US" altLang="en-US"/>
              <a:t>Dynamics Model Application – Motivation</a:t>
            </a:r>
            <a:br>
              <a:rPr lang="en-US" altLang="en-US"/>
            </a:br>
            <a:r>
              <a:rPr lang="en-US" altLang="en-US"/>
              <a:t>Position Control  </a:t>
            </a:r>
          </a:p>
        </p:txBody>
      </p:sp>
      <p:sp>
        <p:nvSpPr>
          <p:cNvPr id="7" name="Footer Placeholder 2">
            <a:extLst>
              <a:ext uri="{FF2B5EF4-FFF2-40B4-BE49-F238E27FC236}">
                <a16:creationId xmlns:a16="http://schemas.microsoft.com/office/drawing/2014/main" id="{51502B5D-5DE2-F1B8-35CF-0BBBC5C920E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49" name="Picture 2" descr="http://brand.ucla.edu/wp-content/uploads/2013/08/ucla-logotype-main-11.jpg">
            <a:extLst>
              <a:ext uri="{FF2B5EF4-FFF2-40B4-BE49-F238E27FC236}">
                <a16:creationId xmlns:a16="http://schemas.microsoft.com/office/drawing/2014/main" id="{969B868E-339B-346F-0A4D-13A068906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887008" y="4156344"/>
            <a:ext cx="1043392" cy="627723"/>
          </a:xfrm>
          <a:prstGeom prst="rect">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Trajectory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Planning </a:t>
            </a:r>
            <a:endParaRPr kumimoji="0" lang="en-US" sz="1200" b="0" i="0" u="none" strike="noStrike" cap="none" normalizeH="0" baseline="0" dirty="0" smtClean="0">
              <a:ln>
                <a:noFill/>
              </a:ln>
              <a:solidFill>
                <a:schemeClr val="tx1"/>
              </a:solidFill>
              <a:effectLst/>
              <a:latin typeface="+mn-lt"/>
            </a:endParaRPr>
          </a:p>
        </p:txBody>
      </p:sp>
      <p:sp>
        <p:nvSpPr>
          <p:cNvPr id="8" name="Rectangle 7"/>
          <p:cNvSpPr/>
          <p:nvPr/>
        </p:nvSpPr>
        <p:spPr bwMode="auto">
          <a:xfrm>
            <a:off x="2387468" y="4156343"/>
            <a:ext cx="1058260" cy="627723"/>
          </a:xfrm>
          <a:prstGeom prst="rect">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Trajectory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Generation </a:t>
            </a:r>
            <a:r>
              <a:rPr kumimoji="0" lang="en-US" sz="1200" b="0" i="0" u="none" strike="noStrike" cap="none" normalizeH="0" baseline="0" dirty="0" smtClean="0">
                <a:ln>
                  <a:noFill/>
                </a:ln>
                <a:solidFill>
                  <a:schemeClr val="tx1"/>
                </a:solidFill>
                <a:effectLst/>
                <a:latin typeface="+mn-lt"/>
              </a:rPr>
              <a:t> </a:t>
            </a:r>
            <a:endParaRPr kumimoji="0" lang="en-US" sz="1200" b="0" i="0" u="none" strike="noStrike" cap="none" normalizeH="0" baseline="0" dirty="0" smtClean="0">
              <a:ln>
                <a:noFill/>
              </a:ln>
              <a:solidFill>
                <a:schemeClr val="tx1"/>
              </a:solidFill>
              <a:effectLst/>
              <a:latin typeface="+mn-lt"/>
            </a:endParaRPr>
          </a:p>
        </p:txBody>
      </p:sp>
      <p:sp>
        <p:nvSpPr>
          <p:cNvPr id="9" name="Rectangle 8"/>
          <p:cNvSpPr/>
          <p:nvPr/>
        </p:nvSpPr>
        <p:spPr bwMode="auto">
          <a:xfrm>
            <a:off x="4465933" y="4156342"/>
            <a:ext cx="1058260" cy="62772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K</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Controller</a:t>
            </a:r>
            <a:endParaRPr kumimoji="0" lang="en-US" sz="1200" b="0" i="0" u="none" strike="noStrike" cap="none" normalizeH="0" baseline="0" dirty="0" smtClean="0">
              <a:ln>
                <a:noFill/>
              </a:ln>
              <a:solidFill>
                <a:schemeClr val="tx1"/>
              </a:solidFill>
              <a:effectLst/>
              <a:latin typeface="+mn-lt"/>
            </a:endParaRPr>
          </a:p>
        </p:txBody>
      </p:sp>
      <p:sp>
        <p:nvSpPr>
          <p:cNvPr id="10" name="Rectangle 9"/>
          <p:cNvSpPr/>
          <p:nvPr/>
        </p:nvSpPr>
        <p:spPr bwMode="auto">
          <a:xfrm>
            <a:off x="6432117" y="4156342"/>
            <a:ext cx="1058260" cy="627723"/>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mn-lt"/>
              </a:rPr>
              <a:t>D</a:t>
            </a:r>
            <a:endParaRPr kumimoji="0" lang="en-US" sz="12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Driver</a:t>
            </a:r>
            <a:endParaRPr kumimoji="0" lang="en-US" sz="1200" b="0" i="0" u="none" strike="noStrike" cap="none" normalizeH="0" baseline="0" dirty="0" smtClean="0">
              <a:ln>
                <a:noFill/>
              </a:ln>
              <a:solidFill>
                <a:schemeClr val="tx1"/>
              </a:solidFill>
              <a:effectLst/>
              <a:latin typeface="+mn-lt"/>
            </a:endParaRPr>
          </a:p>
        </p:txBody>
      </p:sp>
      <p:sp>
        <p:nvSpPr>
          <p:cNvPr id="11" name="Rectangle 10"/>
          <p:cNvSpPr/>
          <p:nvPr/>
        </p:nvSpPr>
        <p:spPr bwMode="auto">
          <a:xfrm>
            <a:off x="7913005" y="4156342"/>
            <a:ext cx="1058260" cy="627723"/>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E-M-G</a:t>
            </a:r>
            <a:endParaRPr kumimoji="0" lang="en-US" sz="12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Actuator</a:t>
            </a:r>
            <a:endParaRPr kumimoji="0" lang="en-US" sz="1200" b="0" i="0" u="none" strike="noStrike" cap="none" normalizeH="0" baseline="0" dirty="0" smtClean="0">
              <a:ln>
                <a:noFill/>
              </a:ln>
              <a:solidFill>
                <a:schemeClr val="tx1"/>
              </a:solidFill>
              <a:effectLst/>
              <a:latin typeface="+mn-lt"/>
            </a:endParaRPr>
          </a:p>
        </p:txBody>
      </p:sp>
      <p:sp>
        <p:nvSpPr>
          <p:cNvPr id="12" name="Rectangle 11"/>
          <p:cNvSpPr/>
          <p:nvPr/>
        </p:nvSpPr>
        <p:spPr bwMode="auto">
          <a:xfrm>
            <a:off x="10032247" y="4156342"/>
            <a:ext cx="1058260" cy="62772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G</a:t>
            </a:r>
            <a:endParaRPr kumimoji="0" lang="en-US" sz="1200" b="0" i="0" u="none" strike="noStrike" cap="none" normalizeH="0" baseline="0" dirty="0" smtClean="0">
              <a:ln>
                <a:noFill/>
              </a:ln>
              <a:solidFill>
                <a:schemeClr val="tx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Plant (Robot)</a:t>
            </a:r>
            <a:endParaRPr kumimoji="0" lang="en-US" sz="1200" b="0" i="0" u="none" strike="noStrike" cap="none" normalizeH="0" baseline="0" dirty="0" smtClean="0">
              <a:ln>
                <a:noFill/>
              </a:ln>
              <a:solidFill>
                <a:schemeClr val="tx1"/>
              </a:solidFill>
              <a:effectLst/>
              <a:latin typeface="+mn-lt"/>
            </a:endParaRPr>
          </a:p>
        </p:txBody>
      </p:sp>
      <mc:AlternateContent xmlns:mc="http://schemas.openxmlformats.org/markup-compatibility/2006">
        <mc:Choice xmlns:a14="http://schemas.microsoft.com/office/drawing/2010/main" Requires="a14">
          <p:sp>
            <p:nvSpPr>
              <p:cNvPr id="4" name="Oval 3"/>
              <p:cNvSpPr/>
              <p:nvPr/>
            </p:nvSpPr>
            <p:spPr bwMode="auto">
              <a:xfrm>
                <a:off x="3726140" y="4241603"/>
                <a:ext cx="457331" cy="457200"/>
              </a:xfrm>
              <a:prstGeom prst="ellipse">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nary>
                        <m:naryPr>
                          <m:chr m:val="∑"/>
                          <m:subHide m:val="on"/>
                          <m:supHide m:val="on"/>
                          <m:ctrlPr>
                            <a:rPr kumimoji="0" lang="en-US" sz="800" b="1" i="1" u="none" strike="noStrike" cap="none" normalizeH="0" baseline="0" smtClean="0">
                              <a:ln>
                                <a:noFill/>
                              </a:ln>
                              <a:solidFill>
                                <a:schemeClr val="tx1"/>
                              </a:solidFill>
                              <a:effectLst/>
                              <a:latin typeface="Cambria Math" panose="02040503050406030204" pitchFamily="18" charset="0"/>
                            </a:rPr>
                          </m:ctrlPr>
                        </m:naryPr>
                        <m:sub/>
                        <m:sup/>
                        <m:e>
                          <m:r>
                            <a:rPr kumimoji="0" lang="en-US" sz="800" b="1" i="1" u="none" strike="noStrike" cap="none" normalizeH="0" baseline="0" smtClean="0">
                              <a:ln>
                                <a:noFill/>
                              </a:ln>
                              <a:solidFill>
                                <a:schemeClr val="tx1"/>
                              </a:solidFill>
                              <a:effectLst/>
                              <a:latin typeface="Cambria Math" panose="02040503050406030204" pitchFamily="18" charset="0"/>
                            </a:rPr>
                            <m:t> </m:t>
                          </m:r>
                        </m:e>
                      </m:nary>
                    </m:oMath>
                  </m:oMathPara>
                </a14:m>
                <a:endParaRPr kumimoji="0" lang="en-US" sz="800" b="1" i="0" u="none" strike="noStrike" cap="none" normalizeH="0" baseline="0" dirty="0" smtClean="0">
                  <a:ln>
                    <a:noFill/>
                  </a:ln>
                  <a:solidFill>
                    <a:schemeClr val="tx1"/>
                  </a:solidFill>
                  <a:effectLst/>
                </a:endParaRPr>
              </a:p>
            </p:txBody>
          </p:sp>
        </mc:Choice>
        <mc:Fallback>
          <p:sp>
            <p:nvSpPr>
              <p:cNvPr id="4" name="Oval 3"/>
              <p:cNvSpPr>
                <a:spLocks noRot="1" noChangeAspect="1" noMove="1" noResize="1" noEditPoints="1" noAdjustHandles="1" noChangeArrowheads="1" noChangeShapeType="1" noTextEdit="1"/>
              </p:cNvSpPr>
              <p:nvPr/>
            </p:nvSpPr>
            <p:spPr bwMode="auto">
              <a:xfrm>
                <a:off x="3726140" y="4241603"/>
                <a:ext cx="457331" cy="457200"/>
              </a:xfrm>
              <a:prstGeom prst="ellipse">
                <a:avLst/>
              </a:prstGeom>
              <a:blipFill>
                <a:blip r:embed="rId3"/>
                <a:stretch>
                  <a:fillRect l="-48052" t="-77922" r="-49351" b="-114286"/>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Oval 12"/>
              <p:cNvSpPr/>
              <p:nvPr/>
            </p:nvSpPr>
            <p:spPr bwMode="auto">
              <a:xfrm>
                <a:off x="9215274" y="4241603"/>
                <a:ext cx="457331" cy="457200"/>
              </a:xfrm>
              <a:prstGeom prst="ellipse">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nary>
                        <m:naryPr>
                          <m:chr m:val="∑"/>
                          <m:subHide m:val="on"/>
                          <m:supHide m:val="on"/>
                          <m:ctrlPr>
                            <a:rPr kumimoji="0" lang="en-US" sz="800" b="1" i="1" u="none" strike="noStrike" cap="none" normalizeH="0" baseline="0" smtClean="0">
                              <a:ln>
                                <a:noFill/>
                              </a:ln>
                              <a:solidFill>
                                <a:schemeClr val="tx1"/>
                              </a:solidFill>
                              <a:effectLst/>
                              <a:latin typeface="Cambria Math" panose="02040503050406030204" pitchFamily="18" charset="0"/>
                            </a:rPr>
                          </m:ctrlPr>
                        </m:naryPr>
                        <m:sub/>
                        <m:sup/>
                        <m:e>
                          <m:r>
                            <a:rPr kumimoji="0" lang="en-US" sz="800" b="1" i="1" u="none" strike="noStrike" cap="none" normalizeH="0" baseline="0" smtClean="0">
                              <a:ln>
                                <a:noFill/>
                              </a:ln>
                              <a:solidFill>
                                <a:schemeClr val="tx1"/>
                              </a:solidFill>
                              <a:effectLst/>
                              <a:latin typeface="Cambria Math" panose="02040503050406030204" pitchFamily="18" charset="0"/>
                            </a:rPr>
                            <m:t> </m:t>
                          </m:r>
                        </m:e>
                      </m:nary>
                    </m:oMath>
                  </m:oMathPara>
                </a14:m>
                <a:endParaRPr kumimoji="0" lang="en-US" sz="800" b="1" i="0" u="none" strike="noStrike" cap="none" normalizeH="0" baseline="0" dirty="0" smtClean="0">
                  <a:ln>
                    <a:noFill/>
                  </a:ln>
                  <a:solidFill>
                    <a:schemeClr val="tx1"/>
                  </a:solidFill>
                  <a:effectLst/>
                </a:endParaRPr>
              </a:p>
            </p:txBody>
          </p:sp>
        </mc:Choice>
        <mc:Fallback>
          <p:sp>
            <p:nvSpPr>
              <p:cNvPr id="13" name="Oval 12"/>
              <p:cNvSpPr>
                <a:spLocks noRot="1" noChangeAspect="1" noMove="1" noResize="1" noEditPoints="1" noAdjustHandles="1" noChangeArrowheads="1" noChangeShapeType="1" noTextEdit="1"/>
              </p:cNvSpPr>
              <p:nvPr/>
            </p:nvSpPr>
            <p:spPr bwMode="auto">
              <a:xfrm>
                <a:off x="9215274" y="4241603"/>
                <a:ext cx="457331" cy="457200"/>
              </a:xfrm>
              <a:prstGeom prst="ellipse">
                <a:avLst/>
              </a:prstGeom>
              <a:blipFill>
                <a:blip r:embed="rId4"/>
                <a:stretch>
                  <a:fillRect l="-49351" t="-77922" r="-48052" b="-114286"/>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4" name="Rectangle 13"/>
          <p:cNvSpPr/>
          <p:nvPr/>
        </p:nvSpPr>
        <p:spPr bwMode="auto">
          <a:xfrm>
            <a:off x="4396546" y="2329984"/>
            <a:ext cx="1058260" cy="627723"/>
          </a:xfrm>
          <a:prstGeom prst="rect">
            <a:avLst/>
          </a:prstGeom>
          <a:solidFill>
            <a:srgbClr val="FF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Feedforward</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System</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Model</a:t>
            </a:r>
            <a:endParaRPr kumimoji="0" lang="en-US" sz="1200" b="0" i="0" u="none" strike="noStrike" cap="none" normalizeH="0" baseline="0" dirty="0" smtClean="0">
              <a:ln>
                <a:noFill/>
              </a:ln>
              <a:solidFill>
                <a:schemeClr val="tx1"/>
              </a:solidFill>
              <a:effectLst/>
              <a:latin typeface="+mn-lt"/>
            </a:endParaRPr>
          </a:p>
        </p:txBody>
      </p:sp>
      <mc:AlternateContent xmlns:mc="http://schemas.openxmlformats.org/markup-compatibility/2006">
        <mc:Choice xmlns:a14="http://schemas.microsoft.com/office/drawing/2010/main" Requires="a14">
          <p:sp>
            <p:nvSpPr>
              <p:cNvPr id="15" name="Oval 14"/>
              <p:cNvSpPr/>
              <p:nvPr/>
            </p:nvSpPr>
            <p:spPr bwMode="auto">
              <a:xfrm>
                <a:off x="5718155" y="4241603"/>
                <a:ext cx="457331" cy="457200"/>
              </a:xfrm>
              <a:prstGeom prst="ellipse">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nary>
                        <m:naryPr>
                          <m:chr m:val="∑"/>
                          <m:subHide m:val="on"/>
                          <m:supHide m:val="on"/>
                          <m:ctrlPr>
                            <a:rPr kumimoji="0" lang="en-US" sz="800" b="1" i="1" u="none" strike="noStrike" cap="none" normalizeH="0" baseline="0" smtClean="0">
                              <a:ln>
                                <a:noFill/>
                              </a:ln>
                              <a:solidFill>
                                <a:schemeClr val="tx1"/>
                              </a:solidFill>
                              <a:effectLst/>
                              <a:latin typeface="Cambria Math" panose="02040503050406030204" pitchFamily="18" charset="0"/>
                            </a:rPr>
                          </m:ctrlPr>
                        </m:naryPr>
                        <m:sub/>
                        <m:sup/>
                        <m:e>
                          <m:r>
                            <a:rPr kumimoji="0" lang="en-US" sz="800" b="1" i="1" u="none" strike="noStrike" cap="none" normalizeH="0" baseline="0" smtClean="0">
                              <a:ln>
                                <a:noFill/>
                              </a:ln>
                              <a:solidFill>
                                <a:schemeClr val="tx1"/>
                              </a:solidFill>
                              <a:effectLst/>
                              <a:latin typeface="Cambria Math" panose="02040503050406030204" pitchFamily="18" charset="0"/>
                            </a:rPr>
                            <m:t> </m:t>
                          </m:r>
                        </m:e>
                      </m:nary>
                    </m:oMath>
                  </m:oMathPara>
                </a14:m>
                <a:endParaRPr kumimoji="0" lang="en-US" sz="800" b="1" i="0" u="none" strike="noStrike" cap="none" normalizeH="0" baseline="0" dirty="0" smtClean="0">
                  <a:ln>
                    <a:noFill/>
                  </a:ln>
                  <a:solidFill>
                    <a:schemeClr val="tx1"/>
                  </a:solidFill>
                  <a:effectLst/>
                </a:endParaRPr>
              </a:p>
            </p:txBody>
          </p:sp>
        </mc:Choice>
        <mc:Fallback>
          <p:sp>
            <p:nvSpPr>
              <p:cNvPr id="15" name="Oval 14"/>
              <p:cNvSpPr>
                <a:spLocks noRot="1" noChangeAspect="1" noMove="1" noResize="1" noEditPoints="1" noAdjustHandles="1" noChangeArrowheads="1" noChangeShapeType="1" noTextEdit="1"/>
              </p:cNvSpPr>
              <p:nvPr/>
            </p:nvSpPr>
            <p:spPr bwMode="auto">
              <a:xfrm>
                <a:off x="5718155" y="4241603"/>
                <a:ext cx="457331" cy="457200"/>
              </a:xfrm>
              <a:prstGeom prst="ellipse">
                <a:avLst/>
              </a:prstGeom>
              <a:blipFill>
                <a:blip r:embed="rId3"/>
                <a:stretch>
                  <a:fillRect l="-48052" t="-77922" r="-49351" b="-114286"/>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16" name="Rectangle 15"/>
          <p:cNvSpPr/>
          <p:nvPr/>
        </p:nvSpPr>
        <p:spPr bwMode="auto">
          <a:xfrm>
            <a:off x="7908233" y="2329984"/>
            <a:ext cx="1058260" cy="627723"/>
          </a:xfrm>
          <a:prstGeom prst="rect">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External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Forces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Torque</a:t>
            </a:r>
            <a:endParaRPr kumimoji="0" lang="en-US" sz="1200" b="0" i="0" u="none" strike="noStrike" cap="none" normalizeH="0" baseline="0" dirty="0" smtClean="0">
              <a:ln>
                <a:noFill/>
              </a:ln>
              <a:solidFill>
                <a:schemeClr val="tx1"/>
              </a:solidFill>
              <a:effectLst/>
              <a:latin typeface="+mn-lt"/>
            </a:endParaRPr>
          </a:p>
        </p:txBody>
      </p:sp>
      <p:sp>
        <p:nvSpPr>
          <p:cNvPr id="17" name="Rectangle 16"/>
          <p:cNvSpPr/>
          <p:nvPr/>
        </p:nvSpPr>
        <p:spPr bwMode="auto">
          <a:xfrm>
            <a:off x="4396546" y="1532022"/>
            <a:ext cx="1058260" cy="627723"/>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Friction </a:t>
            </a:r>
            <a:endParaRPr lang="en-US" sz="1200" dirty="0" smtClean="0">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latin typeface="+mn-lt"/>
              </a:rPr>
              <a:t>Model</a:t>
            </a:r>
            <a:endParaRPr kumimoji="0" lang="en-US" sz="1200" b="0" i="0" u="none" strike="noStrike" cap="none" normalizeH="0" baseline="0" dirty="0" smtClean="0">
              <a:ln>
                <a:noFill/>
              </a:ln>
              <a:solidFill>
                <a:schemeClr val="tx1"/>
              </a:solidFill>
              <a:effectLst/>
              <a:latin typeface="+mn-lt"/>
            </a:endParaRPr>
          </a:p>
        </p:txBody>
      </p:sp>
      <p:cxnSp>
        <p:nvCxnSpPr>
          <p:cNvPr id="6" name="Elbow Connector 5"/>
          <p:cNvCxnSpPr>
            <a:stCxn id="14" idx="3"/>
            <a:endCxn id="15" idx="1"/>
          </p:cNvCxnSpPr>
          <p:nvPr/>
        </p:nvCxnSpPr>
        <p:spPr bwMode="auto">
          <a:xfrm>
            <a:off x="5454806" y="2643846"/>
            <a:ext cx="330324" cy="1664712"/>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9" name="Elbow Connector 18"/>
          <p:cNvCxnSpPr>
            <a:stCxn id="17" idx="3"/>
            <a:endCxn id="15" idx="7"/>
          </p:cNvCxnSpPr>
          <p:nvPr/>
        </p:nvCxnSpPr>
        <p:spPr bwMode="auto">
          <a:xfrm>
            <a:off x="5454806" y="1845884"/>
            <a:ext cx="653705" cy="2462674"/>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a:stCxn id="3" idx="3"/>
            <a:endCxn id="8" idx="1"/>
          </p:cNvCxnSpPr>
          <p:nvPr/>
        </p:nvCxnSpPr>
        <p:spPr bwMode="auto">
          <a:xfrm flipV="1">
            <a:off x="1930400" y="4470205"/>
            <a:ext cx="457068"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p:cNvCxnSpPr>
            <a:stCxn id="8" idx="3"/>
            <a:endCxn id="4" idx="2"/>
          </p:cNvCxnSpPr>
          <p:nvPr/>
        </p:nvCxnSpPr>
        <p:spPr bwMode="auto">
          <a:xfrm flipV="1">
            <a:off x="3445728" y="4470203"/>
            <a:ext cx="280412" cy="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p:cNvCxnSpPr>
            <a:stCxn id="4" idx="6"/>
            <a:endCxn id="9" idx="1"/>
          </p:cNvCxnSpPr>
          <p:nvPr/>
        </p:nvCxnSpPr>
        <p:spPr bwMode="auto">
          <a:xfrm>
            <a:off x="4183471" y="4470203"/>
            <a:ext cx="282462"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Straight Arrow Connector 27"/>
          <p:cNvCxnSpPr>
            <a:stCxn id="9" idx="3"/>
            <a:endCxn id="15" idx="2"/>
          </p:cNvCxnSpPr>
          <p:nvPr/>
        </p:nvCxnSpPr>
        <p:spPr bwMode="auto">
          <a:xfrm flipV="1">
            <a:off x="5524193" y="4470203"/>
            <a:ext cx="193962"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Straight Arrow Connector 32"/>
          <p:cNvCxnSpPr>
            <a:stCxn id="15" idx="6"/>
            <a:endCxn id="10" idx="1"/>
          </p:cNvCxnSpPr>
          <p:nvPr/>
        </p:nvCxnSpPr>
        <p:spPr bwMode="auto">
          <a:xfrm>
            <a:off x="6175486" y="4470203"/>
            <a:ext cx="256631"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p:cNvCxnSpPr>
            <a:stCxn id="10" idx="3"/>
            <a:endCxn id="11" idx="1"/>
          </p:cNvCxnSpPr>
          <p:nvPr/>
        </p:nvCxnSpPr>
        <p:spPr bwMode="auto">
          <a:xfrm>
            <a:off x="7490377" y="4470204"/>
            <a:ext cx="42262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Straight Arrow Connector 39"/>
          <p:cNvCxnSpPr>
            <a:stCxn id="11" idx="3"/>
            <a:endCxn id="13" idx="2"/>
          </p:cNvCxnSpPr>
          <p:nvPr/>
        </p:nvCxnSpPr>
        <p:spPr bwMode="auto">
          <a:xfrm flipV="1">
            <a:off x="8971265" y="4470203"/>
            <a:ext cx="244009"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Straight Arrow Connector 41"/>
          <p:cNvCxnSpPr>
            <a:stCxn id="13" idx="6"/>
            <a:endCxn id="12" idx="1"/>
          </p:cNvCxnSpPr>
          <p:nvPr/>
        </p:nvCxnSpPr>
        <p:spPr bwMode="auto">
          <a:xfrm>
            <a:off x="9672605" y="4470203"/>
            <a:ext cx="359642"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4" name="Straight Arrow Connector 43"/>
          <p:cNvCxnSpPr>
            <a:stCxn id="12" idx="3"/>
          </p:cNvCxnSpPr>
          <p:nvPr/>
        </p:nvCxnSpPr>
        <p:spPr bwMode="auto">
          <a:xfrm flipV="1">
            <a:off x="11090507" y="4470203"/>
            <a:ext cx="607122"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Elbow Connector 45"/>
          <p:cNvCxnSpPr>
            <a:endCxn id="4" idx="4"/>
          </p:cNvCxnSpPr>
          <p:nvPr/>
        </p:nvCxnSpPr>
        <p:spPr bwMode="auto">
          <a:xfrm rot="10800000" flipV="1">
            <a:off x="3954807" y="4470201"/>
            <a:ext cx="7376771" cy="228601"/>
          </a:xfrm>
          <a:prstGeom prst="bentConnector4">
            <a:avLst>
              <a:gd name="adj1" fmla="val -150"/>
              <a:gd name="adj2" fmla="val 475609"/>
            </a:avLst>
          </a:prstGeom>
          <a:solidFill>
            <a:schemeClr val="accent1"/>
          </a:solidFill>
          <a:ln w="9525" cap="flat" cmpd="sng" algn="ctr">
            <a:solidFill>
              <a:schemeClr val="tx1"/>
            </a:solidFill>
            <a:prstDash val="solid"/>
            <a:round/>
            <a:headEnd type="none" w="med" len="med"/>
            <a:tailEnd type="triangle"/>
          </a:ln>
          <a:effectLst/>
        </p:spPr>
      </p:cxnSp>
      <p:cxnSp>
        <p:nvCxnSpPr>
          <p:cNvPr id="53" name="Elbow Connector 52"/>
          <p:cNvCxnSpPr>
            <a:stCxn id="16" idx="3"/>
            <a:endCxn id="13" idx="0"/>
          </p:cNvCxnSpPr>
          <p:nvPr/>
        </p:nvCxnSpPr>
        <p:spPr bwMode="auto">
          <a:xfrm>
            <a:off x="8966493" y="2643846"/>
            <a:ext cx="477447" cy="159775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66419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5AA42D5-5B4E-41B2-6002-7227C20158CD}"/>
              </a:ext>
            </a:extLst>
          </p:cNvPr>
          <p:cNvSpPr>
            <a:spLocks noGrp="1"/>
          </p:cNvSpPr>
          <p:nvPr>
            <p:ph type="title"/>
          </p:nvPr>
        </p:nvSpPr>
        <p:spPr/>
        <p:txBody>
          <a:bodyPr/>
          <a:lstStyle/>
          <a:p>
            <a:r>
              <a:rPr lang="en-US" altLang="en-US"/>
              <a:t>Dynamics Model Application – Motivation</a:t>
            </a:r>
            <a:br>
              <a:rPr lang="en-US" altLang="en-US"/>
            </a:br>
            <a:r>
              <a:rPr lang="en-US" altLang="en-US"/>
              <a:t>Position Control  </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3A497E1-8E15-9E09-DC8C-0F94AF9E98BE}"/>
                  </a:ext>
                </a:extLst>
              </p14:cNvPr>
              <p14:cNvContentPartPr/>
              <p14:nvPr/>
            </p14:nvContentPartPr>
            <p14:xfrm>
              <a:off x="1963200" y="1332000"/>
              <a:ext cx="8444880" cy="4920480"/>
            </p14:xfrm>
          </p:contentPart>
        </mc:Choice>
        <mc:Fallback xmlns="">
          <p:pic>
            <p:nvPicPr>
              <p:cNvPr id="2" name="Ink 1">
                <a:extLst>
                  <a:ext uri="{FF2B5EF4-FFF2-40B4-BE49-F238E27FC236}">
                    <a16:creationId xmlns:a16="http://schemas.microsoft.com/office/drawing/2014/main" id="{63A497E1-8E15-9E09-DC8C-0F94AF9E98BE}"/>
                  </a:ext>
                </a:extLst>
              </p:cNvPr>
              <p:cNvPicPr/>
              <p:nvPr/>
            </p:nvPicPr>
            <p:blipFill>
              <a:blip r:embed="rId3"/>
              <a:stretch>
                <a:fillRect/>
              </a:stretch>
            </p:blipFill>
            <p:spPr>
              <a:xfrm>
                <a:off x="1953840" y="1322640"/>
                <a:ext cx="8463600" cy="4939200"/>
              </a:xfrm>
              <a:prstGeom prst="rect">
                <a:avLst/>
              </a:prstGeom>
            </p:spPr>
          </p:pic>
        </mc:Fallback>
      </mc:AlternateContent>
      <p:sp>
        <p:nvSpPr>
          <p:cNvPr id="7" name="Footer Placeholder 2">
            <a:extLst>
              <a:ext uri="{FF2B5EF4-FFF2-40B4-BE49-F238E27FC236}">
                <a16:creationId xmlns:a16="http://schemas.microsoft.com/office/drawing/2014/main" id="{51502B5D-5DE2-F1B8-35CF-0BBBC5C920E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49" name="Picture 2" descr="http://brand.ucla.edu/wp-content/uploads/2013/08/ucla-logotype-main-11.jpg">
            <a:extLst>
              <a:ext uri="{FF2B5EF4-FFF2-40B4-BE49-F238E27FC236}">
                <a16:creationId xmlns:a16="http://schemas.microsoft.com/office/drawing/2014/main" id="{969B868E-339B-346F-0A4D-13A068906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3EF8ECB-68CD-DAAC-5E92-D40D36D5B8C0}"/>
              </a:ext>
            </a:extLst>
          </p:cNvPr>
          <p:cNvSpPr>
            <a:spLocks noGrp="1" noChangeArrowheads="1"/>
          </p:cNvSpPr>
          <p:nvPr>
            <p:ph type="ctrTitle"/>
          </p:nvPr>
        </p:nvSpPr>
        <p:spPr>
          <a:xfrm>
            <a:off x="2209800" y="2286000"/>
            <a:ext cx="7772400" cy="1143000"/>
          </a:xfrm>
        </p:spPr>
        <p:txBody>
          <a:bodyPr/>
          <a:lstStyle/>
          <a:p>
            <a:r>
              <a:rPr lang="en-US" altLang="en-US"/>
              <a:t>Manipulator Dynamics – Newton Euler Equations </a:t>
            </a:r>
            <a:br>
              <a:rPr lang="en-US" altLang="en-US"/>
            </a:br>
            <a:endParaRPr lang="en-US" altLang="en-US"/>
          </a:p>
        </p:txBody>
      </p:sp>
      <p:sp>
        <p:nvSpPr>
          <p:cNvPr id="32771" name="Rectangle 3">
            <a:extLst>
              <a:ext uri="{FF2B5EF4-FFF2-40B4-BE49-F238E27FC236}">
                <a16:creationId xmlns:a16="http://schemas.microsoft.com/office/drawing/2014/main" id="{85F9A26E-E607-44D9-2144-8BCC28C5EF6B}"/>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509198FF-D929-FEA9-FA71-2732BBEDF601}"/>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2773" name="Picture 2" descr="http://brand.ucla.edu/wp-content/uploads/2013/08/ucla-logotype-main-11.jpg">
            <a:extLst>
              <a:ext uri="{FF2B5EF4-FFF2-40B4-BE49-F238E27FC236}">
                <a16:creationId xmlns:a16="http://schemas.microsoft.com/office/drawing/2014/main" id="{640A819B-012A-408D-07B6-F94A85997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EE58690-FB08-E7A8-53EE-35DE2102C15A}"/>
              </a:ext>
            </a:extLst>
          </p:cNvPr>
          <p:cNvSpPr>
            <a:spLocks noGrp="1" noChangeArrowheads="1"/>
          </p:cNvSpPr>
          <p:nvPr>
            <p:ph type="title"/>
          </p:nvPr>
        </p:nvSpPr>
        <p:spPr/>
        <p:txBody>
          <a:bodyPr/>
          <a:lstStyle/>
          <a:p>
            <a:r>
              <a:rPr lang="en-US" altLang="en-US"/>
              <a:t>Iterative Newton Euler Equations </a:t>
            </a:r>
            <a:br>
              <a:rPr lang="en-US" altLang="en-US"/>
            </a:br>
            <a:r>
              <a:rPr lang="en-US" altLang="en-US"/>
              <a:t>Steps of the Algorithm</a:t>
            </a:r>
          </a:p>
        </p:txBody>
      </p:sp>
      <p:sp>
        <p:nvSpPr>
          <p:cNvPr id="26627" name="Rectangle 3">
            <a:extLst>
              <a:ext uri="{FF2B5EF4-FFF2-40B4-BE49-F238E27FC236}">
                <a16:creationId xmlns:a16="http://schemas.microsoft.com/office/drawing/2014/main" id="{FA1479B9-79CD-991D-A12B-FC09581276AD}"/>
              </a:ext>
            </a:extLst>
          </p:cNvPr>
          <p:cNvSpPr>
            <a:spLocks noGrp="1" noChangeArrowheads="1"/>
          </p:cNvSpPr>
          <p:nvPr>
            <p:ph type="body" idx="1"/>
          </p:nvPr>
        </p:nvSpPr>
        <p:spPr>
          <a:xfrm>
            <a:off x="954158" y="1371600"/>
            <a:ext cx="5887968" cy="4724400"/>
          </a:xfrm>
        </p:spPr>
        <p:txBody>
          <a:bodyPr/>
          <a:lstStyle/>
          <a:p>
            <a:pPr>
              <a:defRPr/>
            </a:pPr>
            <a:r>
              <a:rPr lang="en-US" altLang="en-US" dirty="0"/>
              <a:t>(1) Outward Iterations </a:t>
            </a:r>
          </a:p>
          <a:p>
            <a:pPr lvl="1">
              <a:defRPr/>
            </a:pPr>
            <a:r>
              <a:rPr lang="en-US" altLang="en-US" dirty="0"/>
              <a:t>Starting With velocities and accelerations of the base </a:t>
            </a:r>
          </a:p>
          <a:p>
            <a:pPr lvl="1">
              <a:defRPr/>
            </a:pPr>
            <a:endParaRPr lang="en-US" altLang="en-US" dirty="0"/>
          </a:p>
          <a:p>
            <a:pPr marL="457200" lvl="1" indent="0">
              <a:buFontTx/>
              <a:buNone/>
              <a:defRPr/>
            </a:pPr>
            <a:endParaRPr lang="en-US" altLang="en-US" dirty="0"/>
          </a:p>
          <a:p>
            <a:pPr lvl="1">
              <a:defRPr/>
            </a:pPr>
            <a:r>
              <a:rPr lang="en-US" altLang="en-US" dirty="0"/>
              <a:t>Calculate velocities accelerations, along with forces and torques (at the CM)  </a:t>
            </a:r>
          </a:p>
          <a:p>
            <a:pPr lvl="1">
              <a:defRPr/>
            </a:pPr>
            <a:endParaRPr lang="en-US" altLang="en-US" dirty="0"/>
          </a:p>
          <a:p>
            <a:pPr lvl="1">
              <a:defRPr/>
            </a:pPr>
            <a:endParaRPr lang="en-US" altLang="en-US" dirty="0"/>
          </a:p>
          <a:p>
            <a:pPr>
              <a:defRPr/>
            </a:pPr>
            <a:endParaRPr lang="en-US" altLang="en-US" dirty="0"/>
          </a:p>
          <a:p>
            <a:pPr>
              <a:defRPr/>
            </a:pPr>
            <a:r>
              <a:rPr lang="en-US" altLang="en-US" dirty="0"/>
              <a:t>(2) Inward Iteration</a:t>
            </a:r>
          </a:p>
          <a:p>
            <a:pPr lvl="1">
              <a:defRPr/>
            </a:pPr>
            <a:r>
              <a:rPr lang="en-US" altLang="en-US" dirty="0"/>
              <a:t>Starting with forces and torques (at the CM) </a:t>
            </a:r>
          </a:p>
          <a:p>
            <a:pPr lvl="1">
              <a:defRPr/>
            </a:pPr>
            <a:endParaRPr lang="en-US" altLang="en-US" dirty="0"/>
          </a:p>
          <a:p>
            <a:pPr lvl="1">
              <a:defRPr/>
            </a:pPr>
            <a:endParaRPr lang="en-US" altLang="en-US" dirty="0"/>
          </a:p>
          <a:p>
            <a:pPr lvl="1">
              <a:defRPr/>
            </a:pPr>
            <a:r>
              <a:rPr lang="en-US" altLang="en-US" dirty="0"/>
              <a:t>Calculate forces and torques at the joints </a:t>
            </a:r>
          </a:p>
          <a:p>
            <a:pPr marL="457200" lvl="1" indent="0">
              <a:buFontTx/>
              <a:buNone/>
              <a:defRPr/>
            </a:pPr>
            <a:r>
              <a:rPr lang="en-US" altLang="en-US" dirty="0"/>
              <a:t>  </a:t>
            </a:r>
          </a:p>
        </p:txBody>
      </p:sp>
      <mc:AlternateContent xmlns:mc="http://schemas.openxmlformats.org/markup-compatibility/2006" xmlns:a14="http://schemas.microsoft.com/office/drawing/2010/main">
        <mc:Choice Requires="a14">
          <p:sp>
            <p:nvSpPr>
              <p:cNvPr id="34820" name="Object 4">
                <a:extLst>
                  <a:ext uri="{FF2B5EF4-FFF2-40B4-BE49-F238E27FC236}">
                    <a16:creationId xmlns:a16="http://schemas.microsoft.com/office/drawing/2014/main" id="{1AB419F2-5D25-C792-7891-D09CEBE638E9}"/>
                  </a:ext>
                </a:extLst>
              </p:cNvPr>
              <p:cNvSpPr txBox="1"/>
              <p:nvPr/>
            </p:nvSpPr>
            <p:spPr bwMode="auto">
              <a:xfrm>
                <a:off x="3116953" y="3969371"/>
                <a:ext cx="1402038" cy="320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𝑛</m:t>
                      </m:r>
                      <m:r>
                        <a:rPr lang="en-US" sz="1600" i="1">
                          <a:solidFill>
                            <a:srgbClr val="000000"/>
                          </a:solidFill>
                          <a:latin typeface="Cambria Math" panose="02040503050406030204" pitchFamily="18" charset="0"/>
                        </a:rPr>
                        <m:t>→1)</m:t>
                      </m:r>
                    </m:oMath>
                  </m:oMathPara>
                </a14:m>
                <a:endParaRPr lang="en-US" sz="1600" dirty="0"/>
              </a:p>
            </p:txBody>
          </p:sp>
        </mc:Choice>
        <mc:Fallback xmlns="">
          <p:sp>
            <p:nvSpPr>
              <p:cNvPr id="34820" name="Object 4">
                <a:extLst>
                  <a:ext uri="{FF2B5EF4-FFF2-40B4-BE49-F238E27FC236}">
                    <a16:creationId xmlns:a16="http://schemas.microsoft.com/office/drawing/2014/main" id="{1AB419F2-5D25-C792-7891-D09CEBE638E9}"/>
                  </a:ext>
                </a:extLst>
              </p:cNvPr>
              <p:cNvSpPr txBox="1">
                <a:spLocks noRot="1" noChangeAspect="1" noMove="1" noResize="1" noEditPoints="1" noAdjustHandles="1" noChangeArrowheads="1" noChangeShapeType="1" noTextEdit="1"/>
              </p:cNvSpPr>
              <p:nvPr/>
            </p:nvSpPr>
            <p:spPr bwMode="auto">
              <a:xfrm>
                <a:off x="3116953" y="3969371"/>
                <a:ext cx="1402038" cy="320675"/>
              </a:xfrm>
              <a:prstGeom prst="rect">
                <a:avLst/>
              </a:prstGeom>
              <a:blipFill>
                <a:blip r:embed="rId3"/>
                <a:stretch>
                  <a:fillRect b="-16981"/>
                </a:stretch>
              </a:blipFill>
              <a:ln>
                <a:noFill/>
              </a:ln>
              <a:effectLst/>
            </p:spPr>
            <p:txBody>
              <a:bodyPr/>
              <a:lstStyle/>
              <a:p>
                <a:r>
                  <a:rPr lang="en-US">
                    <a:noFill/>
                  </a:rPr>
                  <a:t> </a:t>
                </a:r>
              </a:p>
            </p:txBody>
          </p:sp>
        </mc:Fallback>
      </mc:AlternateContent>
      <p:pic>
        <p:nvPicPr>
          <p:cNvPr id="34821" name="Picture 2">
            <a:extLst>
              <a:ext uri="{FF2B5EF4-FFF2-40B4-BE49-F238E27FC236}">
                <a16:creationId xmlns:a16="http://schemas.microsoft.com/office/drawing/2014/main" id="{5AA43D82-20CB-532B-6DA6-E824B974527E}"/>
              </a:ext>
            </a:extLst>
          </p:cNvPr>
          <p:cNvPicPr>
            <a:picLocks noChangeAspect="1"/>
          </p:cNvPicPr>
          <p:nvPr/>
        </p:nvPicPr>
        <p:blipFill>
          <a:blip r:embed="rId4">
            <a:extLst>
              <a:ext uri="{28A0092B-C50C-407E-A947-70E740481C1C}">
                <a14:useLocalDpi xmlns:a14="http://schemas.microsoft.com/office/drawing/2010/main" val="0"/>
              </a:ext>
            </a:extLst>
          </a:blip>
          <a:srcRect l="26785" t="20763" r="10512"/>
          <a:stretch>
            <a:fillRect/>
          </a:stretch>
        </p:blipFill>
        <p:spPr bwMode="auto">
          <a:xfrm>
            <a:off x="7653338" y="1477963"/>
            <a:ext cx="177323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822" name="Object 4">
                <a:extLst>
                  <a:ext uri="{FF2B5EF4-FFF2-40B4-BE49-F238E27FC236}">
                    <a16:creationId xmlns:a16="http://schemas.microsoft.com/office/drawing/2014/main" id="{7A4DC1FF-D7FC-3645-56AB-62E2C03EDCFE}"/>
                  </a:ext>
                </a:extLst>
              </p:cNvPr>
              <p:cNvSpPr txBox="1"/>
              <p:nvPr/>
            </p:nvSpPr>
            <p:spPr bwMode="auto">
              <a:xfrm>
                <a:off x="3255169" y="3167375"/>
                <a:ext cx="1736725" cy="36036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sub>
                          <m:r>
                            <a:rPr lang="en-US" i="1">
                              <a:solidFill>
                                <a:srgbClr val="000000"/>
                              </a:solidFill>
                              <a:latin typeface="Cambria Math" panose="02040503050406030204" pitchFamily="18" charset="0"/>
                            </a:rPr>
                            <m:t>𝐶𝑀</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𝑁</m:t>
                      </m:r>
                    </m:oMath>
                  </m:oMathPara>
                </a14:m>
                <a:endParaRPr lang="en-US" dirty="0"/>
              </a:p>
            </p:txBody>
          </p:sp>
        </mc:Choice>
        <mc:Fallback xmlns="">
          <p:sp>
            <p:nvSpPr>
              <p:cNvPr id="34822" name="Object 4">
                <a:extLst>
                  <a:ext uri="{FF2B5EF4-FFF2-40B4-BE49-F238E27FC236}">
                    <a16:creationId xmlns:a16="http://schemas.microsoft.com/office/drawing/2014/main" id="{7A4DC1FF-D7FC-3645-56AB-62E2C03EDCFE}"/>
                  </a:ext>
                </a:extLst>
              </p:cNvPr>
              <p:cNvSpPr txBox="1">
                <a:spLocks noRot="1" noChangeAspect="1" noMove="1" noResize="1" noEditPoints="1" noAdjustHandles="1" noChangeArrowheads="1" noChangeShapeType="1" noTextEdit="1"/>
              </p:cNvSpPr>
              <p:nvPr/>
            </p:nvSpPr>
            <p:spPr bwMode="auto">
              <a:xfrm>
                <a:off x="3255169" y="3167375"/>
                <a:ext cx="1736725" cy="3603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3" name="Object 4">
                <a:extLst>
                  <a:ext uri="{FF2B5EF4-FFF2-40B4-BE49-F238E27FC236}">
                    <a16:creationId xmlns:a16="http://schemas.microsoft.com/office/drawing/2014/main" id="{3A6FF04E-064D-D829-E5E7-387C6EE6C4E5}"/>
                  </a:ext>
                </a:extLst>
              </p:cNvPr>
              <p:cNvSpPr txBox="1"/>
              <p:nvPr/>
            </p:nvSpPr>
            <p:spPr bwMode="auto">
              <a:xfrm>
                <a:off x="2562225" y="2048807"/>
                <a:ext cx="3532188" cy="3810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oMath>
                  </m:oMathPara>
                </a14:m>
                <a:endParaRPr lang="en-US" dirty="0"/>
              </a:p>
            </p:txBody>
          </p:sp>
        </mc:Choice>
        <mc:Fallback xmlns="">
          <p:sp>
            <p:nvSpPr>
              <p:cNvPr id="34823" name="Object 4">
                <a:extLst>
                  <a:ext uri="{FF2B5EF4-FFF2-40B4-BE49-F238E27FC236}">
                    <a16:creationId xmlns:a16="http://schemas.microsoft.com/office/drawing/2014/main" id="{3A6FF04E-064D-D829-E5E7-387C6EE6C4E5}"/>
                  </a:ext>
                </a:extLst>
              </p:cNvPr>
              <p:cNvSpPr txBox="1">
                <a:spLocks noRot="1" noChangeAspect="1" noMove="1" noResize="1" noEditPoints="1" noAdjustHandles="1" noChangeArrowheads="1" noChangeShapeType="1" noTextEdit="1"/>
              </p:cNvSpPr>
              <p:nvPr/>
            </p:nvSpPr>
            <p:spPr bwMode="auto">
              <a:xfrm>
                <a:off x="2562225" y="2048807"/>
                <a:ext cx="3532188" cy="381000"/>
              </a:xfrm>
              <a:prstGeom prst="rect">
                <a:avLst/>
              </a:prstGeom>
              <a:blipFill>
                <a:blip r:embed="rId6"/>
                <a:stretch>
                  <a:fillRect r="-258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4" name="Object 4">
                <a:extLst>
                  <a:ext uri="{FF2B5EF4-FFF2-40B4-BE49-F238E27FC236}">
                    <a16:creationId xmlns:a16="http://schemas.microsoft.com/office/drawing/2014/main" id="{0CF44DB2-884E-1C2D-852E-D4797D55088A}"/>
                  </a:ext>
                </a:extLst>
              </p:cNvPr>
              <p:cNvSpPr txBox="1"/>
              <p:nvPr/>
            </p:nvSpPr>
            <p:spPr bwMode="auto">
              <a:xfrm>
                <a:off x="3174207" y="4709492"/>
                <a:ext cx="544512" cy="3190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𝐹</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𝑁</m:t>
                      </m:r>
                    </m:oMath>
                  </m:oMathPara>
                </a14:m>
                <a:endParaRPr lang="en-US" sz="1600" dirty="0"/>
              </a:p>
            </p:txBody>
          </p:sp>
        </mc:Choice>
        <mc:Fallback xmlns="">
          <p:sp>
            <p:nvSpPr>
              <p:cNvPr id="34824" name="Object 4">
                <a:extLst>
                  <a:ext uri="{FF2B5EF4-FFF2-40B4-BE49-F238E27FC236}">
                    <a16:creationId xmlns:a16="http://schemas.microsoft.com/office/drawing/2014/main" id="{0CF44DB2-884E-1C2D-852E-D4797D55088A}"/>
                  </a:ext>
                </a:extLst>
              </p:cNvPr>
              <p:cNvSpPr txBox="1">
                <a:spLocks noRot="1" noChangeAspect="1" noMove="1" noResize="1" noEditPoints="1" noAdjustHandles="1" noChangeArrowheads="1" noChangeShapeType="1" noTextEdit="1"/>
              </p:cNvSpPr>
              <p:nvPr/>
            </p:nvSpPr>
            <p:spPr bwMode="auto">
              <a:xfrm>
                <a:off x="3174207" y="4709492"/>
                <a:ext cx="544512" cy="319087"/>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5" name="Object 4">
                <a:extLst>
                  <a:ext uri="{FF2B5EF4-FFF2-40B4-BE49-F238E27FC236}">
                    <a16:creationId xmlns:a16="http://schemas.microsoft.com/office/drawing/2014/main" id="{CE1D2D0E-0A8B-043B-A092-9D7E6BCC7AA7}"/>
                  </a:ext>
                </a:extLst>
              </p:cNvPr>
              <p:cNvSpPr txBox="1"/>
              <p:nvPr/>
            </p:nvSpPr>
            <p:spPr bwMode="auto">
              <a:xfrm>
                <a:off x="3174207" y="5469870"/>
                <a:ext cx="463550" cy="320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𝑓</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𝑛</m:t>
                      </m:r>
                    </m:oMath>
                  </m:oMathPara>
                </a14:m>
                <a:endParaRPr lang="en-US" sz="1600" dirty="0"/>
              </a:p>
            </p:txBody>
          </p:sp>
        </mc:Choice>
        <mc:Fallback xmlns="">
          <p:sp>
            <p:nvSpPr>
              <p:cNvPr id="34825" name="Object 4">
                <a:extLst>
                  <a:ext uri="{FF2B5EF4-FFF2-40B4-BE49-F238E27FC236}">
                    <a16:creationId xmlns:a16="http://schemas.microsoft.com/office/drawing/2014/main" id="{CE1D2D0E-0A8B-043B-A092-9D7E6BCC7AA7}"/>
                  </a:ext>
                </a:extLst>
              </p:cNvPr>
              <p:cNvSpPr txBox="1">
                <a:spLocks noRot="1" noChangeAspect="1" noMove="1" noResize="1" noEditPoints="1" noAdjustHandles="1" noChangeArrowheads="1" noChangeShapeType="1" noTextEdit="1"/>
              </p:cNvSpPr>
              <p:nvPr/>
            </p:nvSpPr>
            <p:spPr bwMode="auto">
              <a:xfrm>
                <a:off x="3174207" y="5469870"/>
                <a:ext cx="463550" cy="320675"/>
              </a:xfrm>
              <a:prstGeom prst="rect">
                <a:avLst/>
              </a:prstGeom>
              <a:blipFill>
                <a:blip r:embed="rId8"/>
                <a:stretch>
                  <a:fillRect l="-1316" b="-16981"/>
                </a:stretch>
              </a:blipFill>
              <a:ln>
                <a:noFill/>
              </a:ln>
              <a:effectLst/>
            </p:spPr>
            <p:txBody>
              <a:bodyPr/>
              <a:lstStyle/>
              <a:p>
                <a:r>
                  <a:rPr lang="en-US">
                    <a:noFill/>
                  </a:rPr>
                  <a:t> </a:t>
                </a:r>
              </a:p>
            </p:txBody>
          </p:sp>
        </mc:Fallback>
      </mc:AlternateContent>
      <p:sp>
        <p:nvSpPr>
          <p:cNvPr id="34826" name="Rectangle 8">
            <a:extLst>
              <a:ext uri="{FF2B5EF4-FFF2-40B4-BE49-F238E27FC236}">
                <a16:creationId xmlns:a16="http://schemas.microsoft.com/office/drawing/2014/main" id="{5B33864B-723D-8F06-B3DB-C6409F92AC20}"/>
              </a:ext>
            </a:extLst>
          </p:cNvPr>
          <p:cNvSpPr>
            <a:spLocks noChangeArrowheads="1"/>
          </p:cNvSpPr>
          <p:nvPr/>
        </p:nvSpPr>
        <p:spPr bwMode="auto">
          <a:xfrm>
            <a:off x="1281043" y="1350963"/>
            <a:ext cx="5776983" cy="2300287"/>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27" name="Rectangle 8">
            <a:extLst>
              <a:ext uri="{FF2B5EF4-FFF2-40B4-BE49-F238E27FC236}">
                <a16:creationId xmlns:a16="http://schemas.microsoft.com/office/drawing/2014/main" id="{53DA03C9-64C9-5CC2-5F9A-24C97F0E993B}"/>
              </a:ext>
            </a:extLst>
          </p:cNvPr>
          <p:cNvSpPr>
            <a:spLocks noChangeArrowheads="1"/>
          </p:cNvSpPr>
          <p:nvPr/>
        </p:nvSpPr>
        <p:spPr bwMode="auto">
          <a:xfrm>
            <a:off x="1281043" y="3857624"/>
            <a:ext cx="5648395" cy="2174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34828" name="Picture 45">
            <a:extLst>
              <a:ext uri="{FF2B5EF4-FFF2-40B4-BE49-F238E27FC236}">
                <a16:creationId xmlns:a16="http://schemas.microsoft.com/office/drawing/2014/main" id="{77967076-1C13-C6C2-FB98-301BC30416D3}"/>
              </a:ext>
            </a:extLst>
          </p:cNvPr>
          <p:cNvPicPr>
            <a:picLocks noChangeAspect="1"/>
          </p:cNvPicPr>
          <p:nvPr/>
        </p:nvPicPr>
        <p:blipFill>
          <a:blip r:embed="rId4">
            <a:extLst>
              <a:ext uri="{28A0092B-C50C-407E-A947-70E740481C1C}">
                <a14:useLocalDpi xmlns:a14="http://schemas.microsoft.com/office/drawing/2010/main" val="0"/>
              </a:ext>
            </a:extLst>
          </a:blip>
          <a:srcRect l="26785" t="20763" r="10512"/>
          <a:stretch>
            <a:fillRect/>
          </a:stretch>
        </p:blipFill>
        <p:spPr bwMode="auto">
          <a:xfrm>
            <a:off x="7740650" y="3830638"/>
            <a:ext cx="17732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829" name="Object 4">
                <a:extLst>
                  <a:ext uri="{FF2B5EF4-FFF2-40B4-BE49-F238E27FC236}">
                    <a16:creationId xmlns:a16="http://schemas.microsoft.com/office/drawing/2014/main" id="{7866F8DB-46DE-3FAD-8DDD-2FB1ABFB5384}"/>
                  </a:ext>
                </a:extLst>
              </p:cNvPr>
              <p:cNvSpPr txBox="1"/>
              <p:nvPr/>
            </p:nvSpPr>
            <p:spPr bwMode="auto">
              <a:xfrm>
                <a:off x="8737600" y="1430338"/>
                <a:ext cx="1412875" cy="3206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Para>
                </a14:m>
                <a:endParaRPr lang="en-US"/>
              </a:p>
            </p:txBody>
          </p:sp>
        </mc:Choice>
        <mc:Fallback xmlns="">
          <p:sp>
            <p:nvSpPr>
              <p:cNvPr id="34829" name="Object 4">
                <a:extLst>
                  <a:ext uri="{FF2B5EF4-FFF2-40B4-BE49-F238E27FC236}">
                    <a16:creationId xmlns:a16="http://schemas.microsoft.com/office/drawing/2014/main" id="{7866F8DB-46DE-3FAD-8DDD-2FB1ABFB5384}"/>
                  </a:ext>
                </a:extLst>
              </p:cNvPr>
              <p:cNvSpPr txBox="1">
                <a:spLocks noRot="1" noChangeAspect="1" noMove="1" noResize="1" noEditPoints="1" noAdjustHandles="1" noChangeArrowheads="1" noChangeShapeType="1" noTextEdit="1"/>
              </p:cNvSpPr>
              <p:nvPr/>
            </p:nvSpPr>
            <p:spPr bwMode="auto">
              <a:xfrm>
                <a:off x="8737600" y="1430338"/>
                <a:ext cx="1412875" cy="320675"/>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0" name="Object 4">
                <a:extLst>
                  <a:ext uri="{FF2B5EF4-FFF2-40B4-BE49-F238E27FC236}">
                    <a16:creationId xmlns:a16="http://schemas.microsoft.com/office/drawing/2014/main" id="{712819B1-D639-6CA8-769F-BAEF8FEC8EB9}"/>
                  </a:ext>
                </a:extLst>
              </p:cNvPr>
              <p:cNvSpPr txBox="1"/>
              <p:nvPr/>
            </p:nvSpPr>
            <p:spPr bwMode="auto">
              <a:xfrm>
                <a:off x="9070975" y="3851275"/>
                <a:ext cx="1089025" cy="3206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Para>
                </a14:m>
                <a:endParaRPr lang="en-US"/>
              </a:p>
            </p:txBody>
          </p:sp>
        </mc:Choice>
        <mc:Fallback xmlns="">
          <p:sp>
            <p:nvSpPr>
              <p:cNvPr id="34830" name="Object 4">
                <a:extLst>
                  <a:ext uri="{FF2B5EF4-FFF2-40B4-BE49-F238E27FC236}">
                    <a16:creationId xmlns:a16="http://schemas.microsoft.com/office/drawing/2014/main" id="{712819B1-D639-6CA8-769F-BAEF8FEC8EB9}"/>
                  </a:ext>
                </a:extLst>
              </p:cNvPr>
              <p:cNvSpPr txBox="1">
                <a:spLocks noRot="1" noChangeAspect="1" noMove="1" noResize="1" noEditPoints="1" noAdjustHandles="1" noChangeArrowheads="1" noChangeShapeType="1" noTextEdit="1"/>
              </p:cNvSpPr>
              <p:nvPr/>
            </p:nvSpPr>
            <p:spPr bwMode="auto">
              <a:xfrm>
                <a:off x="9070975" y="3851275"/>
                <a:ext cx="1089025" cy="320675"/>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1" name="Object 4">
                <a:extLst>
                  <a:ext uri="{FF2B5EF4-FFF2-40B4-BE49-F238E27FC236}">
                    <a16:creationId xmlns:a16="http://schemas.microsoft.com/office/drawing/2014/main" id="{5EAA85F2-FA4B-B943-B81E-1FE378FFDEA3}"/>
                  </a:ext>
                </a:extLst>
              </p:cNvPr>
              <p:cNvSpPr txBox="1"/>
              <p:nvPr/>
            </p:nvSpPr>
            <p:spPr bwMode="auto">
              <a:xfrm>
                <a:off x="9444038" y="2266950"/>
                <a:ext cx="785812" cy="1112838"/>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smtClean="0">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e>
                          </m:eqArr>
                        </m:e>
                      </m:d>
                    </m:oMath>
                  </m:oMathPara>
                </a14:m>
                <a:endParaRPr lang="en-US" dirty="0"/>
              </a:p>
            </p:txBody>
          </p:sp>
        </mc:Choice>
        <mc:Fallback xmlns="">
          <p:sp>
            <p:nvSpPr>
              <p:cNvPr id="34831" name="Object 4">
                <a:extLst>
                  <a:ext uri="{FF2B5EF4-FFF2-40B4-BE49-F238E27FC236}">
                    <a16:creationId xmlns:a16="http://schemas.microsoft.com/office/drawing/2014/main" id="{5EAA85F2-FA4B-B943-B81E-1FE378FFDEA3}"/>
                  </a:ext>
                </a:extLst>
              </p:cNvPr>
              <p:cNvSpPr txBox="1">
                <a:spLocks noRot="1" noChangeAspect="1" noMove="1" noResize="1" noEditPoints="1" noAdjustHandles="1" noChangeArrowheads="1" noChangeShapeType="1" noTextEdit="1"/>
              </p:cNvSpPr>
              <p:nvPr/>
            </p:nvSpPr>
            <p:spPr bwMode="auto">
              <a:xfrm>
                <a:off x="9444038" y="2266950"/>
                <a:ext cx="785812" cy="1112838"/>
              </a:xfrm>
              <a:prstGeom prst="rect">
                <a:avLst/>
              </a:prstGeom>
              <a:blipFill>
                <a:blip r:embed="rId11"/>
                <a:stretch>
                  <a:fillRect r="-62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2" name="Object 4">
                <a:extLst>
                  <a:ext uri="{FF2B5EF4-FFF2-40B4-BE49-F238E27FC236}">
                    <a16:creationId xmlns:a16="http://schemas.microsoft.com/office/drawing/2014/main" id="{DCFEAC83-0B1A-2E6D-D22E-12296C5F5266}"/>
                  </a:ext>
                </a:extLst>
              </p:cNvPr>
              <p:cNvSpPr txBox="1"/>
              <p:nvPr/>
            </p:nvSpPr>
            <p:spPr bwMode="auto">
              <a:xfrm>
                <a:off x="7262813" y="1884363"/>
                <a:ext cx="349250" cy="1360487"/>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𝜔</m:t>
                              </m:r>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sub>
                                  <m:r>
                                    <a:rPr lang="en-US" i="1">
                                      <a:solidFill>
                                        <a:srgbClr val="000000"/>
                                      </a:solidFill>
                                      <a:latin typeface="Cambria Math" panose="02040503050406030204" pitchFamily="18" charset="0"/>
                                    </a:rPr>
                                    <m:t>𝐶𝑀</m:t>
                                  </m:r>
                                </m:sub>
                              </m:sSub>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𝐹</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𝑁</m:t>
                              </m:r>
                            </m:e>
                          </m:eqArr>
                        </m:e>
                      </m:d>
                    </m:oMath>
                  </m:oMathPara>
                </a14:m>
                <a:endParaRPr lang="en-US"/>
              </a:p>
            </p:txBody>
          </p:sp>
        </mc:Choice>
        <mc:Fallback xmlns="">
          <p:sp>
            <p:nvSpPr>
              <p:cNvPr id="34832" name="Object 4">
                <a:extLst>
                  <a:ext uri="{FF2B5EF4-FFF2-40B4-BE49-F238E27FC236}">
                    <a16:creationId xmlns:a16="http://schemas.microsoft.com/office/drawing/2014/main" id="{DCFEAC83-0B1A-2E6D-D22E-12296C5F5266}"/>
                  </a:ext>
                </a:extLst>
              </p:cNvPr>
              <p:cNvSpPr txBox="1">
                <a:spLocks noRot="1" noChangeAspect="1" noMove="1" noResize="1" noEditPoints="1" noAdjustHandles="1" noChangeArrowheads="1" noChangeShapeType="1" noTextEdit="1"/>
              </p:cNvSpPr>
              <p:nvPr/>
            </p:nvSpPr>
            <p:spPr bwMode="auto">
              <a:xfrm>
                <a:off x="7262813" y="1884363"/>
                <a:ext cx="349250" cy="1360487"/>
              </a:xfrm>
              <a:prstGeom prst="rect">
                <a:avLst/>
              </a:prstGeom>
              <a:blipFill>
                <a:blip r:embed="rId12"/>
                <a:stretch>
                  <a:fillRect r="-8621"/>
                </a:stretch>
              </a:blipFill>
              <a:ln>
                <a:noFill/>
              </a:ln>
            </p:spPr>
            <p:txBody>
              <a:bodyPr/>
              <a:lstStyle/>
              <a:p>
                <a:r>
                  <a:rPr lang="en-US">
                    <a:noFill/>
                  </a:rPr>
                  <a:t> </a:t>
                </a:r>
              </a:p>
            </p:txBody>
          </p:sp>
        </mc:Fallback>
      </mc:AlternateContent>
      <p:cxnSp>
        <p:nvCxnSpPr>
          <p:cNvPr id="34833" name="Straight Connector 4">
            <a:extLst>
              <a:ext uri="{FF2B5EF4-FFF2-40B4-BE49-F238E27FC236}">
                <a16:creationId xmlns:a16="http://schemas.microsoft.com/office/drawing/2014/main" id="{CFE6D544-70A5-F5D5-0C9C-57A4A06AFC28}"/>
              </a:ext>
            </a:extLst>
          </p:cNvPr>
          <p:cNvCxnSpPr>
            <a:cxnSpLocks noChangeShapeType="1"/>
          </p:cNvCxnSpPr>
          <p:nvPr/>
        </p:nvCxnSpPr>
        <p:spPr bwMode="auto">
          <a:xfrm flipH="1">
            <a:off x="9009063" y="2782888"/>
            <a:ext cx="338137" cy="266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34" name="Straight Connector 7">
            <a:extLst>
              <a:ext uri="{FF2B5EF4-FFF2-40B4-BE49-F238E27FC236}">
                <a16:creationId xmlns:a16="http://schemas.microsoft.com/office/drawing/2014/main" id="{B64EABD8-AD51-D3A1-1368-D38FAA8EC98B}"/>
              </a:ext>
            </a:extLst>
          </p:cNvPr>
          <p:cNvCxnSpPr>
            <a:cxnSpLocks noChangeShapeType="1"/>
          </p:cNvCxnSpPr>
          <p:nvPr/>
        </p:nvCxnSpPr>
        <p:spPr bwMode="auto">
          <a:xfrm flipV="1">
            <a:off x="7869238" y="2390775"/>
            <a:ext cx="177800" cy="238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835" name="Object 4">
                <a:extLst>
                  <a:ext uri="{FF2B5EF4-FFF2-40B4-BE49-F238E27FC236}">
                    <a16:creationId xmlns:a16="http://schemas.microsoft.com/office/drawing/2014/main" id="{259BB95A-3AF1-FFEB-A635-D4915BAC9912}"/>
                  </a:ext>
                </a:extLst>
              </p:cNvPr>
              <p:cNvSpPr txBox="1"/>
              <p:nvPr/>
            </p:nvSpPr>
            <p:spPr bwMode="auto">
              <a:xfrm>
                <a:off x="8705850" y="4171950"/>
                <a:ext cx="254000" cy="452438"/>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𝐹</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𝑁</m:t>
                              </m:r>
                            </m:e>
                          </m:eqArr>
                        </m:e>
                      </m:d>
                    </m:oMath>
                  </m:oMathPara>
                </a14:m>
                <a:endParaRPr lang="en-US"/>
              </a:p>
            </p:txBody>
          </p:sp>
        </mc:Choice>
        <mc:Fallback xmlns="">
          <p:sp>
            <p:nvSpPr>
              <p:cNvPr id="34835" name="Object 4">
                <a:extLst>
                  <a:ext uri="{FF2B5EF4-FFF2-40B4-BE49-F238E27FC236}">
                    <a16:creationId xmlns:a16="http://schemas.microsoft.com/office/drawing/2014/main" id="{259BB95A-3AF1-FFEB-A635-D4915BAC9912}"/>
                  </a:ext>
                </a:extLst>
              </p:cNvPr>
              <p:cNvSpPr txBox="1">
                <a:spLocks noRot="1" noChangeAspect="1" noMove="1" noResize="1" noEditPoints="1" noAdjustHandles="1" noChangeArrowheads="1" noChangeShapeType="1" noTextEdit="1"/>
              </p:cNvSpPr>
              <p:nvPr/>
            </p:nvSpPr>
            <p:spPr bwMode="auto">
              <a:xfrm>
                <a:off x="8705850" y="4171950"/>
                <a:ext cx="254000" cy="452438"/>
              </a:xfrm>
              <a:prstGeom prst="rect">
                <a:avLst/>
              </a:prstGeom>
              <a:blipFill>
                <a:blip r:embed="rId13"/>
                <a:stretch>
                  <a:fillRect l="-221429" t="-168000" r="-221429" b="-237333"/>
                </a:stretch>
              </a:blipFill>
              <a:ln>
                <a:noFill/>
              </a:ln>
            </p:spPr>
            <p:txBody>
              <a:bodyPr/>
              <a:lstStyle/>
              <a:p>
                <a:r>
                  <a:rPr lang="en-US">
                    <a:noFill/>
                  </a:rPr>
                  <a:t> </a:t>
                </a:r>
              </a:p>
            </p:txBody>
          </p:sp>
        </mc:Fallback>
      </mc:AlternateContent>
      <p:sp>
        <p:nvSpPr>
          <p:cNvPr id="34836" name="Freeform 11">
            <a:extLst>
              <a:ext uri="{FF2B5EF4-FFF2-40B4-BE49-F238E27FC236}">
                <a16:creationId xmlns:a16="http://schemas.microsoft.com/office/drawing/2014/main" id="{F12E1D1F-5960-7271-B468-23850E77349A}"/>
              </a:ext>
            </a:extLst>
          </p:cNvPr>
          <p:cNvSpPr>
            <a:spLocks/>
          </p:cNvSpPr>
          <p:nvPr/>
        </p:nvSpPr>
        <p:spPr bwMode="auto">
          <a:xfrm>
            <a:off x="7599363" y="1606550"/>
            <a:ext cx="1244600" cy="1431925"/>
          </a:xfrm>
          <a:custGeom>
            <a:avLst/>
            <a:gdLst>
              <a:gd name="T0" fmla="*/ 1195331 w 1244898"/>
              <a:gd name="T1" fmla="*/ 1431925 h 1432931"/>
              <a:gd name="T2" fmla="*/ 1173034 w 1244898"/>
              <a:gd name="T3" fmla="*/ 1136625 h 1432931"/>
              <a:gd name="T4" fmla="*/ 509695 w 1244898"/>
              <a:gd name="T5" fmla="*/ 1186770 h 1432931"/>
              <a:gd name="T6" fmla="*/ 2436 w 1244898"/>
              <a:gd name="T7" fmla="*/ 429021 h 1432931"/>
              <a:gd name="T8" fmla="*/ 314596 w 1244898"/>
              <a:gd name="T9" fmla="*/ 33430 h 1432931"/>
              <a:gd name="T10" fmla="*/ 253278 w 1244898"/>
              <a:gd name="T11" fmla="*/ 39002 h 1432931"/>
              <a:gd name="T12" fmla="*/ 309021 w 1244898"/>
              <a:gd name="T13" fmla="*/ 83575 h 1432931"/>
              <a:gd name="T14" fmla="*/ 325744 w 1244898"/>
              <a:gd name="T15" fmla="*/ 0 h 1432931"/>
              <a:gd name="T16" fmla="*/ 325744 w 1244898"/>
              <a:gd name="T17" fmla="*/ 0 h 1432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4898" h="1432931">
                <a:moveTo>
                  <a:pt x="1195617" y="1432931"/>
                </a:moveTo>
                <a:cubicBezTo>
                  <a:pt x="1241616" y="1305621"/>
                  <a:pt x="1287615" y="1178312"/>
                  <a:pt x="1173315" y="1137424"/>
                </a:cubicBezTo>
                <a:cubicBezTo>
                  <a:pt x="1059015" y="1096536"/>
                  <a:pt x="704963" y="1305621"/>
                  <a:pt x="509817" y="1187604"/>
                </a:cubicBezTo>
                <a:cubicBezTo>
                  <a:pt x="314671" y="1069587"/>
                  <a:pt x="34961" y="621680"/>
                  <a:pt x="2437" y="429322"/>
                </a:cubicBezTo>
                <a:cubicBezTo>
                  <a:pt x="-30087" y="236963"/>
                  <a:pt x="272854" y="98502"/>
                  <a:pt x="314671" y="33453"/>
                </a:cubicBezTo>
                <a:cubicBezTo>
                  <a:pt x="356488" y="-31596"/>
                  <a:pt x="254268" y="30665"/>
                  <a:pt x="253339" y="39029"/>
                </a:cubicBezTo>
                <a:cubicBezTo>
                  <a:pt x="252410" y="47393"/>
                  <a:pt x="297015" y="90139"/>
                  <a:pt x="309095" y="83634"/>
                </a:cubicBezTo>
                <a:cubicBezTo>
                  <a:pt x="321175" y="77129"/>
                  <a:pt x="325822" y="0"/>
                  <a:pt x="325822" y="0"/>
                </a:cubicBezTo>
              </a:path>
            </a:pathLst>
          </a:custGeom>
          <a:noFill/>
          <a:ln w="25400"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7" name="Freeform 12">
            <a:extLst>
              <a:ext uri="{FF2B5EF4-FFF2-40B4-BE49-F238E27FC236}">
                <a16:creationId xmlns:a16="http://schemas.microsoft.com/office/drawing/2014/main" id="{970DADC0-BA81-DFF9-E497-4A1BAA4D068D}"/>
              </a:ext>
            </a:extLst>
          </p:cNvPr>
          <p:cNvSpPr>
            <a:spLocks/>
          </p:cNvSpPr>
          <p:nvPr/>
        </p:nvSpPr>
        <p:spPr bwMode="auto">
          <a:xfrm>
            <a:off x="7650163" y="3970338"/>
            <a:ext cx="1268412" cy="1389062"/>
          </a:xfrm>
          <a:custGeom>
            <a:avLst/>
            <a:gdLst>
              <a:gd name="T0" fmla="*/ 335830 w 1267282"/>
              <a:gd name="T1" fmla="*/ 0 h 1389341"/>
              <a:gd name="T2" fmla="*/ 995 w 1267282"/>
              <a:gd name="T3" fmla="*/ 507279 h 1389341"/>
              <a:gd name="T4" fmla="*/ 430700 w 1267282"/>
              <a:gd name="T5" fmla="*/ 1120473 h 1389341"/>
              <a:gd name="T6" fmla="*/ 1172917 w 1267282"/>
              <a:gd name="T7" fmla="*/ 1153919 h 1389341"/>
              <a:gd name="T8" fmla="*/ 1234304 w 1267282"/>
              <a:gd name="T9" fmla="*/ 1382473 h 1389341"/>
              <a:gd name="T10" fmla="*/ 1267787 w 1267282"/>
              <a:gd name="T11" fmla="*/ 1326729 h 1389341"/>
              <a:gd name="T12" fmla="*/ 1206401 w 1267282"/>
              <a:gd name="T13" fmla="*/ 1321155 h 1389341"/>
              <a:gd name="T14" fmla="*/ 1245465 w 1267282"/>
              <a:gd name="T15" fmla="*/ 1365751 h 1389341"/>
              <a:gd name="T16" fmla="*/ 1239884 w 1267282"/>
              <a:gd name="T17" fmla="*/ 1365751 h 1389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7282" h="1389341">
                <a:moveTo>
                  <a:pt x="335531" y="0"/>
                </a:moveTo>
                <a:cubicBezTo>
                  <a:pt x="160363" y="160299"/>
                  <a:pt x="-14804" y="320598"/>
                  <a:pt x="994" y="507381"/>
                </a:cubicBezTo>
                <a:cubicBezTo>
                  <a:pt x="16791" y="694164"/>
                  <a:pt x="235170" y="1012903"/>
                  <a:pt x="430316" y="1120698"/>
                </a:cubicBezTo>
                <a:cubicBezTo>
                  <a:pt x="625462" y="1228493"/>
                  <a:pt x="1038057" y="1110475"/>
                  <a:pt x="1171872" y="1154151"/>
                </a:cubicBezTo>
                <a:cubicBezTo>
                  <a:pt x="1305687" y="1197827"/>
                  <a:pt x="1217406" y="1353944"/>
                  <a:pt x="1233204" y="1382751"/>
                </a:cubicBezTo>
                <a:cubicBezTo>
                  <a:pt x="1249002" y="1411558"/>
                  <a:pt x="1271304" y="1337217"/>
                  <a:pt x="1266658" y="1326995"/>
                </a:cubicBezTo>
                <a:cubicBezTo>
                  <a:pt x="1262012" y="1316773"/>
                  <a:pt x="1209043" y="1314915"/>
                  <a:pt x="1205326" y="1321420"/>
                </a:cubicBezTo>
                <a:cubicBezTo>
                  <a:pt x="1201609" y="1327925"/>
                  <a:pt x="1238780" y="1358591"/>
                  <a:pt x="1244355" y="1366025"/>
                </a:cubicBezTo>
                <a:cubicBezTo>
                  <a:pt x="1249930" y="1373459"/>
                  <a:pt x="1244354" y="1369742"/>
                  <a:pt x="1238779" y="1366025"/>
                </a:cubicBezTo>
              </a:path>
            </a:pathLst>
          </a:custGeom>
          <a:noFill/>
          <a:ln w="254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8" name="Rectangle 8">
            <a:extLst>
              <a:ext uri="{FF2B5EF4-FFF2-40B4-BE49-F238E27FC236}">
                <a16:creationId xmlns:a16="http://schemas.microsoft.com/office/drawing/2014/main" id="{9B386D4D-91AC-4974-9758-F8B089B16B41}"/>
              </a:ext>
            </a:extLst>
          </p:cNvPr>
          <p:cNvSpPr>
            <a:spLocks noChangeArrowheads="1"/>
          </p:cNvSpPr>
          <p:nvPr/>
        </p:nvSpPr>
        <p:spPr bwMode="auto">
          <a:xfrm>
            <a:off x="1435652" y="1698625"/>
            <a:ext cx="5439811" cy="74136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39" name="Rectangle 8">
            <a:extLst>
              <a:ext uri="{FF2B5EF4-FFF2-40B4-BE49-F238E27FC236}">
                <a16:creationId xmlns:a16="http://schemas.microsoft.com/office/drawing/2014/main" id="{0B769328-7E5E-99E6-2F29-D4BED5079CD4}"/>
              </a:ext>
            </a:extLst>
          </p:cNvPr>
          <p:cNvSpPr>
            <a:spLocks noChangeArrowheads="1"/>
          </p:cNvSpPr>
          <p:nvPr/>
        </p:nvSpPr>
        <p:spPr bwMode="auto">
          <a:xfrm>
            <a:off x="1435652" y="2498726"/>
            <a:ext cx="5439811" cy="1074944"/>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 name="Footer Placeholder 2">
            <a:extLst>
              <a:ext uri="{FF2B5EF4-FFF2-40B4-BE49-F238E27FC236}">
                <a16:creationId xmlns:a16="http://schemas.microsoft.com/office/drawing/2014/main" id="{048315CE-900D-30A1-E224-4CF1097DF44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841" name="Picture 2" descr="http://brand.ucla.edu/wp-content/uploads/2013/08/ucla-logotype-main-11.jpg">
            <a:extLst>
              <a:ext uri="{FF2B5EF4-FFF2-40B4-BE49-F238E27FC236}">
                <a16:creationId xmlns:a16="http://schemas.microsoft.com/office/drawing/2014/main" id="{771F0D89-2DA0-6747-309B-901074323B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CF35E611-0FB3-5FF0-16CD-9AEE21CBBFB3}"/>
                  </a:ext>
                </a:extLst>
              </p:cNvPr>
              <p:cNvSpPr txBox="1"/>
              <p:nvPr/>
            </p:nvSpPr>
            <p:spPr bwMode="auto">
              <a:xfrm>
                <a:off x="3446463" y="1367151"/>
                <a:ext cx="2946400" cy="322262"/>
              </a:xfrm>
              <a:prstGeom prst="rect">
                <a:avLst/>
              </a:prstGeom>
              <a:noFill/>
              <a:ln>
                <a:noFill/>
              </a:ln>
              <a:effectLst/>
            </p:spPr>
            <p:txBody>
              <a:bodyPr>
                <a:noAutofit/>
              </a:bodyPr>
              <a:lstStyle/>
              <a:p>
                <a14:m>
                  <m:oMath xmlns:m="http://schemas.openxmlformats.org/officeDocument/2006/math">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 = 0→</m:t>
                    </m:r>
                    <m:r>
                      <a:rPr lang="en-US" sz="1600" b="0" i="1" smtClean="0">
                        <a:solidFill>
                          <a:srgbClr val="000000"/>
                        </a:solidFill>
                        <a:latin typeface="Cambria Math" panose="02040503050406030204" pitchFamily="18" charset="0"/>
                      </a:rPr>
                      <m:t>𝑛</m:t>
                    </m:r>
                    <m:r>
                      <a:rPr lang="en-US" sz="1600" b="0" i="1" smtClean="0">
                        <a:solidFill>
                          <a:srgbClr val="000000"/>
                        </a:solidFill>
                        <a:latin typeface="Cambria Math" panose="02040503050406030204" pitchFamily="18" charset="0"/>
                      </a:rPr>
                      <m:t>−1</m:t>
                    </m:r>
                  </m:oMath>
                </a14:m>
                <a:r>
                  <a:rPr lang="en-US" sz="1600" dirty="0"/>
                  <a:t>)</a:t>
                </a:r>
              </a:p>
            </p:txBody>
          </p:sp>
        </mc:Choice>
        <mc:Fallback xmlns="">
          <p:sp>
            <p:nvSpPr>
              <p:cNvPr id="2" name="Object 4">
                <a:extLst>
                  <a:ext uri="{FF2B5EF4-FFF2-40B4-BE49-F238E27FC236}">
                    <a16:creationId xmlns:a16="http://schemas.microsoft.com/office/drawing/2014/main" id="{CF35E611-0FB3-5FF0-16CD-9AEE21CBBFB3}"/>
                  </a:ext>
                </a:extLst>
              </p:cNvPr>
              <p:cNvSpPr txBox="1">
                <a:spLocks noRot="1" noChangeAspect="1" noMove="1" noResize="1" noEditPoints="1" noAdjustHandles="1" noChangeArrowheads="1" noChangeShapeType="1" noTextEdit="1"/>
              </p:cNvSpPr>
              <p:nvPr/>
            </p:nvSpPr>
            <p:spPr bwMode="auto">
              <a:xfrm>
                <a:off x="3446463" y="1367151"/>
                <a:ext cx="2946400" cy="322262"/>
              </a:xfrm>
              <a:prstGeom prst="rect">
                <a:avLst/>
              </a:prstGeom>
              <a:blipFill>
                <a:blip r:embed="rId15"/>
                <a:stretch>
                  <a:fillRect t="-5660" b="-28302"/>
                </a:stretch>
              </a:blipFill>
              <a:ln>
                <a:noFill/>
              </a:ln>
              <a:effectLst/>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5B0E704-C3D9-0457-8128-ADF60431FE28}"/>
              </a:ext>
            </a:extLst>
          </p:cNvPr>
          <p:cNvSpPr>
            <a:spLocks noGrp="1" noChangeArrowheads="1"/>
          </p:cNvSpPr>
          <p:nvPr>
            <p:ph type="ctrTitle"/>
          </p:nvPr>
        </p:nvSpPr>
        <p:spPr>
          <a:xfrm>
            <a:off x="2209800" y="2286000"/>
            <a:ext cx="7772400" cy="1143000"/>
          </a:xfrm>
        </p:spPr>
        <p:txBody>
          <a:bodyPr/>
          <a:lstStyle/>
          <a:p>
            <a:r>
              <a:rPr lang="en-US" altLang="en-US"/>
              <a:t>Introduction </a:t>
            </a:r>
            <a:br>
              <a:rPr lang="en-US" altLang="en-US"/>
            </a:br>
            <a:endParaRPr lang="en-US" altLang="en-US"/>
          </a:p>
        </p:txBody>
      </p:sp>
      <p:sp>
        <p:nvSpPr>
          <p:cNvPr id="17411" name="Rectangle 3">
            <a:extLst>
              <a:ext uri="{FF2B5EF4-FFF2-40B4-BE49-F238E27FC236}">
                <a16:creationId xmlns:a16="http://schemas.microsoft.com/office/drawing/2014/main" id="{52EE07A6-0C4C-AB82-E089-4EEF71563F86}"/>
              </a:ext>
            </a:extLst>
          </p:cNvPr>
          <p:cNvSpPr>
            <a:spLocks noGrp="1" noChangeArrowheads="1"/>
          </p:cNvSpPr>
          <p:nvPr>
            <p:ph type="subTitle" idx="1"/>
          </p:nvPr>
        </p:nvSpPr>
        <p:spPr/>
        <p:txBody>
          <a:bodyPr/>
          <a:lstStyle/>
          <a:p>
            <a:r>
              <a:rPr lang="en-US" altLang="en-US"/>
              <a:t>Forward / Inverse Dynamics </a:t>
            </a:r>
          </a:p>
        </p:txBody>
      </p:sp>
      <p:sp>
        <p:nvSpPr>
          <p:cNvPr id="7" name="Footer Placeholder 2">
            <a:extLst>
              <a:ext uri="{FF2B5EF4-FFF2-40B4-BE49-F238E27FC236}">
                <a16:creationId xmlns:a16="http://schemas.microsoft.com/office/drawing/2014/main" id="{D68AE22C-1463-6F55-CA3F-2D5578E3093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7413" name="Picture 2" descr="http://brand.ucla.edu/wp-content/uploads/2013/08/ucla-logotype-main-11.jpg">
            <a:extLst>
              <a:ext uri="{FF2B5EF4-FFF2-40B4-BE49-F238E27FC236}">
                <a16:creationId xmlns:a16="http://schemas.microsoft.com/office/drawing/2014/main" id="{B3792F85-CA3E-3404-EA1C-433F604B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4D690F3-3D87-0027-D4A5-3D6144ED7F01}"/>
              </a:ext>
            </a:extLst>
          </p:cNvPr>
          <p:cNvSpPr>
            <a:spLocks noGrp="1" noChangeArrowheads="1"/>
          </p:cNvSpPr>
          <p:nvPr>
            <p:ph type="title"/>
          </p:nvPr>
        </p:nvSpPr>
        <p:spPr/>
        <p:txBody>
          <a:bodyPr/>
          <a:lstStyle/>
          <a:p>
            <a:r>
              <a:rPr lang="en-US" altLang="en-US"/>
              <a:t>Iterative Newton-Euler Equations - Solution Procedure</a:t>
            </a:r>
            <a:br>
              <a:rPr lang="en-US" altLang="en-US"/>
            </a:br>
            <a:r>
              <a:rPr lang="en-US" altLang="en-US"/>
              <a:t>Phase 1: Outward Iteration </a:t>
            </a:r>
          </a:p>
        </p:txBody>
      </p:sp>
      <p:sp>
        <p:nvSpPr>
          <p:cNvPr id="105475" name="Rectangle 3">
            <a:extLst>
              <a:ext uri="{FF2B5EF4-FFF2-40B4-BE49-F238E27FC236}">
                <a16:creationId xmlns:a16="http://schemas.microsoft.com/office/drawing/2014/main" id="{5C7F8C05-965A-47EF-1691-61D81C936A66}"/>
              </a:ext>
            </a:extLst>
          </p:cNvPr>
          <p:cNvSpPr>
            <a:spLocks noGrp="1" noChangeArrowheads="1"/>
          </p:cNvSpPr>
          <p:nvPr>
            <p:ph type="body" idx="1"/>
          </p:nvPr>
        </p:nvSpPr>
        <p:spPr/>
        <p:txBody>
          <a:bodyPr/>
          <a:lstStyle/>
          <a:p>
            <a:pPr>
              <a:defRPr/>
            </a:pPr>
            <a:endParaRPr lang="en-US" altLang="en-US" b="1" dirty="0"/>
          </a:p>
          <a:p>
            <a:pPr>
              <a:defRPr/>
            </a:pPr>
            <a:endParaRPr lang="en-US" altLang="en-US" b="1" dirty="0"/>
          </a:p>
          <a:p>
            <a:pPr>
              <a:defRPr/>
            </a:pPr>
            <a:r>
              <a:rPr lang="en-US" altLang="en-US" dirty="0"/>
              <a:t>Calculate the link velocities and accelerations iteratively from the robot’s base to the end effector </a:t>
            </a:r>
          </a:p>
          <a:p>
            <a:pPr>
              <a:defRPr/>
            </a:pPr>
            <a:endParaRPr lang="en-US" altLang="en-US" dirty="0"/>
          </a:p>
          <a:p>
            <a:pPr>
              <a:defRPr/>
            </a:pPr>
            <a:endParaRPr lang="en-US" altLang="en-US" dirty="0"/>
          </a:p>
          <a:p>
            <a:pPr>
              <a:defRPr/>
            </a:pPr>
            <a:endParaRPr lang="en-US" altLang="en-US" b="1" dirty="0"/>
          </a:p>
          <a:p>
            <a:pPr>
              <a:defRPr/>
            </a:pPr>
            <a:endParaRPr lang="en-US" altLang="en-US" b="1" dirty="0"/>
          </a:p>
          <a:p>
            <a:pPr>
              <a:defRPr/>
            </a:pPr>
            <a:endParaRPr lang="en-US" altLang="en-US" b="1" dirty="0"/>
          </a:p>
          <a:p>
            <a:pPr>
              <a:defRPr/>
            </a:pPr>
            <a:endParaRPr lang="en-US" altLang="en-US" b="1" dirty="0"/>
          </a:p>
          <a:p>
            <a:pPr marL="0" indent="0">
              <a:buFontTx/>
              <a:buNone/>
              <a:defRPr/>
            </a:pPr>
            <a:endParaRPr lang="en-US" altLang="en-US" b="1" dirty="0"/>
          </a:p>
          <a:p>
            <a:pPr>
              <a:defRPr/>
            </a:pPr>
            <a:endParaRPr lang="en-US" altLang="en-US" b="1" dirty="0"/>
          </a:p>
          <a:p>
            <a:pPr>
              <a:defRPr/>
            </a:pPr>
            <a:r>
              <a:rPr lang="en-US" altLang="en-US" dirty="0"/>
              <a:t>Calculate the force and torques applied on the CM of each link using the Newton and Euler equations  </a:t>
            </a:r>
          </a:p>
          <a:p>
            <a:pPr>
              <a:defRPr/>
            </a:pPr>
            <a:endParaRPr lang="en-US" altLang="en-US" dirty="0"/>
          </a:p>
        </p:txBody>
      </p:sp>
      <mc:AlternateContent xmlns:mc="http://schemas.openxmlformats.org/markup-compatibility/2006" xmlns:a14="http://schemas.microsoft.com/office/drawing/2010/main">
        <mc:Choice Requires="a14">
          <p:sp>
            <p:nvSpPr>
              <p:cNvPr id="36868" name="Object 4">
                <a:extLst>
                  <a:ext uri="{FF2B5EF4-FFF2-40B4-BE49-F238E27FC236}">
                    <a16:creationId xmlns:a16="http://schemas.microsoft.com/office/drawing/2014/main" id="{3F9FC59B-C6FF-BFF6-8C69-E6004AD69592}"/>
                  </a:ext>
                </a:extLst>
              </p:cNvPr>
              <p:cNvSpPr txBox="1"/>
              <p:nvPr/>
            </p:nvSpPr>
            <p:spPr bwMode="auto">
              <a:xfrm>
                <a:off x="2546350" y="2540000"/>
                <a:ext cx="3717511" cy="4016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68" name="Object 4">
                <a:extLst>
                  <a:ext uri="{FF2B5EF4-FFF2-40B4-BE49-F238E27FC236}">
                    <a16:creationId xmlns:a16="http://schemas.microsoft.com/office/drawing/2014/main" id="{3F9FC59B-C6FF-BFF6-8C69-E6004AD69592}"/>
                  </a:ext>
                </a:extLst>
              </p:cNvPr>
              <p:cNvSpPr txBox="1">
                <a:spLocks noRot="1" noChangeAspect="1" noMove="1" noResize="1" noEditPoints="1" noAdjustHandles="1" noChangeArrowheads="1" noChangeShapeType="1" noTextEdit="1"/>
              </p:cNvSpPr>
              <p:nvPr/>
            </p:nvSpPr>
            <p:spPr bwMode="auto">
              <a:xfrm>
                <a:off x="2546350" y="2540000"/>
                <a:ext cx="3717511" cy="401638"/>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69" name="Object 4">
                <a:extLst>
                  <a:ext uri="{FF2B5EF4-FFF2-40B4-BE49-F238E27FC236}">
                    <a16:creationId xmlns:a16="http://schemas.microsoft.com/office/drawing/2014/main" id="{9A59DE71-9C5A-FB6D-4C79-90B31A95A3FB}"/>
                  </a:ext>
                </a:extLst>
              </p:cNvPr>
              <p:cNvSpPr txBox="1"/>
              <p:nvPr/>
            </p:nvSpPr>
            <p:spPr bwMode="auto">
              <a:xfrm>
                <a:off x="2546349" y="3017838"/>
                <a:ext cx="6390033" cy="4000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69" name="Object 4">
                <a:extLst>
                  <a:ext uri="{FF2B5EF4-FFF2-40B4-BE49-F238E27FC236}">
                    <a16:creationId xmlns:a16="http://schemas.microsoft.com/office/drawing/2014/main" id="{9A59DE71-9C5A-FB6D-4C79-90B31A95A3FB}"/>
                  </a:ext>
                </a:extLst>
              </p:cNvPr>
              <p:cNvSpPr txBox="1">
                <a:spLocks noRot="1" noChangeAspect="1" noMove="1" noResize="1" noEditPoints="1" noAdjustHandles="1" noChangeArrowheads="1" noChangeShapeType="1" noTextEdit="1"/>
              </p:cNvSpPr>
              <p:nvPr/>
            </p:nvSpPr>
            <p:spPr bwMode="auto">
              <a:xfrm>
                <a:off x="2546349" y="3017838"/>
                <a:ext cx="6390033" cy="40005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0" name="Object 4">
                <a:extLst>
                  <a:ext uri="{FF2B5EF4-FFF2-40B4-BE49-F238E27FC236}">
                    <a16:creationId xmlns:a16="http://schemas.microsoft.com/office/drawing/2014/main" id="{7B32F936-7777-16E2-0DD5-9E739EE972C2}"/>
                  </a:ext>
                </a:extLst>
              </p:cNvPr>
              <p:cNvSpPr txBox="1"/>
              <p:nvPr/>
            </p:nvSpPr>
            <p:spPr bwMode="auto">
              <a:xfrm>
                <a:off x="2593975" y="3478212"/>
                <a:ext cx="6187616" cy="3778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b="0" i="1" smtClean="0">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acc>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oMath>
                  </m:oMathPara>
                </a14:m>
                <a:endParaRPr lang="en-US" sz="1400" dirty="0"/>
              </a:p>
            </p:txBody>
          </p:sp>
        </mc:Choice>
        <mc:Fallback xmlns="">
          <p:sp>
            <p:nvSpPr>
              <p:cNvPr id="36870" name="Object 4">
                <a:extLst>
                  <a:ext uri="{FF2B5EF4-FFF2-40B4-BE49-F238E27FC236}">
                    <a16:creationId xmlns:a16="http://schemas.microsoft.com/office/drawing/2014/main" id="{7B32F936-7777-16E2-0DD5-9E739EE972C2}"/>
                  </a:ext>
                </a:extLst>
              </p:cNvPr>
              <p:cNvSpPr txBox="1">
                <a:spLocks noRot="1" noChangeAspect="1" noMove="1" noResize="1" noEditPoints="1" noAdjustHandles="1" noChangeArrowheads="1" noChangeShapeType="1" noTextEdit="1"/>
              </p:cNvSpPr>
              <p:nvPr/>
            </p:nvSpPr>
            <p:spPr bwMode="auto">
              <a:xfrm>
                <a:off x="2593975" y="3478212"/>
                <a:ext cx="6187616" cy="37782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1" name="Object 4">
                <a:extLst>
                  <a:ext uri="{FF2B5EF4-FFF2-40B4-BE49-F238E27FC236}">
                    <a16:creationId xmlns:a16="http://schemas.microsoft.com/office/drawing/2014/main" id="{3E7C7000-3172-EB76-1FA4-13EA4CD1E2FE}"/>
                  </a:ext>
                </a:extLst>
              </p:cNvPr>
              <p:cNvSpPr txBox="1"/>
              <p:nvPr/>
            </p:nvSpPr>
            <p:spPr bwMode="auto">
              <a:xfrm>
                <a:off x="2593975" y="3973513"/>
                <a:ext cx="7837950" cy="3794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b="0" i="1" smtClean="0">
                              <a:solidFill>
                                <a:srgbClr val="000000"/>
                              </a:solidFill>
                              <a:latin typeface="Cambria Math" panose="02040503050406030204" pitchFamily="18" charset="0"/>
                              <a:ea typeface="Cambria Math" panose="02040503050406030204" pitchFamily="18" charset="0"/>
                            </a:rPr>
                            <m:t>𝑖</m:t>
                          </m:r>
                          <m:r>
                            <a:rPr lang="en-US" sz="1400" b="0" i="1" smtClean="0">
                              <a:solidFill>
                                <a:srgbClr val="000000"/>
                              </a:solidFill>
                              <a:latin typeface="Cambria Math" panose="02040503050406030204" pitchFamily="18" charset="0"/>
                              <a:ea typeface="Cambria Math" panose="02040503050406030204" pitchFamily="18" charset="0"/>
                            </a:rPr>
                            <m:t>+1</m:t>
                          </m:r>
                        </m:sub>
                      </m:sSub>
                      <m:r>
                        <a:rPr lang="en-US" sz="1400" i="1">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71" name="Object 4">
                <a:extLst>
                  <a:ext uri="{FF2B5EF4-FFF2-40B4-BE49-F238E27FC236}">
                    <a16:creationId xmlns:a16="http://schemas.microsoft.com/office/drawing/2014/main" id="{3E7C7000-3172-EB76-1FA4-13EA4CD1E2FE}"/>
                  </a:ext>
                </a:extLst>
              </p:cNvPr>
              <p:cNvSpPr txBox="1">
                <a:spLocks noRot="1" noChangeAspect="1" noMove="1" noResize="1" noEditPoints="1" noAdjustHandles="1" noChangeArrowheads="1" noChangeShapeType="1" noTextEdit="1"/>
              </p:cNvSpPr>
              <p:nvPr/>
            </p:nvSpPr>
            <p:spPr bwMode="auto">
              <a:xfrm>
                <a:off x="2593975" y="3973513"/>
                <a:ext cx="7837950" cy="379412"/>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2" name="Object 4">
                <a:extLst>
                  <a:ext uri="{FF2B5EF4-FFF2-40B4-BE49-F238E27FC236}">
                    <a16:creationId xmlns:a16="http://schemas.microsoft.com/office/drawing/2014/main" id="{9A7E321E-7217-F303-577A-5C3E0A17F030}"/>
                  </a:ext>
                </a:extLst>
              </p:cNvPr>
              <p:cNvSpPr txBox="1"/>
              <p:nvPr/>
            </p:nvSpPr>
            <p:spPr bwMode="auto">
              <a:xfrm>
                <a:off x="2606675" y="5100638"/>
                <a:ext cx="2632351" cy="3794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𝐹</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𝑚</m:t>
                          </m:r>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72" name="Object 4">
                <a:extLst>
                  <a:ext uri="{FF2B5EF4-FFF2-40B4-BE49-F238E27FC236}">
                    <a16:creationId xmlns:a16="http://schemas.microsoft.com/office/drawing/2014/main" id="{9A7E321E-7217-F303-577A-5C3E0A17F030}"/>
                  </a:ext>
                </a:extLst>
              </p:cNvPr>
              <p:cNvSpPr txBox="1">
                <a:spLocks noRot="1" noChangeAspect="1" noMove="1" noResize="1" noEditPoints="1" noAdjustHandles="1" noChangeArrowheads="1" noChangeShapeType="1" noTextEdit="1"/>
              </p:cNvSpPr>
              <p:nvPr/>
            </p:nvSpPr>
            <p:spPr bwMode="auto">
              <a:xfrm>
                <a:off x="2606675" y="5100638"/>
                <a:ext cx="2632351" cy="379412"/>
              </a:xfrm>
              <a:prstGeom prst="rect">
                <a:avLst/>
              </a:prstGeom>
              <a:blipFill>
                <a:blip r:embed="rId8"/>
                <a:stretch>
                  <a:fillRect/>
                </a:stretch>
              </a:blipFill>
              <a:ln>
                <a:noFill/>
              </a:ln>
              <a:effectLst/>
            </p:spPr>
            <p:txBody>
              <a:bodyPr/>
              <a:lstStyle/>
              <a:p>
                <a:r>
                  <a:rPr lang="en-US">
                    <a:noFill/>
                  </a:rPr>
                  <a:t> </a:t>
                </a:r>
              </a:p>
            </p:txBody>
          </p:sp>
        </mc:Fallback>
      </mc:AlternateContent>
      <p:graphicFrame>
        <p:nvGraphicFramePr>
          <p:cNvPr id="36873" name="Object 4">
            <a:extLst>
              <a:ext uri="{FF2B5EF4-FFF2-40B4-BE49-F238E27FC236}">
                <a16:creationId xmlns:a16="http://schemas.microsoft.com/office/drawing/2014/main" id="{62421E40-440A-92DB-C1AC-1D2067809EB6}"/>
              </a:ext>
            </a:extLst>
          </p:cNvPr>
          <p:cNvGraphicFramePr>
            <a:graphicFrameLocks noChangeAspect="1"/>
          </p:cNvGraphicFramePr>
          <p:nvPr>
            <p:extLst>
              <p:ext uri="{D42A27DB-BD31-4B8C-83A1-F6EECF244321}">
                <p14:modId xmlns:p14="http://schemas.microsoft.com/office/powerpoint/2010/main" val="685142679"/>
              </p:ext>
            </p:extLst>
          </p:nvPr>
        </p:nvGraphicFramePr>
        <p:xfrm>
          <a:off x="2651125" y="5568950"/>
          <a:ext cx="5728432" cy="439738"/>
        </p:xfrm>
        <a:graphic>
          <a:graphicData uri="http://schemas.openxmlformats.org/presentationml/2006/ole">
            <mc:AlternateContent xmlns:mc="http://schemas.openxmlformats.org/markup-compatibility/2006">
              <mc:Choice xmlns:v="urn:schemas-microsoft-com:vml" Requires="v">
                <p:oleObj spid="_x0000_s1029" name="Equation" r:id="rId9" imgW="2514600" imgH="279400" progId="Equation.3">
                  <p:embed/>
                </p:oleObj>
              </mc:Choice>
              <mc:Fallback>
                <p:oleObj name="Equation" r:id="rId9" imgW="2514600" imgH="279400" progId="Equation.3">
                  <p:embed/>
                  <p:pic>
                    <p:nvPicPr>
                      <p:cNvPr id="36873" name="Object 4">
                        <a:extLst>
                          <a:ext uri="{FF2B5EF4-FFF2-40B4-BE49-F238E27FC236}">
                            <a16:creationId xmlns:a16="http://schemas.microsoft.com/office/drawing/2014/main" id="{62421E40-440A-92DB-C1AC-1D2067809E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1125" y="5568950"/>
                        <a:ext cx="5728432" cy="439738"/>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36874" name="Object 4">
                <a:extLst>
                  <a:ext uri="{FF2B5EF4-FFF2-40B4-BE49-F238E27FC236}">
                    <a16:creationId xmlns:a16="http://schemas.microsoft.com/office/drawing/2014/main" id="{11604A6C-65D7-85D7-D0DF-D62F71D619AB}"/>
                  </a:ext>
                </a:extLst>
              </p:cNvPr>
              <p:cNvSpPr txBox="1"/>
              <p:nvPr/>
            </p:nvSpPr>
            <p:spPr bwMode="auto">
              <a:xfrm>
                <a:off x="2143125" y="1423988"/>
                <a:ext cx="2946400" cy="3222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Outward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Iteration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 : 0→5</m:t>
                      </m:r>
                    </m:oMath>
                  </m:oMathPara>
                </a14:m>
                <a:endParaRPr lang="en-US" dirty="0"/>
              </a:p>
            </p:txBody>
          </p:sp>
        </mc:Choice>
        <mc:Fallback xmlns="">
          <p:sp>
            <p:nvSpPr>
              <p:cNvPr id="36874" name="Object 4">
                <a:extLst>
                  <a:ext uri="{FF2B5EF4-FFF2-40B4-BE49-F238E27FC236}">
                    <a16:creationId xmlns:a16="http://schemas.microsoft.com/office/drawing/2014/main" id="{11604A6C-65D7-85D7-D0DF-D62F71D619AB}"/>
                  </a:ext>
                </a:extLst>
              </p:cNvPr>
              <p:cNvSpPr txBox="1">
                <a:spLocks noRot="1" noChangeAspect="1" noMove="1" noResize="1" noEditPoints="1" noAdjustHandles="1" noChangeArrowheads="1" noChangeShapeType="1" noTextEdit="1"/>
              </p:cNvSpPr>
              <p:nvPr/>
            </p:nvSpPr>
            <p:spPr bwMode="auto">
              <a:xfrm>
                <a:off x="2143125" y="1423988"/>
                <a:ext cx="2946400" cy="322262"/>
              </a:xfrm>
              <a:prstGeom prst="rect">
                <a:avLst/>
              </a:prstGeom>
              <a:blipFill>
                <a:blip r:embed="rId11"/>
                <a:stretch>
                  <a:fillRect/>
                </a:stretch>
              </a:blipFill>
              <a:ln>
                <a:noFill/>
              </a:ln>
              <a:effectLst/>
            </p:spPr>
            <p:txBody>
              <a:bodyPr/>
              <a:lstStyle/>
              <a:p>
                <a:r>
                  <a:rPr lang="en-US">
                    <a:noFill/>
                  </a:rPr>
                  <a:t> </a:t>
                </a:r>
              </a:p>
            </p:txBody>
          </p:sp>
        </mc:Fallback>
      </mc:AlternateContent>
      <p:sp>
        <p:nvSpPr>
          <p:cNvPr id="36875" name="Rectangle 8">
            <a:extLst>
              <a:ext uri="{FF2B5EF4-FFF2-40B4-BE49-F238E27FC236}">
                <a16:creationId xmlns:a16="http://schemas.microsoft.com/office/drawing/2014/main" id="{5AC323D0-6C9E-E6E9-49BE-9A2DCE1232C9}"/>
              </a:ext>
            </a:extLst>
          </p:cNvPr>
          <p:cNvSpPr>
            <a:spLocks noChangeArrowheads="1"/>
          </p:cNvSpPr>
          <p:nvPr/>
        </p:nvSpPr>
        <p:spPr bwMode="auto">
          <a:xfrm>
            <a:off x="1282700" y="1814513"/>
            <a:ext cx="9251950" cy="259715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76" name="Rectangle 8">
            <a:extLst>
              <a:ext uri="{FF2B5EF4-FFF2-40B4-BE49-F238E27FC236}">
                <a16:creationId xmlns:a16="http://schemas.microsoft.com/office/drawing/2014/main" id="{F4A81A21-C3B0-F771-C7D3-09F4C154DCBA}"/>
              </a:ext>
            </a:extLst>
          </p:cNvPr>
          <p:cNvSpPr>
            <a:spLocks noChangeArrowheads="1"/>
          </p:cNvSpPr>
          <p:nvPr/>
        </p:nvSpPr>
        <p:spPr bwMode="auto">
          <a:xfrm>
            <a:off x="1282700" y="4525963"/>
            <a:ext cx="9251950" cy="157003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77" name="Rectangle 8">
            <a:extLst>
              <a:ext uri="{FF2B5EF4-FFF2-40B4-BE49-F238E27FC236}">
                <a16:creationId xmlns:a16="http://schemas.microsoft.com/office/drawing/2014/main" id="{32A04930-069B-ACF6-427B-559EAB9F8EA1}"/>
              </a:ext>
            </a:extLst>
          </p:cNvPr>
          <p:cNvSpPr>
            <a:spLocks noChangeArrowheads="1"/>
          </p:cNvSpPr>
          <p:nvPr/>
        </p:nvSpPr>
        <p:spPr bwMode="auto">
          <a:xfrm>
            <a:off x="869950" y="1371600"/>
            <a:ext cx="9928225" cy="47720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Footer Placeholder 2">
            <a:extLst>
              <a:ext uri="{FF2B5EF4-FFF2-40B4-BE49-F238E27FC236}">
                <a16:creationId xmlns:a16="http://schemas.microsoft.com/office/drawing/2014/main" id="{89B7823D-246A-B586-1B3C-2EA477BCE515}"/>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6879" name="Picture 2" descr="http://brand.ucla.edu/wp-content/uploads/2013/08/ucla-logotype-main-11.jpg">
            <a:extLst>
              <a:ext uri="{FF2B5EF4-FFF2-40B4-BE49-F238E27FC236}">
                <a16:creationId xmlns:a16="http://schemas.microsoft.com/office/drawing/2014/main" id="{1A07B3A7-4FCE-7A88-8DD5-4B2FCD5698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0">
            <a:extLst>
              <a:ext uri="{FF2B5EF4-FFF2-40B4-BE49-F238E27FC236}">
                <a16:creationId xmlns:a16="http://schemas.microsoft.com/office/drawing/2014/main" id="{33AB36D0-131A-EBD2-C0EE-BB5560F1E647}"/>
              </a:ext>
            </a:extLst>
          </p:cNvPr>
          <p:cNvSpPr>
            <a:spLocks noGrp="1" noChangeArrowheads="1"/>
          </p:cNvSpPr>
          <p:nvPr>
            <p:ph type="title"/>
          </p:nvPr>
        </p:nvSpPr>
        <p:spPr/>
        <p:txBody>
          <a:bodyPr/>
          <a:lstStyle/>
          <a:p>
            <a:r>
              <a:rPr lang="en-US" altLang="en-US"/>
              <a:t>Iterative Newton-Euler Equations - Solution Procedure</a:t>
            </a:r>
            <a:br>
              <a:rPr lang="en-US" altLang="en-US"/>
            </a:br>
            <a:r>
              <a:rPr lang="en-US" altLang="en-US"/>
              <a:t>Phase 2: Inward Iteration </a:t>
            </a:r>
          </a:p>
        </p:txBody>
      </p:sp>
      <p:sp>
        <p:nvSpPr>
          <p:cNvPr id="38915" name="Rectangle 2051">
            <a:extLst>
              <a:ext uri="{FF2B5EF4-FFF2-40B4-BE49-F238E27FC236}">
                <a16:creationId xmlns:a16="http://schemas.microsoft.com/office/drawing/2014/main" id="{D6B02ACE-994A-C7C9-2AB5-18AE88BD2EA3}"/>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Use the forces and torques generated at the joints starting with forces and torques generating by interacting with the environment (that is, tools, work stations, parts etc.)  at the end effector all the way the robot’s base.  </a:t>
            </a:r>
          </a:p>
        </p:txBody>
      </p:sp>
      <mc:AlternateContent xmlns:mc="http://schemas.openxmlformats.org/markup-compatibility/2006" xmlns:a14="http://schemas.microsoft.com/office/drawing/2010/main">
        <mc:Choice Requires="a14">
          <p:sp>
            <p:nvSpPr>
              <p:cNvPr id="38916" name="Object 4">
                <a:extLst>
                  <a:ext uri="{FF2B5EF4-FFF2-40B4-BE49-F238E27FC236}">
                    <a16:creationId xmlns:a16="http://schemas.microsoft.com/office/drawing/2014/main" id="{82910E60-CD24-4422-DE68-082DF3D1C922}"/>
                  </a:ext>
                </a:extLst>
              </p:cNvPr>
              <p:cNvSpPr txBox="1"/>
              <p:nvPr/>
            </p:nvSpPr>
            <p:spPr bwMode="auto">
              <a:xfrm>
                <a:off x="2178050" y="1497013"/>
                <a:ext cx="2744788" cy="3222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Inward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Iteration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 : 6→1</m:t>
                      </m:r>
                    </m:oMath>
                  </m:oMathPara>
                </a14:m>
                <a:endParaRPr lang="en-US"/>
              </a:p>
            </p:txBody>
          </p:sp>
        </mc:Choice>
        <mc:Fallback xmlns="">
          <p:sp>
            <p:nvSpPr>
              <p:cNvPr id="38916" name="Object 4">
                <a:extLst>
                  <a:ext uri="{FF2B5EF4-FFF2-40B4-BE49-F238E27FC236}">
                    <a16:creationId xmlns:a16="http://schemas.microsoft.com/office/drawing/2014/main" id="{82910E60-CD24-4422-DE68-082DF3D1C922}"/>
                  </a:ext>
                </a:extLst>
              </p:cNvPr>
              <p:cNvSpPr txBox="1">
                <a:spLocks noRot="1" noChangeAspect="1" noMove="1" noResize="1" noEditPoints="1" noAdjustHandles="1" noChangeArrowheads="1" noChangeShapeType="1" noTextEdit="1"/>
              </p:cNvSpPr>
              <p:nvPr/>
            </p:nvSpPr>
            <p:spPr bwMode="auto">
              <a:xfrm>
                <a:off x="2178050" y="1497013"/>
                <a:ext cx="2744788" cy="32226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7" name="Object 4">
                <a:extLst>
                  <a:ext uri="{FF2B5EF4-FFF2-40B4-BE49-F238E27FC236}">
                    <a16:creationId xmlns:a16="http://schemas.microsoft.com/office/drawing/2014/main" id="{C92E9A52-91B7-BED8-D8BE-C1B56A140A2B}"/>
                  </a:ext>
                </a:extLst>
              </p:cNvPr>
              <p:cNvSpPr txBox="1"/>
              <p:nvPr/>
            </p:nvSpPr>
            <p:spPr bwMode="auto">
              <a:xfrm>
                <a:off x="2613025" y="3444875"/>
                <a:ext cx="1735138" cy="38100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38917" name="Object 4">
                <a:extLst>
                  <a:ext uri="{FF2B5EF4-FFF2-40B4-BE49-F238E27FC236}">
                    <a16:creationId xmlns:a16="http://schemas.microsoft.com/office/drawing/2014/main" id="{C92E9A52-91B7-BED8-D8BE-C1B56A140A2B}"/>
                  </a:ext>
                </a:extLst>
              </p:cNvPr>
              <p:cNvSpPr txBox="1">
                <a:spLocks noRot="1" noChangeAspect="1" noMove="1" noResize="1" noEditPoints="1" noAdjustHandles="1" noChangeArrowheads="1" noChangeShapeType="1" noTextEdit="1"/>
              </p:cNvSpPr>
              <p:nvPr/>
            </p:nvSpPr>
            <p:spPr bwMode="auto">
              <a:xfrm>
                <a:off x="2613025" y="3444875"/>
                <a:ext cx="1735138" cy="3810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8" name="Object 4">
                <a:extLst>
                  <a:ext uri="{FF2B5EF4-FFF2-40B4-BE49-F238E27FC236}">
                    <a16:creationId xmlns:a16="http://schemas.microsoft.com/office/drawing/2014/main" id="{647A7D7D-E7AE-C326-972E-C3542C140BDE}"/>
                  </a:ext>
                </a:extLst>
              </p:cNvPr>
              <p:cNvSpPr txBox="1"/>
              <p:nvPr/>
            </p:nvSpPr>
            <p:spPr bwMode="auto">
              <a:xfrm>
                <a:off x="2613025" y="3935413"/>
                <a:ext cx="4621213" cy="3810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𝑁</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𝐶</m:t>
                              </m:r>
                            </m:sub>
                          </m:sSub>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38918" name="Object 4">
                <a:extLst>
                  <a:ext uri="{FF2B5EF4-FFF2-40B4-BE49-F238E27FC236}">
                    <a16:creationId xmlns:a16="http://schemas.microsoft.com/office/drawing/2014/main" id="{647A7D7D-E7AE-C326-972E-C3542C140BDE}"/>
                  </a:ext>
                </a:extLst>
              </p:cNvPr>
              <p:cNvSpPr txBox="1">
                <a:spLocks noRot="1" noChangeAspect="1" noMove="1" noResize="1" noEditPoints="1" noAdjustHandles="1" noChangeArrowheads="1" noChangeShapeType="1" noTextEdit="1"/>
              </p:cNvSpPr>
              <p:nvPr/>
            </p:nvSpPr>
            <p:spPr bwMode="auto">
              <a:xfrm>
                <a:off x="2613025" y="3935413"/>
                <a:ext cx="4621213" cy="3810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9" name="Object 4">
                <a:extLst>
                  <a:ext uri="{FF2B5EF4-FFF2-40B4-BE49-F238E27FC236}">
                    <a16:creationId xmlns:a16="http://schemas.microsoft.com/office/drawing/2014/main" id="{1344958C-4B9D-5A57-0A7B-AC4F919CCE17}"/>
                  </a:ext>
                </a:extLst>
              </p:cNvPr>
              <p:cNvSpPr txBox="1"/>
              <p:nvPr/>
            </p:nvSpPr>
            <p:spPr bwMode="auto">
              <a:xfrm>
                <a:off x="2613025" y="4443413"/>
                <a:ext cx="1352550" cy="401637"/>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p>
                            <m:sSupPr>
                              <m:ctrlPr>
                                <a:rPr lang="en-US" i="1">
                                  <a:solidFill>
                                    <a:srgbClr val="000000"/>
                                  </a:solidFill>
                                  <a:latin typeface="Cambria Math" panose="02040503050406030204" pitchFamily="18" charset="0"/>
                                </a:rPr>
                              </m:ctrlPr>
                            </m:sSup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p>
                              <m:r>
                                <a:rPr lang="en-US" i="1">
                                  <a:solidFill>
                                    <a:srgbClr val="000000"/>
                                  </a:solidFill>
                                  <a:latin typeface="Cambria Math" panose="02040503050406030204" pitchFamily="18" charset="0"/>
                                </a:rPr>
                                <m:t>𝑇</m:t>
                              </m:r>
                            </m:sup>
                          </m:sSup>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𝑍</m:t>
                                  </m:r>
                                </m:e>
                              </m:sPre>
                            </m:e>
                          </m:acc>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38919" name="Object 4">
                <a:extLst>
                  <a:ext uri="{FF2B5EF4-FFF2-40B4-BE49-F238E27FC236}">
                    <a16:creationId xmlns:a16="http://schemas.microsoft.com/office/drawing/2014/main" id="{1344958C-4B9D-5A57-0A7B-AC4F919CCE17}"/>
                  </a:ext>
                </a:extLst>
              </p:cNvPr>
              <p:cNvSpPr txBox="1">
                <a:spLocks noRot="1" noChangeAspect="1" noMove="1" noResize="1" noEditPoints="1" noAdjustHandles="1" noChangeArrowheads="1" noChangeShapeType="1" noTextEdit="1"/>
              </p:cNvSpPr>
              <p:nvPr/>
            </p:nvSpPr>
            <p:spPr bwMode="auto">
              <a:xfrm>
                <a:off x="2613025" y="4443413"/>
                <a:ext cx="1352550" cy="401637"/>
              </a:xfrm>
              <a:prstGeom prst="rect">
                <a:avLst/>
              </a:prstGeom>
              <a:blipFill>
                <a:blip r:embed="rId6"/>
                <a:stretch>
                  <a:fillRect/>
                </a:stretch>
              </a:blipFill>
              <a:ln>
                <a:noFill/>
              </a:ln>
              <a:effectLst/>
            </p:spPr>
            <p:txBody>
              <a:bodyPr/>
              <a:lstStyle/>
              <a:p>
                <a:r>
                  <a:rPr lang="en-US">
                    <a:noFill/>
                  </a:rPr>
                  <a:t> </a:t>
                </a:r>
              </a:p>
            </p:txBody>
          </p:sp>
        </mc:Fallback>
      </mc:AlternateContent>
      <p:sp>
        <p:nvSpPr>
          <p:cNvPr id="38920" name="Rectangle 8">
            <a:extLst>
              <a:ext uri="{FF2B5EF4-FFF2-40B4-BE49-F238E27FC236}">
                <a16:creationId xmlns:a16="http://schemas.microsoft.com/office/drawing/2014/main" id="{3045F974-BC5D-6686-FED6-AE335CAF236F}"/>
              </a:ext>
            </a:extLst>
          </p:cNvPr>
          <p:cNvSpPr>
            <a:spLocks noChangeArrowheads="1"/>
          </p:cNvSpPr>
          <p:nvPr/>
        </p:nvSpPr>
        <p:spPr bwMode="auto">
          <a:xfrm>
            <a:off x="914400" y="1371600"/>
            <a:ext cx="10245725" cy="36655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Footer Placeholder 2">
            <a:extLst>
              <a:ext uri="{FF2B5EF4-FFF2-40B4-BE49-F238E27FC236}">
                <a16:creationId xmlns:a16="http://schemas.microsoft.com/office/drawing/2014/main" id="{557A1956-5073-14BD-7443-8D4CD4067C8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8922" name="Picture 2" descr="http://brand.ucla.edu/wp-content/uploads/2013/08/ucla-logotype-main-11.jpg">
            <a:extLst>
              <a:ext uri="{FF2B5EF4-FFF2-40B4-BE49-F238E27FC236}">
                <a16:creationId xmlns:a16="http://schemas.microsoft.com/office/drawing/2014/main" id="{50DC78C9-B0F4-9997-E707-FC3817E0B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D0A8949-8CC7-D7F7-C00C-DC7560AE62F2}"/>
              </a:ext>
            </a:extLst>
          </p:cNvPr>
          <p:cNvSpPr>
            <a:spLocks noGrp="1" noChangeArrowheads="1"/>
          </p:cNvSpPr>
          <p:nvPr>
            <p:ph type="title"/>
          </p:nvPr>
        </p:nvSpPr>
        <p:spPr/>
        <p:txBody>
          <a:bodyPr/>
          <a:lstStyle/>
          <a:p>
            <a:r>
              <a:rPr lang="en-US" altLang="en-US"/>
              <a:t>Dynamics - Newton-Euler Equations</a:t>
            </a:r>
          </a:p>
        </p:txBody>
      </p:sp>
      <mc:AlternateContent xmlns:mc="http://schemas.openxmlformats.org/markup-compatibility/2006" xmlns:a14="http://schemas.microsoft.com/office/drawing/2010/main">
        <mc:Choice Requires="a14">
          <p:sp>
            <p:nvSpPr>
              <p:cNvPr id="40963" name="Rectangle 3">
                <a:extLst>
                  <a:ext uri="{FF2B5EF4-FFF2-40B4-BE49-F238E27FC236}">
                    <a16:creationId xmlns:a16="http://schemas.microsoft.com/office/drawing/2014/main" id="{45F159B6-A7DF-BD4D-28F2-1F3C9EAB78A1}"/>
                  </a:ext>
                </a:extLst>
              </p:cNvPr>
              <p:cNvSpPr>
                <a:spLocks noGrp="1" noChangeArrowheads="1"/>
              </p:cNvSpPr>
              <p:nvPr>
                <p:ph type="body" idx="1"/>
              </p:nvPr>
            </p:nvSpPr>
            <p:spPr/>
            <p:txBody>
              <a:bodyPr/>
              <a:lstStyle/>
              <a:p>
                <a:endParaRPr lang="en-US" altLang="en-US" dirty="0"/>
              </a:p>
              <a:p>
                <a:r>
                  <a:rPr lang="en-US" altLang="en-US" dirty="0"/>
                  <a:t>To solve the Newton and Euler equations, we’ll need to develop mathematical terms for:</a:t>
                </a:r>
              </a:p>
              <a:p>
                <a:endParaRPr lang="en-US" altLang="en-US" dirty="0"/>
              </a:p>
              <a:p>
                <a:pPr marL="457200" lvl="1" indent="0">
                  <a:buNone/>
                </a:pP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 </m:t>
                    </m:r>
                  </m:oMath>
                </a14:m>
                <a:r>
                  <a:rPr lang="en-US" altLang="en-US" dirty="0"/>
                  <a:t> - The linear acceleration of the center of mass</a:t>
                </a:r>
              </a:p>
              <a:p>
                <a:pPr marL="457200" lvl="1" indent="0">
                  <a:buNone/>
                </a:pP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 </m:t>
                    </m:r>
                  </m:oMath>
                </a14:m>
                <a:r>
                  <a:rPr lang="en-US" altLang="en-US" dirty="0"/>
                  <a:t> - The angular acceleration</a:t>
                </a:r>
              </a:p>
              <a:p>
                <a:pPr marL="457200" lvl="1" indent="0">
                  <a:buNone/>
                </a:pPr>
                <a14:m>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 </m:t>
                    </m:r>
                  </m:oMath>
                </a14:m>
                <a:r>
                  <a:rPr lang="en-US" altLang="en-US" dirty="0"/>
                  <a:t> - The Inertia tensor (moment of inertia)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𝐹</m:t>
                    </m:r>
                  </m:oMath>
                </a14:m>
                <a:r>
                  <a:rPr lang="en-US" altLang="en-US" dirty="0"/>
                  <a:t> - The sum of all the forces applied on the center of mass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𝑁</m:t>
                    </m:r>
                  </m:oMath>
                </a14:m>
                <a:r>
                  <a:rPr lang="en-US" altLang="en-US" dirty="0"/>
                  <a:t> - The sum of all the moments applied on the center of mass </a:t>
                </a:r>
              </a:p>
            </p:txBody>
          </p:sp>
        </mc:Choice>
        <mc:Fallback xmlns="">
          <p:sp>
            <p:nvSpPr>
              <p:cNvPr id="40963" name="Rectangle 3">
                <a:extLst>
                  <a:ext uri="{FF2B5EF4-FFF2-40B4-BE49-F238E27FC236}">
                    <a16:creationId xmlns:a16="http://schemas.microsoft.com/office/drawing/2014/main" id="{45F159B6-A7DF-BD4D-28F2-1F3C9EAB78A1}"/>
                  </a:ext>
                </a:extLst>
              </p:cNvPr>
              <p:cNvSpPr>
                <a:spLocks noGrp="1" noRot="1" noChangeAspect="1" noMove="1" noResize="1" noEditPoints="1" noAdjustHandles="1" noChangeArrowheads="1" noChangeShapeType="1" noTextEdit="1"/>
              </p:cNvSpPr>
              <p:nvPr>
                <p:ph type="body" idx="1"/>
              </p:nvPr>
            </p:nvSpPr>
            <p:spPr>
              <a:blipFill>
                <a:blip r:embed="rId3"/>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4" name="Object 0">
                <a:extLst>
                  <a:ext uri="{FF2B5EF4-FFF2-40B4-BE49-F238E27FC236}">
                    <a16:creationId xmlns:a16="http://schemas.microsoft.com/office/drawing/2014/main" id="{E1771C8B-8206-B96D-5D8D-72B0F1401C45}"/>
                  </a:ext>
                </a:extLst>
              </p:cNvPr>
              <p:cNvSpPr txBox="1"/>
              <p:nvPr/>
            </p:nvSpPr>
            <p:spPr bwMode="auto">
              <a:xfrm>
                <a:off x="4205286" y="4914900"/>
                <a:ext cx="2601913" cy="330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𝑁</m:t>
                      </m:r>
                      <m:r>
                        <a:rPr lang="en-US" sz="2000" i="1" smtClean="0">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r>
                        <a:rPr lang="en-US" sz="2000" i="1">
                          <a:solidFill>
                            <a:srgbClr val="000000"/>
                          </a:solidFill>
                          <a:latin typeface="Cambria Math" panose="02040503050406030204" pitchFamily="18" charset="0"/>
                        </a:rPr>
                        <m:t>𝜔</m:t>
                      </m:r>
                    </m:oMath>
                  </m:oMathPara>
                </a14:m>
                <a:endParaRPr lang="en-US" sz="2000" dirty="0"/>
              </a:p>
            </p:txBody>
          </p:sp>
        </mc:Choice>
        <mc:Fallback xmlns="">
          <p:sp>
            <p:nvSpPr>
              <p:cNvPr id="40964" name="Object 0">
                <a:extLst>
                  <a:ext uri="{FF2B5EF4-FFF2-40B4-BE49-F238E27FC236}">
                    <a16:creationId xmlns:a16="http://schemas.microsoft.com/office/drawing/2014/main" id="{E1771C8B-8206-B96D-5D8D-72B0F1401C45}"/>
                  </a:ext>
                </a:extLst>
              </p:cNvPr>
              <p:cNvSpPr txBox="1">
                <a:spLocks noRot="1" noChangeAspect="1" noMove="1" noResize="1" noEditPoints="1" noAdjustHandles="1" noChangeArrowheads="1" noChangeShapeType="1" noTextEdit="1"/>
              </p:cNvSpPr>
              <p:nvPr/>
            </p:nvSpPr>
            <p:spPr bwMode="auto">
              <a:xfrm>
                <a:off x="4205286" y="4914900"/>
                <a:ext cx="2601913" cy="330200"/>
              </a:xfrm>
              <a:prstGeom prst="rect">
                <a:avLst/>
              </a:prstGeom>
              <a:blipFill>
                <a:blip r:embed="rId4"/>
                <a:stretch>
                  <a:fillRect b="-1666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5" name="Object 1">
                <a:extLst>
                  <a:ext uri="{FF2B5EF4-FFF2-40B4-BE49-F238E27FC236}">
                    <a16:creationId xmlns:a16="http://schemas.microsoft.com/office/drawing/2014/main" id="{A0ADC826-7547-ABF3-E0EB-6263D342D3E2}"/>
                  </a:ext>
                </a:extLst>
              </p:cNvPr>
              <p:cNvSpPr txBox="1"/>
              <p:nvPr/>
            </p:nvSpPr>
            <p:spPr bwMode="auto">
              <a:xfrm>
                <a:off x="4205287" y="4321175"/>
                <a:ext cx="1550573" cy="3651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ub>
                          <m:r>
                            <a:rPr lang="en-US" sz="2000" i="1">
                              <a:solidFill>
                                <a:srgbClr val="000000"/>
                              </a:solidFill>
                              <a:latin typeface="Cambria Math" panose="02040503050406030204" pitchFamily="18" charset="0"/>
                            </a:rPr>
                            <m:t>𝑐</m:t>
                          </m:r>
                        </m:sub>
                      </m:sSub>
                    </m:oMath>
                  </m:oMathPara>
                </a14:m>
                <a:endParaRPr lang="en-US" sz="2000" dirty="0"/>
              </a:p>
            </p:txBody>
          </p:sp>
        </mc:Choice>
        <mc:Fallback xmlns="">
          <p:sp>
            <p:nvSpPr>
              <p:cNvPr id="40965" name="Object 1">
                <a:extLst>
                  <a:ext uri="{FF2B5EF4-FFF2-40B4-BE49-F238E27FC236}">
                    <a16:creationId xmlns:a16="http://schemas.microsoft.com/office/drawing/2014/main" id="{A0ADC826-7547-ABF3-E0EB-6263D342D3E2}"/>
                  </a:ext>
                </a:extLst>
              </p:cNvPr>
              <p:cNvSpPr txBox="1">
                <a:spLocks noRot="1" noChangeAspect="1" noMove="1" noResize="1" noEditPoints="1" noAdjustHandles="1" noChangeArrowheads="1" noChangeShapeType="1" noTextEdit="1"/>
              </p:cNvSpPr>
              <p:nvPr/>
            </p:nvSpPr>
            <p:spPr bwMode="auto">
              <a:xfrm>
                <a:off x="4205287" y="4321175"/>
                <a:ext cx="1550573" cy="365125"/>
              </a:xfrm>
              <a:prstGeom prst="rect">
                <a:avLst/>
              </a:prstGeom>
              <a:blipFill>
                <a:blip r:embed="rId5"/>
                <a:stretch>
                  <a:fillRect b="-6667"/>
                </a:stretch>
              </a:blipFill>
              <a:ln>
                <a:noFill/>
              </a:ln>
              <a:effectLst/>
            </p:spPr>
            <p:txBody>
              <a:bodyPr/>
              <a:lstStyle/>
              <a:p>
                <a:r>
                  <a:rPr lang="en-US">
                    <a:noFill/>
                  </a:rPr>
                  <a:t> </a:t>
                </a:r>
              </a:p>
            </p:txBody>
          </p:sp>
        </mc:Fallback>
      </mc:AlternateContent>
      <p:sp>
        <p:nvSpPr>
          <p:cNvPr id="14" name="Footer Placeholder 2">
            <a:extLst>
              <a:ext uri="{FF2B5EF4-FFF2-40B4-BE49-F238E27FC236}">
                <a16:creationId xmlns:a16="http://schemas.microsoft.com/office/drawing/2014/main" id="{016C420D-5ED9-FEE0-4A0C-7ABE60CA7EF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0973" name="Picture 2" descr="http://brand.ucla.edu/wp-content/uploads/2013/08/ucla-logotype-main-11.jpg">
            <a:extLst>
              <a:ext uri="{FF2B5EF4-FFF2-40B4-BE49-F238E27FC236}">
                <a16:creationId xmlns:a16="http://schemas.microsoft.com/office/drawing/2014/main" id="{62E8C5AA-5A56-2841-C600-F2C584C3A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552699B-7E43-7FFA-74AC-3F6923411F5C}"/>
              </a:ext>
            </a:extLst>
          </p:cNvPr>
          <p:cNvSpPr>
            <a:spLocks noGrp="1" noChangeArrowheads="1"/>
          </p:cNvSpPr>
          <p:nvPr>
            <p:ph type="ctrTitle"/>
          </p:nvPr>
        </p:nvSpPr>
        <p:spPr>
          <a:xfrm>
            <a:off x="2209800" y="2286000"/>
            <a:ext cx="7772400" cy="1143000"/>
          </a:xfrm>
        </p:spPr>
        <p:txBody>
          <a:bodyPr/>
          <a:lstStyle/>
          <a:p>
            <a:r>
              <a:rPr lang="en-US" altLang="en-US"/>
              <a:t>Newton Euler Equations </a:t>
            </a:r>
            <a:br>
              <a:rPr lang="en-US" altLang="en-US"/>
            </a:br>
            <a:r>
              <a:rPr lang="en-US" altLang="en-US"/>
              <a:t>Derivation Based on Momentum</a:t>
            </a:r>
            <a:br>
              <a:rPr lang="en-US" altLang="en-US"/>
            </a:br>
            <a:endParaRPr lang="en-US" altLang="en-US"/>
          </a:p>
        </p:txBody>
      </p:sp>
      <p:sp>
        <p:nvSpPr>
          <p:cNvPr id="43011" name="Rectangle 3">
            <a:extLst>
              <a:ext uri="{FF2B5EF4-FFF2-40B4-BE49-F238E27FC236}">
                <a16:creationId xmlns:a16="http://schemas.microsoft.com/office/drawing/2014/main" id="{858517F8-8087-E977-3E0A-D40638E45B7E}"/>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85F40784-48BD-67DF-234D-D59E4656A9C8}"/>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3013" name="Picture 2" descr="http://brand.ucla.edu/wp-content/uploads/2013/08/ucla-logotype-main-11.jpg">
            <a:extLst>
              <a:ext uri="{FF2B5EF4-FFF2-40B4-BE49-F238E27FC236}">
                <a16:creationId xmlns:a16="http://schemas.microsoft.com/office/drawing/2014/main" id="{6BB186E3-3321-776C-DEF3-FE887E74E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6FD97E4-20B7-86C8-3561-B65DE83D492E}"/>
              </a:ext>
            </a:extLst>
          </p:cNvPr>
          <p:cNvSpPr>
            <a:spLocks noGrp="1" noChangeArrowheads="1"/>
          </p:cNvSpPr>
          <p:nvPr>
            <p:ph type="title"/>
          </p:nvPr>
        </p:nvSpPr>
        <p:spPr/>
        <p:txBody>
          <a:bodyPr/>
          <a:lstStyle/>
          <a:p>
            <a:r>
              <a:rPr lang="en-US" altLang="en-US"/>
              <a:t>Dynamics - Newton-Euler Equations</a:t>
            </a:r>
          </a:p>
        </p:txBody>
      </p:sp>
      <p:sp>
        <p:nvSpPr>
          <p:cNvPr id="45059" name="Rectangle 3">
            <a:extLst>
              <a:ext uri="{FF2B5EF4-FFF2-40B4-BE49-F238E27FC236}">
                <a16:creationId xmlns:a16="http://schemas.microsoft.com/office/drawing/2014/main" id="{019B6738-EA21-0486-9376-F684C8227581}"/>
              </a:ext>
            </a:extLst>
          </p:cNvPr>
          <p:cNvSpPr>
            <a:spLocks noGrp="1" noChangeArrowheads="1"/>
          </p:cNvSpPr>
          <p:nvPr>
            <p:ph type="body" idx="1"/>
          </p:nvPr>
        </p:nvSpPr>
        <p:spPr>
          <a:xfrm>
            <a:off x="954157" y="1371600"/>
            <a:ext cx="5168831" cy="4724400"/>
          </a:xfrm>
        </p:spPr>
        <p:txBody>
          <a:bodyPr/>
          <a:lstStyle/>
          <a:p>
            <a:pPr>
              <a:buFontTx/>
              <a:buNone/>
            </a:pPr>
            <a:r>
              <a:rPr lang="en-US" altLang="en-US" b="1" dirty="0">
                <a:solidFill>
                  <a:srgbClr val="000099"/>
                </a:solidFill>
              </a:rPr>
              <a:t>Newton Equation</a:t>
            </a:r>
            <a:endParaRPr lang="en-US" altLang="en-US" dirty="0"/>
          </a:p>
          <a:p>
            <a:endParaRPr lang="en-US" altLang="en-US" dirty="0"/>
          </a:p>
          <a:p>
            <a:r>
              <a:rPr lang="en-US" altLang="en-US" dirty="0"/>
              <a:t>For a rigid body (like a robot link) whose center of mass is experiencing an acceleration, the force acting at the center of mass that caused the acceleration is given by Newton’s equation</a:t>
            </a:r>
          </a:p>
          <a:p>
            <a:endParaRPr lang="en-US" altLang="en-US" dirty="0"/>
          </a:p>
          <a:p>
            <a:endParaRPr lang="en-US" altLang="en-US" dirty="0"/>
          </a:p>
          <a:p>
            <a:endParaRPr lang="en-US" altLang="en-US" dirty="0"/>
          </a:p>
          <a:p>
            <a:endParaRPr lang="en-US" altLang="en-US" dirty="0"/>
          </a:p>
          <a:p>
            <a:r>
              <a:rPr lang="en-US" altLang="en-US" dirty="0"/>
              <a:t>For our robot manipulators, whose link masses are constant, this equation simplifies to</a:t>
            </a:r>
          </a:p>
          <a:p>
            <a:endParaRPr lang="en-US" altLang="en-US" dirty="0"/>
          </a:p>
        </p:txBody>
      </p:sp>
      <mc:AlternateContent xmlns:mc="http://schemas.openxmlformats.org/markup-compatibility/2006" xmlns:a14="http://schemas.microsoft.com/office/drawing/2010/main">
        <mc:Choice Requires="a14">
          <p:sp>
            <p:nvSpPr>
              <p:cNvPr id="45060" name="Object 5">
                <a:extLst>
                  <a:ext uri="{FF2B5EF4-FFF2-40B4-BE49-F238E27FC236}">
                    <a16:creationId xmlns:a16="http://schemas.microsoft.com/office/drawing/2014/main" id="{59114899-2935-235C-1850-683F77BA7A1C}"/>
                  </a:ext>
                </a:extLst>
              </p:cNvPr>
              <p:cNvSpPr txBox="1"/>
              <p:nvPr/>
            </p:nvSpPr>
            <p:spPr bwMode="auto">
              <a:xfrm>
                <a:off x="2574235" y="3269766"/>
                <a:ext cx="2033104" cy="6254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𝑣</m:t>
                                  </m:r>
                                </m:e>
                                <m:sub>
                                  <m:r>
                                    <a:rPr lang="en-US" sz="2000" i="1">
                                      <a:solidFill>
                                        <a:srgbClr val="000000"/>
                                      </a:solidFill>
                                      <a:latin typeface="Cambria Math" panose="02040503050406030204" pitchFamily="18" charset="0"/>
                                    </a:rPr>
                                    <m:t>𝑐</m:t>
                                  </m:r>
                                </m:sub>
                              </m:sSub>
                            </m:e>
                          </m:d>
                        </m:num>
                        <m:den>
                          <m:r>
                            <a:rPr lang="en-US" sz="2000" i="1">
                              <a:solidFill>
                                <a:srgbClr val="000000"/>
                              </a:solidFill>
                              <a:latin typeface="Cambria Math" panose="02040503050406030204" pitchFamily="18" charset="0"/>
                            </a:rPr>
                            <m:t>𝑑𝑡</m:t>
                          </m:r>
                        </m:den>
                      </m:f>
                    </m:oMath>
                  </m:oMathPara>
                </a14:m>
                <a:endParaRPr lang="en-US" sz="2000" dirty="0"/>
              </a:p>
            </p:txBody>
          </p:sp>
        </mc:Choice>
        <mc:Fallback xmlns="">
          <p:sp>
            <p:nvSpPr>
              <p:cNvPr id="45060" name="Object 5">
                <a:extLst>
                  <a:ext uri="{FF2B5EF4-FFF2-40B4-BE49-F238E27FC236}">
                    <a16:creationId xmlns:a16="http://schemas.microsoft.com/office/drawing/2014/main" id="{59114899-2935-235C-1850-683F77BA7A1C}"/>
                  </a:ext>
                </a:extLst>
              </p:cNvPr>
              <p:cNvSpPr txBox="1">
                <a:spLocks noRot="1" noChangeAspect="1" noMove="1" noResize="1" noEditPoints="1" noAdjustHandles="1" noChangeArrowheads="1" noChangeShapeType="1" noTextEdit="1"/>
              </p:cNvSpPr>
              <p:nvPr/>
            </p:nvSpPr>
            <p:spPr bwMode="auto">
              <a:xfrm>
                <a:off x="2574235" y="3269766"/>
                <a:ext cx="2033104" cy="625475"/>
              </a:xfrm>
              <a:prstGeom prst="rect">
                <a:avLst/>
              </a:prstGeom>
              <a:blipFill>
                <a:blip r:embed="rId3"/>
                <a:stretch>
                  <a:fillRect b="-291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061" name="Object 6">
                <a:extLst>
                  <a:ext uri="{FF2B5EF4-FFF2-40B4-BE49-F238E27FC236}">
                    <a16:creationId xmlns:a16="http://schemas.microsoft.com/office/drawing/2014/main" id="{FED7360B-B579-FE77-0AAF-5A9173E99193}"/>
                  </a:ext>
                </a:extLst>
              </p:cNvPr>
              <p:cNvSpPr txBox="1"/>
              <p:nvPr/>
            </p:nvSpPr>
            <p:spPr bwMode="auto">
              <a:xfrm>
                <a:off x="2618408" y="5121275"/>
                <a:ext cx="2161209" cy="3651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ub>
                          <m:r>
                            <a:rPr lang="en-US" sz="2000" i="1">
                              <a:solidFill>
                                <a:srgbClr val="000000"/>
                              </a:solidFill>
                              <a:latin typeface="Cambria Math" panose="02040503050406030204" pitchFamily="18" charset="0"/>
                            </a:rPr>
                            <m:t>𝐶</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𝐶</m:t>
                          </m:r>
                        </m:sub>
                      </m:sSub>
                    </m:oMath>
                  </m:oMathPara>
                </a14:m>
                <a:endParaRPr lang="en-US" sz="2000" dirty="0"/>
              </a:p>
            </p:txBody>
          </p:sp>
        </mc:Choice>
        <mc:Fallback xmlns="">
          <p:sp>
            <p:nvSpPr>
              <p:cNvPr id="45061" name="Object 6">
                <a:extLst>
                  <a:ext uri="{FF2B5EF4-FFF2-40B4-BE49-F238E27FC236}">
                    <a16:creationId xmlns:a16="http://schemas.microsoft.com/office/drawing/2014/main" id="{FED7360B-B579-FE77-0AAF-5A9173E99193}"/>
                  </a:ext>
                </a:extLst>
              </p:cNvPr>
              <p:cNvSpPr txBox="1">
                <a:spLocks noRot="1" noChangeAspect="1" noMove="1" noResize="1" noEditPoints="1" noAdjustHandles="1" noChangeArrowheads="1" noChangeShapeType="1" noTextEdit="1"/>
              </p:cNvSpPr>
              <p:nvPr/>
            </p:nvSpPr>
            <p:spPr bwMode="auto">
              <a:xfrm>
                <a:off x="2618408" y="5121275"/>
                <a:ext cx="2161209" cy="365125"/>
              </a:xfrm>
              <a:prstGeom prst="rect">
                <a:avLst/>
              </a:prstGeom>
              <a:blipFill>
                <a:blip r:embed="rId4"/>
                <a:stretch>
                  <a:fillRect b="-11667"/>
                </a:stretch>
              </a:blipFill>
              <a:ln>
                <a:noFill/>
              </a:ln>
              <a:effectLst/>
            </p:spPr>
            <p:txBody>
              <a:bodyPr/>
              <a:lstStyle/>
              <a:p>
                <a:r>
                  <a:rPr lang="en-US">
                    <a:noFill/>
                  </a:rPr>
                  <a:t> </a:t>
                </a:r>
              </a:p>
            </p:txBody>
          </p:sp>
        </mc:Fallback>
      </mc:AlternateContent>
      <p:pic>
        <p:nvPicPr>
          <p:cNvPr id="45062" name="Picture 9" descr="E:\Document\UW\ee543\Fig_6.04.tif">
            <a:extLst>
              <a:ext uri="{FF2B5EF4-FFF2-40B4-BE49-F238E27FC236}">
                <a16:creationId xmlns:a16="http://schemas.microsoft.com/office/drawing/2014/main" id="{527213E3-408F-9A67-ECA8-690335115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1274" y="2426803"/>
            <a:ext cx="379095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a:extLst>
              <a:ext uri="{FF2B5EF4-FFF2-40B4-BE49-F238E27FC236}">
                <a16:creationId xmlns:a16="http://schemas.microsoft.com/office/drawing/2014/main" id="{415A6C91-82B8-AB2B-2D03-6A04AE578C8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5064" name="Picture 2" descr="http://brand.ucla.edu/wp-content/uploads/2013/08/ucla-logotype-main-11.jpg">
            <a:extLst>
              <a:ext uri="{FF2B5EF4-FFF2-40B4-BE49-F238E27FC236}">
                <a16:creationId xmlns:a16="http://schemas.microsoft.com/office/drawing/2014/main" id="{0D88C85B-0031-76FE-4903-633D07FFA2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0B59838-AFCC-C017-E07C-DD3B2497A71D}"/>
              </a:ext>
            </a:extLst>
          </p:cNvPr>
          <p:cNvSpPr>
            <a:spLocks noGrp="1" noChangeArrowheads="1"/>
          </p:cNvSpPr>
          <p:nvPr>
            <p:ph type="title"/>
          </p:nvPr>
        </p:nvSpPr>
        <p:spPr/>
        <p:txBody>
          <a:bodyPr/>
          <a:lstStyle/>
          <a:p>
            <a:r>
              <a:rPr lang="en-US" altLang="en-US"/>
              <a:t>Dynamics - Newton-Euler Equations</a:t>
            </a:r>
          </a:p>
        </p:txBody>
      </p:sp>
      <p:sp>
        <p:nvSpPr>
          <p:cNvPr id="47107" name="Rectangle 3">
            <a:extLst>
              <a:ext uri="{FF2B5EF4-FFF2-40B4-BE49-F238E27FC236}">
                <a16:creationId xmlns:a16="http://schemas.microsoft.com/office/drawing/2014/main" id="{4A41B64D-D80A-CE2D-8AEE-4DC0923E2916}"/>
              </a:ext>
            </a:extLst>
          </p:cNvPr>
          <p:cNvSpPr>
            <a:spLocks noGrp="1" noChangeArrowheads="1"/>
          </p:cNvSpPr>
          <p:nvPr>
            <p:ph type="body" idx="1"/>
          </p:nvPr>
        </p:nvSpPr>
        <p:spPr>
          <a:xfrm>
            <a:off x="971826" y="1371600"/>
            <a:ext cx="5151162" cy="4724400"/>
          </a:xfrm>
        </p:spPr>
        <p:txBody>
          <a:bodyPr/>
          <a:lstStyle/>
          <a:p>
            <a:pPr>
              <a:buFontTx/>
              <a:buNone/>
            </a:pPr>
            <a:r>
              <a:rPr lang="en-US" altLang="en-US" b="1" dirty="0" err="1">
                <a:solidFill>
                  <a:srgbClr val="000099"/>
                </a:solidFill>
              </a:rPr>
              <a:t>Eular</a:t>
            </a:r>
            <a:r>
              <a:rPr lang="en-US" altLang="en-US" b="1" dirty="0">
                <a:solidFill>
                  <a:srgbClr val="000099"/>
                </a:solidFill>
              </a:rPr>
              <a:t> Equation</a:t>
            </a:r>
          </a:p>
          <a:p>
            <a:endParaRPr lang="en-US" altLang="en-US" dirty="0"/>
          </a:p>
          <a:p>
            <a:r>
              <a:rPr lang="en-US" altLang="en-US" dirty="0"/>
              <a:t>For a rotating rigid body, the moment that causes an angular acceleration is given by Euler’s equation</a:t>
            </a:r>
          </a:p>
          <a:p>
            <a:endParaRPr lang="en-US" altLang="en-US" dirty="0"/>
          </a:p>
          <a:p>
            <a:endParaRPr lang="en-US" altLang="en-US" dirty="0"/>
          </a:p>
          <a:p>
            <a:endParaRPr lang="en-US" altLang="en-US" dirty="0"/>
          </a:p>
          <a:p>
            <a:r>
              <a:rPr lang="en-US" altLang="en-US" dirty="0"/>
              <a:t>For our robot manipulators, whose </a:t>
            </a:r>
            <a:r>
              <a:rPr lang="en-US" altLang="en-US" b="1" dirty="0">
                <a:solidFill>
                  <a:srgbClr val="FF0000"/>
                </a:solidFill>
              </a:rPr>
              <a:t>link moment of inertia is constant</a:t>
            </a:r>
            <a:r>
              <a:rPr lang="en-US" altLang="en-US" dirty="0"/>
              <a:t>, this equation simplifies to</a:t>
            </a:r>
          </a:p>
          <a:p>
            <a:endParaRPr lang="en-US" altLang="en-US" dirty="0"/>
          </a:p>
          <a:p>
            <a:endParaRPr lang="en-US" altLang="en-US" dirty="0"/>
          </a:p>
          <a:p>
            <a:endParaRPr lang="en-US" altLang="en-US" dirty="0"/>
          </a:p>
          <a:p>
            <a:r>
              <a:rPr lang="en-US" altLang="en-US" dirty="0"/>
              <a:t>The second term on the right will be non-zero when the link’s angular velocity vector is not coincident with the link’s principle axis of inertia.</a:t>
            </a:r>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47108" name="Object 0">
                <a:extLst>
                  <a:ext uri="{FF2B5EF4-FFF2-40B4-BE49-F238E27FC236}">
                    <a16:creationId xmlns:a16="http://schemas.microsoft.com/office/drawing/2014/main" id="{B7480724-51A4-A220-AA63-C0C3EA6AC57E}"/>
                  </a:ext>
                </a:extLst>
              </p:cNvPr>
              <p:cNvSpPr txBox="1"/>
              <p:nvPr/>
            </p:nvSpPr>
            <p:spPr bwMode="auto">
              <a:xfrm>
                <a:off x="2704272" y="2804846"/>
                <a:ext cx="1805884" cy="6731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𝑁</m:t>
                      </m:r>
                      <m:r>
                        <a:rPr lang="en-US" sz="2000" i="1" smtClean="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m:t>
                          </m:r>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r>
                                <a:rPr lang="en-US" sz="2000" i="1">
                                  <a:solidFill>
                                    <a:srgbClr val="000000"/>
                                  </a:solidFill>
                                  <a:latin typeface="Cambria Math" panose="02040503050406030204" pitchFamily="18" charset="0"/>
                                </a:rPr>
                                <m:t>𝜔</m:t>
                              </m:r>
                            </m:e>
                          </m:d>
                        </m:num>
                        <m:den>
                          <m:r>
                            <a:rPr lang="en-US" sz="2000" i="1">
                              <a:solidFill>
                                <a:srgbClr val="000000"/>
                              </a:solidFill>
                              <a:latin typeface="Cambria Math" panose="02040503050406030204" pitchFamily="18" charset="0"/>
                            </a:rPr>
                            <m:t>𝑑𝑡</m:t>
                          </m:r>
                        </m:den>
                      </m:f>
                    </m:oMath>
                  </m:oMathPara>
                </a14:m>
                <a:endParaRPr lang="en-US" sz="2000" dirty="0"/>
              </a:p>
            </p:txBody>
          </p:sp>
        </mc:Choice>
        <mc:Fallback xmlns="">
          <p:sp>
            <p:nvSpPr>
              <p:cNvPr id="47108" name="Object 0">
                <a:extLst>
                  <a:ext uri="{FF2B5EF4-FFF2-40B4-BE49-F238E27FC236}">
                    <a16:creationId xmlns:a16="http://schemas.microsoft.com/office/drawing/2014/main" id="{B7480724-51A4-A220-AA63-C0C3EA6AC57E}"/>
                  </a:ext>
                </a:extLst>
              </p:cNvPr>
              <p:cNvSpPr txBox="1">
                <a:spLocks noRot="1" noChangeAspect="1" noMove="1" noResize="1" noEditPoints="1" noAdjustHandles="1" noChangeArrowheads="1" noChangeShapeType="1" noTextEdit="1"/>
              </p:cNvSpPr>
              <p:nvPr/>
            </p:nvSpPr>
            <p:spPr bwMode="auto">
              <a:xfrm>
                <a:off x="2704272" y="2804846"/>
                <a:ext cx="1805884" cy="67310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109" name="Object 1">
                <a:extLst>
                  <a:ext uri="{FF2B5EF4-FFF2-40B4-BE49-F238E27FC236}">
                    <a16:creationId xmlns:a16="http://schemas.microsoft.com/office/drawing/2014/main" id="{71FBB3D6-A4EE-CF93-D8A7-4CD87D5786FE}"/>
                  </a:ext>
                </a:extLst>
              </p:cNvPr>
              <p:cNvSpPr txBox="1"/>
              <p:nvPr/>
            </p:nvSpPr>
            <p:spPr bwMode="auto">
              <a:xfrm>
                <a:off x="2497482" y="4419994"/>
                <a:ext cx="2931492" cy="582149"/>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𝑁</m:t>
                      </m:r>
                      <m:r>
                        <a:rPr lang="en-US" sz="2000" i="1" smtClean="0">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r>
                        <a:rPr lang="en-US" sz="2000" i="1">
                          <a:solidFill>
                            <a:srgbClr val="000000"/>
                          </a:solidFill>
                          <a:latin typeface="Cambria Math" panose="02040503050406030204" pitchFamily="18" charset="0"/>
                        </a:rPr>
                        <m:t>𝜔</m:t>
                      </m:r>
                    </m:oMath>
                  </m:oMathPara>
                </a14:m>
                <a:endParaRPr lang="en-US" sz="2000" dirty="0"/>
              </a:p>
            </p:txBody>
          </p:sp>
        </mc:Choice>
        <mc:Fallback xmlns="">
          <p:sp>
            <p:nvSpPr>
              <p:cNvPr id="47109" name="Object 1">
                <a:extLst>
                  <a:ext uri="{FF2B5EF4-FFF2-40B4-BE49-F238E27FC236}">
                    <a16:creationId xmlns:a16="http://schemas.microsoft.com/office/drawing/2014/main" id="{71FBB3D6-A4EE-CF93-D8A7-4CD87D5786FE}"/>
                  </a:ext>
                </a:extLst>
              </p:cNvPr>
              <p:cNvSpPr txBox="1">
                <a:spLocks noRot="1" noChangeAspect="1" noMove="1" noResize="1" noEditPoints="1" noAdjustHandles="1" noChangeArrowheads="1" noChangeShapeType="1" noTextEdit="1"/>
              </p:cNvSpPr>
              <p:nvPr/>
            </p:nvSpPr>
            <p:spPr bwMode="auto">
              <a:xfrm>
                <a:off x="2497482" y="4419994"/>
                <a:ext cx="2931492" cy="582149"/>
              </a:xfrm>
              <a:prstGeom prst="rect">
                <a:avLst/>
              </a:prstGeom>
              <a:blipFill>
                <a:blip r:embed="rId4"/>
                <a:stretch>
                  <a:fillRect/>
                </a:stretch>
              </a:blipFill>
              <a:ln>
                <a:noFill/>
              </a:ln>
              <a:effectLst/>
            </p:spPr>
            <p:txBody>
              <a:bodyPr/>
              <a:lstStyle/>
              <a:p>
                <a:r>
                  <a:rPr lang="en-US">
                    <a:noFill/>
                  </a:rPr>
                  <a:t> </a:t>
                </a:r>
              </a:p>
            </p:txBody>
          </p:sp>
        </mc:Fallback>
      </mc:AlternateContent>
      <p:pic>
        <p:nvPicPr>
          <p:cNvPr id="47110" name="Picture 8" descr="E:\Document\UW\ee543\Fig_6.03.tif">
            <a:extLst>
              <a:ext uri="{FF2B5EF4-FFF2-40B4-BE49-F238E27FC236}">
                <a16:creationId xmlns:a16="http://schemas.microsoft.com/office/drawing/2014/main" id="{76462822-33AD-4B3A-960B-B55E7AA69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830" y="2449833"/>
            <a:ext cx="373697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a:extLst>
              <a:ext uri="{FF2B5EF4-FFF2-40B4-BE49-F238E27FC236}">
                <a16:creationId xmlns:a16="http://schemas.microsoft.com/office/drawing/2014/main" id="{0B7162CB-12FB-BD9F-83D5-C79D371299B5}"/>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7113" name="Picture 2" descr="http://brand.ucla.edu/wp-content/uploads/2013/08/ucla-logotype-main-11.jpg">
            <a:extLst>
              <a:ext uri="{FF2B5EF4-FFF2-40B4-BE49-F238E27FC236}">
                <a16:creationId xmlns:a16="http://schemas.microsoft.com/office/drawing/2014/main" id="{1A9D1F73-4A6F-D09C-6FA6-03BFD64520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A95BB05-129F-8DF9-6409-FFDB85923957}"/>
              </a:ext>
            </a:extLst>
          </p:cNvPr>
          <p:cNvSpPr>
            <a:spLocks noGrp="1" noChangeArrowheads="1"/>
          </p:cNvSpPr>
          <p:nvPr>
            <p:ph type="title"/>
          </p:nvPr>
        </p:nvSpPr>
        <p:spPr/>
        <p:txBody>
          <a:bodyPr/>
          <a:lstStyle/>
          <a:p>
            <a:r>
              <a:rPr lang="en-US" altLang="en-US"/>
              <a:t>Linear Momentum – Particle  </a:t>
            </a:r>
          </a:p>
        </p:txBody>
      </p:sp>
      <p:sp>
        <p:nvSpPr>
          <p:cNvPr id="49155" name="Rectangle 3">
            <a:extLst>
              <a:ext uri="{FF2B5EF4-FFF2-40B4-BE49-F238E27FC236}">
                <a16:creationId xmlns:a16="http://schemas.microsoft.com/office/drawing/2014/main" id="{6DB8FE92-CC97-0D9E-3E30-D09B3BE1B3E1}"/>
              </a:ext>
            </a:extLst>
          </p:cNvPr>
          <p:cNvSpPr>
            <a:spLocks noGrp="1" noChangeArrowheads="1"/>
          </p:cNvSpPr>
          <p:nvPr>
            <p:ph type="body" idx="1"/>
          </p:nvPr>
        </p:nvSpPr>
        <p:spPr>
          <a:xfrm>
            <a:off x="914401" y="1371600"/>
            <a:ext cx="6559826" cy="4724400"/>
          </a:xfrm>
        </p:spPr>
        <p:txBody>
          <a:bodyPr/>
          <a:lstStyle/>
          <a:p>
            <a:r>
              <a:rPr lang="en-US" altLang="en-US" dirty="0"/>
              <a:t>The liner momentum of a particle is defined as the mass of the particle times its linear velocity or the time derivative of its position</a:t>
            </a:r>
          </a:p>
          <a:p>
            <a:endParaRPr lang="en-US" altLang="en-US" dirty="0"/>
          </a:p>
          <a:p>
            <a:endParaRPr lang="en-US" altLang="en-US" dirty="0"/>
          </a:p>
          <a:p>
            <a:endParaRPr lang="en-US" altLang="en-US" dirty="0"/>
          </a:p>
          <a:p>
            <a:endParaRPr lang="en-US" altLang="en-US" dirty="0"/>
          </a:p>
          <a:p>
            <a:r>
              <a:rPr lang="en-US" altLang="en-US" dirty="0"/>
              <a:t>The time derivative of the linear momentum is equal to the sum of all the external forces applied on the particle  </a:t>
            </a:r>
          </a:p>
          <a:p>
            <a:endParaRPr lang="en-US" altLang="en-US" dirty="0"/>
          </a:p>
          <a:p>
            <a:endParaRPr lang="en-US" altLang="en-US" dirty="0"/>
          </a:p>
          <a:p>
            <a:endParaRPr lang="en-US" altLang="en-US" dirty="0"/>
          </a:p>
          <a:p>
            <a:endParaRPr lang="en-US" altLang="en-US" dirty="0"/>
          </a:p>
          <a:p>
            <a:r>
              <a:rPr lang="en-US" altLang="en-US" dirty="0"/>
              <a:t>It is than van be summarized as Newton’s second law   </a:t>
            </a:r>
          </a:p>
        </p:txBody>
      </p:sp>
      <mc:AlternateContent xmlns:mc="http://schemas.openxmlformats.org/markup-compatibility/2006" xmlns:p14="http://schemas.microsoft.com/office/powerpoint/2010/main">
        <mc:Choice Requires="p14">
          <p:contentPart p14:bwMode="auto" r:id="rId3">
            <p14:nvContentPartPr>
              <p14:cNvPr id="22535" name="Ink 7">
                <a:extLst>
                  <a:ext uri="{FF2B5EF4-FFF2-40B4-BE49-F238E27FC236}">
                    <a16:creationId xmlns:a16="http://schemas.microsoft.com/office/drawing/2014/main" id="{E798BE88-C92C-411E-E878-FAE2155703E6}"/>
                  </a:ext>
                </a:extLst>
              </p14:cNvPr>
              <p14:cNvContentPartPr>
                <a14:cpLocks xmlns:a14="http://schemas.microsoft.com/office/drawing/2010/main" noRot="1" noChangeAspect="1" noEditPoints="1" noChangeArrowheads="1" noChangeShapeType="1"/>
              </p14:cNvContentPartPr>
              <p14:nvPr/>
            </p14:nvContentPartPr>
            <p14:xfrm>
              <a:off x="9558867" y="2919013"/>
              <a:ext cx="1062037" cy="825500"/>
            </p14:xfrm>
          </p:contentPart>
        </mc:Choice>
        <mc:Fallback xmlns="">
          <p:pic>
            <p:nvPicPr>
              <p:cNvPr id="22535" name="Ink 7">
                <a:extLst>
                  <a:ext uri="{FF2B5EF4-FFF2-40B4-BE49-F238E27FC236}">
                    <a16:creationId xmlns:a16="http://schemas.microsoft.com/office/drawing/2014/main" id="{E798BE88-C92C-411E-E878-FAE2155703E6}"/>
                  </a:ext>
                </a:extLst>
              </p:cNvPr>
              <p:cNvPicPr>
                <a:picLocks noRot="1" noChangeAspect="1" noEditPoints="1" noChangeArrowheads="1" noChangeShapeType="1"/>
              </p:cNvPicPr>
              <p:nvPr/>
            </p:nvPicPr>
            <p:blipFill>
              <a:blip r:embed="rId4"/>
              <a:stretch>
                <a:fillRect/>
              </a:stretch>
            </p:blipFill>
            <p:spPr>
              <a:xfrm>
                <a:off x="9549507" y="2909653"/>
                <a:ext cx="1080758" cy="8442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536" name="Ink 8">
                <a:extLst>
                  <a:ext uri="{FF2B5EF4-FFF2-40B4-BE49-F238E27FC236}">
                    <a16:creationId xmlns:a16="http://schemas.microsoft.com/office/drawing/2014/main" id="{E6C2D105-37C9-F337-783D-8E027099F5B4}"/>
                  </a:ext>
                </a:extLst>
              </p14:cNvPr>
              <p14:cNvContentPartPr>
                <a14:cpLocks xmlns:a14="http://schemas.microsoft.com/office/drawing/2010/main" noRot="1" noChangeAspect="1" noEditPoints="1" noChangeArrowheads="1" noChangeShapeType="1"/>
              </p14:cNvContentPartPr>
              <p14:nvPr/>
            </p14:nvContentPartPr>
            <p14:xfrm>
              <a:off x="9474729" y="2479276"/>
              <a:ext cx="892175" cy="1289050"/>
            </p14:xfrm>
          </p:contentPart>
        </mc:Choice>
        <mc:Fallback xmlns="">
          <p:pic>
            <p:nvPicPr>
              <p:cNvPr id="22536" name="Ink 8">
                <a:extLst>
                  <a:ext uri="{FF2B5EF4-FFF2-40B4-BE49-F238E27FC236}">
                    <a16:creationId xmlns:a16="http://schemas.microsoft.com/office/drawing/2014/main" id="{E6C2D105-37C9-F337-783D-8E027099F5B4}"/>
                  </a:ext>
                </a:extLst>
              </p:cNvPr>
              <p:cNvPicPr>
                <a:picLocks noRot="1" noChangeAspect="1" noEditPoints="1" noChangeArrowheads="1" noChangeShapeType="1"/>
              </p:cNvPicPr>
              <p:nvPr/>
            </p:nvPicPr>
            <p:blipFill>
              <a:blip r:embed="rId6"/>
              <a:stretch>
                <a:fillRect/>
              </a:stretch>
            </p:blipFill>
            <p:spPr>
              <a:xfrm>
                <a:off x="9465368" y="2469917"/>
                <a:ext cx="910897" cy="13077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37" name="Ink 9">
                <a:extLst>
                  <a:ext uri="{FF2B5EF4-FFF2-40B4-BE49-F238E27FC236}">
                    <a16:creationId xmlns:a16="http://schemas.microsoft.com/office/drawing/2014/main" id="{F15F5167-2C09-6D39-E395-060A3FDC25F9}"/>
                  </a:ext>
                </a:extLst>
              </p14:cNvPr>
              <p14:cNvContentPartPr>
                <a14:cpLocks xmlns:a14="http://schemas.microsoft.com/office/drawing/2010/main" noRot="1" noChangeAspect="1" noEditPoints="1" noChangeArrowheads="1" noChangeShapeType="1"/>
              </p14:cNvContentPartPr>
              <p14:nvPr/>
            </p14:nvContentPartPr>
            <p14:xfrm>
              <a:off x="8531754" y="3774676"/>
              <a:ext cx="2181225" cy="717550"/>
            </p14:xfrm>
          </p:contentPart>
        </mc:Choice>
        <mc:Fallback xmlns="">
          <p:pic>
            <p:nvPicPr>
              <p:cNvPr id="22537" name="Ink 9">
                <a:extLst>
                  <a:ext uri="{FF2B5EF4-FFF2-40B4-BE49-F238E27FC236}">
                    <a16:creationId xmlns:a16="http://schemas.microsoft.com/office/drawing/2014/main" id="{F15F5167-2C09-6D39-E395-060A3FDC25F9}"/>
                  </a:ext>
                </a:extLst>
              </p:cNvPr>
              <p:cNvPicPr>
                <a:picLocks noRot="1" noChangeAspect="1" noEditPoints="1" noChangeArrowheads="1" noChangeShapeType="1"/>
              </p:cNvPicPr>
              <p:nvPr/>
            </p:nvPicPr>
            <p:blipFill>
              <a:blip r:embed="rId8"/>
              <a:stretch>
                <a:fillRect/>
              </a:stretch>
            </p:blipFill>
            <p:spPr>
              <a:xfrm>
                <a:off x="8522394" y="3765315"/>
                <a:ext cx="2199945" cy="736272"/>
              </a:xfrm>
              <a:prstGeom prst="rect">
                <a:avLst/>
              </a:prstGeom>
            </p:spPr>
          </p:pic>
        </mc:Fallback>
      </mc:AlternateContent>
      <mc:AlternateContent xmlns:mc="http://schemas.openxmlformats.org/markup-compatibility/2006" xmlns:a14="http://schemas.microsoft.com/office/drawing/2010/main">
        <mc:Choice Requires="a14">
          <p:sp>
            <p:nvSpPr>
              <p:cNvPr id="49159" name="Object 1">
                <a:extLst>
                  <a:ext uri="{FF2B5EF4-FFF2-40B4-BE49-F238E27FC236}">
                    <a16:creationId xmlns:a16="http://schemas.microsoft.com/office/drawing/2014/main" id="{4131CF8B-B167-C58A-58A1-DE1C28D00AA4}"/>
                  </a:ext>
                </a:extLst>
              </p:cNvPr>
              <p:cNvSpPr txBox="1"/>
              <p:nvPr/>
            </p:nvSpPr>
            <p:spPr bwMode="auto">
              <a:xfrm>
                <a:off x="2360820" y="2175184"/>
                <a:ext cx="2278184" cy="66178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𝑚𝑣</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𝑑𝑃</m:t>
                          </m:r>
                        </m:num>
                        <m:den>
                          <m:r>
                            <a:rPr lang="en-US" sz="2000" i="1">
                              <a:solidFill>
                                <a:srgbClr val="000000"/>
                              </a:solidFill>
                              <a:latin typeface="Cambria Math" panose="02040503050406030204" pitchFamily="18" charset="0"/>
                            </a:rPr>
                            <m:t>𝑑𝑡</m:t>
                          </m:r>
                        </m:den>
                      </m:f>
                    </m:oMath>
                  </m:oMathPara>
                </a14:m>
                <a:endParaRPr lang="en-US" sz="2000" dirty="0"/>
              </a:p>
            </p:txBody>
          </p:sp>
        </mc:Choice>
        <mc:Fallback xmlns="">
          <p:sp>
            <p:nvSpPr>
              <p:cNvPr id="49159" name="Object 1">
                <a:extLst>
                  <a:ext uri="{FF2B5EF4-FFF2-40B4-BE49-F238E27FC236}">
                    <a16:creationId xmlns:a16="http://schemas.microsoft.com/office/drawing/2014/main" id="{4131CF8B-B167-C58A-58A1-DE1C28D00AA4}"/>
                  </a:ext>
                </a:extLst>
              </p:cNvPr>
              <p:cNvSpPr txBox="1">
                <a:spLocks noRot="1" noChangeAspect="1" noMove="1" noResize="1" noEditPoints="1" noAdjustHandles="1" noChangeArrowheads="1" noChangeShapeType="1" noTextEdit="1"/>
              </p:cNvSpPr>
              <p:nvPr/>
            </p:nvSpPr>
            <p:spPr bwMode="auto">
              <a:xfrm>
                <a:off x="2360820" y="2175184"/>
                <a:ext cx="2278184" cy="66178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160" name="Object 1">
                <a:extLst>
                  <a:ext uri="{FF2B5EF4-FFF2-40B4-BE49-F238E27FC236}">
                    <a16:creationId xmlns:a16="http://schemas.microsoft.com/office/drawing/2014/main" id="{0A0DE7DD-73D9-927D-6D23-E14718BA780C}"/>
                  </a:ext>
                </a:extLst>
              </p:cNvPr>
              <p:cNvSpPr txBox="1"/>
              <p:nvPr/>
            </p:nvSpPr>
            <p:spPr bwMode="auto">
              <a:xfrm>
                <a:off x="1851785" y="3774676"/>
                <a:ext cx="5468116" cy="92549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𝑑𝐿</m:t>
                          </m:r>
                        </m:num>
                        <m:den>
                          <m:r>
                            <a:rPr lang="en-US" sz="2000" i="1">
                              <a:solidFill>
                                <a:srgbClr val="000000"/>
                              </a:solidFill>
                              <a:latin typeface="Cambria Math" panose="02040503050406030204" pitchFamily="18" charset="0"/>
                            </a:rPr>
                            <m:t>𝑑𝑡</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m:t>
                          </m:r>
                        </m:num>
                        <m:den>
                          <m:r>
                            <a:rPr lang="en-US" sz="2000" i="1">
                              <a:solidFill>
                                <a:srgbClr val="000000"/>
                              </a:solidFill>
                              <a:latin typeface="Cambria Math" panose="02040503050406030204" pitchFamily="18" charset="0"/>
                            </a:rPr>
                            <m:t>𝑑𝑡</m:t>
                          </m:r>
                        </m:den>
                      </m:f>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𝑚𝑣</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𝑑</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𝑃</m:t>
                          </m:r>
                        </m:num>
                        <m:den>
                          <m:r>
                            <a:rPr lang="en-US" sz="2000" i="1">
                              <a:solidFill>
                                <a:srgbClr val="000000"/>
                              </a:solidFill>
                              <a:latin typeface="Cambria Math" panose="02040503050406030204" pitchFamily="18" charset="0"/>
                            </a:rPr>
                            <m:t>𝑑</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2</m:t>
                              </m:r>
                            </m:sup>
                          </m:sSup>
                        </m:den>
                      </m:f>
                      <m:r>
                        <a:rPr lang="en-US" sz="2000" i="1">
                          <a:solidFill>
                            <a:srgbClr val="000000"/>
                          </a:solidFill>
                          <a:latin typeface="Cambria Math" panose="02040503050406030204" pitchFamily="18" charset="0"/>
                        </a:rPr>
                        <m:t>=</m:t>
                      </m:r>
                      <m:nary>
                        <m:naryPr>
                          <m:chr m:val="∑"/>
                          <m:subHide m:val="on"/>
                          <m:supHide m:val="on"/>
                          <m:ctrlPr>
                            <a:rPr lang="en-US" sz="2000" i="1">
                              <a:solidFill>
                                <a:srgbClr val="000000"/>
                              </a:solidFill>
                              <a:latin typeface="Cambria Math" panose="02040503050406030204" pitchFamily="18" charset="0"/>
                            </a:rPr>
                          </m:ctrlPr>
                        </m:naryPr>
                        <m:sub/>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𝑒𝑥𝑡𝑒𝑟𝑒𝑛𝑎𝑙</m:t>
                              </m:r>
                            </m:sub>
                          </m:sSub>
                        </m:e>
                      </m:nary>
                    </m:oMath>
                  </m:oMathPara>
                </a14:m>
                <a:endParaRPr lang="en-US" sz="2000" dirty="0"/>
              </a:p>
            </p:txBody>
          </p:sp>
        </mc:Choice>
        <mc:Fallback xmlns="">
          <p:sp>
            <p:nvSpPr>
              <p:cNvPr id="49160" name="Object 1">
                <a:extLst>
                  <a:ext uri="{FF2B5EF4-FFF2-40B4-BE49-F238E27FC236}">
                    <a16:creationId xmlns:a16="http://schemas.microsoft.com/office/drawing/2014/main" id="{0A0DE7DD-73D9-927D-6D23-E14718BA780C}"/>
                  </a:ext>
                </a:extLst>
              </p:cNvPr>
              <p:cNvSpPr txBox="1">
                <a:spLocks noRot="1" noChangeAspect="1" noMove="1" noResize="1" noEditPoints="1" noAdjustHandles="1" noChangeArrowheads="1" noChangeShapeType="1" noTextEdit="1"/>
              </p:cNvSpPr>
              <p:nvPr/>
            </p:nvSpPr>
            <p:spPr bwMode="auto">
              <a:xfrm>
                <a:off x="1851785" y="3774676"/>
                <a:ext cx="5468116" cy="925490"/>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161" name="Object 1">
                <a:extLst>
                  <a:ext uri="{FF2B5EF4-FFF2-40B4-BE49-F238E27FC236}">
                    <a16:creationId xmlns:a16="http://schemas.microsoft.com/office/drawing/2014/main" id="{E05883F7-48F4-0FDF-446F-7C43528AF050}"/>
                  </a:ext>
                </a:extLst>
              </p:cNvPr>
              <p:cNvSpPr txBox="1"/>
              <p:nvPr/>
            </p:nvSpPr>
            <p:spPr bwMode="auto">
              <a:xfrm>
                <a:off x="2360820" y="5191844"/>
                <a:ext cx="3270870" cy="79237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nary>
                        <m:naryPr>
                          <m:chr m:val="∑"/>
                          <m:subHide m:val="on"/>
                          <m:supHide m:val="on"/>
                          <m:ctrlPr>
                            <a:rPr lang="en-US" sz="2000" i="1">
                              <a:solidFill>
                                <a:srgbClr val="000000"/>
                              </a:solidFill>
                              <a:latin typeface="Cambria Math" panose="02040503050406030204" pitchFamily="18" charset="0"/>
                            </a:rPr>
                          </m:ctrlPr>
                        </m:naryPr>
                        <m:sub/>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𝑒𝑥𝑡𝑒𝑟𝑒𝑛𝑎𝑙</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𝑚𝑎</m:t>
                          </m:r>
                        </m:e>
                      </m:nary>
                    </m:oMath>
                  </m:oMathPara>
                </a14:m>
                <a:endParaRPr lang="en-US" sz="2000" dirty="0"/>
              </a:p>
            </p:txBody>
          </p:sp>
        </mc:Choice>
        <mc:Fallback xmlns="">
          <p:sp>
            <p:nvSpPr>
              <p:cNvPr id="49161" name="Object 1">
                <a:extLst>
                  <a:ext uri="{FF2B5EF4-FFF2-40B4-BE49-F238E27FC236}">
                    <a16:creationId xmlns:a16="http://schemas.microsoft.com/office/drawing/2014/main" id="{E05883F7-48F4-0FDF-446F-7C43528AF050}"/>
                  </a:ext>
                </a:extLst>
              </p:cNvPr>
              <p:cNvSpPr txBox="1">
                <a:spLocks noRot="1" noChangeAspect="1" noMove="1" noResize="1" noEditPoints="1" noAdjustHandles="1" noChangeArrowheads="1" noChangeShapeType="1" noTextEdit="1"/>
              </p:cNvSpPr>
              <p:nvPr/>
            </p:nvSpPr>
            <p:spPr bwMode="auto">
              <a:xfrm>
                <a:off x="2360820" y="5191844"/>
                <a:ext cx="3270870" cy="792374"/>
              </a:xfrm>
              <a:prstGeom prst="rect">
                <a:avLst/>
              </a:prstGeom>
              <a:blipFill>
                <a:blip r:embed="rId11"/>
                <a:stretch>
                  <a:fillRect/>
                </a:stretch>
              </a:blipFill>
              <a:ln>
                <a:noFill/>
              </a:ln>
              <a:effectLst/>
            </p:spPr>
            <p:txBody>
              <a:bodyPr/>
              <a:lstStyle/>
              <a:p>
                <a:r>
                  <a:rPr lang="en-US">
                    <a:noFill/>
                  </a:rPr>
                  <a:t> </a:t>
                </a:r>
              </a:p>
            </p:txBody>
          </p:sp>
        </mc:Fallback>
      </mc:AlternateContent>
      <p:sp>
        <p:nvSpPr>
          <p:cNvPr id="12" name="Footer Placeholder 2">
            <a:extLst>
              <a:ext uri="{FF2B5EF4-FFF2-40B4-BE49-F238E27FC236}">
                <a16:creationId xmlns:a16="http://schemas.microsoft.com/office/drawing/2014/main" id="{6E4A9649-0346-D80A-E0EE-1EB9C270F51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9163" name="Picture 2" descr="http://brand.ucla.edu/wp-content/uploads/2013/08/ucla-logotype-main-11.jpg">
            <a:extLst>
              <a:ext uri="{FF2B5EF4-FFF2-40B4-BE49-F238E27FC236}">
                <a16:creationId xmlns:a16="http://schemas.microsoft.com/office/drawing/2014/main" id="{F038E50D-3F42-9859-68F6-7A25644D2D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19AC9CE-686A-6979-1E17-4E64ABE0DD23}"/>
              </a:ext>
            </a:extLst>
          </p:cNvPr>
          <p:cNvSpPr>
            <a:spLocks noGrp="1" noChangeArrowheads="1"/>
          </p:cNvSpPr>
          <p:nvPr>
            <p:ph type="title"/>
          </p:nvPr>
        </p:nvSpPr>
        <p:spPr/>
        <p:txBody>
          <a:bodyPr/>
          <a:lstStyle/>
          <a:p>
            <a:r>
              <a:rPr lang="en-US" altLang="en-US"/>
              <a:t>Linear Momentum – Rigid Body  </a:t>
            </a:r>
          </a:p>
        </p:txBody>
      </p:sp>
      <p:sp>
        <p:nvSpPr>
          <p:cNvPr id="51203" name="Rectangle 3">
            <a:extLst>
              <a:ext uri="{FF2B5EF4-FFF2-40B4-BE49-F238E27FC236}">
                <a16:creationId xmlns:a16="http://schemas.microsoft.com/office/drawing/2014/main" id="{6224CF37-0AC5-0D3C-DB52-783A9FD3D82A}"/>
              </a:ext>
            </a:extLst>
          </p:cNvPr>
          <p:cNvSpPr>
            <a:spLocks noGrp="1" noChangeArrowheads="1"/>
          </p:cNvSpPr>
          <p:nvPr>
            <p:ph type="body" idx="1"/>
          </p:nvPr>
        </p:nvSpPr>
        <p:spPr>
          <a:xfrm>
            <a:off x="914400" y="1371600"/>
            <a:ext cx="6559826" cy="4724400"/>
          </a:xfrm>
        </p:spPr>
        <p:txBody>
          <a:bodyPr/>
          <a:lstStyle/>
          <a:p>
            <a:r>
              <a:rPr lang="en-US" altLang="en-US" dirty="0"/>
              <a:t>In a similar fashion a rigid body can be view as an assembly of particles  </a:t>
            </a:r>
          </a:p>
          <a:p>
            <a:endParaRPr lang="en-US" altLang="en-US" dirty="0"/>
          </a:p>
          <a:p>
            <a:endParaRPr lang="en-US" altLang="en-US" dirty="0"/>
          </a:p>
          <a:p>
            <a:endParaRPr lang="en-US" altLang="en-US" dirty="0"/>
          </a:p>
          <a:p>
            <a:pPr marL="0" indent="0">
              <a:buNone/>
            </a:pPr>
            <a:endParaRPr lang="en-US" altLang="en-US" dirty="0"/>
          </a:p>
          <a:p>
            <a:r>
              <a:rPr lang="en-US" altLang="en-US" dirty="0"/>
              <a:t>Integrate over the entire volume of the rigid body is resulted in </a:t>
            </a:r>
          </a:p>
        </p:txBody>
      </p:sp>
      <mc:AlternateContent xmlns:mc="http://schemas.openxmlformats.org/markup-compatibility/2006" xmlns:p14="http://schemas.microsoft.com/office/powerpoint/2010/main">
        <mc:Choice Requires="p14">
          <p:contentPart p14:bwMode="auto" r:id="rId3">
            <p14:nvContentPartPr>
              <p14:cNvPr id="31" name="Ink 10">
                <a:extLst>
                  <a:ext uri="{FF2B5EF4-FFF2-40B4-BE49-F238E27FC236}">
                    <a16:creationId xmlns:a16="http://schemas.microsoft.com/office/drawing/2014/main" id="{46167E27-5BF1-46D7-0B33-938448B2B818}"/>
                  </a:ext>
                </a:extLst>
              </p14:cNvPr>
              <p14:cNvContentPartPr>
                <a14:cpLocks xmlns:a14="http://schemas.microsoft.com/office/drawing/2010/main" noRot="1" noChangeAspect="1" noEditPoints="1" noChangeArrowheads="1" noChangeShapeType="1"/>
              </p14:cNvContentPartPr>
              <p14:nvPr/>
            </p14:nvContentPartPr>
            <p14:xfrm>
              <a:off x="8407254" y="2619888"/>
              <a:ext cx="26988" cy="1177925"/>
            </p14:xfrm>
          </p:contentPart>
        </mc:Choice>
        <mc:Fallback xmlns="">
          <p:pic>
            <p:nvPicPr>
              <p:cNvPr id="31" name="Ink 10">
                <a:extLst>
                  <a:ext uri="{FF2B5EF4-FFF2-40B4-BE49-F238E27FC236}">
                    <a16:creationId xmlns:a16="http://schemas.microsoft.com/office/drawing/2014/main" id="{46167E27-5BF1-46D7-0B33-938448B2B818}"/>
                  </a:ext>
                </a:extLst>
              </p:cNvPr>
              <p:cNvPicPr>
                <a:picLocks noRot="1" noChangeAspect="1" noEditPoints="1" noChangeArrowheads="1" noChangeShapeType="1"/>
              </p:cNvPicPr>
              <p:nvPr/>
            </p:nvPicPr>
            <p:blipFill>
              <a:blip r:embed="rId4"/>
              <a:stretch>
                <a:fillRect/>
              </a:stretch>
            </p:blipFill>
            <p:spPr>
              <a:xfrm>
                <a:off x="8397772" y="2610528"/>
                <a:ext cx="45953" cy="119664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 name="Ink 29">
                <a:extLst>
                  <a:ext uri="{FF2B5EF4-FFF2-40B4-BE49-F238E27FC236}">
                    <a16:creationId xmlns:a16="http://schemas.microsoft.com/office/drawing/2014/main" id="{78FBDFC1-13B5-B1D6-277C-B420ABA38CE5}"/>
                  </a:ext>
                </a:extLst>
              </p14:cNvPr>
              <p14:cNvContentPartPr>
                <a14:cpLocks xmlns:a14="http://schemas.microsoft.com/office/drawing/2010/main" noRot="1" noChangeAspect="1" noEditPoints="1" noChangeArrowheads="1" noChangeShapeType="1"/>
              </p14:cNvContentPartPr>
              <p14:nvPr/>
            </p14:nvContentPartPr>
            <p14:xfrm>
              <a:off x="7562705" y="3797813"/>
              <a:ext cx="2498725" cy="900113"/>
            </p14:xfrm>
          </p:contentPart>
        </mc:Choice>
        <mc:Fallback xmlns="">
          <p:pic>
            <p:nvPicPr>
              <p:cNvPr id="32" name="Ink 29">
                <a:extLst>
                  <a:ext uri="{FF2B5EF4-FFF2-40B4-BE49-F238E27FC236}">
                    <a16:creationId xmlns:a16="http://schemas.microsoft.com/office/drawing/2014/main" id="{78FBDFC1-13B5-B1D6-277C-B420ABA38CE5}"/>
                  </a:ext>
                </a:extLst>
              </p:cNvPr>
              <p:cNvPicPr>
                <a:picLocks noRot="1" noChangeAspect="1" noEditPoints="1" noChangeArrowheads="1" noChangeShapeType="1"/>
              </p:cNvPicPr>
              <p:nvPr/>
            </p:nvPicPr>
            <p:blipFill>
              <a:blip r:embed="rId6"/>
              <a:stretch>
                <a:fillRect/>
              </a:stretch>
            </p:blipFill>
            <p:spPr>
              <a:xfrm>
                <a:off x="7553345" y="3788456"/>
                <a:ext cx="2517445" cy="9188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Ink 30">
                <a:extLst>
                  <a:ext uri="{FF2B5EF4-FFF2-40B4-BE49-F238E27FC236}">
                    <a16:creationId xmlns:a16="http://schemas.microsoft.com/office/drawing/2014/main" id="{60C18E1A-4290-9856-0770-E593B13BD16D}"/>
                  </a:ext>
                </a:extLst>
              </p14:cNvPr>
              <p14:cNvContentPartPr>
                <a14:cpLocks xmlns:a14="http://schemas.microsoft.com/office/drawing/2010/main" noRot="1" noChangeAspect="1" noEditPoints="1" noChangeArrowheads="1" noChangeShapeType="1"/>
              </p14:cNvContentPartPr>
              <p14:nvPr/>
            </p14:nvContentPartPr>
            <p14:xfrm>
              <a:off x="8450118" y="2488126"/>
              <a:ext cx="2352675" cy="1349375"/>
            </p14:xfrm>
          </p:contentPart>
        </mc:Choice>
        <mc:Fallback xmlns="">
          <p:pic>
            <p:nvPicPr>
              <p:cNvPr id="33" name="Ink 30">
                <a:extLst>
                  <a:ext uri="{FF2B5EF4-FFF2-40B4-BE49-F238E27FC236}">
                    <a16:creationId xmlns:a16="http://schemas.microsoft.com/office/drawing/2014/main" id="{60C18E1A-4290-9856-0770-E593B13BD16D}"/>
                  </a:ext>
                </a:extLst>
              </p:cNvPr>
              <p:cNvPicPr>
                <a:picLocks noRot="1" noChangeAspect="1" noEditPoints="1" noChangeArrowheads="1" noChangeShapeType="1"/>
              </p:cNvPicPr>
              <p:nvPr/>
            </p:nvPicPr>
            <p:blipFill>
              <a:blip r:embed="rId8"/>
              <a:stretch>
                <a:fillRect/>
              </a:stretch>
            </p:blipFill>
            <p:spPr>
              <a:xfrm>
                <a:off x="8440758" y="2478765"/>
                <a:ext cx="2371396" cy="1368096"/>
              </a:xfrm>
              <a:prstGeom prst="rect">
                <a:avLst/>
              </a:prstGeom>
            </p:spPr>
          </p:pic>
        </mc:Fallback>
      </mc:AlternateContent>
      <mc:AlternateContent xmlns:mc="http://schemas.openxmlformats.org/markup-compatibility/2006" xmlns:a14="http://schemas.microsoft.com/office/drawing/2010/main">
        <mc:Choice Requires="a14">
          <p:sp>
            <p:nvSpPr>
              <p:cNvPr id="51207" name="Object 1">
                <a:extLst>
                  <a:ext uri="{FF2B5EF4-FFF2-40B4-BE49-F238E27FC236}">
                    <a16:creationId xmlns:a16="http://schemas.microsoft.com/office/drawing/2014/main" id="{5E05E95F-C863-525A-4546-DC04FC43E357}"/>
                  </a:ext>
                </a:extLst>
              </p:cNvPr>
              <p:cNvSpPr txBox="1"/>
              <p:nvPr/>
            </p:nvSpPr>
            <p:spPr bwMode="auto">
              <a:xfrm>
                <a:off x="2411896" y="2082489"/>
                <a:ext cx="3404380" cy="88810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nary>
                        <m:naryPr>
                          <m:chr m:val="∑"/>
                          <m:supHide m:val="on"/>
                          <m:ctrlPr>
                            <a:rPr lang="en-US" sz="2000" i="1" smtClean="0">
                              <a:solidFill>
                                <a:srgbClr val="000000"/>
                              </a:solidFill>
                              <a:latin typeface="Cambria Math" panose="02040503050406030204" pitchFamily="18" charset="0"/>
                            </a:rPr>
                          </m:ctrlPr>
                        </m:naryPr>
                        <m:sub>
                          <m:r>
                            <m:rPr>
                              <m:brk m:alnAt="7"/>
                            </m:rPr>
                            <a:rPr lang="en-US" sz="2000" b="0" i="1" smtClean="0">
                              <a:solidFill>
                                <a:srgbClr val="000000"/>
                              </a:solidFill>
                              <a:latin typeface="Cambria Math" panose="02040503050406030204" pitchFamily="18" charset="0"/>
                            </a:rPr>
                            <m:t> </m:t>
                          </m:r>
                        </m:sub>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𝑓</m:t>
                              </m:r>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𝑒𝑥𝑡𝑒𝑟𝑒𝑛𝑎𝑙</m:t>
                              </m:r>
                            </m:sub>
                          </m:sSub>
                        </m:e>
                      </m:nary>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𝑑</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𝑚</m:t>
                          </m:r>
                        </m:e>
                        <m:sub>
                          <m:r>
                            <a:rPr lang="en-US" sz="2000" i="1">
                              <a:solidFill>
                                <a:srgbClr val="000000"/>
                              </a:solidFill>
                              <a:latin typeface="Cambria Math" panose="02040503050406030204" pitchFamily="18" charset="0"/>
                            </a:rPr>
                            <m:t>𝑖</m:t>
                          </m:r>
                        </m:sub>
                      </m:sSub>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𝑑</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𝑃</m:t>
                          </m:r>
                        </m:num>
                        <m:den>
                          <m:r>
                            <a:rPr lang="en-US" sz="2000" i="1">
                              <a:solidFill>
                                <a:srgbClr val="000000"/>
                              </a:solidFill>
                              <a:latin typeface="Cambria Math" panose="02040503050406030204" pitchFamily="18" charset="0"/>
                            </a:rPr>
                            <m:t>𝑑</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2</m:t>
                              </m:r>
                            </m:sup>
                          </m:sSup>
                        </m:den>
                      </m:f>
                    </m:oMath>
                  </m:oMathPara>
                </a14:m>
                <a:endParaRPr lang="en-US" sz="2000" dirty="0"/>
              </a:p>
            </p:txBody>
          </p:sp>
        </mc:Choice>
        <mc:Fallback xmlns="">
          <p:sp>
            <p:nvSpPr>
              <p:cNvPr id="51207" name="Object 1">
                <a:extLst>
                  <a:ext uri="{FF2B5EF4-FFF2-40B4-BE49-F238E27FC236}">
                    <a16:creationId xmlns:a16="http://schemas.microsoft.com/office/drawing/2014/main" id="{5E05E95F-C863-525A-4546-DC04FC43E357}"/>
                  </a:ext>
                </a:extLst>
              </p:cNvPr>
              <p:cNvSpPr txBox="1">
                <a:spLocks noRot="1" noChangeAspect="1" noMove="1" noResize="1" noEditPoints="1" noAdjustHandles="1" noChangeArrowheads="1" noChangeShapeType="1" noTextEdit="1"/>
              </p:cNvSpPr>
              <p:nvPr/>
            </p:nvSpPr>
            <p:spPr bwMode="auto">
              <a:xfrm>
                <a:off x="2411896" y="2082489"/>
                <a:ext cx="3404380" cy="888103"/>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208" name="Object 1">
                <a:extLst>
                  <a:ext uri="{FF2B5EF4-FFF2-40B4-BE49-F238E27FC236}">
                    <a16:creationId xmlns:a16="http://schemas.microsoft.com/office/drawing/2014/main" id="{ABB95365-B84A-5F8E-999D-F4B5EB7A1DFD}"/>
                  </a:ext>
                </a:extLst>
              </p:cNvPr>
              <p:cNvSpPr txBox="1"/>
              <p:nvPr/>
            </p:nvSpPr>
            <p:spPr bwMode="auto">
              <a:xfrm>
                <a:off x="2871788" y="3681480"/>
                <a:ext cx="2657991" cy="127179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𝑑</m:t>
                              </m:r>
                            </m:e>
                            <m:sup>
                              <m:r>
                                <a:rPr lang="en-US" sz="2000" i="1">
                                  <a:solidFill>
                                    <a:srgbClr val="000000"/>
                                  </a:solidFill>
                                  <a:latin typeface="Cambria Math" panose="02040503050406030204" pitchFamily="18" charset="0"/>
                                </a:rPr>
                                <m:t>2</m:t>
                              </m:r>
                            </m:sup>
                          </m:sSup>
                        </m:num>
                        <m:den>
                          <m:r>
                            <a:rPr lang="en-US" sz="2000" i="1">
                              <a:solidFill>
                                <a:srgbClr val="000000"/>
                              </a:solidFill>
                              <a:latin typeface="Cambria Math" panose="02040503050406030204" pitchFamily="18" charset="0"/>
                            </a:rPr>
                            <m:t>𝑑</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2</m:t>
                              </m:r>
                            </m:sup>
                          </m:sSup>
                        </m:den>
                      </m:f>
                      <m:limLow>
                        <m:limLowPr>
                          <m:ctrlPr>
                            <a:rPr lang="en-US" sz="2000" i="1">
                              <a:solidFill>
                                <a:srgbClr val="000000"/>
                              </a:solidFill>
                              <a:latin typeface="Cambria Math" panose="02040503050406030204" pitchFamily="18" charset="0"/>
                            </a:rPr>
                          </m:ctrlPr>
                        </m:limLowPr>
                        <m:e>
                          <m:groupChr>
                            <m:groupChrPr>
                              <m:chr m:val="⏟"/>
                              <m:ctrlPr>
                                <a:rPr lang="en-US" sz="2000" i="1">
                                  <a:solidFill>
                                    <a:srgbClr val="000000"/>
                                  </a:solidFill>
                                  <a:latin typeface="Cambria Math" panose="02040503050406030204" pitchFamily="18" charset="0"/>
                                </a:rPr>
                              </m:ctrlPr>
                            </m:groupChrPr>
                            <m:e>
                              <m:nary>
                                <m:naryPr>
                                  <m:limLoc m:val="undOvr"/>
                                  <m:supHide m:val="on"/>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𝑉</m:t>
                                  </m:r>
                                </m:sub>
                                <m:sup/>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𝑃𝑑𝑚</m:t>
                                      </m:r>
                                    </m:num>
                                    <m:den>
                                      <m:r>
                                        <a:rPr lang="en-US" sz="2000" i="1">
                                          <a:solidFill>
                                            <a:srgbClr val="000000"/>
                                          </a:solidFill>
                                          <a:latin typeface="Cambria Math" panose="02040503050406030204" pitchFamily="18" charset="0"/>
                                        </a:rPr>
                                        <m:t>𝑀</m:t>
                                      </m:r>
                                    </m:den>
                                  </m:f>
                                </m:e>
                              </m:nary>
                            </m:e>
                          </m:groupChr>
                        </m:e>
                        <m:li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𝑃</m:t>
                              </m:r>
                            </m:e>
                            <m:sub>
                              <m:r>
                                <a:rPr lang="en-US" sz="2000" i="1">
                                  <a:solidFill>
                                    <a:srgbClr val="000000"/>
                                  </a:solidFill>
                                  <a:latin typeface="Cambria Math" panose="02040503050406030204" pitchFamily="18" charset="0"/>
                                </a:rPr>
                                <m:t>𝐶𝑀</m:t>
                              </m:r>
                            </m:sub>
                          </m:sSub>
                        </m:lim>
                      </m:limLow>
                    </m:oMath>
                  </m:oMathPara>
                </a14:m>
                <a:endParaRPr lang="en-US" sz="2000" dirty="0"/>
              </a:p>
            </p:txBody>
          </p:sp>
        </mc:Choice>
        <mc:Fallback xmlns="">
          <p:sp>
            <p:nvSpPr>
              <p:cNvPr id="51208" name="Object 1">
                <a:extLst>
                  <a:ext uri="{FF2B5EF4-FFF2-40B4-BE49-F238E27FC236}">
                    <a16:creationId xmlns:a16="http://schemas.microsoft.com/office/drawing/2014/main" id="{ABB95365-B84A-5F8E-999D-F4B5EB7A1DFD}"/>
                  </a:ext>
                </a:extLst>
              </p:cNvPr>
              <p:cNvSpPr txBox="1">
                <a:spLocks noRot="1" noChangeAspect="1" noMove="1" noResize="1" noEditPoints="1" noAdjustHandles="1" noChangeArrowheads="1" noChangeShapeType="1" noTextEdit="1"/>
              </p:cNvSpPr>
              <p:nvPr/>
            </p:nvSpPr>
            <p:spPr bwMode="auto">
              <a:xfrm>
                <a:off x="2871788" y="3681480"/>
                <a:ext cx="2657991" cy="1271795"/>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209" name="Object 1">
                <a:extLst>
                  <a:ext uri="{FF2B5EF4-FFF2-40B4-BE49-F238E27FC236}">
                    <a16:creationId xmlns:a16="http://schemas.microsoft.com/office/drawing/2014/main" id="{B9411C41-E839-2CF0-8603-893197D51803}"/>
                  </a:ext>
                </a:extLst>
              </p:cNvPr>
              <p:cNvSpPr txBox="1"/>
              <p:nvPr/>
            </p:nvSpPr>
            <p:spPr bwMode="auto">
              <a:xfrm>
                <a:off x="2871788" y="5161287"/>
                <a:ext cx="3434798" cy="83764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f>
                        <m:fPr>
                          <m:ctrlPr>
                            <a:rPr lang="en-US" sz="2000" i="1">
                              <a:solidFill>
                                <a:srgbClr val="000000"/>
                              </a:solidFill>
                              <a:latin typeface="Cambria Math" panose="02040503050406030204" pitchFamily="18" charset="0"/>
                            </a:rPr>
                          </m:ctrlPr>
                        </m:fPr>
                        <m:num>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𝑑</m:t>
                              </m:r>
                            </m:e>
                            <m:sup>
                              <m:r>
                                <a:rPr lang="en-US" sz="2000" i="1">
                                  <a:solidFill>
                                    <a:srgbClr val="000000"/>
                                  </a:solidFill>
                                  <a:latin typeface="Cambria Math" panose="02040503050406030204" pitchFamily="18" charset="0"/>
                                </a:rPr>
                                <m:t>2</m:t>
                              </m:r>
                            </m:sup>
                          </m:sSup>
                        </m:num>
                        <m:den>
                          <m:r>
                            <a:rPr lang="en-US" sz="2000" i="1">
                              <a:solidFill>
                                <a:srgbClr val="000000"/>
                              </a:solidFill>
                              <a:latin typeface="Cambria Math" panose="02040503050406030204" pitchFamily="18" charset="0"/>
                            </a:rPr>
                            <m:t>𝑑</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2</m:t>
                              </m:r>
                            </m:sup>
                          </m:sSup>
                        </m:den>
                      </m:f>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𝑃</m:t>
                          </m:r>
                        </m:e>
                        <m:sub>
                          <m:r>
                            <a:rPr lang="en-US" sz="2000" i="1">
                              <a:solidFill>
                                <a:srgbClr val="000000"/>
                              </a:solidFill>
                              <a:latin typeface="Cambria Math" panose="02040503050406030204" pitchFamily="18" charset="0"/>
                            </a:rPr>
                            <m:t>𝐶𝑀</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𝑎</m:t>
                          </m:r>
                        </m:e>
                        <m:sub>
                          <m:r>
                            <a:rPr lang="en-US" sz="2000" i="1">
                              <a:solidFill>
                                <a:srgbClr val="000000"/>
                              </a:solidFill>
                              <a:latin typeface="Cambria Math" panose="02040503050406030204" pitchFamily="18" charset="0"/>
                            </a:rPr>
                            <m:t>𝐶𝑀</m:t>
                          </m:r>
                        </m:sub>
                      </m:sSub>
                    </m:oMath>
                  </m:oMathPara>
                </a14:m>
                <a:endParaRPr lang="en-US" sz="2000" dirty="0"/>
              </a:p>
            </p:txBody>
          </p:sp>
        </mc:Choice>
        <mc:Fallback xmlns="">
          <p:sp>
            <p:nvSpPr>
              <p:cNvPr id="51209" name="Object 1">
                <a:extLst>
                  <a:ext uri="{FF2B5EF4-FFF2-40B4-BE49-F238E27FC236}">
                    <a16:creationId xmlns:a16="http://schemas.microsoft.com/office/drawing/2014/main" id="{B9411C41-E839-2CF0-8603-893197D51803}"/>
                  </a:ext>
                </a:extLst>
              </p:cNvPr>
              <p:cNvSpPr txBox="1">
                <a:spLocks noRot="1" noChangeAspect="1" noMove="1" noResize="1" noEditPoints="1" noAdjustHandles="1" noChangeArrowheads="1" noChangeShapeType="1" noTextEdit="1"/>
              </p:cNvSpPr>
              <p:nvPr/>
            </p:nvSpPr>
            <p:spPr bwMode="auto">
              <a:xfrm>
                <a:off x="2871788" y="5161287"/>
                <a:ext cx="3434798" cy="837649"/>
              </a:xfrm>
              <a:prstGeom prst="rect">
                <a:avLst/>
              </a:prstGeom>
              <a:blipFill>
                <a:blip r:embed="rId11"/>
                <a:stretch>
                  <a:fillRect/>
                </a:stretch>
              </a:blipFill>
              <a:ln>
                <a:noFill/>
              </a:ln>
              <a:effectLst/>
            </p:spPr>
            <p:txBody>
              <a:bodyPr/>
              <a:lstStyle/>
              <a:p>
                <a:r>
                  <a:rPr lang="en-US">
                    <a:noFill/>
                  </a:rPr>
                  <a:t> </a:t>
                </a:r>
              </a:p>
            </p:txBody>
          </p:sp>
        </mc:Fallback>
      </mc:AlternateContent>
      <p:sp>
        <p:nvSpPr>
          <p:cNvPr id="12" name="Footer Placeholder 2">
            <a:extLst>
              <a:ext uri="{FF2B5EF4-FFF2-40B4-BE49-F238E27FC236}">
                <a16:creationId xmlns:a16="http://schemas.microsoft.com/office/drawing/2014/main" id="{D7897000-5CBF-23B8-F158-575944ED240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1211" name="Picture 2" descr="http://brand.ucla.edu/wp-content/uploads/2013/08/ucla-logotype-main-11.jpg">
            <a:extLst>
              <a:ext uri="{FF2B5EF4-FFF2-40B4-BE49-F238E27FC236}">
                <a16:creationId xmlns:a16="http://schemas.microsoft.com/office/drawing/2014/main" id="{CA1A2135-2576-F579-3CCD-0564DB5EB5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6568661"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The rigid body is a composition of </a:t>
                </a:r>
                <a:r>
                  <a:rPr lang="en-US" altLang="en-US" dirty="0"/>
                  <a:t>i</a:t>
                </a:r>
                <a:r>
                  <a:rPr lang="en-US" dirty="0"/>
                  <a:t>nfinitesimal</a:t>
                </a:r>
                <a:r>
                  <a:rPr lang="en-US" altLang="en-US" kern="0" dirty="0"/>
                  <a:t>  particles </a:t>
                </a:r>
                <a14:m>
                  <m:oMath xmlns:m="http://schemas.openxmlformats.org/officeDocument/2006/math">
                    <m:r>
                      <a:rPr lang="en-US" altLang="en-US" b="0" i="1" kern="0" smtClean="0">
                        <a:latin typeface="Cambria Math" panose="02040503050406030204" pitchFamily="18" charset="0"/>
                      </a:rPr>
                      <m:t>𝑖</m:t>
                    </m:r>
                    <m:r>
                      <a:rPr lang="en-US" altLang="en-US" b="0" i="1" kern="0" smtClean="0">
                        <a:latin typeface="Cambria Math" panose="02040503050406030204" pitchFamily="18" charset="0"/>
                      </a:rPr>
                      <m:t> </m:t>
                    </m:r>
                  </m:oMath>
                </a14:m>
                <a:r>
                  <a:rPr lang="en-US" altLang="en-US" kern="0" dirty="0"/>
                  <a:t>with a mass </a:t>
                </a:r>
                <a14:m>
                  <m:oMath xmlns:m="http://schemas.openxmlformats.org/officeDocument/2006/math">
                    <m:sSub>
                      <m:sSubPr>
                        <m:ctrlPr>
                          <a:rPr lang="en-US" altLang="en-US" i="1" kern="0" smtClean="0">
                            <a:latin typeface="Cambria Math" panose="02040503050406030204" pitchFamily="18" charset="0"/>
                          </a:rPr>
                        </m:ctrlPr>
                      </m:sSubPr>
                      <m:e>
                        <m:r>
                          <a:rPr lang="en-US" altLang="en-US" b="0" i="1" kern="0" smtClean="0">
                            <a:latin typeface="Cambria Math" panose="02040503050406030204" pitchFamily="18" charset="0"/>
                          </a:rPr>
                          <m:t>𝑚</m:t>
                        </m:r>
                      </m:e>
                      <m:sub>
                        <m:r>
                          <a:rPr lang="en-US" altLang="en-US" b="0" i="1" kern="0" smtClean="0">
                            <a:latin typeface="Cambria Math" panose="02040503050406030204" pitchFamily="18" charset="0"/>
                          </a:rPr>
                          <m:t>𝑖</m:t>
                        </m:r>
                      </m:sub>
                    </m:sSub>
                    <m:r>
                      <a:rPr lang="en-US" altLang="en-US" b="0" i="1" kern="0" smtClean="0">
                        <a:latin typeface="Cambria Math" panose="02040503050406030204" pitchFamily="18" charset="0"/>
                      </a:rPr>
                      <m:t> </m:t>
                    </m:r>
                  </m:oMath>
                </a14:m>
                <a:r>
                  <a:rPr lang="en-US" altLang="en-US" kern="0" dirty="0"/>
                  <a:t>in a location defined by the vector </a:t>
                </a:r>
                <a14:m>
                  <m:oMath xmlns:m="http://schemas.openxmlformats.org/officeDocument/2006/math">
                    <m:sSub>
                      <m:sSubPr>
                        <m:ctrlPr>
                          <a:rPr lang="en-US" altLang="en-US" i="1" kern="0">
                            <a:latin typeface="Cambria Math" panose="02040503050406030204" pitchFamily="18" charset="0"/>
                          </a:rPr>
                        </m:ctrlPr>
                      </m:sSubPr>
                      <m:e>
                        <m:r>
                          <a:rPr lang="en-US" altLang="en-US" i="1" kern="0">
                            <a:latin typeface="Cambria Math" panose="02040503050406030204" pitchFamily="18" charset="0"/>
                          </a:rPr>
                          <m:t>𝑃</m:t>
                        </m:r>
                      </m:e>
                      <m:sub>
                        <m:r>
                          <a:rPr lang="en-US" altLang="en-US" i="1" kern="0">
                            <a:latin typeface="Cambria Math" panose="02040503050406030204" pitchFamily="18" charset="0"/>
                          </a:rPr>
                          <m:t>𝑖𝐺</m:t>
                        </m:r>
                      </m:sub>
                    </m:sSub>
                  </m:oMath>
                </a14:m>
                <a:r>
                  <a:rPr lang="en-US" altLang="en-US" kern="0" dirty="0"/>
                  <a:t> with respect to a coordinate system with the origin at the </a:t>
                </a:r>
                <a14:m>
                  <m:oMath xmlns:m="http://schemas.openxmlformats.org/officeDocument/2006/math">
                    <m:r>
                      <a:rPr lang="en-US" altLang="en-US" b="0" i="1" kern="0" smtClean="0">
                        <a:latin typeface="Cambria Math" panose="02040503050406030204" pitchFamily="18" charset="0"/>
                      </a:rPr>
                      <m:t>𝐶𝑀</m:t>
                    </m:r>
                    <m:r>
                      <a:rPr lang="en-US" altLang="en-US" b="0" i="1" kern="0" smtClean="0">
                        <a:latin typeface="Cambria Math" panose="02040503050406030204" pitchFamily="18" charset="0"/>
                      </a:rPr>
                      <m:t> </m:t>
                    </m:r>
                  </m:oMath>
                </a14:m>
                <a:r>
                  <a:rPr lang="en-US" altLang="en-US" kern="0" dirty="0"/>
                  <a:t>. Each particle </a:t>
                </a:r>
                <a14:m>
                  <m:oMath xmlns:m="http://schemas.openxmlformats.org/officeDocument/2006/math">
                    <m:r>
                      <a:rPr lang="en-US" altLang="en-US" i="1" kern="0">
                        <a:latin typeface="Cambria Math" panose="02040503050406030204" pitchFamily="18" charset="0"/>
                      </a:rPr>
                      <m:t>𝑖</m:t>
                    </m:r>
                  </m:oMath>
                </a14:m>
                <a:r>
                  <a:rPr lang="en-US" altLang="en-US" kern="0" dirty="0"/>
                  <a:t> has a linear velocity</a:t>
                </a:r>
                <a14:m>
                  <m:oMath xmlns:m="http://schemas.openxmlformats.org/officeDocument/2006/math">
                    <m:r>
                      <a:rPr lang="en-US" altLang="en-US" b="0" i="0" kern="0" smtClean="0">
                        <a:latin typeface="Cambria Math" panose="02040503050406030204" pitchFamily="18" charset="0"/>
                      </a:rPr>
                      <m:t> </m:t>
                    </m:r>
                    <m:sSub>
                      <m:sSubPr>
                        <m:ctrlPr>
                          <a:rPr lang="en-US" altLang="en-US" i="1" kern="0">
                            <a:latin typeface="Cambria Math" panose="02040503050406030204" pitchFamily="18" charset="0"/>
                          </a:rPr>
                        </m:ctrlPr>
                      </m:sSubPr>
                      <m:e>
                        <m:r>
                          <a:rPr lang="en-US" altLang="en-US" b="0" i="1" kern="0" smtClean="0">
                            <a:latin typeface="Cambria Math" panose="02040503050406030204" pitchFamily="18" charset="0"/>
                          </a:rPr>
                          <m:t>𝑣</m:t>
                        </m:r>
                      </m:e>
                      <m:sub>
                        <m:r>
                          <a:rPr lang="en-US" altLang="en-US" i="1" kern="0">
                            <a:latin typeface="Cambria Math" panose="02040503050406030204" pitchFamily="18" charset="0"/>
                          </a:rPr>
                          <m:t>𝑖𝐺</m:t>
                        </m:r>
                      </m:sub>
                    </m:sSub>
                  </m:oMath>
                </a14:m>
                <a:r>
                  <a:rPr lang="en-US" altLang="en-US" kern="0" dirty="0"/>
                  <a:t> as a result of the rotation of the entire rigid body with an angular velocity defined by the vector </a:t>
                </a:r>
                <a14:m>
                  <m:oMath xmlns:m="http://schemas.openxmlformats.org/officeDocument/2006/math">
                    <m:r>
                      <a:rPr lang="en-US" altLang="en-US" b="0" i="1" kern="0" smtClean="0">
                        <a:latin typeface="Cambria Math" panose="02040503050406030204" pitchFamily="18" charset="0"/>
                        <a:ea typeface="Cambria Math" panose="02040503050406030204" pitchFamily="18" charset="0"/>
                      </a:rPr>
                      <m:t>𝜔</m:t>
                    </m:r>
                  </m:oMath>
                </a14:m>
                <a:r>
                  <a:rPr lang="en-US" altLang="en-US" kern="0" dirty="0"/>
                  <a:t> . The angular momentum of the particle </a:t>
                </a:r>
                <a14:m>
                  <m:oMath xmlns:m="http://schemas.openxmlformats.org/officeDocument/2006/math">
                    <m:sSub>
                      <m:sSubPr>
                        <m:ctrlPr>
                          <a:rPr lang="en-US" altLang="en-US" i="1" kern="0">
                            <a:latin typeface="Cambria Math" panose="02040503050406030204" pitchFamily="18" charset="0"/>
                          </a:rPr>
                        </m:ctrlPr>
                      </m:sSubPr>
                      <m:e>
                        <m:r>
                          <a:rPr lang="en-US" altLang="en-US" b="0" i="1" kern="0" smtClean="0">
                            <a:latin typeface="Cambria Math" panose="02040503050406030204" pitchFamily="18" charset="0"/>
                          </a:rPr>
                          <m:t>𝐻</m:t>
                        </m:r>
                      </m:e>
                      <m:sub>
                        <m:r>
                          <a:rPr lang="en-US" altLang="en-US" i="1" kern="0">
                            <a:latin typeface="Cambria Math" panose="02040503050406030204" pitchFamily="18" charset="0"/>
                          </a:rPr>
                          <m:t>𝑖𝐺</m:t>
                        </m:r>
                      </m:sub>
                    </m:sSub>
                  </m:oMath>
                </a14:m>
                <a:r>
                  <a:rPr lang="en-US" altLang="en-US" kern="0" dirty="0"/>
                  <a:t> is defined by </a:t>
                </a:r>
              </a:p>
              <a:p>
                <a:endParaRPr lang="en-US" altLang="en-US" kern="0" dirty="0"/>
              </a:p>
              <a:p>
                <a:endParaRPr lang="en-US" altLang="en-US" kern="0" dirty="0"/>
              </a:p>
              <a:p>
                <a:r>
                  <a:rPr lang="en-US" altLang="en-US" kern="0" dirty="0"/>
                  <a:t>The particle’s </a:t>
                </a:r>
                <a14:m>
                  <m:oMath xmlns:m="http://schemas.openxmlformats.org/officeDocument/2006/math">
                    <m:r>
                      <a:rPr lang="en-US" altLang="en-US" i="1" kern="0">
                        <a:latin typeface="Cambria Math" panose="02040503050406030204" pitchFamily="18" charset="0"/>
                      </a:rPr>
                      <m:t>𝑖</m:t>
                    </m:r>
                  </m:oMath>
                </a14:m>
                <a:r>
                  <a:rPr lang="en-US" altLang="en-US" kern="0" dirty="0"/>
                  <a:t> linear velocity</a:t>
                </a:r>
                <a14:m>
                  <m:oMath xmlns:m="http://schemas.openxmlformats.org/officeDocument/2006/math">
                    <m:r>
                      <a:rPr lang="en-US" altLang="en-US" b="0" i="0" kern="0" smtClean="0">
                        <a:latin typeface="Cambria Math" panose="02040503050406030204" pitchFamily="18" charset="0"/>
                      </a:rPr>
                      <m:t> </m:t>
                    </m:r>
                    <m:sSub>
                      <m:sSubPr>
                        <m:ctrlPr>
                          <a:rPr lang="en-US" altLang="en-US" i="1" kern="0">
                            <a:latin typeface="Cambria Math" panose="02040503050406030204" pitchFamily="18" charset="0"/>
                          </a:rPr>
                        </m:ctrlPr>
                      </m:sSubPr>
                      <m:e>
                        <m:r>
                          <a:rPr lang="en-US" altLang="en-US" b="0" i="1" kern="0" smtClean="0">
                            <a:latin typeface="Cambria Math" panose="02040503050406030204" pitchFamily="18" charset="0"/>
                          </a:rPr>
                          <m:t>𝑣</m:t>
                        </m:r>
                      </m:e>
                      <m:sub>
                        <m:r>
                          <a:rPr lang="en-US" altLang="en-US" i="1" kern="0">
                            <a:latin typeface="Cambria Math" panose="02040503050406030204" pitchFamily="18" charset="0"/>
                          </a:rPr>
                          <m:t>𝑖𝐺</m:t>
                        </m:r>
                      </m:sub>
                    </m:sSub>
                  </m:oMath>
                </a14:m>
                <a:r>
                  <a:rPr lang="en-US" altLang="en-US" kern="0" dirty="0"/>
                  <a:t> is defined by  </a:t>
                </a:r>
              </a:p>
              <a:p>
                <a:endParaRPr lang="en-US" altLang="en-US" kern="0" dirty="0"/>
              </a:p>
              <a:p>
                <a:endParaRPr lang="en-US" altLang="en-US" kern="0" dirty="0"/>
              </a:p>
              <a:p>
                <a:r>
                  <a:rPr lang="en-US" altLang="en-US" kern="0" dirty="0"/>
                  <a:t>Substituting the expression of  linear velocity</a:t>
                </a:r>
                <a14:m>
                  <m:oMath xmlns:m="http://schemas.openxmlformats.org/officeDocument/2006/math">
                    <m:r>
                      <a:rPr lang="en-US" altLang="en-US" b="0" i="0" kern="0" smtClean="0">
                        <a:latin typeface="Cambria Math" panose="02040503050406030204" pitchFamily="18" charset="0"/>
                      </a:rPr>
                      <m:t> </m:t>
                    </m:r>
                    <m:sSub>
                      <m:sSubPr>
                        <m:ctrlPr>
                          <a:rPr lang="en-US" altLang="en-US" i="1" kern="0">
                            <a:latin typeface="Cambria Math" panose="02040503050406030204" pitchFamily="18" charset="0"/>
                          </a:rPr>
                        </m:ctrlPr>
                      </m:sSubPr>
                      <m:e>
                        <m:r>
                          <a:rPr lang="en-US" altLang="en-US" b="0" i="1" kern="0" smtClean="0">
                            <a:latin typeface="Cambria Math" panose="02040503050406030204" pitchFamily="18" charset="0"/>
                          </a:rPr>
                          <m:t>𝑣</m:t>
                        </m:r>
                      </m:e>
                      <m:sub>
                        <m:r>
                          <a:rPr lang="en-US" altLang="en-US" i="1" kern="0">
                            <a:latin typeface="Cambria Math" panose="02040503050406030204" pitchFamily="18" charset="0"/>
                          </a:rPr>
                          <m:t>𝑖𝐺</m:t>
                        </m:r>
                      </m:sub>
                    </m:sSub>
                  </m:oMath>
                </a14:m>
                <a:r>
                  <a:rPr lang="en-US" altLang="en-US" kern="0" dirty="0"/>
                  <a:t> in the equation defined the angular momentum of the particle </a:t>
                </a:r>
                <a14:m>
                  <m:oMath xmlns:m="http://schemas.openxmlformats.org/officeDocument/2006/math">
                    <m:sSub>
                      <m:sSubPr>
                        <m:ctrlPr>
                          <a:rPr lang="en-US" altLang="en-US" i="1" kern="0">
                            <a:latin typeface="Cambria Math" panose="02040503050406030204" pitchFamily="18" charset="0"/>
                          </a:rPr>
                        </m:ctrlPr>
                      </m:sSubPr>
                      <m:e>
                        <m:r>
                          <a:rPr lang="en-US" altLang="en-US" i="1" kern="0">
                            <a:latin typeface="Cambria Math" panose="02040503050406030204" pitchFamily="18" charset="0"/>
                          </a:rPr>
                          <m:t>𝐻</m:t>
                        </m:r>
                      </m:e>
                      <m:sub>
                        <m:r>
                          <a:rPr lang="en-US" altLang="en-US" i="1" kern="0">
                            <a:latin typeface="Cambria Math" panose="02040503050406030204" pitchFamily="18" charset="0"/>
                          </a:rPr>
                          <m:t>𝑖𝐺</m:t>
                        </m:r>
                      </m:sub>
                    </m:sSub>
                  </m:oMath>
                </a14:m>
                <a:r>
                  <a:rPr lang="en-US" altLang="en-US" kern="0" dirty="0"/>
                  <a:t> is resulted by </a:t>
                </a:r>
              </a:p>
              <a:p>
                <a:endParaRPr lang="en-US" altLang="en-US" kern="0" dirty="0"/>
              </a:p>
              <a:p>
                <a:endParaRPr lang="en-US" altLang="en-US" kern="0" dirty="0"/>
              </a:p>
              <a:p>
                <a:endParaRPr lang="en-US" altLang="en-US" kern="0" dirty="0"/>
              </a:p>
              <a:p>
                <a:endParaRPr lang="en-US" altLang="en-US" kern="0" dirty="0"/>
              </a:p>
            </p:txBody>
          </p:sp>
        </mc:Choice>
        <mc:Fallback xmlns="">
          <p:sp>
            <p:nvSpPr>
              <p:cNvPr id="7" name="Rectangle 3">
                <a:extLst>
                  <a:ext uri="{FF2B5EF4-FFF2-40B4-BE49-F238E27FC236}">
                    <a16:creationId xmlns:a16="http://schemas.microsoft.com/office/drawing/2014/main" id="{00E34D35-3803-8A69-1D07-733B9CEBB1AE}"/>
                  </a:ext>
                </a:extLst>
              </p:cNvPr>
              <p:cNvSpPr txBox="1">
                <a:spLocks noRot="1" noChangeAspect="1" noMove="1" noResize="1" noEditPoints="1" noAdjustHandles="1" noChangeArrowheads="1" noChangeShapeType="1" noTextEdit="1"/>
              </p:cNvSpPr>
              <p:nvPr/>
            </p:nvSpPr>
            <p:spPr bwMode="auto">
              <a:xfrm>
                <a:off x="914399" y="1371600"/>
                <a:ext cx="6568661" cy="4724400"/>
              </a:xfrm>
              <a:prstGeom prst="rect">
                <a:avLst/>
              </a:prstGeom>
              <a:blipFill>
                <a:blip r:embed="rId3"/>
                <a:stretch>
                  <a:fillRect l="-371"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a:t>Angular Momentum – Particle  </a:t>
            </a:r>
          </a:p>
        </p:txBody>
      </p:sp>
      <p:grpSp>
        <p:nvGrpSpPr>
          <p:cNvPr id="3" name="Group 2">
            <a:extLst>
              <a:ext uri="{FF2B5EF4-FFF2-40B4-BE49-F238E27FC236}">
                <a16:creationId xmlns:a16="http://schemas.microsoft.com/office/drawing/2014/main" id="{463627B4-1763-9F74-2C61-E2CC0E6B8DB4}"/>
              </a:ext>
            </a:extLst>
          </p:cNvPr>
          <p:cNvGrpSpPr/>
          <p:nvPr/>
        </p:nvGrpSpPr>
        <p:grpSpPr>
          <a:xfrm>
            <a:off x="7934569" y="1741009"/>
            <a:ext cx="3343031" cy="3604899"/>
            <a:chOff x="2109788" y="1298576"/>
            <a:chExt cx="2357640" cy="2542320"/>
          </a:xfrm>
        </p:grpSpPr>
        <mc:AlternateContent xmlns:mc="http://schemas.openxmlformats.org/markup-compatibility/2006" xmlns:p14="http://schemas.microsoft.com/office/powerpoint/2010/main">
          <mc:Choice Requires="p14">
            <p:contentPart p14:bwMode="auto" r:id="rId4">
              <p14:nvContentPartPr>
                <p14:cNvPr id="25648" name="Ink 48">
                  <a:extLst>
                    <a:ext uri="{FF2B5EF4-FFF2-40B4-BE49-F238E27FC236}">
                      <a16:creationId xmlns:a16="http://schemas.microsoft.com/office/drawing/2014/main" id="{F83D8E9C-A44E-899D-28B2-8AC9920FBA1D}"/>
                    </a:ext>
                  </a:extLst>
                </p14:cNvPr>
                <p14:cNvContentPartPr>
                  <a14:cpLocks xmlns:a14="http://schemas.microsoft.com/office/drawing/2010/main" noRot="1" noChangeAspect="1" noEditPoints="1" noChangeArrowheads="1" noChangeShapeType="1"/>
                </p14:cNvContentPartPr>
                <p14:nvPr/>
              </p14:nvContentPartPr>
              <p14:xfrm>
                <a:off x="2109788" y="1298576"/>
                <a:ext cx="2357640" cy="2542320"/>
              </p14:xfrm>
            </p:contentPart>
          </mc:Choice>
          <mc:Fallback xmlns="">
            <p:pic>
              <p:nvPicPr>
                <p:cNvPr id="25648" name="Ink 48">
                  <a:extLst>
                    <a:ext uri="{FF2B5EF4-FFF2-40B4-BE49-F238E27FC236}">
                      <a16:creationId xmlns:a16="http://schemas.microsoft.com/office/drawing/2014/main" id="{F83D8E9C-A44E-899D-28B2-8AC9920FBA1D}"/>
                    </a:ext>
                  </a:extLst>
                </p:cNvPr>
                <p:cNvPicPr>
                  <a:picLocks noRot="1" noChangeAspect="1" noEditPoints="1" noChangeArrowheads="1" noChangeShapeType="1"/>
                </p:cNvPicPr>
                <p:nvPr/>
              </p:nvPicPr>
              <p:blipFill>
                <a:blip r:embed="rId5"/>
                <a:stretch>
                  <a:fillRect/>
                </a:stretch>
              </p:blipFill>
              <p:spPr>
                <a:xfrm>
                  <a:off x="2103187" y="1291975"/>
                  <a:ext cx="2370842" cy="255552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655" name="Ink 55">
                  <a:extLst>
                    <a:ext uri="{FF2B5EF4-FFF2-40B4-BE49-F238E27FC236}">
                      <a16:creationId xmlns:a16="http://schemas.microsoft.com/office/drawing/2014/main" id="{F4ACABAE-63AE-73E3-089A-DB1337D88CE1}"/>
                    </a:ext>
                  </a:extLst>
                </p14:cNvPr>
                <p14:cNvContentPartPr>
                  <a14:cpLocks xmlns:a14="http://schemas.microsoft.com/office/drawing/2010/main" noRot="1" noChangeAspect="1" noEditPoints="1" noChangeArrowheads="1" noChangeShapeType="1"/>
                </p14:cNvContentPartPr>
                <p14:nvPr/>
              </p14:nvContentPartPr>
              <p14:xfrm>
                <a:off x="2695576" y="2708275"/>
                <a:ext cx="455613" cy="1036638"/>
              </p14:xfrm>
            </p:contentPart>
          </mc:Choice>
          <mc:Fallback xmlns="">
            <p:pic>
              <p:nvPicPr>
                <p:cNvPr id="25655" name="Ink 55">
                  <a:extLst>
                    <a:ext uri="{FF2B5EF4-FFF2-40B4-BE49-F238E27FC236}">
                      <a16:creationId xmlns:a16="http://schemas.microsoft.com/office/drawing/2014/main" id="{F4ACABAE-63AE-73E3-089A-DB1337D88CE1}"/>
                    </a:ext>
                  </a:extLst>
                </p:cNvPr>
                <p:cNvPicPr>
                  <a:picLocks noRot="1" noChangeAspect="1" noEditPoints="1" noChangeArrowheads="1" noChangeShapeType="1"/>
                </p:cNvPicPr>
                <p:nvPr/>
              </p:nvPicPr>
              <p:blipFill>
                <a:blip r:embed="rId7"/>
                <a:stretch>
                  <a:fillRect/>
                </a:stretch>
              </p:blipFill>
              <p:spPr>
                <a:xfrm>
                  <a:off x="2688969" y="2701674"/>
                  <a:ext cx="468827" cy="104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656" name="Ink 56">
                  <a:extLst>
                    <a:ext uri="{FF2B5EF4-FFF2-40B4-BE49-F238E27FC236}">
                      <a16:creationId xmlns:a16="http://schemas.microsoft.com/office/drawing/2014/main" id="{E6E82F85-76CB-39AC-B8C7-3A48C1277866}"/>
                    </a:ext>
                  </a:extLst>
                </p14:cNvPr>
                <p14:cNvContentPartPr>
                  <a14:cpLocks xmlns:a14="http://schemas.microsoft.com/office/drawing/2010/main" noRot="1" noChangeAspect="1" noEditPoints="1" noChangeArrowheads="1" noChangeShapeType="1"/>
                </p14:cNvContentPartPr>
                <p14:nvPr/>
              </p14:nvContentPartPr>
              <p14:xfrm>
                <a:off x="3038475" y="3014664"/>
                <a:ext cx="673100" cy="465137"/>
              </p14:xfrm>
            </p:contentPart>
          </mc:Choice>
          <mc:Fallback xmlns="">
            <p:pic>
              <p:nvPicPr>
                <p:cNvPr id="25656" name="Ink 56">
                  <a:extLst>
                    <a:ext uri="{FF2B5EF4-FFF2-40B4-BE49-F238E27FC236}">
                      <a16:creationId xmlns:a16="http://schemas.microsoft.com/office/drawing/2014/main" id="{E6E82F85-76CB-39AC-B8C7-3A48C1277866}"/>
                    </a:ext>
                  </a:extLst>
                </p:cNvPr>
                <p:cNvPicPr>
                  <a:picLocks noRot="1" noChangeAspect="1" noEditPoints="1" noChangeArrowheads="1" noChangeShapeType="1"/>
                </p:cNvPicPr>
                <p:nvPr/>
              </p:nvPicPr>
              <p:blipFill>
                <a:blip r:embed="rId9"/>
                <a:stretch>
                  <a:fillRect/>
                </a:stretch>
              </p:blipFill>
              <p:spPr>
                <a:xfrm>
                  <a:off x="3031873" y="3008059"/>
                  <a:ext cx="686303" cy="478347"/>
                </a:xfrm>
                <a:prstGeom prst="rect">
                  <a:avLst/>
                </a:prstGeom>
              </p:spPr>
            </p:pic>
          </mc:Fallback>
        </mc:AlternateContent>
      </p:gr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B6679D5-F9DD-F8A6-E113-52904287422F}"/>
                  </a:ext>
                </a:extLst>
              </p:cNvPr>
              <p:cNvSpPr txBox="1"/>
              <p:nvPr/>
            </p:nvSpPr>
            <p:spPr>
              <a:xfrm>
                <a:off x="2623118" y="2978580"/>
                <a:ext cx="2021323" cy="380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𝐻</m:t>
                              </m:r>
                            </m:e>
                          </m:acc>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𝐺</m:t>
                              </m:r>
                            </m:sub>
                          </m:sSub>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𝑣</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oMath>
                  </m:oMathPara>
                </a14:m>
                <a:endParaRPr lang="en-US" sz="2000" dirty="0"/>
              </a:p>
            </p:txBody>
          </p:sp>
        </mc:Choice>
        <mc:Fallback xmlns="">
          <p:sp>
            <p:nvSpPr>
              <p:cNvPr id="2" name="TextBox 1">
                <a:extLst>
                  <a:ext uri="{FF2B5EF4-FFF2-40B4-BE49-F238E27FC236}">
                    <a16:creationId xmlns:a16="http://schemas.microsoft.com/office/drawing/2014/main" id="{EB6679D5-F9DD-F8A6-E113-52904287422F}"/>
                  </a:ext>
                </a:extLst>
              </p:cNvPr>
              <p:cNvSpPr txBox="1">
                <a:spLocks noRot="1" noChangeAspect="1" noMove="1" noResize="1" noEditPoints="1" noAdjustHandles="1" noChangeArrowheads="1" noChangeShapeType="1" noTextEdit="1"/>
              </p:cNvSpPr>
              <p:nvPr/>
            </p:nvSpPr>
            <p:spPr>
              <a:xfrm>
                <a:off x="2623118" y="2978580"/>
                <a:ext cx="2021323" cy="380682"/>
              </a:xfrm>
              <a:prstGeom prst="rect">
                <a:avLst/>
              </a:prstGeom>
              <a:blipFill>
                <a:blip r:embed="rId11"/>
                <a:stretch>
                  <a:fillRect l="-2108" t="-19355" r="-9337"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BE8A61-794D-7EFB-F801-B20B7E7B03A7}"/>
                  </a:ext>
                </a:extLst>
              </p:cNvPr>
              <p:cNvSpPr txBox="1"/>
              <p:nvPr/>
            </p:nvSpPr>
            <p:spPr>
              <a:xfrm>
                <a:off x="2623118" y="3859926"/>
                <a:ext cx="2403978" cy="47301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𝑣</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oMath>
                  </m:oMathPara>
                </a14:m>
                <a:endParaRPr lang="en-US" sz="2000" dirty="0"/>
              </a:p>
            </p:txBody>
          </p:sp>
        </mc:Choice>
        <mc:Fallback xmlns="">
          <p:sp>
            <p:nvSpPr>
              <p:cNvPr id="4" name="TextBox 3">
                <a:extLst>
                  <a:ext uri="{FF2B5EF4-FFF2-40B4-BE49-F238E27FC236}">
                    <a16:creationId xmlns:a16="http://schemas.microsoft.com/office/drawing/2014/main" id="{A4BE8A61-794D-7EFB-F801-B20B7E7B03A7}"/>
                  </a:ext>
                </a:extLst>
              </p:cNvPr>
              <p:cNvSpPr txBox="1">
                <a:spLocks noRot="1" noChangeAspect="1" noMove="1" noResize="1" noEditPoints="1" noAdjustHandles="1" noChangeArrowheads="1" noChangeShapeType="1" noTextEdit="1"/>
              </p:cNvSpPr>
              <p:nvPr/>
            </p:nvSpPr>
            <p:spPr>
              <a:xfrm>
                <a:off x="2623118" y="3859926"/>
                <a:ext cx="2403978" cy="473015"/>
              </a:xfrm>
              <a:prstGeom prst="rect">
                <a:avLst/>
              </a:prstGeom>
              <a:blipFill>
                <a:blip r:embed="rId12"/>
                <a:stretch>
                  <a:fillRect t="-5128" b="-1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CC56C2-A65F-29EC-D276-668D6FF2A913}"/>
                  </a:ext>
                </a:extLst>
              </p:cNvPr>
              <p:cNvSpPr txBox="1"/>
              <p:nvPr/>
            </p:nvSpPr>
            <p:spPr>
              <a:xfrm>
                <a:off x="1589844" y="5209809"/>
                <a:ext cx="5047279" cy="380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𝐻</m:t>
                              </m:r>
                            </m:e>
                          </m:acc>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𝐺</m:t>
                              </m:r>
                            </m:sub>
                          </m:sSub>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r>
                        <a:rPr lang="en-US" sz="2000" i="1">
                          <a:latin typeface="Cambria Math" panose="02040503050406030204" pitchFamily="18" charset="0"/>
                        </a:rPr>
                        <m:t>×</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e>
                      </m:d>
                    </m:oMath>
                  </m:oMathPara>
                </a14:m>
                <a:endParaRPr lang="en-US" sz="2000" dirty="0"/>
              </a:p>
            </p:txBody>
          </p:sp>
        </mc:Choice>
        <mc:Fallback xmlns="">
          <p:sp>
            <p:nvSpPr>
              <p:cNvPr id="5" name="TextBox 4">
                <a:extLst>
                  <a:ext uri="{FF2B5EF4-FFF2-40B4-BE49-F238E27FC236}">
                    <a16:creationId xmlns:a16="http://schemas.microsoft.com/office/drawing/2014/main" id="{99CC56C2-A65F-29EC-D276-668D6FF2A913}"/>
                  </a:ext>
                </a:extLst>
              </p:cNvPr>
              <p:cNvSpPr txBox="1">
                <a:spLocks noRot="1" noChangeAspect="1" noMove="1" noResize="1" noEditPoints="1" noAdjustHandles="1" noChangeArrowheads="1" noChangeShapeType="1" noTextEdit="1"/>
              </p:cNvSpPr>
              <p:nvPr/>
            </p:nvSpPr>
            <p:spPr>
              <a:xfrm>
                <a:off x="1589844" y="5209809"/>
                <a:ext cx="5047279" cy="380682"/>
              </a:xfrm>
              <a:prstGeom prst="rect">
                <a:avLst/>
              </a:prstGeom>
              <a:blipFill>
                <a:blip r:embed="rId13"/>
                <a:stretch>
                  <a:fillRect l="-604" b="-14516"/>
                </a:stretch>
              </a:blipFill>
            </p:spPr>
            <p:txBody>
              <a:bodyPr/>
              <a:lstStyle/>
              <a:p>
                <a:r>
                  <a:rPr lang="en-US">
                    <a:noFill/>
                  </a:rPr>
                  <a:t> </a:t>
                </a:r>
              </a:p>
            </p:txBody>
          </p:sp>
        </mc:Fallback>
      </mc:AlternateContent>
    </p:spTree>
    <p:extLst>
      <p:ext uri="{BB962C8B-B14F-4D97-AF65-F5344CB8AC3E}">
        <p14:creationId xmlns:p14="http://schemas.microsoft.com/office/powerpoint/2010/main" val="4037840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8050ADB-54B3-254B-F847-821A67B89122}"/>
              </a:ext>
            </a:extLst>
          </p:cNvPr>
          <p:cNvSpPr>
            <a:spLocks noGrp="1" noChangeArrowheads="1"/>
          </p:cNvSpPr>
          <p:nvPr>
            <p:ph type="title"/>
          </p:nvPr>
        </p:nvSpPr>
        <p:spPr/>
        <p:txBody>
          <a:bodyPr/>
          <a:lstStyle/>
          <a:p>
            <a:r>
              <a:rPr lang="en-US" altLang="en-US"/>
              <a:t>Angular Momentum – Rigid Body  </a:t>
            </a:r>
          </a:p>
        </p:txBody>
      </p:sp>
      <p:grpSp>
        <p:nvGrpSpPr>
          <p:cNvPr id="3" name="Group 2">
            <a:extLst>
              <a:ext uri="{FF2B5EF4-FFF2-40B4-BE49-F238E27FC236}">
                <a16:creationId xmlns:a16="http://schemas.microsoft.com/office/drawing/2014/main" id="{125D2480-27C7-1DD9-DB7F-36D9C23618FE}"/>
              </a:ext>
            </a:extLst>
          </p:cNvPr>
          <p:cNvGrpSpPr/>
          <p:nvPr/>
        </p:nvGrpSpPr>
        <p:grpSpPr>
          <a:xfrm>
            <a:off x="9114499" y="2120656"/>
            <a:ext cx="2357702" cy="2542333"/>
            <a:chOff x="2109788" y="1298576"/>
            <a:chExt cx="2357702" cy="2542333"/>
          </a:xfrm>
        </p:grpSpPr>
        <mc:AlternateContent xmlns:mc="http://schemas.openxmlformats.org/markup-compatibility/2006" xmlns:p14="http://schemas.microsoft.com/office/powerpoint/2010/main">
          <mc:Choice Requires="p14">
            <p:contentPart p14:bwMode="auto" r:id="rId3">
              <p14:nvContentPartPr>
                <p14:cNvPr id="25648" name="Ink 48">
                  <a:extLst>
                    <a:ext uri="{FF2B5EF4-FFF2-40B4-BE49-F238E27FC236}">
                      <a16:creationId xmlns:a16="http://schemas.microsoft.com/office/drawing/2014/main" id="{8D01C05F-291C-2786-803F-9A35E4A86DF3}"/>
                    </a:ext>
                  </a:extLst>
                </p14:cNvPr>
                <p14:cNvContentPartPr>
                  <a14:cpLocks xmlns:a14="http://schemas.microsoft.com/office/drawing/2010/main" noRot="1" noChangeAspect="1" noEditPoints="1" noChangeArrowheads="1" noChangeShapeType="1"/>
                </p14:cNvContentPartPr>
                <p14:nvPr/>
              </p14:nvContentPartPr>
              <p14:xfrm>
                <a:off x="2109788" y="1529336"/>
                <a:ext cx="2357702" cy="2311573"/>
              </p14:xfrm>
            </p:contentPart>
          </mc:Choice>
          <mc:Fallback xmlns="">
            <p:pic>
              <p:nvPicPr>
                <p:cNvPr id="25648" name="Ink 48">
                  <a:extLst>
                    <a:ext uri="{FF2B5EF4-FFF2-40B4-BE49-F238E27FC236}">
                      <a16:creationId xmlns:a16="http://schemas.microsoft.com/office/drawing/2014/main" id="{8D01C05F-291C-2786-803F-9A35E4A86DF3}"/>
                    </a:ext>
                  </a:extLst>
                </p:cNvPr>
                <p:cNvPicPr>
                  <a:picLocks noRot="1" noChangeAspect="1" noEditPoints="1" noChangeArrowheads="1" noChangeShapeType="1"/>
                </p:cNvPicPr>
                <p:nvPr/>
              </p:nvPicPr>
              <p:blipFill>
                <a:blip r:embed="rId4"/>
                <a:stretch>
                  <a:fillRect/>
                </a:stretch>
              </p:blipFill>
              <p:spPr>
                <a:xfrm>
                  <a:off x="2100428" y="1519976"/>
                  <a:ext cx="2376422" cy="233029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655" name="Ink 55">
                  <a:extLst>
                    <a:ext uri="{FF2B5EF4-FFF2-40B4-BE49-F238E27FC236}">
                      <a16:creationId xmlns:a16="http://schemas.microsoft.com/office/drawing/2014/main" id="{AAFDED44-B6E4-40B4-B679-C93F12281905}"/>
                    </a:ext>
                  </a:extLst>
                </p14:cNvPr>
                <p14:cNvContentPartPr>
                  <a14:cpLocks xmlns:a14="http://schemas.microsoft.com/office/drawing/2010/main" noRot="1" noChangeAspect="1" noEditPoints="1" noChangeArrowheads="1" noChangeShapeType="1"/>
                </p14:cNvContentPartPr>
                <p14:nvPr/>
              </p14:nvContentPartPr>
              <p14:xfrm>
                <a:off x="2695576" y="2725195"/>
                <a:ext cx="449493" cy="946998"/>
              </p14:xfrm>
            </p:contentPart>
          </mc:Choice>
          <mc:Fallback xmlns="">
            <p:pic>
              <p:nvPicPr>
                <p:cNvPr id="25655" name="Ink 55">
                  <a:extLst>
                    <a:ext uri="{FF2B5EF4-FFF2-40B4-BE49-F238E27FC236}">
                      <a16:creationId xmlns:a16="http://schemas.microsoft.com/office/drawing/2014/main" id="{AAFDED44-B6E4-40B4-B679-C93F12281905}"/>
                    </a:ext>
                  </a:extLst>
                </p:cNvPr>
                <p:cNvPicPr>
                  <a:picLocks noRot="1" noChangeAspect="1" noEditPoints="1" noChangeArrowheads="1" noChangeShapeType="1"/>
                </p:cNvPicPr>
                <p:nvPr/>
              </p:nvPicPr>
              <p:blipFill>
                <a:blip r:embed="rId6"/>
                <a:stretch>
                  <a:fillRect/>
                </a:stretch>
              </p:blipFill>
              <p:spPr>
                <a:xfrm>
                  <a:off x="2686212" y="2715840"/>
                  <a:ext cx="468222" cy="9657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39FC2F0-AC37-7176-BFC0-751394963B94}"/>
                    </a:ext>
                  </a:extLst>
                </p14:cNvPr>
                <p14:cNvContentPartPr/>
                <p14:nvPr/>
              </p14:nvContentPartPr>
              <p14:xfrm>
                <a:off x="2599388" y="1298576"/>
                <a:ext cx="914462" cy="403933"/>
              </p14:xfrm>
            </p:contentPart>
          </mc:Choice>
          <mc:Fallback xmlns="">
            <p:pic>
              <p:nvPicPr>
                <p:cNvPr id="5" name="Ink 4">
                  <a:extLst>
                    <a:ext uri="{FF2B5EF4-FFF2-40B4-BE49-F238E27FC236}">
                      <a16:creationId xmlns:a16="http://schemas.microsoft.com/office/drawing/2014/main" id="{239FC2F0-AC37-7176-BFC0-751394963B94}"/>
                    </a:ext>
                  </a:extLst>
                </p:cNvPr>
                <p:cNvPicPr/>
                <p:nvPr/>
              </p:nvPicPr>
              <p:blipFill>
                <a:blip r:embed="rId8"/>
                <a:stretch>
                  <a:fillRect/>
                </a:stretch>
              </p:blipFill>
              <p:spPr>
                <a:xfrm>
                  <a:off x="2590027" y="1289216"/>
                  <a:ext cx="933183" cy="4226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61BF1C9C-151C-DF10-87EB-6C1AE8619A29}"/>
                    </a:ext>
                  </a:extLst>
                </p14:cNvPr>
                <p14:cNvContentPartPr/>
                <p14:nvPr/>
              </p14:nvContentPartPr>
              <p14:xfrm>
                <a:off x="3479948" y="1912736"/>
                <a:ext cx="391382" cy="1043653"/>
              </p14:xfrm>
            </p:contentPart>
          </mc:Choice>
          <mc:Fallback xmlns="">
            <p:pic>
              <p:nvPicPr>
                <p:cNvPr id="7" name="Ink 6">
                  <a:extLst>
                    <a:ext uri="{FF2B5EF4-FFF2-40B4-BE49-F238E27FC236}">
                      <a16:creationId xmlns:a16="http://schemas.microsoft.com/office/drawing/2014/main" id="{61BF1C9C-151C-DF10-87EB-6C1AE8619A29}"/>
                    </a:ext>
                  </a:extLst>
                </p:cNvPr>
                <p:cNvPicPr/>
                <p:nvPr/>
              </p:nvPicPr>
              <p:blipFill>
                <a:blip r:embed="rId10"/>
                <a:stretch>
                  <a:fillRect/>
                </a:stretch>
              </p:blipFill>
              <p:spPr>
                <a:xfrm>
                  <a:off x="3470587" y="1903376"/>
                  <a:ext cx="410105" cy="10623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99E152A2-ADBC-F9DC-4C2A-31F6B00914A7}"/>
                    </a:ext>
                  </a:extLst>
                </p14:cNvPr>
                <p14:cNvContentPartPr/>
                <p14:nvPr/>
              </p14:nvContentPartPr>
              <p14:xfrm>
                <a:off x="2287268" y="1834976"/>
                <a:ext cx="1295702" cy="693013"/>
              </p14:xfrm>
            </p:contentPart>
          </mc:Choice>
          <mc:Fallback xmlns="">
            <p:pic>
              <p:nvPicPr>
                <p:cNvPr id="8" name="Ink 7">
                  <a:extLst>
                    <a:ext uri="{FF2B5EF4-FFF2-40B4-BE49-F238E27FC236}">
                      <a16:creationId xmlns:a16="http://schemas.microsoft.com/office/drawing/2014/main" id="{99E152A2-ADBC-F9DC-4C2A-31F6B00914A7}"/>
                    </a:ext>
                  </a:extLst>
                </p:cNvPr>
                <p:cNvPicPr/>
                <p:nvPr/>
              </p:nvPicPr>
              <p:blipFill>
                <a:blip r:embed="rId12"/>
                <a:stretch>
                  <a:fillRect/>
                </a:stretch>
              </p:blipFill>
              <p:spPr>
                <a:xfrm>
                  <a:off x="2277908" y="1825616"/>
                  <a:ext cx="1314423" cy="71173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C167169E-AA3B-8A25-5EC5-11313E8B9B83}"/>
                    </a:ext>
                  </a:extLst>
                </p14:cNvPr>
                <p14:cNvContentPartPr/>
                <p14:nvPr/>
              </p14:nvContentPartPr>
              <p14:xfrm>
                <a:off x="2289068" y="1851536"/>
                <a:ext cx="1276982" cy="708853"/>
              </p14:xfrm>
            </p:contentPart>
          </mc:Choice>
          <mc:Fallback xmlns="">
            <p:pic>
              <p:nvPicPr>
                <p:cNvPr id="9" name="Ink 8">
                  <a:extLst>
                    <a:ext uri="{FF2B5EF4-FFF2-40B4-BE49-F238E27FC236}">
                      <a16:creationId xmlns:a16="http://schemas.microsoft.com/office/drawing/2014/main" id="{C167169E-AA3B-8A25-5EC5-11313E8B9B83}"/>
                    </a:ext>
                  </a:extLst>
                </p:cNvPr>
                <p:cNvPicPr/>
                <p:nvPr/>
              </p:nvPicPr>
              <p:blipFill>
                <a:blip r:embed="rId14"/>
                <a:stretch>
                  <a:fillRect/>
                </a:stretch>
              </p:blipFill>
              <p:spPr>
                <a:xfrm>
                  <a:off x="2279708" y="1842176"/>
                  <a:ext cx="1295703" cy="72757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2185B052-D66C-E222-F117-2715578EB0BA}"/>
                    </a:ext>
                  </a:extLst>
                </p14:cNvPr>
                <p14:cNvContentPartPr/>
                <p14:nvPr/>
              </p14:nvContentPartPr>
              <p14:xfrm>
                <a:off x="2544668" y="2689256"/>
                <a:ext cx="124262" cy="106933"/>
              </p14:xfrm>
            </p:contentPart>
          </mc:Choice>
          <mc:Fallback xmlns="">
            <p:pic>
              <p:nvPicPr>
                <p:cNvPr id="10" name="Ink 9">
                  <a:extLst>
                    <a:ext uri="{FF2B5EF4-FFF2-40B4-BE49-F238E27FC236}">
                      <a16:creationId xmlns:a16="http://schemas.microsoft.com/office/drawing/2014/main" id="{2185B052-D66C-E222-F117-2715578EB0BA}"/>
                    </a:ext>
                  </a:extLst>
                </p:cNvPr>
                <p:cNvPicPr/>
                <p:nvPr/>
              </p:nvPicPr>
              <p:blipFill>
                <a:blip r:embed="rId16"/>
                <a:stretch>
                  <a:fillRect/>
                </a:stretch>
              </p:blipFill>
              <p:spPr>
                <a:xfrm>
                  <a:off x="2535303" y="2679895"/>
                  <a:ext cx="142991" cy="12565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16D8840A-2047-FC13-7B3A-B303C14249B1}"/>
                    </a:ext>
                  </a:extLst>
                </p14:cNvPr>
                <p14:cNvContentPartPr/>
                <p14:nvPr/>
              </p14:nvContentPartPr>
              <p14:xfrm>
                <a:off x="2704936" y="2708275"/>
                <a:ext cx="126573" cy="118998"/>
              </p14:xfrm>
            </p:contentPart>
          </mc:Choice>
          <mc:Fallback xmlns="">
            <p:pic>
              <p:nvPicPr>
                <p:cNvPr id="11" name="Ink 10">
                  <a:extLst>
                    <a:ext uri="{FF2B5EF4-FFF2-40B4-BE49-F238E27FC236}">
                      <a16:creationId xmlns:a16="http://schemas.microsoft.com/office/drawing/2014/main" id="{16D8840A-2047-FC13-7B3A-B303C14249B1}"/>
                    </a:ext>
                  </a:extLst>
                </p:cNvPr>
                <p:cNvPicPr/>
                <p:nvPr/>
              </p:nvPicPr>
              <p:blipFill>
                <a:blip r:embed="rId18"/>
                <a:stretch>
                  <a:fillRect/>
                </a:stretch>
              </p:blipFill>
              <p:spPr>
                <a:xfrm>
                  <a:off x="2695587" y="2698928"/>
                  <a:ext cx="145271" cy="13769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D55F5B1B-6FE7-AE94-DD5E-C4D7A162B420}"/>
                    </a:ext>
                  </a:extLst>
                </p14:cNvPr>
                <p14:cNvContentPartPr/>
                <p14:nvPr/>
              </p14:nvContentPartPr>
              <p14:xfrm>
                <a:off x="2912948" y="1421696"/>
                <a:ext cx="760022" cy="1678693"/>
              </p14:xfrm>
            </p:contentPart>
          </mc:Choice>
          <mc:Fallback xmlns="">
            <p:pic>
              <p:nvPicPr>
                <p:cNvPr id="12" name="Ink 11">
                  <a:extLst>
                    <a:ext uri="{FF2B5EF4-FFF2-40B4-BE49-F238E27FC236}">
                      <a16:creationId xmlns:a16="http://schemas.microsoft.com/office/drawing/2014/main" id="{D55F5B1B-6FE7-AE94-DD5E-C4D7A162B420}"/>
                    </a:ext>
                  </a:extLst>
                </p:cNvPr>
                <p:cNvPicPr/>
                <p:nvPr/>
              </p:nvPicPr>
              <p:blipFill>
                <a:blip r:embed="rId20"/>
                <a:stretch>
                  <a:fillRect/>
                </a:stretch>
              </p:blipFill>
              <p:spPr>
                <a:xfrm>
                  <a:off x="2903587" y="1412336"/>
                  <a:ext cx="778744" cy="16974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2DDABCF8-3791-09B7-A7C9-6648C0542601}"/>
                    </a:ext>
                  </a:extLst>
                </p14:cNvPr>
                <p14:cNvContentPartPr/>
                <p14:nvPr/>
              </p14:nvContentPartPr>
              <p14:xfrm>
                <a:off x="3038475" y="3014664"/>
                <a:ext cx="673100" cy="465137"/>
              </p14:xfrm>
            </p:contentPart>
          </mc:Choice>
          <mc:Fallback xmlns="">
            <p:pic>
              <p:nvPicPr>
                <p:cNvPr id="15" name="Ink 14">
                  <a:extLst>
                    <a:ext uri="{FF2B5EF4-FFF2-40B4-BE49-F238E27FC236}">
                      <a16:creationId xmlns:a16="http://schemas.microsoft.com/office/drawing/2014/main" id="{2DDABCF8-3791-09B7-A7C9-6648C0542601}"/>
                    </a:ext>
                  </a:extLst>
                </p:cNvPr>
                <p:cNvPicPr/>
                <p:nvPr/>
              </p:nvPicPr>
              <p:blipFill>
                <a:blip r:embed="rId22"/>
                <a:stretch>
                  <a:fillRect/>
                </a:stretch>
              </p:blipFill>
              <p:spPr>
                <a:xfrm>
                  <a:off x="3029116" y="3005304"/>
                  <a:ext cx="691817" cy="48385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93B7FE80-9849-F712-E223-A74D0C4DEAE7}"/>
                    </a:ext>
                  </a:extLst>
                </p14:cNvPr>
                <p14:cNvContentPartPr/>
                <p14:nvPr/>
              </p14:nvContentPartPr>
              <p14:xfrm>
                <a:off x="2923816" y="3581275"/>
                <a:ext cx="227373" cy="163638"/>
              </p14:xfrm>
            </p:contentPart>
          </mc:Choice>
          <mc:Fallback xmlns="">
            <p:pic>
              <p:nvPicPr>
                <p:cNvPr id="17" name="Ink 16">
                  <a:extLst>
                    <a:ext uri="{FF2B5EF4-FFF2-40B4-BE49-F238E27FC236}">
                      <a16:creationId xmlns:a16="http://schemas.microsoft.com/office/drawing/2014/main" id="{93B7FE80-9849-F712-E223-A74D0C4DEAE7}"/>
                    </a:ext>
                  </a:extLst>
                </p:cNvPr>
                <p:cNvPicPr/>
                <p:nvPr/>
              </p:nvPicPr>
              <p:blipFill>
                <a:blip r:embed="rId24"/>
                <a:stretch>
                  <a:fillRect/>
                </a:stretch>
              </p:blipFill>
              <p:spPr>
                <a:xfrm>
                  <a:off x="2914462" y="3571924"/>
                  <a:ext cx="246081" cy="182339"/>
                </a:xfrm>
                <a:prstGeom prst="rect">
                  <a:avLst/>
                </a:prstGeom>
              </p:spPr>
            </p:pic>
          </mc:Fallback>
        </mc:AlternateContent>
      </p:grpSp>
      <p:sp>
        <p:nvSpPr>
          <p:cNvPr id="39" name="Footer Placeholder 2">
            <a:extLst>
              <a:ext uri="{FF2B5EF4-FFF2-40B4-BE49-F238E27FC236}">
                <a16:creationId xmlns:a16="http://schemas.microsoft.com/office/drawing/2014/main" id="{19059759-2FA9-F407-6947-71A1C946E5D6}"/>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5334" name="Picture 2" descr="http://brand.ucla.edu/wp-content/uploads/2013/08/ucla-logotype-main-11.jpg">
            <a:extLst>
              <a:ext uri="{FF2B5EF4-FFF2-40B4-BE49-F238E27FC236}">
                <a16:creationId xmlns:a16="http://schemas.microsoft.com/office/drawing/2014/main" id="{8B141DB3-72B6-3C9A-B450-E6FC4DF8F7E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F59E57E-C74D-8003-1515-E2F18FE30320}"/>
                  </a:ext>
                </a:extLst>
              </p:cNvPr>
              <p:cNvSpPr txBox="1"/>
              <p:nvPr/>
            </p:nvSpPr>
            <p:spPr>
              <a:xfrm>
                <a:off x="1353979" y="1777653"/>
                <a:ext cx="4005840"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𝐺</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𝐺</m:t>
                              </m:r>
                            </m:sub>
                          </m:sSub>
                        </m:sub>
                      </m:sSub>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r>
                            <a:rPr lang="en-US" sz="2000" i="1">
                              <a:latin typeface="Cambria Math" panose="02040503050406030204" pitchFamily="18" charset="0"/>
                            </a:rPr>
                            <m:t>×</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sSub>
                                    <m:sSubPr>
                                      <m:ctrlPr>
                                        <a:rPr lang="en-US" sz="2000" i="1">
                                          <a:latin typeface="Cambria Math" panose="02040503050406030204" pitchFamily="18" charset="0"/>
                                        </a:rPr>
                                      </m:ctrlPr>
                                    </m:sSubPr>
                                    <m:e>
                                      <m:r>
                                        <a:rPr lang="en-US" sz="2000" i="1">
                                          <a:latin typeface="Cambria Math" panose="02040503050406030204" pitchFamily="18" charset="0"/>
                                        </a:rPr>
                                        <m:t>𝑖</m:t>
                                      </m:r>
                                    </m:e>
                                    <m:sub>
                                      <m:r>
                                        <a:rPr lang="en-US" sz="2000" i="1">
                                          <a:latin typeface="Cambria Math" panose="02040503050406030204" pitchFamily="18" charset="0"/>
                                        </a:rPr>
                                        <m:t>𝐺</m:t>
                                      </m:r>
                                    </m:sub>
                                  </m:sSub>
                                </m:sub>
                              </m:sSub>
                            </m:e>
                          </m:d>
                        </m:e>
                      </m:nary>
                    </m:oMath>
                  </m:oMathPara>
                </a14:m>
                <a:endParaRPr lang="en-US" sz="2000" dirty="0"/>
              </a:p>
            </p:txBody>
          </p:sp>
        </mc:Choice>
        <mc:Fallback xmlns="">
          <p:sp>
            <p:nvSpPr>
              <p:cNvPr id="2" name="TextBox 1">
                <a:extLst>
                  <a:ext uri="{FF2B5EF4-FFF2-40B4-BE49-F238E27FC236}">
                    <a16:creationId xmlns:a16="http://schemas.microsoft.com/office/drawing/2014/main" id="{3F59E57E-C74D-8003-1515-E2F18FE30320}"/>
                  </a:ext>
                </a:extLst>
              </p:cNvPr>
              <p:cNvSpPr txBox="1">
                <a:spLocks noRot="1" noChangeAspect="1" noMove="1" noResize="1" noEditPoints="1" noAdjustHandles="1" noChangeArrowheads="1" noChangeShapeType="1" noTextEdit="1"/>
              </p:cNvSpPr>
              <p:nvPr/>
            </p:nvSpPr>
            <p:spPr>
              <a:xfrm>
                <a:off x="1353979" y="1777653"/>
                <a:ext cx="4005840" cy="746936"/>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13571B-A0FA-7FF3-20D1-C01D65C2FF21}"/>
                  </a:ext>
                </a:extLst>
              </p:cNvPr>
              <p:cNvSpPr txBox="1"/>
              <p:nvPr/>
            </p:nvSpPr>
            <p:spPr>
              <a:xfrm>
                <a:off x="1312295" y="2827987"/>
                <a:ext cx="139838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𝜌</m:t>
                      </m:r>
                      <m:r>
                        <a:rPr lang="en-US" sz="2000" b="0" i="1" smtClean="0">
                          <a:latin typeface="Cambria Math" panose="02040503050406030204" pitchFamily="18" charset="0"/>
                        </a:rPr>
                        <m:t>𝑑𝑣</m:t>
                      </m:r>
                    </m:oMath>
                  </m:oMathPara>
                </a14:m>
                <a:endParaRPr lang="en-US" sz="2000" dirty="0"/>
              </a:p>
            </p:txBody>
          </p:sp>
        </mc:Choice>
        <mc:Fallback xmlns="">
          <p:sp>
            <p:nvSpPr>
              <p:cNvPr id="4" name="TextBox 3">
                <a:extLst>
                  <a:ext uri="{FF2B5EF4-FFF2-40B4-BE49-F238E27FC236}">
                    <a16:creationId xmlns:a16="http://schemas.microsoft.com/office/drawing/2014/main" id="{D013571B-A0FA-7FF3-20D1-C01D65C2FF21}"/>
                  </a:ext>
                </a:extLst>
              </p:cNvPr>
              <p:cNvSpPr txBox="1">
                <a:spLocks noRot="1" noChangeAspect="1" noMove="1" noResize="1" noEditPoints="1" noAdjustHandles="1" noChangeArrowheads="1" noChangeShapeType="1" noTextEdit="1"/>
              </p:cNvSpPr>
              <p:nvPr/>
            </p:nvSpPr>
            <p:spPr>
              <a:xfrm>
                <a:off x="1312295" y="2827987"/>
                <a:ext cx="1398381" cy="400110"/>
              </a:xfrm>
              <a:prstGeom prst="rect">
                <a:avLst/>
              </a:prstGeom>
              <a:blipFill>
                <a:blip r:embed="rId2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F42965-5BC1-F210-F5DF-B4C2C8F8C834}"/>
                  </a:ext>
                </a:extLst>
              </p:cNvPr>
              <p:cNvSpPr txBox="1"/>
              <p:nvPr/>
            </p:nvSpPr>
            <p:spPr>
              <a:xfrm>
                <a:off x="1350980" y="3748758"/>
                <a:ext cx="5291705" cy="808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𝐺</m:t>
                          </m:r>
                        </m:sub>
                      </m:sSub>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𝑣</m:t>
                          </m:r>
                        </m:sub>
                        <m:sup>
                          <m:r>
                            <a:rPr lang="en-US" sz="2000" b="0" i="1" smtClean="0">
                              <a:latin typeface="Cambria Math" panose="02040503050406030204" pitchFamily="18" charset="0"/>
                            </a:rPr>
                            <m:t> </m:t>
                          </m:r>
                        </m:sup>
                        <m:e>
                          <m:r>
                            <a:rPr lang="en-US" sz="2000" b="0" i="1" smtClean="0">
                              <a:latin typeface="Cambria Math" panose="02040503050406030204" pitchFamily="18" charset="0"/>
                            </a:rPr>
                            <m:t>𝑃</m:t>
                          </m:r>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b="0" i="1" smtClean="0">
                              <a:latin typeface="Cambria Math" panose="02040503050406030204" pitchFamily="18" charset="0"/>
                            </a:rPr>
                            <m:t>×</m:t>
                          </m:r>
                          <m:r>
                            <a:rPr lang="en-US" sz="2000" b="0" i="1" smtClean="0">
                              <a:latin typeface="Cambria Math" panose="02040503050406030204" pitchFamily="18" charset="0"/>
                            </a:rPr>
                            <m:t>𝑃</m:t>
                          </m:r>
                        </m:e>
                      </m:nary>
                      <m:r>
                        <a:rPr lang="en-US" sz="2000" b="0" i="1" smtClean="0">
                          <a:latin typeface="Cambria Math" panose="02040503050406030204" pitchFamily="18" charset="0"/>
                        </a:rPr>
                        <m:t>𝜌</m:t>
                      </m:r>
                      <m:r>
                        <a:rPr lang="en-US" sz="2000" b="0" i="1" smtClean="0">
                          <a:latin typeface="Cambria Math" panose="02040503050406030204" pitchFamily="18" charset="0"/>
                        </a:rPr>
                        <m:t>𝑑𝑣</m:t>
                      </m:r>
                      <m:r>
                        <a:rPr lang="en-US" sz="2000" b="0" i="1" smtClean="0">
                          <a:latin typeface="Cambria Math" panose="02040503050406030204" pitchFamily="18" charset="0"/>
                        </a:rPr>
                        <m:t>=</m:t>
                      </m:r>
                      <m:r>
                        <a:rPr lang="en-US" sz="2000" b="0" i="1" smtClean="0">
                          <a:latin typeface="Cambria Math" panose="02040503050406030204" pitchFamily="18" charset="0"/>
                        </a:rPr>
                        <m:t>𝑤</m:t>
                      </m:r>
                      <m:nary>
                        <m:naryPr>
                          <m:limLoc m:val="undOvr"/>
                          <m:ctrlPr>
                            <a:rPr lang="en-US" sz="2000" i="1">
                              <a:latin typeface="Cambria Math" panose="02040503050406030204" pitchFamily="18" charset="0"/>
                            </a:rPr>
                          </m:ctrlPr>
                        </m:naryPr>
                        <m:sub>
                          <m:r>
                            <m:rPr>
                              <m:brk m:alnAt="24"/>
                            </m:rPr>
                            <a:rPr lang="en-US" sz="2000" i="1">
                              <a:latin typeface="Cambria Math" panose="02040503050406030204" pitchFamily="18" charset="0"/>
                            </a:rPr>
                            <m:t>𝑣</m:t>
                          </m:r>
                        </m:sub>
                        <m:sup>
                          <m:r>
                            <a:rPr lang="en-US" sz="2000" i="1">
                              <a:latin typeface="Cambria Math" panose="02040503050406030204" pitchFamily="18" charset="0"/>
                            </a:rPr>
                            <m:t> </m:t>
                          </m:r>
                        </m:sup>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𝑃</m:t>
                              </m:r>
                            </m:e>
                          </m:d>
                        </m:e>
                      </m:nary>
                      <m:r>
                        <a:rPr lang="en-US" sz="2000" b="0" i="1" smtClean="0">
                          <a:latin typeface="Cambria Math" panose="02040503050406030204" pitchFamily="18" charset="0"/>
                        </a:rPr>
                        <m:t>𝜌</m:t>
                      </m:r>
                      <m:r>
                        <a:rPr lang="en-US" sz="2000" b="0" i="1" smtClean="0">
                          <a:latin typeface="Cambria Math" panose="02040503050406030204" pitchFamily="18" charset="0"/>
                        </a:rPr>
                        <m:t>𝑑𝑣</m:t>
                      </m:r>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b="0" i="1" smtClean="0">
                          <a:latin typeface="Cambria Math" panose="02040503050406030204" pitchFamily="18" charset="0"/>
                        </a:rPr>
                        <m:t>𝐼</m:t>
                      </m:r>
                    </m:oMath>
                  </m:oMathPara>
                </a14:m>
                <a:endParaRPr lang="en-US" sz="2000" dirty="0"/>
              </a:p>
            </p:txBody>
          </p:sp>
        </mc:Choice>
        <mc:Fallback xmlns="">
          <p:sp>
            <p:nvSpPr>
              <p:cNvPr id="6" name="TextBox 5">
                <a:extLst>
                  <a:ext uri="{FF2B5EF4-FFF2-40B4-BE49-F238E27FC236}">
                    <a16:creationId xmlns:a16="http://schemas.microsoft.com/office/drawing/2014/main" id="{D7F42965-5BC1-F210-F5DF-B4C2C8F8C834}"/>
                  </a:ext>
                </a:extLst>
              </p:cNvPr>
              <p:cNvSpPr txBox="1">
                <a:spLocks noRot="1" noChangeAspect="1" noMove="1" noResize="1" noEditPoints="1" noAdjustHandles="1" noChangeArrowheads="1" noChangeShapeType="1" noTextEdit="1"/>
              </p:cNvSpPr>
              <p:nvPr/>
            </p:nvSpPr>
            <p:spPr>
              <a:xfrm>
                <a:off x="1350980" y="3748758"/>
                <a:ext cx="5291705" cy="808811"/>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242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E73C0BE-D158-59DE-E06C-1F8C9630EC7D}"/>
              </a:ext>
            </a:extLst>
          </p:cNvPr>
          <p:cNvSpPr>
            <a:spLocks noGrp="1" noChangeArrowheads="1"/>
          </p:cNvSpPr>
          <p:nvPr>
            <p:ph type="title"/>
          </p:nvPr>
        </p:nvSpPr>
        <p:spPr/>
        <p:txBody>
          <a:bodyPr/>
          <a:lstStyle/>
          <a:p>
            <a:r>
              <a:rPr lang="en-US" altLang="en-US"/>
              <a:t>Forward Dynamics</a:t>
            </a:r>
          </a:p>
        </p:txBody>
      </p:sp>
      <p:sp>
        <p:nvSpPr>
          <p:cNvPr id="19459" name="Rectangle 3">
            <a:extLst>
              <a:ext uri="{FF2B5EF4-FFF2-40B4-BE49-F238E27FC236}">
                <a16:creationId xmlns:a16="http://schemas.microsoft.com/office/drawing/2014/main" id="{727B7522-9E74-8772-6FFC-A784C06A6C3C}"/>
              </a:ext>
            </a:extLst>
          </p:cNvPr>
          <p:cNvSpPr>
            <a:spLocks noGrp="1" noChangeArrowheads="1"/>
          </p:cNvSpPr>
          <p:nvPr>
            <p:ph type="body" idx="1"/>
          </p:nvPr>
        </p:nvSpPr>
        <p:spPr>
          <a:xfrm>
            <a:off x="954157" y="1371600"/>
            <a:ext cx="5141843" cy="4724400"/>
          </a:xfrm>
        </p:spPr>
        <p:txBody>
          <a:bodyPr/>
          <a:lstStyle/>
          <a:p>
            <a:pPr marL="0" indent="0">
              <a:buFontTx/>
              <a:buNone/>
            </a:pPr>
            <a:endParaRPr lang="en-US" altLang="en-US" sz="1000" b="1" dirty="0"/>
          </a:p>
          <a:p>
            <a:pPr marL="0" indent="0">
              <a:buFontTx/>
              <a:buNone/>
            </a:pPr>
            <a:r>
              <a:rPr lang="en-US" altLang="en-US" b="1" dirty="0"/>
              <a:t>Problem</a:t>
            </a:r>
          </a:p>
          <a:p>
            <a:pPr marL="0" indent="0">
              <a:buFontTx/>
              <a:buNone/>
            </a:pPr>
            <a:r>
              <a:rPr lang="en-US" altLang="en-US" sz="1400" dirty="0">
                <a:solidFill>
                  <a:srgbClr val="FF3300"/>
                </a:solidFill>
              </a:rPr>
              <a:t>	</a:t>
            </a:r>
          </a:p>
          <a:p>
            <a:pPr marL="0" indent="0">
              <a:buFontTx/>
              <a:buNone/>
            </a:pPr>
            <a:r>
              <a:rPr lang="en-US" altLang="en-US" sz="1400" i="1" dirty="0">
                <a:solidFill>
                  <a:srgbClr val="FF3300"/>
                </a:solidFill>
              </a:rPr>
              <a:t>Given:</a:t>
            </a:r>
            <a:r>
              <a:rPr lang="en-US" altLang="en-US" sz="1400" dirty="0"/>
              <a:t>      </a:t>
            </a:r>
            <a:r>
              <a:rPr lang="en-US" altLang="en-US" sz="1400" i="1" dirty="0"/>
              <a:t>Joint torques and links </a:t>
            </a:r>
          </a:p>
          <a:p>
            <a:pPr marL="0" indent="0">
              <a:buFontTx/>
              <a:buNone/>
            </a:pPr>
            <a:r>
              <a:rPr lang="en-US" altLang="en-US" sz="1400" i="1" dirty="0"/>
              <a:t>                geometry, mass, inertia,  </a:t>
            </a:r>
          </a:p>
          <a:p>
            <a:pPr marL="0" indent="0">
              <a:buFontTx/>
              <a:buNone/>
            </a:pPr>
            <a:r>
              <a:rPr lang="en-US" altLang="en-US" sz="1400" i="1" dirty="0"/>
              <a:t>                 friction, joint torques </a:t>
            </a:r>
            <a:endParaRPr lang="en-US" altLang="en-US" sz="1400" dirty="0"/>
          </a:p>
          <a:p>
            <a:pPr marL="0" indent="0">
              <a:buFontTx/>
              <a:buNone/>
            </a:pPr>
            <a:r>
              <a:rPr lang="en-US" altLang="en-US" sz="1400" i="1" dirty="0">
                <a:solidFill>
                  <a:srgbClr val="FF3300"/>
                </a:solidFill>
              </a:rPr>
              <a:t>Compute:</a:t>
            </a:r>
            <a:r>
              <a:rPr lang="en-US" altLang="en-US" sz="1400" i="1" dirty="0"/>
              <a:t> Angular acceleration of the </a:t>
            </a:r>
          </a:p>
          <a:p>
            <a:pPr marL="0" indent="0">
              <a:buFontTx/>
              <a:buNone/>
            </a:pPr>
            <a:r>
              <a:rPr lang="en-US" altLang="en-US" sz="1400" i="1" dirty="0"/>
              <a:t>                links (solve differential</a:t>
            </a:r>
          </a:p>
          <a:p>
            <a:pPr marL="0" indent="0">
              <a:buFontTx/>
              <a:buNone/>
            </a:pPr>
            <a:r>
              <a:rPr lang="en-US" altLang="en-US" sz="1400" i="1" dirty="0"/>
              <a:t>                 equations)</a:t>
            </a:r>
            <a:endParaRPr lang="en-US" altLang="en-US" sz="1400" dirty="0"/>
          </a:p>
          <a:p>
            <a:pPr marL="0" indent="0">
              <a:buFontTx/>
              <a:buNone/>
            </a:pPr>
            <a:endParaRPr lang="en-US" altLang="en-US" sz="1400" b="1" dirty="0"/>
          </a:p>
          <a:p>
            <a:pPr marL="0" indent="0">
              <a:buFontTx/>
              <a:buNone/>
            </a:pPr>
            <a:r>
              <a:rPr lang="en-US" altLang="en-US" b="1" dirty="0"/>
              <a:t>Solution</a:t>
            </a:r>
          </a:p>
          <a:p>
            <a:pPr marL="0" indent="0">
              <a:buFontTx/>
              <a:buNone/>
            </a:pPr>
            <a:r>
              <a:rPr lang="en-US" altLang="en-US" sz="1400" i="1" dirty="0"/>
              <a:t>solve a set of </a:t>
            </a:r>
            <a:r>
              <a:rPr lang="en-US" altLang="en-US" sz="1400" i="1" dirty="0">
                <a:solidFill>
                  <a:srgbClr val="FF0000"/>
                </a:solidFill>
              </a:rPr>
              <a:t>differential equations</a:t>
            </a:r>
            <a:endParaRPr lang="en-US" altLang="en-US" sz="1400" dirty="0">
              <a:solidFill>
                <a:srgbClr val="FF0000"/>
              </a:solidFill>
            </a:endParaRPr>
          </a:p>
          <a:p>
            <a:pPr marL="0" indent="0">
              <a:buFontTx/>
              <a:buNone/>
            </a:pPr>
            <a:r>
              <a:rPr lang="en-US" altLang="en-US" sz="1400" dirty="0"/>
              <a:t>Dynamic Equations – </a:t>
            </a:r>
          </a:p>
          <a:p>
            <a:pPr lvl="1"/>
            <a:r>
              <a:rPr lang="en-US" altLang="en-US" sz="1400" dirty="0"/>
              <a:t>Newton-Euler method  </a:t>
            </a:r>
          </a:p>
          <a:p>
            <a:pPr lvl="1"/>
            <a:r>
              <a:rPr lang="en-US" altLang="en-US" sz="1400" dirty="0" err="1"/>
              <a:t>Lagrangian</a:t>
            </a:r>
            <a:r>
              <a:rPr lang="en-US" altLang="en-US" sz="1400" dirty="0"/>
              <a:t> Dynamics</a:t>
            </a:r>
          </a:p>
        </p:txBody>
      </p:sp>
      <mc:AlternateContent xmlns:mc="http://schemas.openxmlformats.org/markup-compatibility/2006" xmlns:a14="http://schemas.microsoft.com/office/drawing/2010/main">
        <mc:Choice Requires="a14">
          <p:sp>
            <p:nvSpPr>
              <p:cNvPr id="19460" name="Object 4">
                <a:extLst>
                  <a:ext uri="{FF2B5EF4-FFF2-40B4-BE49-F238E27FC236}">
                    <a16:creationId xmlns:a16="http://schemas.microsoft.com/office/drawing/2014/main" id="{8F1F36AE-4F82-DB8E-EAFA-41E2580DC3C8}"/>
                  </a:ext>
                </a:extLst>
              </p:cNvPr>
              <p:cNvSpPr txBox="1"/>
              <p:nvPr/>
            </p:nvSpPr>
            <p:spPr bwMode="auto">
              <a:xfrm>
                <a:off x="2332038" y="5407025"/>
                <a:ext cx="3998912" cy="363538"/>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𝛕</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oMath>
                  </m:oMathPara>
                </a14:m>
                <a:endParaRPr lang="en-US" dirty="0"/>
              </a:p>
            </p:txBody>
          </p:sp>
        </mc:Choice>
        <mc:Fallback xmlns="">
          <p:sp>
            <p:nvSpPr>
              <p:cNvPr id="19460" name="Object 4">
                <a:extLst>
                  <a:ext uri="{FF2B5EF4-FFF2-40B4-BE49-F238E27FC236}">
                    <a16:creationId xmlns:a16="http://schemas.microsoft.com/office/drawing/2014/main" id="{8F1F36AE-4F82-DB8E-EAFA-41E2580DC3C8}"/>
                  </a:ext>
                </a:extLst>
              </p:cNvPr>
              <p:cNvSpPr txBox="1">
                <a:spLocks noRot="1" noChangeAspect="1" noMove="1" noResize="1" noEditPoints="1" noAdjustHandles="1" noChangeArrowheads="1" noChangeShapeType="1" noTextEdit="1"/>
              </p:cNvSpPr>
              <p:nvPr/>
            </p:nvSpPr>
            <p:spPr bwMode="auto">
              <a:xfrm>
                <a:off x="2332038" y="5407025"/>
                <a:ext cx="3998912" cy="363538"/>
              </a:xfrm>
              <a:prstGeom prst="rect">
                <a:avLst/>
              </a:prstGeom>
              <a:blipFill>
                <a:blip r:embed="rId3"/>
                <a:stretch>
                  <a:fillRect b="-13333"/>
                </a:stretch>
              </a:blipFill>
              <a:ln>
                <a:noFill/>
              </a:ln>
              <a:effectLst/>
            </p:spPr>
            <p:txBody>
              <a:bodyPr/>
              <a:lstStyle/>
              <a:p>
                <a:r>
                  <a:rPr lang="en-US">
                    <a:noFill/>
                  </a:rPr>
                  <a:t> </a:t>
                </a:r>
              </a:p>
            </p:txBody>
          </p:sp>
        </mc:Fallback>
      </mc:AlternateContent>
      <p:pic>
        <p:nvPicPr>
          <p:cNvPr id="19461" name="Picture 5" descr="I:\EE534\Fig_1.09.tif">
            <a:extLst>
              <a:ext uri="{FF2B5EF4-FFF2-40B4-BE49-F238E27FC236}">
                <a16:creationId xmlns:a16="http://schemas.microsoft.com/office/drawing/2014/main" id="{779E93D9-CA8C-DF06-3B8D-DB4438346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040" y="1757469"/>
            <a:ext cx="35433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9463" name="Object 4">
                <a:extLst>
                  <a:ext uri="{FF2B5EF4-FFF2-40B4-BE49-F238E27FC236}">
                    <a16:creationId xmlns:a16="http://schemas.microsoft.com/office/drawing/2014/main" id="{E547C4A8-7EF4-D051-7F2A-15E02CBE40CF}"/>
                  </a:ext>
                </a:extLst>
              </p:cNvPr>
              <p:cNvSpPr txBox="1"/>
              <p:nvPr/>
            </p:nvSpPr>
            <p:spPr bwMode="auto">
              <a:xfrm>
                <a:off x="4135906" y="1711370"/>
                <a:ext cx="995363" cy="1296942"/>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𝛕</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𝐿𝑖𝑛</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𝐶𝑖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𝑖</m:t>
                                  </m:r>
                                </m:sub>
                              </m:sSub>
                            </m:e>
                          </m:eqArr>
                        </m:e>
                      </m:d>
                    </m:oMath>
                  </m:oMathPara>
                </a14:m>
                <a:endParaRPr lang="en-US" dirty="0"/>
              </a:p>
            </p:txBody>
          </p:sp>
        </mc:Choice>
        <mc:Fallback xmlns="">
          <p:sp>
            <p:nvSpPr>
              <p:cNvPr id="19463" name="Object 4">
                <a:extLst>
                  <a:ext uri="{FF2B5EF4-FFF2-40B4-BE49-F238E27FC236}">
                    <a16:creationId xmlns:a16="http://schemas.microsoft.com/office/drawing/2014/main" id="{E547C4A8-7EF4-D051-7F2A-15E02CBE40CF}"/>
                  </a:ext>
                </a:extLst>
              </p:cNvPr>
              <p:cNvSpPr txBox="1">
                <a:spLocks noRot="1" noChangeAspect="1" noMove="1" noResize="1" noEditPoints="1" noAdjustHandles="1" noChangeArrowheads="1" noChangeShapeType="1" noTextEdit="1"/>
              </p:cNvSpPr>
              <p:nvPr/>
            </p:nvSpPr>
            <p:spPr bwMode="auto">
              <a:xfrm>
                <a:off x="4135906" y="1711370"/>
                <a:ext cx="995363" cy="1296942"/>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64" name="Object 4">
                <a:extLst>
                  <a:ext uri="{FF2B5EF4-FFF2-40B4-BE49-F238E27FC236}">
                    <a16:creationId xmlns:a16="http://schemas.microsoft.com/office/drawing/2014/main" id="{ECDAD18E-1FFE-BC72-0530-CBDF9A9B4133}"/>
                  </a:ext>
                </a:extLst>
              </p:cNvPr>
              <p:cNvSpPr txBox="1"/>
              <p:nvPr/>
            </p:nvSpPr>
            <p:spPr bwMode="auto">
              <a:xfrm>
                <a:off x="4135906" y="2945606"/>
                <a:ext cx="276225" cy="841375"/>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m:rPr>
                                  <m:sty m:val="p"/>
                                </m:rPr>
                                <a:rPr lang="en-US" i="1">
                                  <a:solidFill>
                                    <a:srgbClr val="000000"/>
                                  </a:solidFill>
                                  <a:latin typeface="Cambria Math" panose="02040503050406030204" pitchFamily="18" charset="0"/>
                                </a:rPr>
                                <m:t>Θ</m:t>
                              </m:r>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qArr>
                        </m:e>
                      </m:d>
                    </m:oMath>
                  </m:oMathPara>
                </a14:m>
                <a:endParaRPr lang="en-US" dirty="0"/>
              </a:p>
            </p:txBody>
          </p:sp>
        </mc:Choice>
        <mc:Fallback xmlns="">
          <p:sp>
            <p:nvSpPr>
              <p:cNvPr id="19464" name="Object 4">
                <a:extLst>
                  <a:ext uri="{FF2B5EF4-FFF2-40B4-BE49-F238E27FC236}">
                    <a16:creationId xmlns:a16="http://schemas.microsoft.com/office/drawing/2014/main" id="{ECDAD18E-1FFE-BC72-0530-CBDF9A9B4133}"/>
                  </a:ext>
                </a:extLst>
              </p:cNvPr>
              <p:cNvSpPr txBox="1">
                <a:spLocks noRot="1" noChangeAspect="1" noMove="1" noResize="1" noEditPoints="1" noAdjustHandles="1" noChangeArrowheads="1" noChangeShapeType="1" noTextEdit="1"/>
              </p:cNvSpPr>
              <p:nvPr/>
            </p:nvSpPr>
            <p:spPr bwMode="auto">
              <a:xfrm>
                <a:off x="4135906" y="2945606"/>
                <a:ext cx="276225" cy="841375"/>
              </a:xfrm>
              <a:prstGeom prst="rect">
                <a:avLst/>
              </a:prstGeom>
              <a:blipFill>
                <a:blip r:embed="rId6"/>
                <a:stretch>
                  <a:fillRect r="-4348"/>
                </a:stretch>
              </a:blipFill>
              <a:ln>
                <a:noFill/>
              </a:ln>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1AD31A60-E809-855D-BF6D-C5474CA10398}"/>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9466" name="Picture 2" descr="http://brand.ucla.edu/wp-content/uploads/2013/08/ucla-logotype-main-11.jpg">
            <a:extLst>
              <a:ext uri="{FF2B5EF4-FFF2-40B4-BE49-F238E27FC236}">
                <a16:creationId xmlns:a16="http://schemas.microsoft.com/office/drawing/2014/main" id="{2ECD1905-6F63-5029-7168-217ABFEAA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420134FC-3673-A726-D629-031ACE987EB1}"/>
              </a:ext>
            </a:extLst>
          </p:cNvPr>
          <p:cNvSpPr>
            <a:spLocks noGrp="1" noChangeArrowheads="1"/>
          </p:cNvSpPr>
          <p:nvPr>
            <p:ph type="body" idx="1"/>
          </p:nvPr>
        </p:nvSpPr>
        <p:spPr/>
        <p:txBody>
          <a:bodyPr/>
          <a:lstStyle/>
          <a:p>
            <a:endParaRPr lang="en-US" altLang="en-US" dirty="0"/>
          </a:p>
        </p:txBody>
      </p:sp>
      <p:sp>
        <p:nvSpPr>
          <p:cNvPr id="57346" name="Rectangle 2">
            <a:extLst>
              <a:ext uri="{FF2B5EF4-FFF2-40B4-BE49-F238E27FC236}">
                <a16:creationId xmlns:a16="http://schemas.microsoft.com/office/drawing/2014/main" id="{0DDD035F-35AC-CD4D-9D80-60005EB6B5C9}"/>
              </a:ext>
            </a:extLst>
          </p:cNvPr>
          <p:cNvSpPr>
            <a:spLocks noGrp="1" noChangeArrowheads="1"/>
          </p:cNvSpPr>
          <p:nvPr>
            <p:ph type="title"/>
          </p:nvPr>
        </p:nvSpPr>
        <p:spPr/>
        <p:txBody>
          <a:bodyPr/>
          <a:lstStyle/>
          <a:p>
            <a:r>
              <a:rPr lang="en-US" altLang="en-US"/>
              <a:t>Angular Momentum – Rigid Body  </a:t>
            </a:r>
          </a:p>
        </p:txBody>
      </p:sp>
      <p:sp>
        <p:nvSpPr>
          <p:cNvPr id="18" name="Footer Placeholder 2">
            <a:extLst>
              <a:ext uri="{FF2B5EF4-FFF2-40B4-BE49-F238E27FC236}">
                <a16:creationId xmlns:a16="http://schemas.microsoft.com/office/drawing/2014/main" id="{A5F1B868-82BB-C055-5CB9-D7805C7C81E0}"/>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7349" name="Picture 2" descr="http://brand.ucla.edu/wp-content/uploads/2013/08/ucla-logotype-main-11.jpg">
            <a:extLst>
              <a:ext uri="{FF2B5EF4-FFF2-40B4-BE49-F238E27FC236}">
                <a16:creationId xmlns:a16="http://schemas.microsoft.com/office/drawing/2014/main" id="{0C112FCD-BF53-778A-798E-09893459F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AAA99C-3BD1-AF78-23EC-52251A3A0A7F}"/>
                  </a:ext>
                </a:extLst>
              </p:cNvPr>
              <p:cNvSpPr txBox="1"/>
              <p:nvPr/>
            </p:nvSpPr>
            <p:spPr>
              <a:xfrm>
                <a:off x="4507997" y="1649549"/>
                <a:ext cx="2236703"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𝐺</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r>
                        <a:rPr lang="en-US" sz="2000" b="0" i="1" smtClean="0">
                          <a:latin typeface="Cambria Math" panose="02040503050406030204" pitchFamily="18" charset="0"/>
                        </a:rPr>
                        <m:t>𝐼</m:t>
                      </m:r>
                      <m:r>
                        <a:rPr lang="en-US" sz="2000" b="0" i="1" smtClean="0">
                          <a:latin typeface="Cambria Math" panose="02040503050406030204" pitchFamily="18" charset="0"/>
                          <a:ea typeface="Cambria Math" panose="02040503050406030204" pitchFamily="18" charset="0"/>
                        </a:rPr>
                        <m:t>𝜔</m:t>
                      </m:r>
                    </m:oMath>
                  </m:oMathPara>
                </a14:m>
                <a:endParaRPr lang="en-US" sz="2000" dirty="0"/>
              </a:p>
            </p:txBody>
          </p:sp>
        </mc:Choice>
        <mc:Fallback xmlns="">
          <p:sp>
            <p:nvSpPr>
              <p:cNvPr id="3" name="TextBox 2">
                <a:extLst>
                  <a:ext uri="{FF2B5EF4-FFF2-40B4-BE49-F238E27FC236}">
                    <a16:creationId xmlns:a16="http://schemas.microsoft.com/office/drawing/2014/main" id="{96AAA99C-3BD1-AF78-23EC-52251A3A0A7F}"/>
                  </a:ext>
                </a:extLst>
              </p:cNvPr>
              <p:cNvSpPr txBox="1">
                <a:spLocks noRot="1" noChangeAspect="1" noMove="1" noResize="1" noEditPoints="1" noAdjustHandles="1" noChangeArrowheads="1" noChangeShapeType="1" noTextEdit="1"/>
              </p:cNvSpPr>
              <p:nvPr/>
            </p:nvSpPr>
            <p:spPr>
              <a:xfrm>
                <a:off x="4507997" y="1649549"/>
                <a:ext cx="2236703" cy="5843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B17484-7F83-39C5-4749-90F130A01F94}"/>
                  </a:ext>
                </a:extLst>
              </p:cNvPr>
              <p:cNvSpPr txBox="1"/>
              <p:nvPr/>
            </p:nvSpPr>
            <p:spPr>
              <a:xfrm>
                <a:off x="4554379" y="2601497"/>
                <a:ext cx="20842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r>
                        <a:rPr lang="en-US" sz="2000" i="1">
                          <a:latin typeface="Cambria Math" panose="02040503050406030204" pitchFamily="18" charset="0"/>
                        </a:rPr>
                        <m:t>𝐼</m:t>
                      </m:r>
                      <m:acc>
                        <m:accPr>
                          <m:chr m:val="̇"/>
                          <m:ctrlPr>
                            <a:rPr lang="en-US" sz="2000" b="0" i="1" smtClean="0">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𝜔</m:t>
                      </m:r>
                      <m:r>
                        <a:rPr lang="en-US" sz="2000" i="1">
                          <a:latin typeface="Cambria Math" panose="02040503050406030204" pitchFamily="18" charset="0"/>
                        </a:rPr>
                        <m:t>×</m:t>
                      </m:r>
                      <m:r>
                        <a:rPr lang="en-US" sz="2000" b="0" i="1" smtClean="0">
                          <a:latin typeface="Cambria Math" panose="02040503050406030204" pitchFamily="18" charset="0"/>
                        </a:rPr>
                        <m:t>𝐼</m:t>
                      </m:r>
                      <m:r>
                        <a:rPr lang="en-US" sz="2000" b="0" i="1" smtClean="0">
                          <a:latin typeface="Cambria Math" panose="02040503050406030204" pitchFamily="18" charset="0"/>
                          <a:ea typeface="Cambria Math" panose="02040503050406030204" pitchFamily="18" charset="0"/>
                        </a:rPr>
                        <m:t>𝜔</m:t>
                      </m:r>
                    </m:oMath>
                  </m:oMathPara>
                </a14:m>
                <a:endParaRPr lang="en-US" sz="2000" dirty="0"/>
              </a:p>
            </p:txBody>
          </p:sp>
        </mc:Choice>
        <mc:Fallback xmlns="">
          <p:sp>
            <p:nvSpPr>
              <p:cNvPr id="4" name="TextBox 3">
                <a:extLst>
                  <a:ext uri="{FF2B5EF4-FFF2-40B4-BE49-F238E27FC236}">
                    <a16:creationId xmlns:a16="http://schemas.microsoft.com/office/drawing/2014/main" id="{C6B17484-7F83-39C5-4749-90F130A01F94}"/>
                  </a:ext>
                </a:extLst>
              </p:cNvPr>
              <p:cNvSpPr txBox="1">
                <a:spLocks noRot="1" noChangeAspect="1" noMove="1" noResize="1" noEditPoints="1" noAdjustHandles="1" noChangeArrowheads="1" noChangeShapeType="1" noTextEdit="1"/>
              </p:cNvSpPr>
              <p:nvPr/>
            </p:nvSpPr>
            <p:spPr>
              <a:xfrm>
                <a:off x="4554379" y="2601497"/>
                <a:ext cx="2084224" cy="307777"/>
              </a:xfrm>
              <a:prstGeom prst="rect">
                <a:avLst/>
              </a:prstGeom>
              <a:blipFill>
                <a:blip r:embed="rId5"/>
                <a:stretch>
                  <a:fillRect l="-3509" t="-2000" r="-877" b="-36000"/>
                </a:stretch>
              </a:blipFill>
            </p:spPr>
            <p:txBody>
              <a:bodyPr/>
              <a:lstStyle/>
              <a:p>
                <a:r>
                  <a:rPr lang="en-US">
                    <a:noFill/>
                  </a:rPr>
                  <a:t> </a:t>
                </a:r>
              </a:p>
            </p:txBody>
          </p:sp>
        </mc:Fallback>
      </mc:AlternateContent>
    </p:spTree>
    <p:extLst>
      <p:ext uri="{BB962C8B-B14F-4D97-AF65-F5344CB8AC3E}">
        <p14:creationId xmlns:p14="http://schemas.microsoft.com/office/powerpoint/2010/main" val="2330989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656866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kern="0" dirty="0"/>
              <a:t>The transport theorem is a vector equation that relates the </a:t>
            </a:r>
            <a:r>
              <a:rPr lang="en-US" altLang="en-US" u="sng" kern="0" dirty="0"/>
              <a:t>time derivative of a Euclidean vector as evaluated in a non-rotating (inertial) coordinate system to its time derivative in a rotating  frame. </a:t>
            </a:r>
          </a:p>
          <a:p>
            <a:endParaRPr lang="en-US" altLang="en-US" kern="0" dirty="0"/>
          </a:p>
          <a:p>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r>
              <a:rPr lang="en-US" altLang="en-US" kern="0" dirty="0"/>
              <a:t>Additional names </a:t>
            </a:r>
          </a:p>
          <a:p>
            <a:pPr lvl="1"/>
            <a:r>
              <a:rPr lang="en-US" altLang="en-US" kern="0" dirty="0"/>
              <a:t>transport equation, </a:t>
            </a:r>
          </a:p>
          <a:p>
            <a:pPr lvl="1"/>
            <a:r>
              <a:rPr lang="en-US" altLang="en-US" kern="0" dirty="0"/>
              <a:t>rate of change transport theorem  </a:t>
            </a:r>
          </a:p>
          <a:p>
            <a:pPr lvl="1"/>
            <a:r>
              <a:rPr lang="en-US" altLang="en-US" kern="0" dirty="0"/>
              <a:t>basic kinematic equation  </a:t>
            </a:r>
          </a:p>
          <a:p>
            <a:pPr lvl="1"/>
            <a:r>
              <a:rPr lang="en-US" altLang="en-US" kern="0" dirty="0"/>
              <a:t>Bour's formula, (Edmond Bour)</a:t>
            </a:r>
          </a:p>
          <a:p>
            <a:endParaRPr lang="en-US" altLang="en-US" kern="0" dirty="0"/>
          </a:p>
          <a:p>
            <a:endParaRPr lang="en-US" altLang="en-US" kern="0" dirty="0"/>
          </a:p>
          <a:p>
            <a:endParaRPr lang="en-US" altLang="en-US" kern="0" dirty="0"/>
          </a:p>
        </p:txBody>
      </p:sp>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a:t>
            </a:r>
            <a:br>
              <a:rPr lang="en-US" altLang="en-US" dirty="0"/>
            </a:br>
            <a:r>
              <a:rPr lang="en-US" dirty="0"/>
              <a:t>Differentiation of a Vector in a Rotating Frame of Reference</a:t>
            </a:r>
            <a:r>
              <a:rPr lang="en-US" altLang="en-US" dirty="0"/>
              <a:t>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105E99-014F-DFBF-F342-AF7A2A25874B}"/>
                  </a:ext>
                </a:extLst>
              </p:cNvPr>
              <p:cNvSpPr txBox="1"/>
              <p:nvPr/>
            </p:nvSpPr>
            <p:spPr>
              <a:xfrm>
                <a:off x="1406358" y="2929986"/>
                <a:ext cx="6671122" cy="684931"/>
              </a:xfrm>
              <a:prstGeom prst="rect">
                <a:avLst/>
              </a:prstGeom>
              <a:noFill/>
            </p:spPr>
            <p:txBody>
              <a:bodyPr wrap="none" lIns="0" tIns="0" rIns="0" bIns="0" rtlCol="0">
                <a:spAutoFit/>
              </a:bodyPr>
              <a:lstStyle/>
              <a:p>
                <a14:m>
                  <m:oMath xmlns:m="http://schemas.openxmlformats.org/officeDocument/2006/math">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𝐼𝑛𝑒𝑟𝑡𝑖𝑎𝑙</m:t>
                        </m:r>
                      </m:sub>
                      <m:sup>
                        <m:r>
                          <a:rPr lang="en-US" sz="2000" i="1">
                            <a:latin typeface="Cambria Math" panose="02040503050406030204" pitchFamily="18" charset="0"/>
                          </a:rPr>
                          <m:t> </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e>
                    </m:d>
                  </m:oMath>
                </a14:m>
                <a:r>
                  <a:rPr lang="en-US" sz="2000" dirty="0"/>
                  <a:t> </a:t>
                </a:r>
                <a14:m>
                  <m:oMath xmlns:m="http://schemas.openxmlformats.org/officeDocument/2006/math">
                    <m:r>
                      <a:rPr lang="en-US" sz="2000" b="0" i="1" smtClean="0">
                        <a:latin typeface="Cambria Math" panose="02040503050406030204" pitchFamily="18" charset="0"/>
                      </a:rPr>
                      <m:t>𝐴</m:t>
                    </m:r>
                  </m:oMath>
                </a14:m>
                <a:endParaRPr lang="en-US" sz="2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2F105E99-014F-DFBF-F342-AF7A2A25874B}"/>
                  </a:ext>
                </a:extLst>
              </p:cNvPr>
              <p:cNvSpPr txBox="1">
                <a:spLocks noRot="1" noChangeAspect="1" noMove="1" noResize="1" noEditPoints="1" noAdjustHandles="1" noChangeArrowheads="1" noChangeShapeType="1" noTextEdit="1"/>
              </p:cNvSpPr>
              <p:nvPr/>
            </p:nvSpPr>
            <p:spPr>
              <a:xfrm>
                <a:off x="1406358" y="2929986"/>
                <a:ext cx="6671122" cy="6849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8982467" y="3497283"/>
              <a:ext cx="695520" cy="470520"/>
            </p14:xfrm>
          </p:contentPart>
        </mc:Choice>
        <mc:Fallback xmlns="">
          <p:pic>
            <p:nvPicPr>
              <p:cNvPr id="12" name="Ink 11"/>
              <p:cNvPicPr/>
              <p:nvPr/>
            </p:nvPicPr>
            <p:blipFill>
              <a:blip r:embed="rId6"/>
              <a:stretch>
                <a:fillRect/>
              </a:stretch>
            </p:blipFill>
            <p:spPr>
              <a:xfrm>
                <a:off x="8970587" y="3489723"/>
                <a:ext cx="71496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9676187" y="3498363"/>
              <a:ext cx="988560" cy="78120"/>
            </p14:xfrm>
          </p:contentPart>
        </mc:Choice>
        <mc:Fallback xmlns="">
          <p:pic>
            <p:nvPicPr>
              <p:cNvPr id="13" name="Ink 12"/>
              <p:cNvPicPr/>
              <p:nvPr/>
            </p:nvPicPr>
            <p:blipFill>
              <a:blip r:embed="rId8"/>
              <a:stretch>
                <a:fillRect/>
              </a:stretch>
            </p:blipFill>
            <p:spPr>
              <a:xfrm>
                <a:off x="9670427" y="3493683"/>
                <a:ext cx="1006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p14:cNvContentPartPr/>
              <p14:nvPr/>
            </p14:nvContentPartPr>
            <p14:xfrm>
              <a:off x="9357227" y="4348683"/>
              <a:ext cx="1131840" cy="136800"/>
            </p14:xfrm>
          </p:contentPart>
        </mc:Choice>
        <mc:Fallback xmlns="">
          <p:pic>
            <p:nvPicPr>
              <p:cNvPr id="18" name="Ink 17"/>
              <p:cNvPicPr/>
              <p:nvPr/>
            </p:nvPicPr>
            <p:blipFill>
              <a:blip r:embed="rId10"/>
              <a:stretch>
                <a:fillRect/>
              </a:stretch>
            </p:blipFill>
            <p:spPr>
              <a:xfrm>
                <a:off x="9346427" y="4341123"/>
                <a:ext cx="1146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p14:cNvContentPartPr/>
              <p14:nvPr/>
            </p14:nvContentPartPr>
            <p14:xfrm>
              <a:off x="9048707" y="3978243"/>
              <a:ext cx="213480" cy="394560"/>
            </p14:xfrm>
          </p:contentPart>
        </mc:Choice>
        <mc:Fallback xmlns="">
          <p:pic>
            <p:nvPicPr>
              <p:cNvPr id="23" name="Ink 22"/>
              <p:cNvPicPr/>
              <p:nvPr/>
            </p:nvPicPr>
            <p:blipFill>
              <a:blip r:embed="rId12"/>
              <a:stretch>
                <a:fillRect/>
              </a:stretch>
            </p:blipFill>
            <p:spPr>
              <a:xfrm>
                <a:off x="9045107" y="3970683"/>
                <a:ext cx="2206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p14:cNvContentPartPr/>
              <p14:nvPr/>
            </p14:nvContentPartPr>
            <p14:xfrm>
              <a:off x="9710387" y="3359043"/>
              <a:ext cx="933480" cy="115200"/>
            </p14:xfrm>
          </p:contentPart>
        </mc:Choice>
        <mc:Fallback xmlns="">
          <p:pic>
            <p:nvPicPr>
              <p:cNvPr id="39" name="Ink 38"/>
              <p:cNvPicPr/>
              <p:nvPr/>
            </p:nvPicPr>
            <p:blipFill>
              <a:blip r:embed="rId14"/>
              <a:stretch>
                <a:fillRect/>
              </a:stretch>
            </p:blipFill>
            <p:spPr>
              <a:xfrm>
                <a:off x="9706427" y="3350763"/>
                <a:ext cx="949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k 44"/>
              <p14:cNvContentPartPr/>
              <p14:nvPr/>
            </p14:nvContentPartPr>
            <p14:xfrm>
              <a:off x="10727387" y="3334923"/>
              <a:ext cx="540000" cy="214200"/>
            </p14:xfrm>
          </p:contentPart>
        </mc:Choice>
        <mc:Fallback xmlns="">
          <p:pic>
            <p:nvPicPr>
              <p:cNvPr id="45" name="Ink 44"/>
              <p:cNvPicPr/>
              <p:nvPr/>
            </p:nvPicPr>
            <p:blipFill>
              <a:blip r:embed="rId16"/>
              <a:stretch>
                <a:fillRect/>
              </a:stretch>
            </p:blipFill>
            <p:spPr>
              <a:xfrm>
                <a:off x="10721267" y="3327003"/>
                <a:ext cx="551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Ink 47"/>
              <p14:cNvContentPartPr/>
              <p14:nvPr/>
            </p14:nvContentPartPr>
            <p14:xfrm>
              <a:off x="11247947" y="3665403"/>
              <a:ext cx="686520" cy="216000"/>
            </p14:xfrm>
          </p:contentPart>
        </mc:Choice>
        <mc:Fallback xmlns="">
          <p:pic>
            <p:nvPicPr>
              <p:cNvPr id="48" name="Ink 47"/>
              <p:cNvPicPr/>
              <p:nvPr/>
            </p:nvPicPr>
            <p:blipFill>
              <a:blip r:embed="rId18"/>
              <a:stretch>
                <a:fillRect/>
              </a:stretch>
            </p:blipFill>
            <p:spPr>
              <a:xfrm>
                <a:off x="11241467" y="3656763"/>
                <a:ext cx="7048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 name="Ink 61"/>
              <p14:cNvContentPartPr/>
              <p14:nvPr/>
            </p14:nvContentPartPr>
            <p14:xfrm>
              <a:off x="8947907" y="2623923"/>
              <a:ext cx="740520" cy="889200"/>
            </p14:xfrm>
          </p:contentPart>
        </mc:Choice>
        <mc:Fallback xmlns="">
          <p:pic>
            <p:nvPicPr>
              <p:cNvPr id="62" name="Ink 61"/>
              <p:cNvPicPr/>
              <p:nvPr/>
            </p:nvPicPr>
            <p:blipFill>
              <a:blip r:embed="rId20"/>
              <a:stretch>
                <a:fillRect/>
              </a:stretch>
            </p:blipFill>
            <p:spPr>
              <a:xfrm>
                <a:off x="8944667" y="2611323"/>
                <a:ext cx="750240" cy="90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3254" name="Ink 53253"/>
              <p14:cNvContentPartPr/>
              <p14:nvPr/>
            </p14:nvContentPartPr>
            <p14:xfrm>
              <a:off x="9647747" y="2560203"/>
              <a:ext cx="32760" cy="916560"/>
            </p14:xfrm>
          </p:contentPart>
        </mc:Choice>
        <mc:Fallback xmlns="">
          <p:pic>
            <p:nvPicPr>
              <p:cNvPr id="53254" name="Ink 53253"/>
              <p:cNvPicPr/>
              <p:nvPr/>
            </p:nvPicPr>
            <p:blipFill>
              <a:blip r:embed="rId22"/>
              <a:stretch>
                <a:fillRect/>
              </a:stretch>
            </p:blipFill>
            <p:spPr>
              <a:xfrm>
                <a:off x="9640907" y="2554443"/>
                <a:ext cx="4356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3255" name="Ink 53254"/>
              <p14:cNvContentPartPr/>
              <p14:nvPr/>
            </p14:nvContentPartPr>
            <p14:xfrm>
              <a:off x="9411227" y="3504483"/>
              <a:ext cx="278280" cy="588240"/>
            </p14:xfrm>
          </p:contentPart>
        </mc:Choice>
        <mc:Fallback xmlns="">
          <p:pic>
            <p:nvPicPr>
              <p:cNvPr id="53255" name="Ink 53254"/>
              <p:cNvPicPr/>
              <p:nvPr/>
            </p:nvPicPr>
            <p:blipFill>
              <a:blip r:embed="rId24"/>
              <a:stretch>
                <a:fillRect/>
              </a:stretch>
            </p:blipFill>
            <p:spPr>
              <a:xfrm>
                <a:off x="9400787" y="3498363"/>
                <a:ext cx="29448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3260" name="Ink 53259"/>
              <p14:cNvContentPartPr/>
              <p14:nvPr/>
            </p14:nvContentPartPr>
            <p14:xfrm>
              <a:off x="8698427" y="2317563"/>
              <a:ext cx="393120" cy="529200"/>
            </p14:xfrm>
          </p:contentPart>
        </mc:Choice>
        <mc:Fallback xmlns="">
          <p:pic>
            <p:nvPicPr>
              <p:cNvPr id="53260" name="Ink 53259"/>
              <p:cNvPicPr/>
              <p:nvPr/>
            </p:nvPicPr>
            <p:blipFill>
              <a:blip r:embed="rId26"/>
              <a:stretch>
                <a:fillRect/>
              </a:stretch>
            </p:blipFill>
            <p:spPr>
              <a:xfrm>
                <a:off x="8690147" y="2308563"/>
                <a:ext cx="4057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3265" name="Ink 53264"/>
              <p14:cNvContentPartPr/>
              <p14:nvPr/>
            </p14:nvContentPartPr>
            <p14:xfrm>
              <a:off x="10345067" y="2528163"/>
              <a:ext cx="159840" cy="145440"/>
            </p14:xfrm>
          </p:contentPart>
        </mc:Choice>
        <mc:Fallback xmlns="">
          <p:pic>
            <p:nvPicPr>
              <p:cNvPr id="53265" name="Ink 53264"/>
              <p:cNvPicPr/>
              <p:nvPr/>
            </p:nvPicPr>
            <p:blipFill>
              <a:blip r:embed="rId28"/>
              <a:stretch>
                <a:fillRect/>
              </a:stretch>
            </p:blipFill>
            <p:spPr>
              <a:xfrm>
                <a:off x="10332467" y="2520981"/>
                <a:ext cx="185040" cy="16698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274" name="Ink 53273"/>
              <p14:cNvContentPartPr/>
              <p14:nvPr/>
            </p14:nvContentPartPr>
            <p14:xfrm>
              <a:off x="9096587" y="5608683"/>
              <a:ext cx="68400" cy="284040"/>
            </p14:xfrm>
          </p:contentPart>
        </mc:Choice>
        <mc:Fallback xmlns="">
          <p:pic>
            <p:nvPicPr>
              <p:cNvPr id="53274" name="Ink 53273"/>
              <p:cNvPicPr/>
              <p:nvPr/>
            </p:nvPicPr>
            <p:blipFill>
              <a:blip r:embed="rId30"/>
              <a:stretch>
                <a:fillRect/>
              </a:stretch>
            </p:blipFill>
            <p:spPr>
              <a:xfrm>
                <a:off x="9085787" y="5600403"/>
                <a:ext cx="831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3275" name="Ink 53274"/>
              <p14:cNvContentPartPr/>
              <p14:nvPr/>
            </p14:nvContentPartPr>
            <p14:xfrm>
              <a:off x="9495107" y="5588523"/>
              <a:ext cx="11880" cy="257040"/>
            </p14:xfrm>
          </p:contentPart>
        </mc:Choice>
        <mc:Fallback xmlns="">
          <p:pic>
            <p:nvPicPr>
              <p:cNvPr id="53275" name="Ink 53274"/>
              <p:cNvPicPr/>
              <p:nvPr/>
            </p:nvPicPr>
            <p:blipFill>
              <a:blip r:embed="rId32"/>
              <a:stretch>
                <a:fillRect/>
              </a:stretch>
            </p:blipFill>
            <p:spPr>
              <a:xfrm>
                <a:off x="9485747" y="5581323"/>
                <a:ext cx="295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276" name="Ink 53275"/>
              <p14:cNvContentPartPr/>
              <p14:nvPr/>
            </p14:nvContentPartPr>
            <p14:xfrm>
              <a:off x="9141947" y="5834403"/>
              <a:ext cx="399240" cy="140760"/>
            </p14:xfrm>
          </p:contentPart>
        </mc:Choice>
        <mc:Fallback xmlns="">
          <p:pic>
            <p:nvPicPr>
              <p:cNvPr id="53276" name="Ink 53275"/>
              <p:cNvPicPr/>
              <p:nvPr/>
            </p:nvPicPr>
            <p:blipFill>
              <a:blip r:embed="rId34"/>
              <a:stretch>
                <a:fillRect/>
              </a:stretch>
            </p:blipFill>
            <p:spPr>
              <a:xfrm>
                <a:off x="9136907" y="5830803"/>
                <a:ext cx="408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3291" name="Ink 53290"/>
              <p14:cNvContentPartPr/>
              <p14:nvPr/>
            </p14:nvContentPartPr>
            <p14:xfrm>
              <a:off x="9468827" y="5230683"/>
              <a:ext cx="19800" cy="336600"/>
            </p14:xfrm>
          </p:contentPart>
        </mc:Choice>
        <mc:Fallback xmlns="">
          <p:pic>
            <p:nvPicPr>
              <p:cNvPr id="53291" name="Ink 53290"/>
              <p:cNvPicPr/>
              <p:nvPr/>
            </p:nvPicPr>
            <p:blipFill>
              <a:blip r:embed="rId36"/>
              <a:stretch>
                <a:fillRect/>
              </a:stretch>
            </p:blipFill>
            <p:spPr>
              <a:xfrm>
                <a:off x="9465227" y="5227083"/>
                <a:ext cx="280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3292" name="Ink 53291"/>
              <p14:cNvContentPartPr/>
              <p14:nvPr/>
            </p14:nvContentPartPr>
            <p14:xfrm>
              <a:off x="8421227" y="5505723"/>
              <a:ext cx="230760" cy="149400"/>
            </p14:xfrm>
          </p:contentPart>
        </mc:Choice>
        <mc:Fallback xmlns="">
          <p:pic>
            <p:nvPicPr>
              <p:cNvPr id="53292" name="Ink 53291"/>
              <p:cNvPicPr/>
              <p:nvPr/>
            </p:nvPicPr>
            <p:blipFill>
              <a:blip r:embed="rId38"/>
              <a:stretch>
                <a:fillRect/>
              </a:stretch>
            </p:blipFill>
            <p:spPr>
              <a:xfrm>
                <a:off x="8411147" y="5494563"/>
                <a:ext cx="251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294" name="Ink 53293"/>
              <p14:cNvContentPartPr/>
              <p14:nvPr/>
            </p14:nvContentPartPr>
            <p14:xfrm>
              <a:off x="8521667" y="5710923"/>
              <a:ext cx="655200" cy="298800"/>
            </p14:xfrm>
          </p:contentPart>
        </mc:Choice>
        <mc:Fallback xmlns="">
          <p:pic>
            <p:nvPicPr>
              <p:cNvPr id="53294" name="Ink 53293"/>
              <p:cNvPicPr/>
              <p:nvPr/>
            </p:nvPicPr>
            <p:blipFill>
              <a:blip r:embed="rId40"/>
              <a:stretch>
                <a:fillRect/>
              </a:stretch>
            </p:blipFill>
            <p:spPr>
              <a:xfrm>
                <a:off x="8518067" y="5701563"/>
                <a:ext cx="6656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3297" name="Ink 53296"/>
              <p14:cNvContentPartPr/>
              <p14:nvPr/>
            </p14:nvContentPartPr>
            <p14:xfrm>
              <a:off x="9521747" y="5135643"/>
              <a:ext cx="874440" cy="205200"/>
            </p14:xfrm>
          </p:contentPart>
        </mc:Choice>
        <mc:Fallback xmlns="">
          <p:pic>
            <p:nvPicPr>
              <p:cNvPr id="53297" name="Ink 53296"/>
              <p:cNvPicPr/>
              <p:nvPr/>
            </p:nvPicPr>
            <p:blipFill>
              <a:blip r:embed="rId42"/>
              <a:stretch>
                <a:fillRect/>
              </a:stretch>
            </p:blipFill>
            <p:spPr>
              <a:xfrm>
                <a:off x="9514907" y="5131683"/>
                <a:ext cx="887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299" name="Ink 53298"/>
              <p14:cNvContentPartPr/>
              <p14:nvPr/>
            </p14:nvContentPartPr>
            <p14:xfrm>
              <a:off x="9512027" y="5289363"/>
              <a:ext cx="848520" cy="108720"/>
            </p14:xfrm>
          </p:contentPart>
        </mc:Choice>
        <mc:Fallback xmlns="">
          <p:pic>
            <p:nvPicPr>
              <p:cNvPr id="53299" name="Ink 53298"/>
              <p:cNvPicPr/>
              <p:nvPr/>
            </p:nvPicPr>
            <p:blipFill>
              <a:blip r:embed="rId44"/>
              <a:stretch>
                <a:fillRect/>
              </a:stretch>
            </p:blipFill>
            <p:spPr>
              <a:xfrm>
                <a:off x="9506267" y="5285403"/>
                <a:ext cx="858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302" name="Ink 53301"/>
              <p14:cNvContentPartPr/>
              <p14:nvPr/>
            </p14:nvContentPartPr>
            <p14:xfrm>
              <a:off x="9922787" y="4814883"/>
              <a:ext cx="288720" cy="730440"/>
            </p14:xfrm>
          </p:contentPart>
        </mc:Choice>
        <mc:Fallback xmlns="">
          <p:pic>
            <p:nvPicPr>
              <p:cNvPr id="53302" name="Ink 53301"/>
              <p:cNvPicPr/>
              <p:nvPr/>
            </p:nvPicPr>
            <p:blipFill>
              <a:blip r:embed="rId46"/>
              <a:stretch>
                <a:fillRect/>
              </a:stretch>
            </p:blipFill>
            <p:spPr>
              <a:xfrm>
                <a:off x="9915227" y="4807683"/>
                <a:ext cx="300600" cy="744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317" name="Ink 53316"/>
              <p14:cNvContentPartPr/>
              <p14:nvPr/>
            </p14:nvContentPartPr>
            <p14:xfrm>
              <a:off x="10244627" y="2718963"/>
              <a:ext cx="112320" cy="121680"/>
            </p14:xfrm>
          </p:contentPart>
        </mc:Choice>
        <mc:Fallback xmlns="">
          <p:pic>
            <p:nvPicPr>
              <p:cNvPr id="53317" name="Ink 53316"/>
              <p:cNvPicPr/>
              <p:nvPr/>
            </p:nvPicPr>
            <p:blipFill>
              <a:blip r:embed="rId48"/>
              <a:stretch>
                <a:fillRect/>
              </a:stretch>
            </p:blipFill>
            <p:spPr>
              <a:xfrm>
                <a:off x="10235267" y="2712143"/>
                <a:ext cx="128520" cy="13998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318" name="Ink 53317"/>
              <p14:cNvContentPartPr/>
              <p14:nvPr/>
            </p14:nvContentPartPr>
            <p14:xfrm>
              <a:off x="10303307" y="2704923"/>
              <a:ext cx="47160" cy="145800"/>
            </p14:xfrm>
          </p:contentPart>
        </mc:Choice>
        <mc:Fallback xmlns="">
          <p:pic>
            <p:nvPicPr>
              <p:cNvPr id="53318" name="Ink 53317"/>
              <p:cNvPicPr/>
              <p:nvPr/>
            </p:nvPicPr>
            <p:blipFill>
              <a:blip r:embed="rId50"/>
              <a:stretch>
                <a:fillRect/>
              </a:stretch>
            </p:blipFill>
            <p:spPr>
              <a:xfrm>
                <a:off x="10293947" y="2698459"/>
                <a:ext cx="63720" cy="16267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319" name="Ink 53318"/>
              <p14:cNvContentPartPr/>
              <p14:nvPr/>
            </p14:nvContentPartPr>
            <p14:xfrm>
              <a:off x="9680147" y="2709243"/>
              <a:ext cx="681840" cy="718200"/>
            </p14:xfrm>
          </p:contentPart>
        </mc:Choice>
        <mc:Fallback xmlns="">
          <p:pic>
            <p:nvPicPr>
              <p:cNvPr id="53319" name="Ink 53318"/>
              <p:cNvPicPr/>
              <p:nvPr/>
            </p:nvPicPr>
            <p:blipFill>
              <a:blip r:embed="rId52"/>
              <a:stretch>
                <a:fillRect/>
              </a:stretch>
            </p:blipFill>
            <p:spPr>
              <a:xfrm>
                <a:off x="9673307" y="2700967"/>
                <a:ext cx="696960" cy="73331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323" name="Ink 53322"/>
              <p14:cNvContentPartPr/>
              <p14:nvPr/>
            </p14:nvContentPartPr>
            <p14:xfrm>
              <a:off x="8923787" y="4719123"/>
              <a:ext cx="438840" cy="861480"/>
            </p14:xfrm>
          </p:contentPart>
        </mc:Choice>
        <mc:Fallback xmlns="">
          <p:pic>
            <p:nvPicPr>
              <p:cNvPr id="53323" name="Ink 53322"/>
              <p:cNvPicPr/>
              <p:nvPr/>
            </p:nvPicPr>
            <p:blipFill>
              <a:blip r:embed="rId54"/>
              <a:stretch>
                <a:fillRect/>
              </a:stretch>
            </p:blipFill>
            <p:spPr>
              <a:xfrm>
                <a:off x="8920187" y="4711203"/>
                <a:ext cx="446400" cy="87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324" name="Ink 53323"/>
              <p14:cNvContentPartPr/>
              <p14:nvPr/>
            </p14:nvContentPartPr>
            <p14:xfrm>
              <a:off x="9101267" y="5258403"/>
              <a:ext cx="39960" cy="303480"/>
            </p14:xfrm>
          </p:contentPart>
        </mc:Choice>
        <mc:Fallback xmlns="">
          <p:pic>
            <p:nvPicPr>
              <p:cNvPr id="53324" name="Ink 53323"/>
              <p:cNvPicPr/>
              <p:nvPr/>
            </p:nvPicPr>
            <p:blipFill>
              <a:blip r:embed="rId56"/>
              <a:stretch>
                <a:fillRect/>
              </a:stretch>
            </p:blipFill>
            <p:spPr>
              <a:xfrm>
                <a:off x="9092627" y="5254083"/>
                <a:ext cx="568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327" name="Ink 53326"/>
              <p14:cNvContentPartPr/>
              <p14:nvPr/>
            </p14:nvContentPartPr>
            <p14:xfrm>
              <a:off x="8619587" y="5688963"/>
              <a:ext cx="217800" cy="84960"/>
            </p14:xfrm>
          </p:contentPart>
        </mc:Choice>
        <mc:Fallback xmlns="">
          <p:pic>
            <p:nvPicPr>
              <p:cNvPr id="53327" name="Ink 53326"/>
              <p:cNvPicPr/>
              <p:nvPr/>
            </p:nvPicPr>
            <p:blipFill>
              <a:blip r:embed="rId58"/>
              <a:stretch>
                <a:fillRect/>
              </a:stretch>
            </p:blipFill>
            <p:spPr>
              <a:xfrm>
                <a:off x="8614547" y="5685003"/>
                <a:ext cx="236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328" name="Ink 53327"/>
              <p14:cNvContentPartPr/>
              <p14:nvPr/>
            </p14:nvContentPartPr>
            <p14:xfrm>
              <a:off x="8753147" y="5795163"/>
              <a:ext cx="373680" cy="232200"/>
            </p14:xfrm>
          </p:contentPart>
        </mc:Choice>
        <mc:Fallback xmlns="">
          <p:pic>
            <p:nvPicPr>
              <p:cNvPr id="53328" name="Ink 53327"/>
              <p:cNvPicPr/>
              <p:nvPr/>
            </p:nvPicPr>
            <p:blipFill>
              <a:blip r:embed="rId60"/>
              <a:stretch>
                <a:fillRect/>
              </a:stretch>
            </p:blipFill>
            <p:spPr>
              <a:xfrm>
                <a:off x="8748827" y="5786883"/>
                <a:ext cx="3859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330" name="Ink 53329"/>
              <p14:cNvContentPartPr/>
              <p14:nvPr/>
            </p14:nvContentPartPr>
            <p14:xfrm>
              <a:off x="10071827" y="5097843"/>
              <a:ext cx="399600" cy="136800"/>
            </p14:xfrm>
          </p:contentPart>
        </mc:Choice>
        <mc:Fallback xmlns="">
          <p:pic>
            <p:nvPicPr>
              <p:cNvPr id="53330" name="Ink 53329"/>
              <p:cNvPicPr/>
              <p:nvPr/>
            </p:nvPicPr>
            <p:blipFill>
              <a:blip r:embed="rId62"/>
              <a:stretch>
                <a:fillRect/>
              </a:stretch>
            </p:blipFill>
            <p:spPr>
              <a:xfrm>
                <a:off x="10068227" y="5090643"/>
                <a:ext cx="410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331" name="Ink 53330"/>
              <p14:cNvContentPartPr/>
              <p14:nvPr/>
            </p14:nvContentPartPr>
            <p14:xfrm>
              <a:off x="10235627" y="5604723"/>
              <a:ext cx="241920" cy="75960"/>
            </p14:xfrm>
          </p:contentPart>
        </mc:Choice>
        <mc:Fallback xmlns="">
          <p:pic>
            <p:nvPicPr>
              <p:cNvPr id="53331" name="Ink 53330"/>
              <p:cNvPicPr/>
              <p:nvPr/>
            </p:nvPicPr>
            <p:blipFill>
              <a:blip r:embed="rId64"/>
              <a:stretch>
                <a:fillRect/>
              </a:stretch>
            </p:blipFill>
            <p:spPr>
              <a:xfrm>
                <a:off x="10225187" y="5596443"/>
                <a:ext cx="258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332" name="Ink 53331"/>
              <p14:cNvContentPartPr/>
              <p14:nvPr/>
            </p14:nvContentPartPr>
            <p14:xfrm>
              <a:off x="9786707" y="5254443"/>
              <a:ext cx="259920" cy="376560"/>
            </p14:xfrm>
          </p:contentPart>
        </mc:Choice>
        <mc:Fallback xmlns="">
          <p:pic>
            <p:nvPicPr>
              <p:cNvPr id="53332" name="Ink 53331"/>
              <p:cNvPicPr/>
              <p:nvPr/>
            </p:nvPicPr>
            <p:blipFill>
              <a:blip r:embed="rId66"/>
              <a:stretch>
                <a:fillRect/>
              </a:stretch>
            </p:blipFill>
            <p:spPr>
              <a:xfrm>
                <a:off x="9777347" y="5246523"/>
                <a:ext cx="2775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333" name="Ink 53332"/>
              <p14:cNvContentPartPr/>
              <p14:nvPr/>
            </p14:nvContentPartPr>
            <p14:xfrm>
              <a:off x="9136187" y="5133843"/>
              <a:ext cx="348120" cy="174600"/>
            </p14:xfrm>
          </p:contentPart>
        </mc:Choice>
        <mc:Fallback xmlns="">
          <p:pic>
            <p:nvPicPr>
              <p:cNvPr id="53333" name="Ink 53332"/>
              <p:cNvPicPr/>
              <p:nvPr/>
            </p:nvPicPr>
            <p:blipFill>
              <a:blip r:embed="rId68"/>
              <a:stretch>
                <a:fillRect/>
              </a:stretch>
            </p:blipFill>
            <p:spPr>
              <a:xfrm>
                <a:off x="9131147" y="5125923"/>
                <a:ext cx="361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334" name="Ink 53333"/>
              <p14:cNvContentPartPr/>
              <p14:nvPr/>
            </p14:nvContentPartPr>
            <p14:xfrm>
              <a:off x="9086507" y="5496363"/>
              <a:ext cx="402120" cy="167400"/>
            </p14:xfrm>
          </p:contentPart>
        </mc:Choice>
        <mc:Fallback xmlns="">
          <p:pic>
            <p:nvPicPr>
              <p:cNvPr id="53334" name="Ink 53333"/>
              <p:cNvPicPr/>
              <p:nvPr/>
            </p:nvPicPr>
            <p:blipFill>
              <a:blip r:embed="rId70"/>
              <a:stretch>
                <a:fillRect/>
              </a:stretch>
            </p:blipFill>
            <p:spPr>
              <a:xfrm>
                <a:off x="9081107" y="5485923"/>
                <a:ext cx="412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336" name="Ink 53335"/>
              <p14:cNvContentPartPr/>
              <p14:nvPr/>
            </p14:nvContentPartPr>
            <p14:xfrm>
              <a:off x="10369547" y="4783563"/>
              <a:ext cx="82800" cy="142560"/>
            </p14:xfrm>
          </p:contentPart>
        </mc:Choice>
        <mc:Fallback xmlns="">
          <p:pic>
            <p:nvPicPr>
              <p:cNvPr id="53336" name="Ink 53335"/>
              <p:cNvPicPr/>
              <p:nvPr/>
            </p:nvPicPr>
            <p:blipFill>
              <a:blip r:embed="rId72"/>
              <a:stretch>
                <a:fillRect/>
              </a:stretch>
            </p:blipFill>
            <p:spPr>
              <a:xfrm>
                <a:off x="10361987" y="4777083"/>
                <a:ext cx="94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345" name="Ink 53344"/>
              <p14:cNvContentPartPr/>
              <p14:nvPr/>
            </p14:nvContentPartPr>
            <p14:xfrm>
              <a:off x="10062827" y="4821723"/>
              <a:ext cx="215640" cy="404280"/>
            </p14:xfrm>
          </p:contentPart>
        </mc:Choice>
        <mc:Fallback xmlns="">
          <p:pic>
            <p:nvPicPr>
              <p:cNvPr id="53345" name="Ink 53344"/>
              <p:cNvPicPr/>
              <p:nvPr/>
            </p:nvPicPr>
            <p:blipFill>
              <a:blip r:embed="rId74"/>
              <a:stretch>
                <a:fillRect/>
              </a:stretch>
            </p:blipFill>
            <p:spPr>
              <a:xfrm>
                <a:off x="10055987" y="4815243"/>
                <a:ext cx="2293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349" name="Ink 53348"/>
              <p14:cNvContentPartPr/>
              <p14:nvPr/>
            </p14:nvContentPartPr>
            <p14:xfrm>
              <a:off x="10399787" y="5228523"/>
              <a:ext cx="418320" cy="146880"/>
            </p14:xfrm>
          </p:contentPart>
        </mc:Choice>
        <mc:Fallback xmlns="">
          <p:pic>
            <p:nvPicPr>
              <p:cNvPr id="53349" name="Ink 53348"/>
              <p:cNvPicPr/>
              <p:nvPr/>
            </p:nvPicPr>
            <p:blipFill>
              <a:blip r:embed="rId76"/>
              <a:stretch>
                <a:fillRect/>
              </a:stretch>
            </p:blipFill>
            <p:spPr>
              <a:xfrm>
                <a:off x="10393307" y="5219523"/>
                <a:ext cx="428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350" name="Ink 53349"/>
              <p14:cNvContentPartPr/>
              <p14:nvPr/>
            </p14:nvContentPartPr>
            <p14:xfrm>
              <a:off x="10933667" y="5252283"/>
              <a:ext cx="44280" cy="208440"/>
            </p14:xfrm>
          </p:contentPart>
        </mc:Choice>
        <mc:Fallback xmlns="">
          <p:pic>
            <p:nvPicPr>
              <p:cNvPr id="53350" name="Ink 53349"/>
              <p:cNvPicPr/>
              <p:nvPr/>
            </p:nvPicPr>
            <p:blipFill>
              <a:blip r:embed="rId78"/>
              <a:stretch>
                <a:fillRect/>
              </a:stretch>
            </p:blipFill>
            <p:spPr>
              <a:xfrm>
                <a:off x="10919267" y="5237883"/>
                <a:ext cx="62280" cy="230400"/>
              </a:xfrm>
              <a:prstGeom prst="rect">
                <a:avLst/>
              </a:prstGeom>
            </p:spPr>
          </p:pic>
        </mc:Fallback>
      </mc:AlternateContent>
    </p:spTree>
    <p:extLst>
      <p:ext uri="{BB962C8B-B14F-4D97-AF65-F5344CB8AC3E}">
        <p14:creationId xmlns:p14="http://schemas.microsoft.com/office/powerpoint/2010/main" val="409454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400" y="1371600"/>
            <a:ext cx="655099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altLang="en-US" b="1" kern="0" dirty="0"/>
              <a:t>A Euclidean vector </a:t>
            </a:r>
            <a:r>
              <a:rPr lang="en-US" altLang="en-US" kern="0" dirty="0"/>
              <a:t>represents a certain magnitude and direction in space that is </a:t>
            </a:r>
            <a:r>
              <a:rPr lang="en-US" altLang="en-US" u="sng" kern="0" dirty="0"/>
              <a:t>independent of the coordinate system </a:t>
            </a:r>
            <a:r>
              <a:rPr lang="en-US" altLang="en-US" kern="0" dirty="0"/>
              <a:t>in which it is measured. </a:t>
            </a:r>
          </a:p>
          <a:p>
            <a:r>
              <a:rPr lang="en-US" altLang="en-US" kern="0" dirty="0"/>
              <a:t>When taking a time derivative of such a vector one actually takes the difference between two vectors measured at two different times t and </a:t>
            </a:r>
            <a:r>
              <a:rPr lang="en-US" altLang="en-US" kern="0" dirty="0" err="1"/>
              <a:t>t+dt</a:t>
            </a:r>
            <a:r>
              <a:rPr lang="en-US" altLang="en-US" kern="0" dirty="0"/>
              <a:t>. </a:t>
            </a:r>
          </a:p>
          <a:p>
            <a:r>
              <a:rPr lang="en-US" altLang="en-US" kern="0" dirty="0"/>
              <a:t>In a rotating coordinate system, the coordinate axes can have different directions at these two times, such that even a constant vector can have a non-zero time derivative. </a:t>
            </a:r>
          </a:p>
          <a:p>
            <a:r>
              <a:rPr lang="en-US" altLang="en-US" kern="0" dirty="0"/>
              <a:t>As a consequence, the time derivative of a vector measured in a rotating coordinate system can be different from the time derivative of the same vector in a non-rotating reference system.</a:t>
            </a:r>
          </a:p>
          <a:p>
            <a:endParaRPr lang="en-US" altLang="en-US" kern="0" dirty="0"/>
          </a:p>
          <a:p>
            <a:pPr marL="457200" lvl="1" indent="0">
              <a:buNone/>
            </a:pPr>
            <a:endParaRPr lang="en-US" altLang="en-US" kern="0" dirty="0"/>
          </a:p>
          <a:p>
            <a:endParaRPr lang="en-US" altLang="en-US" kern="0" dirty="0"/>
          </a:p>
          <a:p>
            <a:endParaRPr lang="en-US" altLang="en-US" kern="0" dirty="0"/>
          </a:p>
        </p:txBody>
      </p:sp>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a:t>
            </a:r>
            <a:br>
              <a:rPr lang="en-US" altLang="en-US" dirty="0"/>
            </a:br>
            <a:r>
              <a:rPr lang="en-US" dirty="0"/>
              <a:t>Differentiation of a Vector in a Rotating Frame of Reference</a:t>
            </a:r>
            <a:r>
              <a:rPr lang="en-US" altLang="en-US" dirty="0"/>
              <a:t>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undefined">
            <a:extLst>
              <a:ext uri="{FF2B5EF4-FFF2-40B4-BE49-F238E27FC236}">
                <a16:creationId xmlns:a16="http://schemas.microsoft.com/office/drawing/2014/main" id="{70BD210C-C13B-A7E4-6698-9C1CBFB35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9935" y="1612970"/>
            <a:ext cx="19050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1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400" y="1371600"/>
            <a:ext cx="655099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solidFill>
                  <a:srgbClr val="202122"/>
                </a:solidFill>
                <a:latin typeface="Arial" panose="020B0604020202020204" pitchFamily="34" charset="0"/>
              </a:rPr>
              <a:t>T</a:t>
            </a:r>
            <a:r>
              <a:rPr lang="en-US" b="0" i="0" dirty="0">
                <a:solidFill>
                  <a:srgbClr val="202122"/>
                </a:solidFill>
                <a:effectLst/>
                <a:latin typeface="Arial" panose="020B0604020202020204" pitchFamily="34" charset="0"/>
              </a:rPr>
              <a:t>he velocity vector of an airplane as evaluated using a coordinate system that is fixed to the earth (a rotating reference system) is different from its velocity as evaluated using a coordinate system that is fixed in space. </a:t>
            </a:r>
            <a:endParaRPr lang="en-US" altLang="en-US" kern="0" dirty="0"/>
          </a:p>
          <a:p>
            <a:endParaRPr lang="en-US" altLang="en-US" kern="0" dirty="0"/>
          </a:p>
          <a:p>
            <a:pPr marL="457200" lvl="1" indent="0">
              <a:buNone/>
            </a:pPr>
            <a:endParaRPr lang="en-US" altLang="en-US" kern="0" dirty="0"/>
          </a:p>
          <a:p>
            <a:endParaRPr lang="en-US" altLang="en-US" kern="0" dirty="0"/>
          </a:p>
          <a:p>
            <a:endParaRPr lang="en-US" altLang="en-US" kern="0" dirty="0"/>
          </a:p>
        </p:txBody>
      </p:sp>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a:t>
            </a:r>
            <a:br>
              <a:rPr lang="en-US" altLang="en-US" dirty="0"/>
            </a:br>
            <a:r>
              <a:rPr lang="en-US" dirty="0"/>
              <a:t>Differentiation of a Vector in a Rotating Frame of Reference</a:t>
            </a:r>
            <a:r>
              <a:rPr lang="en-US" altLang="en-US" dirty="0"/>
              <a:t>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remium Vector | Dotted line of the aircraft route around ...">
            <a:extLst>
              <a:ext uri="{FF2B5EF4-FFF2-40B4-BE49-F238E27FC236}">
                <a16:creationId xmlns:a16="http://schemas.microsoft.com/office/drawing/2014/main" id="{F682467A-B5F8-16AA-AB88-32217FD9B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713" y="1524000"/>
            <a:ext cx="3689212" cy="368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41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10363201"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t>We need to develop a relationship between the total derivative of a vector in an inertial reference frame and the corresponding derivative in a rotating system</a:t>
                </a:r>
              </a:p>
              <a:p>
                <a:endParaRPr lang="en-US" altLang="en-US" kern="0" dirty="0"/>
              </a:p>
              <a:p>
                <a:r>
                  <a:rPr lang="en-US" dirty="0"/>
                  <a:t>Let </a:t>
                </a:r>
                <a14:m>
                  <m:oMath xmlns:m="http://schemas.openxmlformats.org/officeDocument/2006/math">
                    <m:r>
                      <a:rPr lang="en-US" sz="1600" b="0" i="1" smtClean="0">
                        <a:latin typeface="Cambria Math" panose="02040503050406030204" pitchFamily="18" charset="0"/>
                      </a:rPr>
                      <m:t>𝐴</m:t>
                    </m:r>
                  </m:oMath>
                </a14:m>
                <a:r>
                  <a:rPr lang="en-US" dirty="0"/>
                  <a:t> be an arbitrary vector with Cartesian components</a:t>
                </a:r>
                <a:endParaRPr lang="en-US" altLang="en-US" kern="0" dirty="0"/>
              </a:p>
              <a:p>
                <a:endParaRPr lang="en-US" altLang="en-US" kern="0" dirty="0"/>
              </a:p>
              <a:p>
                <a:endParaRPr lang="en-US" altLang="en-US" kern="0" dirty="0"/>
              </a:p>
              <a:p>
                <a:pPr marL="0" indent="0">
                  <a:buNone/>
                </a:pPr>
                <a:r>
                  <a:rPr lang="en-US" altLang="en-US" kern="0" dirty="0"/>
                  <a:t>      in an inertial frame of reference  </a:t>
                </a:r>
              </a:p>
              <a:p>
                <a:pPr marL="0" indent="0">
                  <a:buNone/>
                </a:pPr>
                <a:endParaRPr lang="en-US" altLang="en-US" kern="0" dirty="0"/>
              </a:p>
              <a:p>
                <a:r>
                  <a:rPr lang="en-US" altLang="en-US" kern="0" dirty="0"/>
                  <a:t>The same vector </a:t>
                </a:r>
                <a14:m>
                  <m:oMath xmlns:m="http://schemas.openxmlformats.org/officeDocument/2006/math">
                    <m:r>
                      <a:rPr lang="en-US" sz="1600" b="0" i="1" smtClean="0">
                        <a:latin typeface="Cambria Math" panose="02040503050406030204" pitchFamily="18" charset="0"/>
                      </a:rPr>
                      <m:t>𝐴</m:t>
                    </m:r>
                  </m:oMath>
                </a14:m>
                <a:r>
                  <a:rPr lang="en-US" altLang="en-US" kern="0" dirty="0"/>
                  <a:t> can be expressed in a rotating frame of reference as </a:t>
                </a:r>
              </a:p>
              <a:p>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endParaRPr lang="en-US" altLang="en-US" kern="0" dirty="0"/>
              </a:p>
            </p:txBody>
          </p:sp>
        </mc:Choice>
        <mc:Fallback xmlns="">
          <p:sp>
            <p:nvSpPr>
              <p:cNvPr id="7" name="Rectangle 3">
                <a:extLst>
                  <a:ext uri="{FF2B5EF4-FFF2-40B4-BE49-F238E27FC236}">
                    <a16:creationId xmlns:a16="http://schemas.microsoft.com/office/drawing/2014/main" id="{00E34D35-3803-8A69-1D07-733B9CEBB1AE}"/>
                  </a:ext>
                </a:extLst>
              </p:cNvPr>
              <p:cNvSpPr txBox="1">
                <a:spLocks noRot="1" noChangeAspect="1" noMove="1" noResize="1" noEditPoints="1" noAdjustHandles="1" noChangeArrowheads="1" noChangeShapeType="1" noTextEdit="1"/>
              </p:cNvSpPr>
              <p:nvPr/>
            </p:nvSpPr>
            <p:spPr bwMode="auto">
              <a:xfrm>
                <a:off x="914399" y="1371600"/>
                <a:ext cx="10363201" cy="4724400"/>
              </a:xfrm>
              <a:prstGeom prst="rect">
                <a:avLst/>
              </a:prstGeom>
              <a:blipFill>
                <a:blip r:embed="rId3"/>
                <a:stretch>
                  <a:fillRect l="-235"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Derivation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0F2839-AE82-9150-DCEE-0E36FF6DEFA5}"/>
                  </a:ext>
                </a:extLst>
              </p:cNvPr>
              <p:cNvSpPr txBox="1"/>
              <p:nvPr/>
            </p:nvSpPr>
            <p:spPr>
              <a:xfrm>
                <a:off x="4178851" y="2618176"/>
                <a:ext cx="2864799" cy="4165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𝐴</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 </m:t>
                          </m:r>
                        </m:sup>
                      </m:sSubSup>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𝑖</m:t>
                          </m:r>
                        </m:e>
                      </m:acc>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 </m:t>
                          </m:r>
                        </m:sup>
                      </m:sSubSup>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𝑗</m:t>
                          </m:r>
                        </m:e>
                      </m:acc>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 </m:t>
                          </m:r>
                        </m:sup>
                      </m:sSubSup>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oMath>
                  </m:oMathPara>
                </a14:m>
                <a:endParaRPr lang="en-US" sz="2000" dirty="0"/>
              </a:p>
            </p:txBody>
          </p:sp>
        </mc:Choice>
        <mc:Fallback xmlns="">
          <p:sp>
            <p:nvSpPr>
              <p:cNvPr id="3" name="TextBox 2">
                <a:extLst>
                  <a:ext uri="{FF2B5EF4-FFF2-40B4-BE49-F238E27FC236}">
                    <a16:creationId xmlns:a16="http://schemas.microsoft.com/office/drawing/2014/main" id="{E30F2839-AE82-9150-DCEE-0E36FF6DEFA5}"/>
                  </a:ext>
                </a:extLst>
              </p:cNvPr>
              <p:cNvSpPr txBox="1">
                <a:spLocks noRot="1" noChangeAspect="1" noMove="1" noResize="1" noEditPoints="1" noAdjustHandles="1" noChangeArrowheads="1" noChangeShapeType="1" noTextEdit="1"/>
              </p:cNvSpPr>
              <p:nvPr/>
            </p:nvSpPr>
            <p:spPr>
              <a:xfrm>
                <a:off x="4178851" y="2618176"/>
                <a:ext cx="2864799" cy="416589"/>
              </a:xfrm>
              <a:prstGeom prst="rect">
                <a:avLst/>
              </a:prstGeom>
              <a:blipFill>
                <a:blip r:embed="rId5"/>
                <a:stretch>
                  <a:fillRect t="-7246" r="-341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252A113-13F8-D47A-0973-DF3C5788AF5C}"/>
                  </a:ext>
                </a:extLst>
              </p:cNvPr>
              <p:cNvSpPr txBox="1"/>
              <p:nvPr/>
            </p:nvSpPr>
            <p:spPr>
              <a:xfrm>
                <a:off x="4411938" y="4528697"/>
                <a:ext cx="2864799" cy="464423"/>
              </a:xfrm>
              <a:prstGeom prst="rect">
                <a:avLst/>
              </a:prstGeom>
              <a:noFill/>
            </p:spPr>
            <p:txBody>
              <a:bodyPr wrap="square">
                <a:spAutoFit/>
              </a:bodyPr>
              <a:lstStyle/>
              <a:p>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e>
                      <m:sub>
                        <m:r>
                          <a:rPr lang="en-US" sz="2000" b="0" i="1" smtClean="0">
                            <a:latin typeface="Cambria Math" panose="02040503050406030204" pitchFamily="18" charset="0"/>
                          </a:rPr>
                          <m:t> </m:t>
                        </m:r>
                      </m:sub>
                      <m:sup>
                        <m:r>
                          <a:rPr lang="en-US" sz="2000" b="0" i="1" smtClean="0">
                            <a:latin typeface="Cambria Math" panose="02040503050406030204" pitchFamily="18" charset="0"/>
                          </a:rPr>
                          <m:t> </m:t>
                        </m:r>
                      </m:sup>
                    </m:sSubSup>
                    <m:sSubSup>
                      <m:sSubSupPr>
                        <m:ctrlPr>
                          <a:rPr lang="en-US" sz="2000" b="0" i="1" smtClean="0">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b="0" i="1" smtClean="0">
                            <a:latin typeface="Cambria Math" panose="02040503050406030204" pitchFamily="18" charset="0"/>
                          </a:rPr>
                          <m:t> </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b="0" i="1" smtClean="0">
                                <a:latin typeface="Cambria Math" panose="02040503050406030204" pitchFamily="18" charset="0"/>
                              </a:rPr>
                              <m:t>𝑦</m:t>
                            </m:r>
                          </m:sub>
                          <m:sup>
                            <m:r>
                              <a:rPr lang="en-US" sz="2000" i="1">
                                <a:latin typeface="Cambria Math" panose="02040503050406030204" pitchFamily="18" charset="0"/>
                              </a:rPr>
                              <m:t>′</m:t>
                            </m:r>
                          </m:sup>
                        </m:sSubSup>
                      </m:e>
                      <m:sub>
                        <m:r>
                          <a:rPr lang="en-US" sz="2000" i="1">
                            <a:latin typeface="Cambria Math" panose="02040503050406030204" pitchFamily="18" charset="0"/>
                          </a:rPr>
                          <m:t> </m:t>
                        </m:r>
                      </m:sub>
                      <m:sup>
                        <m:r>
                          <a:rPr lang="en-US" sz="2000" i="1">
                            <a:latin typeface="Cambria Math" panose="02040503050406030204" pitchFamily="18" charset="0"/>
                          </a:rPr>
                          <m:t> </m:t>
                        </m:r>
                      </m:sup>
                    </m:sSubSup>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oMath>
                </a14:m>
                <a:r>
                  <a:rPr lang="en-US" sz="2000" dirty="0"/>
                  <a:t> </a:t>
                </a:r>
                <a14:m>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b="0" i="1" smtClean="0">
                                <a:latin typeface="Cambria Math" panose="02040503050406030204" pitchFamily="18" charset="0"/>
                              </a:rPr>
                              <m:t>𝑧</m:t>
                            </m:r>
                          </m:sub>
                          <m:sup>
                            <m:r>
                              <a:rPr lang="en-US" sz="2000" i="1">
                                <a:latin typeface="Cambria Math" panose="02040503050406030204" pitchFamily="18" charset="0"/>
                              </a:rPr>
                              <m:t>′</m:t>
                            </m:r>
                          </m:sup>
                        </m:sSubSup>
                      </m:e>
                      <m:sub>
                        <m:r>
                          <a:rPr lang="en-US" sz="2000" i="1">
                            <a:latin typeface="Cambria Math" panose="02040503050406030204" pitchFamily="18" charset="0"/>
                          </a:rPr>
                          <m:t> </m:t>
                        </m:r>
                      </m:sub>
                      <m:sup>
                        <m:r>
                          <a:rPr lang="en-US" sz="2000" i="1">
                            <a:latin typeface="Cambria Math" panose="02040503050406030204" pitchFamily="18" charset="0"/>
                          </a:rPr>
                          <m:t> </m:t>
                        </m:r>
                      </m:sup>
                    </m:sSubSup>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oMath>
                </a14:m>
                <a:endParaRPr lang="en-US" sz="2000" dirty="0"/>
              </a:p>
            </p:txBody>
          </p:sp>
        </mc:Choice>
        <mc:Fallback xmlns="">
          <p:sp>
            <p:nvSpPr>
              <p:cNvPr id="4" name="TextBox 3">
                <a:extLst>
                  <a:ext uri="{FF2B5EF4-FFF2-40B4-BE49-F238E27FC236}">
                    <a16:creationId xmlns:a16="http://schemas.microsoft.com/office/drawing/2014/main" id="{5252A113-13F8-D47A-0973-DF3C5788AF5C}"/>
                  </a:ext>
                </a:extLst>
              </p:cNvPr>
              <p:cNvSpPr txBox="1">
                <a:spLocks noRot="1" noChangeAspect="1" noMove="1" noResize="1" noEditPoints="1" noAdjustHandles="1" noChangeArrowheads="1" noChangeShapeType="1" noTextEdit="1"/>
              </p:cNvSpPr>
              <p:nvPr/>
            </p:nvSpPr>
            <p:spPr>
              <a:xfrm>
                <a:off x="4411938" y="4528697"/>
                <a:ext cx="2864799" cy="464423"/>
              </a:xfrm>
              <a:prstGeom prst="rect">
                <a:avLst/>
              </a:prstGeom>
              <a:blipFill>
                <a:blip r:embed="rId6"/>
                <a:stretch>
                  <a:fillRect t="-9211" r="-5106"/>
                </a:stretch>
              </a:blipFill>
            </p:spPr>
            <p:txBody>
              <a:bodyPr/>
              <a:lstStyle/>
              <a:p>
                <a:r>
                  <a:rPr lang="en-US">
                    <a:noFill/>
                  </a:rPr>
                  <a:t> </a:t>
                </a:r>
              </a:p>
            </p:txBody>
          </p:sp>
        </mc:Fallback>
      </mc:AlternateContent>
    </p:spTree>
    <p:extLst>
      <p:ext uri="{BB962C8B-B14F-4D97-AF65-F5344CB8AC3E}">
        <p14:creationId xmlns:p14="http://schemas.microsoft.com/office/powerpoint/2010/main" val="2826381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10363201"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t>If the vector </a:t>
                </a:r>
                <a14:m>
                  <m:oMath xmlns:m="http://schemas.openxmlformats.org/officeDocument/2006/math">
                    <m:r>
                      <a:rPr lang="en-US" sz="1600" b="0" i="1" smtClean="0">
                        <a:latin typeface="Cambria Math" panose="02040503050406030204" pitchFamily="18" charset="0"/>
                      </a:rPr>
                      <m:t>𝐴</m:t>
                    </m:r>
                    <m:r>
                      <a:rPr lang="en-US" sz="1600" b="0" i="1" smtClean="0">
                        <a:latin typeface="Cambria Math" panose="02040503050406030204" pitchFamily="18" charset="0"/>
                      </a:rPr>
                      <m:t> </m:t>
                    </m:r>
                  </m:oMath>
                </a14:m>
                <a:r>
                  <a:rPr lang="en-US" dirty="0"/>
                  <a:t> is an inertial frame of reference, then the time derivative of this vector is </a:t>
                </a:r>
              </a:p>
              <a:p>
                <a:endParaRPr lang="en-US" altLang="en-US" kern="0" dirty="0"/>
              </a:p>
              <a:p>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pPr marL="0" indent="0">
                  <a:buNone/>
                </a:pPr>
                <a:endParaRPr lang="en-US" altLang="en-US" kern="0" dirty="0"/>
              </a:p>
              <a:p>
                <a:r>
                  <a:rPr lang="en-US" altLang="en-US" kern="0" dirty="0"/>
                  <a:t>Since</a:t>
                </a:r>
                <a:r>
                  <a:rPr lang="en-US" dirty="0"/>
                  <a:t> the coordinate axes are in an inertial frame of reference the time derivative of the unite vectors are equal to zero,</a:t>
                </a:r>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endParaRPr lang="en-US" altLang="en-US" kern="0" dirty="0"/>
              </a:p>
            </p:txBody>
          </p:sp>
        </mc:Choice>
        <mc:Fallback xmlns="">
          <p:sp>
            <p:nvSpPr>
              <p:cNvPr id="7" name="Rectangle 3">
                <a:extLst>
                  <a:ext uri="{FF2B5EF4-FFF2-40B4-BE49-F238E27FC236}">
                    <a16:creationId xmlns:a16="http://schemas.microsoft.com/office/drawing/2014/main" id="{00E34D35-3803-8A69-1D07-733B9CEBB1AE}"/>
                  </a:ext>
                </a:extLst>
              </p:cNvPr>
              <p:cNvSpPr txBox="1">
                <a:spLocks noRot="1" noChangeAspect="1" noMove="1" noResize="1" noEditPoints="1" noAdjustHandles="1" noChangeArrowheads="1" noChangeShapeType="1" noTextEdit="1"/>
              </p:cNvSpPr>
              <p:nvPr/>
            </p:nvSpPr>
            <p:spPr bwMode="auto">
              <a:xfrm>
                <a:off x="914399" y="1371600"/>
                <a:ext cx="10363201" cy="4724400"/>
              </a:xfrm>
              <a:prstGeom prst="rect">
                <a:avLst/>
              </a:prstGeom>
              <a:blipFill>
                <a:blip r:embed="rId3"/>
                <a:stretch>
                  <a:fillRect l="-235"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Derivation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5744B5-D5A4-606B-34F3-4153625876C7}"/>
                  </a:ext>
                </a:extLst>
              </p:cNvPr>
              <p:cNvSpPr txBox="1"/>
              <p:nvPr/>
            </p:nvSpPr>
            <p:spPr>
              <a:xfrm>
                <a:off x="1245704" y="2879592"/>
                <a:ext cx="10632661" cy="8074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𝑑𝐴</m:t>
                          </m:r>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𝑥</m:t>
                                  </m:r>
                                </m:sub>
                              </m:sSub>
                            </m:num>
                            <m:den>
                              <m:r>
                                <a:rPr lang="en-US" sz="2000" i="1">
                                  <a:latin typeface="Cambria Math" panose="02040503050406030204" pitchFamily="18" charset="0"/>
                                </a:rPr>
                                <m:t>𝑑𝑡</m:t>
                              </m:r>
                            </m:den>
                          </m:f>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num>
                            <m:den>
                              <m:r>
                                <a:rPr lang="en-US" sz="2000" i="1">
                                  <a:latin typeface="Cambria Math" panose="02040503050406030204" pitchFamily="18" charset="0"/>
                                </a:rPr>
                                <m:t>𝑑𝑡</m:t>
                              </m:r>
                            </m:den>
                          </m:f>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𝑥</m:t>
                              </m:r>
                            </m:sub>
                          </m:sSub>
                        </m:e>
                      </m:d>
                      <m:r>
                        <a:rPr lang="en-US" sz="2000" b="0" i="1" smtClean="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𝑦</m:t>
                                  </m:r>
                                </m:sub>
                              </m:sSub>
                            </m:num>
                            <m:den>
                              <m:r>
                                <a:rPr lang="en-US" sz="2000" i="1">
                                  <a:latin typeface="Cambria Math" panose="02040503050406030204" pitchFamily="18" charset="0"/>
                                </a:rPr>
                                <m:t>𝑑𝑡</m:t>
                              </m:r>
                            </m:den>
                          </m:f>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num>
                            <m:den>
                              <m:r>
                                <a:rPr lang="en-US" sz="2000" i="1">
                                  <a:latin typeface="Cambria Math" panose="02040503050406030204" pitchFamily="18" charset="0"/>
                                </a:rPr>
                                <m:t>𝑑𝑡</m:t>
                              </m:r>
                            </m:den>
                          </m:f>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𝑦</m:t>
                              </m:r>
                            </m:sub>
                          </m:sSub>
                        </m:e>
                      </m:d>
                      <m:r>
                        <a:rPr lang="en-US" sz="2000" b="0" i="1" smtClean="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𝑧</m:t>
                                  </m:r>
                                </m:sub>
                              </m:sSub>
                            </m:num>
                            <m:den>
                              <m:r>
                                <a:rPr lang="en-US" sz="2000" i="1">
                                  <a:latin typeface="Cambria Math" panose="02040503050406030204" pitchFamily="18" charset="0"/>
                                </a:rPr>
                                <m:t>𝑑𝑡</m:t>
                              </m:r>
                            </m:den>
                          </m:f>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num>
                            <m:den>
                              <m:r>
                                <a:rPr lang="en-US" sz="2000" i="1">
                                  <a:latin typeface="Cambria Math" panose="02040503050406030204" pitchFamily="18" charset="0"/>
                                </a:rPr>
                                <m:t>𝑑𝑡</m:t>
                              </m:r>
                            </m:den>
                          </m:f>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𝑧</m:t>
                              </m:r>
                            </m:sub>
                          </m:sSub>
                        </m:e>
                      </m:d>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685744B5-D5A4-606B-34F3-4153625876C7}"/>
                  </a:ext>
                </a:extLst>
              </p:cNvPr>
              <p:cNvSpPr txBox="1">
                <a:spLocks noRot="1" noChangeAspect="1" noMove="1" noResize="1" noEditPoints="1" noAdjustHandles="1" noChangeArrowheads="1" noChangeShapeType="1" noTextEdit="1"/>
              </p:cNvSpPr>
              <p:nvPr/>
            </p:nvSpPr>
            <p:spPr>
              <a:xfrm>
                <a:off x="1245704" y="2879592"/>
                <a:ext cx="10632661" cy="80740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CD7FBAA-B171-76C6-050E-56522EAE7583}"/>
                  </a:ext>
                </a:extLst>
              </p:cNvPr>
              <p:cNvSpPr txBox="1"/>
              <p:nvPr/>
            </p:nvSpPr>
            <p:spPr>
              <a:xfrm>
                <a:off x="3909391" y="1812301"/>
                <a:ext cx="4474818" cy="676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r>
                            <a:rPr lang="en-US" sz="2000" b="0" i="1" smtClean="0">
                              <a:latin typeface="Cambria Math" panose="02040503050406030204" pitchFamily="18" charset="0"/>
                            </a:rPr>
                            <m:t>(</m:t>
                          </m:r>
                          <m:r>
                            <a:rPr lang="en-US" sz="2000" b="0" i="1" smtClean="0">
                              <a:latin typeface="Cambria Math" panose="02040503050406030204" pitchFamily="18" charset="0"/>
                            </a:rPr>
                            <m:t>𝐴</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 </m:t>
                          </m:r>
                        </m:sup>
                      </m:sSubSup>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𝑖</m:t>
                          </m:r>
                        </m:e>
                      </m:acc>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 </m:t>
                          </m:r>
                        </m:sup>
                      </m:sSubSup>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𝑗</m:t>
                          </m:r>
                        </m:e>
                      </m:acc>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 </m:t>
                          </m:r>
                        </m:sup>
                      </m:sSubSup>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r>
                        <a:rPr lang="en-US" sz="2000" b="0" i="1" smtClean="0">
                          <a:latin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4CD7FBAA-B171-76C6-050E-56522EAE7583}"/>
                  </a:ext>
                </a:extLst>
              </p:cNvPr>
              <p:cNvSpPr txBox="1">
                <a:spLocks noRot="1" noChangeAspect="1" noMove="1" noResize="1" noEditPoints="1" noAdjustHandles="1" noChangeArrowheads="1" noChangeShapeType="1" noTextEdit="1"/>
              </p:cNvSpPr>
              <p:nvPr/>
            </p:nvSpPr>
            <p:spPr>
              <a:xfrm>
                <a:off x="3909391" y="1812301"/>
                <a:ext cx="4474818" cy="6766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A10FA4-6F0E-4B85-DCAE-681E10D5AE35}"/>
                  </a:ext>
                </a:extLst>
              </p:cNvPr>
              <p:cNvSpPr txBox="1"/>
              <p:nvPr/>
            </p:nvSpPr>
            <p:spPr>
              <a:xfrm>
                <a:off x="2637183" y="4632192"/>
                <a:ext cx="7430052" cy="7272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=0</m:t>
                      </m:r>
                    </m:oMath>
                  </m:oMathPara>
                </a14:m>
                <a:endParaRPr lang="en-US" sz="2000" b="0"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7CA10FA4-6F0E-4B85-DCAE-681E10D5AE35}"/>
                  </a:ext>
                </a:extLst>
              </p:cNvPr>
              <p:cNvSpPr txBox="1">
                <a:spLocks noRot="1" noChangeAspect="1" noMove="1" noResize="1" noEditPoints="1" noAdjustHandles="1" noChangeArrowheads="1" noChangeShapeType="1" noTextEdit="1"/>
              </p:cNvSpPr>
              <p:nvPr/>
            </p:nvSpPr>
            <p:spPr>
              <a:xfrm>
                <a:off x="2637183" y="4632192"/>
                <a:ext cx="7430052" cy="72725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0220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1036320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t>Therefore the time derivative of this vector can be rewritten as  </a:t>
            </a:r>
          </a:p>
          <a:p>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r>
              <a:rPr lang="en-US" altLang="en-US" kern="0" dirty="0"/>
              <a:t>If the same vector is described in the rotated </a:t>
            </a:r>
          </a:p>
          <a:p>
            <a:endParaRPr lang="en-US" altLang="en-US" kern="0" dirty="0"/>
          </a:p>
          <a:p>
            <a:endParaRPr lang="en-US" altLang="en-US" kern="0" dirty="0"/>
          </a:p>
          <a:p>
            <a:endParaRPr lang="en-US" altLang="en-US" kern="0" dirty="0"/>
          </a:p>
          <a:p>
            <a:r>
              <a:rPr lang="en-US" altLang="en-US" kern="0" dirty="0"/>
              <a:t>Then the time derivative of this vector is </a:t>
            </a:r>
          </a:p>
          <a:p>
            <a:pPr marL="0" indent="0">
              <a:buNone/>
            </a:pPr>
            <a:endParaRPr lang="en-US" altLang="en-US" kern="0" dirty="0"/>
          </a:p>
          <a:p>
            <a:endParaRPr lang="en-US" altLang="en-US" kern="0" dirty="0"/>
          </a:p>
          <a:p>
            <a:endParaRPr lang="en-US" altLang="en-US" kern="0" dirty="0"/>
          </a:p>
          <a:p>
            <a:endParaRPr lang="en-US" altLang="en-US" kern="0" dirty="0"/>
          </a:p>
          <a:p>
            <a:endParaRPr lang="en-US" altLang="en-US" kern="0" dirty="0"/>
          </a:p>
        </p:txBody>
      </p:sp>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Derivation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5744B5-D5A4-606B-34F3-4153625876C7}"/>
                  </a:ext>
                </a:extLst>
              </p:cNvPr>
              <p:cNvSpPr txBox="1"/>
              <p:nvPr/>
            </p:nvSpPr>
            <p:spPr>
              <a:xfrm>
                <a:off x="2659270" y="1938687"/>
                <a:ext cx="7430052" cy="685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𝑑𝐴</m:t>
                          </m:r>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𝑥</m:t>
                              </m:r>
                            </m:sub>
                          </m:sSub>
                        </m:num>
                        <m:den>
                          <m:r>
                            <a:rPr lang="en-US" sz="2000" b="0" i="1" smtClean="0">
                              <a:latin typeface="Cambria Math" panose="02040503050406030204" pitchFamily="18" charset="0"/>
                            </a:rPr>
                            <m:t>𝑑𝑡</m:t>
                          </m:r>
                        </m:den>
                      </m:f>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𝑖</m:t>
                          </m:r>
                        </m:e>
                      </m:ac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𝑦</m:t>
                              </m:r>
                            </m:sub>
                          </m:sSub>
                        </m:num>
                        <m:den>
                          <m:r>
                            <a:rPr lang="en-US" sz="2000" b="0" i="1" smtClean="0">
                              <a:latin typeface="Cambria Math" panose="02040503050406030204" pitchFamily="18" charset="0"/>
                            </a:rPr>
                            <m:t>𝑑𝑡</m:t>
                          </m:r>
                        </m:den>
                      </m:f>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𝑧</m:t>
                              </m:r>
                            </m:sub>
                          </m:sSub>
                        </m:num>
                        <m:den>
                          <m:r>
                            <a:rPr lang="en-US" sz="2000" b="0" i="1" smtClean="0">
                              <a:latin typeface="Cambria Math" panose="02040503050406030204" pitchFamily="18" charset="0"/>
                            </a:rPr>
                            <m:t>𝑑𝑡</m:t>
                          </m:r>
                        </m:den>
                      </m:f>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𝑘</m:t>
                          </m:r>
                        </m:e>
                      </m:acc>
                    </m:oMath>
                  </m:oMathPara>
                </a14:m>
                <a:endParaRPr lang="en-US" sz="20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685744B5-D5A4-606B-34F3-4153625876C7}"/>
                  </a:ext>
                </a:extLst>
              </p:cNvPr>
              <p:cNvSpPr txBox="1">
                <a:spLocks noRot="1" noChangeAspect="1" noMove="1" noResize="1" noEditPoints="1" noAdjustHandles="1" noChangeArrowheads="1" noChangeShapeType="1" noTextEdit="1"/>
              </p:cNvSpPr>
              <p:nvPr/>
            </p:nvSpPr>
            <p:spPr>
              <a:xfrm>
                <a:off x="2659270" y="1938687"/>
                <a:ext cx="7430052" cy="6850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F0BC4E-A569-07C9-FC06-A0FD71CDA8E4}"/>
                  </a:ext>
                </a:extLst>
              </p:cNvPr>
              <p:cNvSpPr txBox="1"/>
              <p:nvPr/>
            </p:nvSpPr>
            <p:spPr>
              <a:xfrm>
                <a:off x="4491451" y="3698228"/>
                <a:ext cx="5081035" cy="464423"/>
              </a:xfrm>
              <a:prstGeom prst="rect">
                <a:avLst/>
              </a:prstGeom>
              <a:noFill/>
            </p:spPr>
            <p:txBody>
              <a:bodyPr wrap="square">
                <a:spAutoFit/>
              </a:bodyPr>
              <a:lstStyle/>
              <a:p>
                <a14:m>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𝐴</m:t>
                            </m:r>
                          </m:e>
                          <m:sub>
                            <m:r>
                              <a:rPr lang="en-US" sz="2000" b="0" i="1" smtClean="0">
                                <a:latin typeface="Cambria Math" panose="02040503050406030204" pitchFamily="18" charset="0"/>
                              </a:rPr>
                              <m:t>𝑥</m:t>
                            </m:r>
                          </m:sub>
                          <m:sup>
                            <m:r>
                              <a:rPr lang="en-US" sz="2000" b="0" i="1" smtClean="0">
                                <a:latin typeface="Cambria Math" panose="02040503050406030204" pitchFamily="18" charset="0"/>
                              </a:rPr>
                              <m:t>′</m:t>
                            </m:r>
                          </m:sup>
                        </m:sSubSup>
                      </m:e>
                      <m:sub>
                        <m:r>
                          <a:rPr lang="en-US" sz="2000" b="0" i="1" smtClean="0">
                            <a:latin typeface="Cambria Math" panose="02040503050406030204" pitchFamily="18" charset="0"/>
                          </a:rPr>
                          <m:t> </m:t>
                        </m:r>
                      </m:sub>
                      <m:sup>
                        <m:r>
                          <a:rPr lang="en-US" sz="2000" b="0" i="1" smtClean="0">
                            <a:latin typeface="Cambria Math" panose="02040503050406030204" pitchFamily="18" charset="0"/>
                          </a:rPr>
                          <m:t> </m:t>
                        </m:r>
                      </m:sup>
                    </m:sSubSup>
                    <m:sSubSup>
                      <m:sSubSupPr>
                        <m:ctrlPr>
                          <a:rPr lang="en-US" sz="2000" b="0" i="1" smtClean="0">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b="0" i="1" smtClean="0">
                            <a:latin typeface="Cambria Math" panose="02040503050406030204" pitchFamily="18" charset="0"/>
                          </a:rPr>
                          <m:t> </m:t>
                        </m:r>
                      </m:sub>
                      <m:sup>
                        <m:r>
                          <a:rPr lang="en-US" sz="2000" b="0" i="1" smtClean="0">
                            <a:latin typeface="Cambria Math" panose="02040503050406030204" pitchFamily="18" charset="0"/>
                          </a:rPr>
                          <m:t>′</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b="0" i="1" smtClean="0">
                                <a:latin typeface="Cambria Math" panose="02040503050406030204" pitchFamily="18" charset="0"/>
                              </a:rPr>
                              <m:t>𝑦</m:t>
                            </m:r>
                          </m:sub>
                          <m:sup>
                            <m:r>
                              <a:rPr lang="en-US" sz="2000" i="1">
                                <a:latin typeface="Cambria Math" panose="02040503050406030204" pitchFamily="18" charset="0"/>
                              </a:rPr>
                              <m:t>′</m:t>
                            </m:r>
                          </m:sup>
                        </m:sSubSup>
                      </m:e>
                      <m:sub>
                        <m:r>
                          <a:rPr lang="en-US" sz="2000" i="1">
                            <a:latin typeface="Cambria Math" panose="02040503050406030204" pitchFamily="18" charset="0"/>
                          </a:rPr>
                          <m:t> </m:t>
                        </m:r>
                      </m:sub>
                      <m:sup>
                        <m:r>
                          <a:rPr lang="en-US" sz="2000" i="1">
                            <a:latin typeface="Cambria Math" panose="02040503050406030204" pitchFamily="18" charset="0"/>
                          </a:rPr>
                          <m:t> </m:t>
                        </m:r>
                      </m:sup>
                    </m:sSubSup>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oMath>
                </a14:m>
                <a:r>
                  <a:rPr lang="en-US" sz="2000" dirty="0"/>
                  <a:t> </a:t>
                </a:r>
                <a14:m>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b="0" i="1" smtClean="0">
                                <a:latin typeface="Cambria Math" panose="02040503050406030204" pitchFamily="18" charset="0"/>
                              </a:rPr>
                              <m:t>𝑧</m:t>
                            </m:r>
                          </m:sub>
                          <m:sup>
                            <m:r>
                              <a:rPr lang="en-US" sz="2000" i="1">
                                <a:latin typeface="Cambria Math" panose="02040503050406030204" pitchFamily="18" charset="0"/>
                              </a:rPr>
                              <m:t>′</m:t>
                            </m:r>
                          </m:sup>
                        </m:sSubSup>
                      </m:e>
                      <m:sub>
                        <m:r>
                          <a:rPr lang="en-US" sz="2000" i="1">
                            <a:latin typeface="Cambria Math" panose="02040503050406030204" pitchFamily="18" charset="0"/>
                          </a:rPr>
                          <m:t> </m:t>
                        </m:r>
                      </m:sub>
                      <m:sup>
                        <m:r>
                          <a:rPr lang="en-US" sz="2000" i="1">
                            <a:latin typeface="Cambria Math" panose="02040503050406030204" pitchFamily="18" charset="0"/>
                          </a:rPr>
                          <m:t> </m:t>
                        </m:r>
                      </m:sup>
                    </m:sSubSup>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oMath>
                </a14:m>
                <a:endParaRPr lang="en-US" sz="2000" dirty="0"/>
              </a:p>
            </p:txBody>
          </p:sp>
        </mc:Choice>
        <mc:Fallback xmlns="">
          <p:sp>
            <p:nvSpPr>
              <p:cNvPr id="2" name="TextBox 1">
                <a:extLst>
                  <a:ext uri="{FF2B5EF4-FFF2-40B4-BE49-F238E27FC236}">
                    <a16:creationId xmlns:a16="http://schemas.microsoft.com/office/drawing/2014/main" id="{E2F0BC4E-A569-07C9-FC06-A0FD71CDA8E4}"/>
                  </a:ext>
                </a:extLst>
              </p:cNvPr>
              <p:cNvSpPr txBox="1">
                <a:spLocks noRot="1" noChangeAspect="1" noMove="1" noResize="1" noEditPoints="1" noAdjustHandles="1" noChangeArrowheads="1" noChangeShapeType="1" noTextEdit="1"/>
              </p:cNvSpPr>
              <p:nvPr/>
            </p:nvSpPr>
            <p:spPr>
              <a:xfrm>
                <a:off x="4491451" y="3698228"/>
                <a:ext cx="5081035" cy="464423"/>
              </a:xfrm>
              <a:prstGeom prst="rect">
                <a:avLst/>
              </a:prstGeom>
              <a:blipFill>
                <a:blip r:embed="rId5"/>
                <a:stretch>
                  <a:fillRect t="-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FF158C-8012-836F-D298-49CF73513792}"/>
                  </a:ext>
                </a:extLst>
              </p:cNvPr>
              <p:cNvSpPr txBox="1"/>
              <p:nvPr/>
            </p:nvSpPr>
            <p:spPr>
              <a:xfrm>
                <a:off x="1506331" y="4840913"/>
                <a:ext cx="10685669" cy="8074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𝑑𝐴</m:t>
                          </m:r>
                        </m:num>
                        <m:den>
                          <m:r>
                            <a:rPr lang="en-US" sz="2000" b="0" i="1" smtClean="0">
                              <a:latin typeface="Cambria Math" panose="02040503050406030204" pitchFamily="18" charset="0"/>
                            </a:rPr>
                            <m:t>𝑑𝑡</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m:t>
                              </m:r>
                            </m:sup>
                          </m:sSubSup>
                        </m:e>
                      </m:d>
                      <m:r>
                        <a:rPr lang="en-US" sz="2000" b="0" i="1" smtClean="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𝑦</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𝑦</m:t>
                              </m:r>
                            </m:sub>
                            <m:sup>
                              <m:r>
                                <a:rPr lang="en-US" sz="2000" i="1">
                                  <a:latin typeface="Cambria Math" panose="02040503050406030204" pitchFamily="18" charset="0"/>
                                </a:rPr>
                                <m:t>′</m:t>
                              </m:r>
                            </m:sup>
                          </m:sSubSup>
                        </m:e>
                      </m:d>
                      <m:r>
                        <a:rPr lang="en-US" sz="2000" b="0" i="1" smtClean="0">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𝑧</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𝑧</m:t>
                              </m:r>
                            </m:sub>
                            <m:sup>
                              <m:r>
                                <a:rPr lang="en-US" sz="2000" i="1">
                                  <a:latin typeface="Cambria Math" panose="02040503050406030204" pitchFamily="18" charset="0"/>
                                </a:rPr>
                                <m:t>′</m:t>
                              </m:r>
                            </m:sup>
                          </m:sSubSup>
                        </m:e>
                      </m:d>
                    </m:oMath>
                  </m:oMathPara>
                </a14:m>
                <a:endParaRPr lang="en-US" sz="2000" b="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76FF158C-8012-836F-D298-49CF73513792}"/>
                  </a:ext>
                </a:extLst>
              </p:cNvPr>
              <p:cNvSpPr txBox="1">
                <a:spLocks noRot="1" noChangeAspect="1" noMove="1" noResize="1" noEditPoints="1" noAdjustHandles="1" noChangeArrowheads="1" noChangeShapeType="1" noTextEdit="1"/>
              </p:cNvSpPr>
              <p:nvPr/>
            </p:nvSpPr>
            <p:spPr>
              <a:xfrm>
                <a:off x="1506331" y="4840913"/>
                <a:ext cx="10685669" cy="807401"/>
              </a:xfrm>
              <a:prstGeom prst="rect">
                <a:avLst/>
              </a:prstGeom>
              <a:blipFill>
                <a:blip r:embed="rId6"/>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81877A6-9AC4-2FEC-F907-79FF2A23D44F}"/>
              </a:ext>
            </a:extLst>
          </p:cNvPr>
          <p:cNvSpPr txBox="1"/>
          <p:nvPr/>
        </p:nvSpPr>
        <p:spPr>
          <a:xfrm>
            <a:off x="9425358" y="2230782"/>
            <a:ext cx="663964" cy="338554"/>
          </a:xfrm>
          <a:prstGeom prst="rect">
            <a:avLst/>
          </a:prstGeom>
          <a:noFill/>
        </p:spPr>
        <p:txBody>
          <a:bodyPr wrap="none" rtlCol="0">
            <a:spAutoFit/>
          </a:bodyPr>
          <a:lstStyle/>
          <a:p>
            <a:r>
              <a:rPr lang="en-US" sz="1600" dirty="0">
                <a:latin typeface="+mn-lt"/>
              </a:rPr>
              <a:t>Eq. 1</a:t>
            </a:r>
          </a:p>
        </p:txBody>
      </p:sp>
      <p:sp>
        <p:nvSpPr>
          <p:cNvPr id="9" name="TextBox 8">
            <a:extLst>
              <a:ext uri="{FF2B5EF4-FFF2-40B4-BE49-F238E27FC236}">
                <a16:creationId xmlns:a16="http://schemas.microsoft.com/office/drawing/2014/main" id="{03328F6A-9988-F10A-9697-7DFAE1971014}"/>
              </a:ext>
            </a:extLst>
          </p:cNvPr>
          <p:cNvSpPr txBox="1"/>
          <p:nvPr/>
        </p:nvSpPr>
        <p:spPr>
          <a:xfrm>
            <a:off x="11277600" y="5146862"/>
            <a:ext cx="663964" cy="338554"/>
          </a:xfrm>
          <a:prstGeom prst="rect">
            <a:avLst/>
          </a:prstGeom>
          <a:noFill/>
        </p:spPr>
        <p:txBody>
          <a:bodyPr wrap="none" rtlCol="0">
            <a:spAutoFit/>
          </a:bodyPr>
          <a:lstStyle/>
          <a:p>
            <a:r>
              <a:rPr lang="en-US" sz="1600" dirty="0">
                <a:latin typeface="+mn-lt"/>
              </a:rPr>
              <a:t>Eq. 2</a:t>
            </a:r>
          </a:p>
        </p:txBody>
      </p:sp>
    </p:spTree>
    <p:extLst>
      <p:ext uri="{BB962C8B-B14F-4D97-AF65-F5344CB8AC3E}">
        <p14:creationId xmlns:p14="http://schemas.microsoft.com/office/powerpoint/2010/main" val="2148195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1036320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t>Since the left hand sides of equation 1 and 2 are identical then we can equate the right and side of these to equations to form  </a:t>
            </a:r>
          </a:p>
          <a:p>
            <a:endParaRPr lang="en-US" dirty="0"/>
          </a:p>
          <a:p>
            <a:endParaRPr lang="en-US" dirty="0"/>
          </a:p>
          <a:p>
            <a:endParaRPr lang="en-US" dirty="0"/>
          </a:p>
          <a:p>
            <a:endParaRPr lang="en-US" dirty="0"/>
          </a:p>
          <a:p>
            <a:endParaRPr lang="en-US" dirty="0"/>
          </a:p>
          <a:p>
            <a:endParaRPr lang="en-US" dirty="0"/>
          </a:p>
          <a:p>
            <a:r>
              <a:rPr lang="en-US" dirty="0"/>
              <a:t>Regrouping the terms </a:t>
            </a:r>
          </a:p>
          <a:p>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endParaRPr lang="en-US" altLang="en-US" kern="0" dirty="0"/>
          </a:p>
        </p:txBody>
      </p:sp>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Derivation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5744B5-D5A4-606B-34F3-4153625876C7}"/>
                  </a:ext>
                </a:extLst>
              </p:cNvPr>
              <p:cNvSpPr txBox="1"/>
              <p:nvPr/>
            </p:nvSpPr>
            <p:spPr>
              <a:xfrm>
                <a:off x="1992244" y="2323000"/>
                <a:ext cx="8587408" cy="640303"/>
              </a:xfrm>
              <a:prstGeom prst="rect">
                <a:avLst/>
              </a:prstGeom>
              <a:noFill/>
            </p:spPr>
            <p:txBody>
              <a:bodyPr wrap="square">
                <a:spAutoFit/>
              </a:bodyPr>
              <a:lstStyle/>
              <a:p>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b="0" i="1" smtClean="0">
                                <a:latin typeface="Cambria Math" panose="02040503050406030204" pitchFamily="18" charset="0"/>
                              </a:rPr>
                              <m:t>𝑥</m:t>
                            </m:r>
                          </m:sub>
                        </m:sSub>
                      </m:num>
                      <m:den>
                        <m:r>
                          <a:rPr lang="en-US" sz="2000" b="0" i="1" smtClean="0">
                            <a:latin typeface="Cambria Math" panose="02040503050406030204" pitchFamily="18" charset="0"/>
                          </a:rPr>
                          <m:t>𝑑𝑡</m:t>
                        </m:r>
                      </m:den>
                    </m:f>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𝑖</m:t>
                        </m:r>
                      </m:e>
                    </m:ac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𝑦</m:t>
                            </m:r>
                          </m:sub>
                        </m:sSub>
                      </m:num>
                      <m:den>
                        <m:r>
                          <a:rPr lang="en-US" sz="2000" b="0" i="1" smtClean="0">
                            <a:latin typeface="Cambria Math" panose="02040503050406030204" pitchFamily="18" charset="0"/>
                          </a:rPr>
                          <m:t>𝑑𝑡</m:t>
                        </m:r>
                      </m:den>
                    </m:f>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𝑧</m:t>
                            </m:r>
                          </m:sub>
                        </m:sSub>
                      </m:num>
                      <m:den>
                        <m:r>
                          <a:rPr lang="en-US" sz="2000" b="0" i="1" smtClean="0">
                            <a:latin typeface="Cambria Math" panose="02040503050406030204" pitchFamily="18" charset="0"/>
                          </a:rPr>
                          <m:t>𝑑𝑡</m:t>
                        </m:r>
                      </m:den>
                    </m:f>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𝑘</m:t>
                        </m:r>
                      </m:e>
                    </m:acc>
                  </m:oMath>
                </a14:m>
                <a:r>
                  <a:rPr lang="en-US" sz="2000" b="0" i="1" dirty="0">
                    <a:latin typeface="Cambria Math" panose="02040503050406030204" pitchFamily="18" charset="0"/>
                  </a:rPr>
                  <a:t>= </a:t>
                </a:r>
                <a14:m>
                  <m:oMath xmlns:m="http://schemas.openxmlformats.org/officeDocument/2006/math">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m:t>
                            </m:r>
                          </m:sup>
                        </m:sSubSup>
                      </m:e>
                    </m:d>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𝑦</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𝑦</m:t>
                            </m:r>
                          </m:sub>
                          <m:sup>
                            <m:r>
                              <a:rPr lang="en-US" sz="2000" i="1">
                                <a:latin typeface="Cambria Math" panose="02040503050406030204" pitchFamily="18" charset="0"/>
                              </a:rPr>
                              <m:t>′</m:t>
                            </m:r>
                          </m:sup>
                        </m:sSubSup>
                      </m:e>
                    </m:d>
                    <m:r>
                      <a:rPr lang="en-US" sz="2000" i="1">
                        <a:latin typeface="Cambria Math" panose="02040503050406030204" pitchFamily="18" charset="0"/>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𝑧</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𝑧</m:t>
                            </m:r>
                          </m:sub>
                          <m:sup>
                            <m:r>
                              <a:rPr lang="en-US" sz="2000" i="1">
                                <a:latin typeface="Cambria Math" panose="02040503050406030204" pitchFamily="18" charset="0"/>
                              </a:rPr>
                              <m:t>′</m:t>
                            </m:r>
                          </m:sup>
                        </m:sSubSup>
                      </m:e>
                    </m:d>
                  </m:oMath>
                </a14:m>
                <a:r>
                  <a:rPr lang="en-US" sz="2000" b="0" i="1" dirty="0">
                    <a:latin typeface="Cambria Math" panose="02040503050406030204" pitchFamily="18" charset="0"/>
                  </a:rPr>
                  <a:t> </a:t>
                </a:r>
              </a:p>
            </p:txBody>
          </p:sp>
        </mc:Choice>
        <mc:Fallback xmlns="">
          <p:sp>
            <p:nvSpPr>
              <p:cNvPr id="5" name="TextBox 4">
                <a:extLst>
                  <a:ext uri="{FF2B5EF4-FFF2-40B4-BE49-F238E27FC236}">
                    <a16:creationId xmlns:a16="http://schemas.microsoft.com/office/drawing/2014/main" id="{685744B5-D5A4-606B-34F3-4153625876C7}"/>
                  </a:ext>
                </a:extLst>
              </p:cNvPr>
              <p:cNvSpPr txBox="1">
                <a:spLocks noRot="1" noChangeAspect="1" noMove="1" noResize="1" noEditPoints="1" noAdjustHandles="1" noChangeArrowheads="1" noChangeShapeType="1" noTextEdit="1"/>
              </p:cNvSpPr>
              <p:nvPr/>
            </p:nvSpPr>
            <p:spPr>
              <a:xfrm>
                <a:off x="1992244" y="2323000"/>
                <a:ext cx="8587408" cy="6403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D9963D-3C40-D75C-B91B-24F5590299E3}"/>
                  </a:ext>
                </a:extLst>
              </p:cNvPr>
              <p:cNvSpPr txBox="1"/>
              <p:nvPr/>
            </p:nvSpPr>
            <p:spPr>
              <a:xfrm>
                <a:off x="1623392" y="4337225"/>
                <a:ext cx="10915374" cy="749885"/>
              </a:xfrm>
              <a:prstGeom prst="rect">
                <a:avLst/>
              </a:prstGeom>
              <a:noFill/>
            </p:spPr>
            <p:txBody>
              <a:bodyPr wrap="square">
                <a:spAutoFit/>
              </a:bodyPr>
              <a:lstStyle/>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𝑥</m:t>
                            </m:r>
                          </m:sub>
                        </m:sSub>
                      </m:num>
                      <m:den>
                        <m:r>
                          <a:rPr lang="en-US" sz="2400" b="0" i="1" smtClean="0">
                            <a:latin typeface="Cambria Math" panose="02040503050406030204" pitchFamily="18" charset="0"/>
                          </a:rPr>
                          <m:t>𝑑𝑡</m:t>
                        </m:r>
                      </m:den>
                    </m:f>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𝑖</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𝑦</m:t>
                            </m:r>
                          </m:sub>
                        </m:sSub>
                      </m:num>
                      <m:den>
                        <m:r>
                          <a:rPr lang="en-US" sz="2400" b="0" i="1" smtClean="0">
                            <a:latin typeface="Cambria Math" panose="02040503050406030204" pitchFamily="18" charset="0"/>
                          </a:rPr>
                          <m:t>𝑑𝑡</m:t>
                        </m:r>
                      </m:den>
                    </m:f>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𝑧</m:t>
                            </m:r>
                          </m:sub>
                        </m:sSub>
                      </m:num>
                      <m:den>
                        <m:r>
                          <a:rPr lang="en-US" sz="2400" b="0" i="1" smtClean="0">
                            <a:latin typeface="Cambria Math" panose="02040503050406030204" pitchFamily="18" charset="0"/>
                          </a:rPr>
                          <m:t>𝑑𝑡</m:t>
                        </m:r>
                      </m:den>
                    </m:f>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𝑘</m:t>
                        </m:r>
                      </m:e>
                    </m:acc>
                  </m:oMath>
                </a14:m>
                <a:r>
                  <a:rPr lang="en-US" sz="2400" b="0" i="1" dirty="0">
                    <a:latin typeface="Cambria Math" panose="02040503050406030204" pitchFamily="18" charset="0"/>
                  </a:rPr>
                  <a:t>=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𝑥</m:t>
                                </m:r>
                              </m:sub>
                              <m:sup>
                                <m:r>
                                  <a:rPr lang="en-US" i="1">
                                    <a:latin typeface="Cambria Math" panose="02040503050406030204" pitchFamily="18" charset="0"/>
                                  </a:rPr>
                                  <m:t>′</m:t>
                                </m:r>
                              </m:sup>
                            </m:sSubSup>
                          </m:num>
                          <m:den>
                            <m:r>
                              <a:rPr lang="en-US" i="1">
                                <a:latin typeface="Cambria Math" panose="02040503050406030204" pitchFamily="18" charset="0"/>
                              </a:rPr>
                              <m:t>𝑑𝑡</m:t>
                            </m:r>
                          </m:den>
                        </m:f>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𝑖</m:t>
                                </m:r>
                              </m:e>
                            </m:acc>
                          </m:e>
                          <m:sub>
                            <m:r>
                              <a:rPr lang="en-US" i="1">
                                <a:latin typeface="Cambria Math" panose="02040503050406030204" pitchFamily="18" charset="0"/>
                              </a:rPr>
                              <m:t> </m:t>
                            </m:r>
                          </m:sub>
                          <m:sup>
                            <m:r>
                              <a:rPr lang="en-US" i="1">
                                <a:latin typeface="Cambria Math" panose="02040503050406030204" pitchFamily="18" charset="0"/>
                              </a:rPr>
                              <m:t>′</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𝑦</m:t>
                                </m:r>
                              </m:sub>
                              <m:sup>
                                <m:r>
                                  <a:rPr lang="en-US" i="1">
                                    <a:latin typeface="Cambria Math" panose="02040503050406030204" pitchFamily="18" charset="0"/>
                                  </a:rPr>
                                  <m:t>′</m:t>
                                </m:r>
                              </m:sup>
                            </m:sSubSup>
                          </m:num>
                          <m:den>
                            <m:r>
                              <a:rPr lang="en-US" i="1">
                                <a:latin typeface="Cambria Math" panose="02040503050406030204" pitchFamily="18" charset="0"/>
                              </a:rPr>
                              <m:t>𝑑𝑡</m:t>
                            </m:r>
                          </m:den>
                        </m:f>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𝑗</m:t>
                                </m:r>
                              </m:e>
                            </m:acc>
                          </m:e>
                          <m:sub>
                            <m:r>
                              <a:rPr lang="en-US" i="1">
                                <a:latin typeface="Cambria Math" panose="02040503050406030204" pitchFamily="18" charset="0"/>
                              </a:rPr>
                              <m:t> </m:t>
                            </m:r>
                          </m:sub>
                          <m:sup>
                            <m:r>
                              <a:rPr lang="en-US" i="1">
                                <a:latin typeface="Cambria Math" panose="02040503050406030204" pitchFamily="18" charset="0"/>
                              </a:rPr>
                              <m:t>′</m:t>
                            </m:r>
                          </m:sup>
                        </m:sSubSup>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𝑧</m:t>
                                </m:r>
                              </m:sub>
                              <m:sup>
                                <m:r>
                                  <a:rPr lang="en-US" i="1">
                                    <a:latin typeface="Cambria Math" panose="02040503050406030204" pitchFamily="18" charset="0"/>
                                  </a:rPr>
                                  <m:t>′</m:t>
                                </m:r>
                              </m:sup>
                            </m:sSubSup>
                          </m:num>
                          <m:den>
                            <m:r>
                              <a:rPr lang="en-US" i="1">
                                <a:latin typeface="Cambria Math" panose="02040503050406030204" pitchFamily="18" charset="0"/>
                              </a:rPr>
                              <m:t>𝑑𝑡</m:t>
                            </m:r>
                          </m:den>
                        </m:f>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𝑘</m:t>
                                </m:r>
                              </m:e>
                            </m:acc>
                          </m:e>
                          <m:sub>
                            <m:r>
                              <a:rPr lang="en-US" i="1">
                                <a:latin typeface="Cambria Math" panose="02040503050406030204" pitchFamily="18" charset="0"/>
                              </a:rPr>
                              <m:t> </m:t>
                            </m:r>
                          </m:sub>
                          <m:sup>
                            <m:r>
                              <a:rPr lang="en-US" i="1">
                                <a:latin typeface="Cambria Math" panose="02040503050406030204" pitchFamily="18" charset="0"/>
                              </a:rPr>
                              <m:t>′</m:t>
                            </m:r>
                          </m:sup>
                        </m:sSubSup>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𝑥</m:t>
                            </m:r>
                          </m:sub>
                          <m:sup>
                            <m:r>
                              <a:rPr lang="en-US" i="1">
                                <a:latin typeface="Cambria Math" panose="02040503050406030204" pitchFamily="18" charset="0"/>
                              </a:rPr>
                              <m:t>′</m:t>
                            </m:r>
                          </m:sup>
                        </m:sSubSup>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𝑖</m:t>
                                    </m:r>
                                  </m:e>
                                </m:acc>
                              </m:e>
                              <m:sub>
                                <m:r>
                                  <a:rPr lang="en-US" i="1">
                                    <a:latin typeface="Cambria Math" panose="02040503050406030204" pitchFamily="18" charset="0"/>
                                  </a:rPr>
                                  <m:t> </m:t>
                                </m:r>
                              </m:sub>
                              <m:sup>
                                <m:r>
                                  <a:rPr lang="en-US" i="1">
                                    <a:latin typeface="Cambria Math" panose="02040503050406030204" pitchFamily="18" charset="0"/>
                                  </a:rPr>
                                  <m:t>′</m:t>
                                </m:r>
                              </m:sup>
                            </m:sSubSup>
                          </m:num>
                          <m:den>
                            <m:r>
                              <a:rPr lang="en-US" i="1">
                                <a:latin typeface="Cambria Math" panose="02040503050406030204" pitchFamily="18" charset="0"/>
                              </a:rPr>
                              <m:t>𝑑𝑡</m:t>
                            </m:r>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𝑦</m:t>
                            </m:r>
                          </m:sub>
                          <m:sup>
                            <m:r>
                              <a:rPr lang="en-US" i="1">
                                <a:latin typeface="Cambria Math" panose="02040503050406030204" pitchFamily="18" charset="0"/>
                              </a:rPr>
                              <m:t>′</m:t>
                            </m:r>
                          </m:sup>
                        </m:sSubSup>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𝑗</m:t>
                                    </m:r>
                                  </m:e>
                                </m:acc>
                              </m:e>
                              <m:sub>
                                <m:r>
                                  <a:rPr lang="en-US" i="1">
                                    <a:latin typeface="Cambria Math" panose="02040503050406030204" pitchFamily="18" charset="0"/>
                                  </a:rPr>
                                  <m:t> </m:t>
                                </m:r>
                              </m:sub>
                              <m:sup>
                                <m:r>
                                  <a:rPr lang="en-US" i="1">
                                    <a:latin typeface="Cambria Math" panose="02040503050406030204" pitchFamily="18" charset="0"/>
                                  </a:rPr>
                                  <m:t>′</m:t>
                                </m:r>
                              </m:sup>
                            </m:sSubSup>
                          </m:num>
                          <m:den>
                            <m:r>
                              <a:rPr lang="en-US" i="1">
                                <a:latin typeface="Cambria Math" panose="02040503050406030204" pitchFamily="18" charset="0"/>
                              </a:rPr>
                              <m:t>𝑑𝑡</m:t>
                            </m:r>
                          </m:den>
                        </m:f>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𝑧</m:t>
                            </m:r>
                          </m:sub>
                          <m:sup>
                            <m:r>
                              <a:rPr lang="en-US" i="1">
                                <a:latin typeface="Cambria Math" panose="02040503050406030204" pitchFamily="18" charset="0"/>
                              </a:rPr>
                              <m:t>′</m:t>
                            </m:r>
                          </m:sup>
                        </m:sSubSup>
                        <m:f>
                          <m:fPr>
                            <m:ctrlPr>
                              <a:rPr lang="en-US" i="1">
                                <a:latin typeface="Cambria Math" panose="02040503050406030204" pitchFamily="18" charset="0"/>
                              </a:rPr>
                            </m:ctrlPr>
                          </m:fPr>
                          <m:num>
                            <m:r>
                              <a:rPr lang="en-US" i="1">
                                <a:latin typeface="Cambria Math" panose="02040503050406030204" pitchFamily="18" charset="0"/>
                              </a:rPr>
                              <m:t>𝑑</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𝑘</m:t>
                                    </m:r>
                                  </m:e>
                                </m:acc>
                              </m:e>
                              <m:sub>
                                <m:r>
                                  <a:rPr lang="en-US" i="1">
                                    <a:latin typeface="Cambria Math" panose="02040503050406030204" pitchFamily="18" charset="0"/>
                                  </a:rPr>
                                  <m:t> </m:t>
                                </m:r>
                              </m:sub>
                              <m:sup>
                                <m:r>
                                  <a:rPr lang="en-US" i="1">
                                    <a:latin typeface="Cambria Math" panose="02040503050406030204" pitchFamily="18" charset="0"/>
                                  </a:rPr>
                                  <m:t>′</m:t>
                                </m:r>
                              </m:sup>
                            </m:sSubSup>
                          </m:num>
                          <m:den>
                            <m:r>
                              <a:rPr lang="en-US" i="1">
                                <a:latin typeface="Cambria Math" panose="02040503050406030204" pitchFamily="18" charset="0"/>
                              </a:rPr>
                              <m:t>𝑑𝑡</m:t>
                            </m:r>
                          </m:den>
                        </m:f>
                      </m:e>
                    </m:d>
                  </m:oMath>
                </a14:m>
                <a:endParaRPr lang="en-US" sz="24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21D9963D-3C40-D75C-B91B-24F5590299E3}"/>
                  </a:ext>
                </a:extLst>
              </p:cNvPr>
              <p:cNvSpPr txBox="1">
                <a:spLocks noRot="1" noChangeAspect="1" noMove="1" noResize="1" noEditPoints="1" noAdjustHandles="1" noChangeArrowheads="1" noChangeShapeType="1" noTextEdit="1"/>
              </p:cNvSpPr>
              <p:nvPr/>
            </p:nvSpPr>
            <p:spPr>
              <a:xfrm>
                <a:off x="1623392" y="4337225"/>
                <a:ext cx="10915374" cy="749885"/>
              </a:xfrm>
              <a:prstGeom prst="rect">
                <a:avLst/>
              </a:prstGeom>
              <a:blipFill>
                <a:blip r:embed="rId5"/>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197FEED8-7532-5BF5-59B7-DFFCE1AEDB48}"/>
              </a:ext>
            </a:extLst>
          </p:cNvPr>
          <p:cNvSpPr/>
          <p:nvPr/>
        </p:nvSpPr>
        <p:spPr bwMode="auto">
          <a:xfrm>
            <a:off x="1581426" y="4271659"/>
            <a:ext cx="2703444" cy="932069"/>
          </a:xfrm>
          <a:prstGeom prst="rect">
            <a:avLst/>
          </a:prstGeom>
          <a:no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DA5EAAB-B234-E71A-F51F-9D84B974D073}"/>
              </a:ext>
            </a:extLst>
          </p:cNvPr>
          <p:cNvSpPr/>
          <p:nvPr/>
        </p:nvSpPr>
        <p:spPr bwMode="auto">
          <a:xfrm>
            <a:off x="4521199" y="4271659"/>
            <a:ext cx="2873513" cy="932069"/>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D36CF339-C89F-6E8E-D986-C8CCFDFAC355}"/>
              </a:ext>
            </a:extLst>
          </p:cNvPr>
          <p:cNvSpPr/>
          <p:nvPr/>
        </p:nvSpPr>
        <p:spPr bwMode="auto">
          <a:xfrm>
            <a:off x="7695095" y="4282744"/>
            <a:ext cx="3330714" cy="932069"/>
          </a:xfrm>
          <a:prstGeom prst="rect">
            <a:avLst/>
          </a:prstGeom>
          <a:no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1CDC25-E7A1-BB6F-0F2F-6F6B3BC8341B}"/>
                  </a:ext>
                </a:extLst>
              </p:cNvPr>
              <p:cNvSpPr txBox="1"/>
              <p:nvPr/>
            </p:nvSpPr>
            <p:spPr>
              <a:xfrm>
                <a:off x="2363305" y="5203728"/>
                <a:ext cx="1139686" cy="8239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b="0" i="1" smtClean="0">
                              <a:latin typeface="Cambria Math" panose="02040503050406030204" pitchFamily="18" charset="0"/>
                            </a:rPr>
                            <m:t>𝐼𝑛𝑒𝑟𝑡𝑖𝑎𝑙</m:t>
                          </m:r>
                        </m:sub>
                        <m:sup>
                          <m:r>
                            <a:rPr lang="en-US" sz="2000" b="0" i="1" smtClean="0">
                              <a:latin typeface="Cambria Math" panose="02040503050406030204" pitchFamily="18" charset="0"/>
                            </a:rPr>
                            <m:t> </m:t>
                          </m:r>
                        </m:sup>
                      </m:sSubSup>
                    </m:oMath>
                  </m:oMathPara>
                </a14:m>
                <a:endParaRPr lang="en-US" sz="2000" b="0" i="1" dirty="0">
                  <a:latin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E71CDC25-E7A1-BB6F-0F2F-6F6B3BC8341B}"/>
                  </a:ext>
                </a:extLst>
              </p:cNvPr>
              <p:cNvSpPr txBox="1">
                <a:spLocks noRot="1" noChangeAspect="1" noMove="1" noResize="1" noEditPoints="1" noAdjustHandles="1" noChangeArrowheads="1" noChangeShapeType="1" noTextEdit="1"/>
              </p:cNvSpPr>
              <p:nvPr/>
            </p:nvSpPr>
            <p:spPr>
              <a:xfrm>
                <a:off x="2363305" y="5203728"/>
                <a:ext cx="1139686" cy="823944"/>
              </a:xfrm>
              <a:prstGeom prst="rect">
                <a:avLst/>
              </a:prstGeom>
              <a:blipFill>
                <a:blip r:embed="rId6"/>
                <a:stretch>
                  <a:fillRect r="-24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78B2DE-FC5A-47F5-6DC9-57C3F7E47156}"/>
                  </a:ext>
                </a:extLst>
              </p:cNvPr>
              <p:cNvSpPr txBox="1"/>
              <p:nvPr/>
            </p:nvSpPr>
            <p:spPr>
              <a:xfrm>
                <a:off x="5464314" y="5202866"/>
                <a:ext cx="1139686" cy="8606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b="0" i="1" smtClean="0">
                              <a:latin typeface="Cambria Math" panose="02040503050406030204" pitchFamily="18" charset="0"/>
                            </a:rPr>
                            <m:t>𝑅𝑜𝑡𝑎𝑡𝑎𝑖𝑛𝑔</m:t>
                          </m:r>
                        </m:sub>
                        <m:sup>
                          <m:r>
                            <a:rPr lang="en-US" sz="2000" b="0" i="1" smtClean="0">
                              <a:latin typeface="Cambria Math" panose="02040503050406030204" pitchFamily="18" charset="0"/>
                            </a:rPr>
                            <m:t> </m:t>
                          </m:r>
                        </m:sup>
                      </m:sSubSup>
                    </m:oMath>
                  </m:oMathPara>
                </a14:m>
                <a:endParaRPr lang="en-US" sz="2000" b="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9878B2DE-FC5A-47F5-6DC9-57C3F7E47156}"/>
                  </a:ext>
                </a:extLst>
              </p:cNvPr>
              <p:cNvSpPr txBox="1">
                <a:spLocks noRot="1" noChangeAspect="1" noMove="1" noResize="1" noEditPoints="1" noAdjustHandles="1" noChangeArrowheads="1" noChangeShapeType="1" noTextEdit="1"/>
              </p:cNvSpPr>
              <p:nvPr/>
            </p:nvSpPr>
            <p:spPr>
              <a:xfrm>
                <a:off x="5464314" y="5202866"/>
                <a:ext cx="1139686" cy="860685"/>
              </a:xfrm>
              <a:prstGeom prst="rect">
                <a:avLst/>
              </a:prstGeom>
              <a:blipFill>
                <a:blip r:embed="rId7"/>
                <a:stretch>
                  <a:fillRect r="-42781"/>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18CA565-1167-A144-966D-56D9CE73E31C}"/>
              </a:ext>
            </a:extLst>
          </p:cNvPr>
          <p:cNvSpPr txBox="1"/>
          <p:nvPr/>
        </p:nvSpPr>
        <p:spPr>
          <a:xfrm>
            <a:off x="8287757" y="5415645"/>
            <a:ext cx="2214261" cy="400110"/>
          </a:xfrm>
          <a:prstGeom prst="rect">
            <a:avLst/>
          </a:prstGeom>
          <a:noFill/>
        </p:spPr>
        <p:txBody>
          <a:bodyPr wrap="none" rtlCol="0">
            <a:spAutoFit/>
          </a:bodyPr>
          <a:lstStyle/>
          <a:p>
            <a:r>
              <a:rPr lang="en-US" sz="2000" dirty="0">
                <a:latin typeface="+mn-lt"/>
              </a:rPr>
              <a:t>Effect of Rotation </a:t>
            </a:r>
          </a:p>
        </p:txBody>
      </p:sp>
    </p:spTree>
    <p:extLst>
      <p:ext uri="{BB962C8B-B14F-4D97-AF65-F5344CB8AC3E}">
        <p14:creationId xmlns:p14="http://schemas.microsoft.com/office/powerpoint/2010/main" val="264978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10363201"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t>In order to provide an interpretation to the terms  </a:t>
                </a:r>
              </a:p>
              <a:p>
                <a:endParaRPr lang="en-US" dirty="0"/>
              </a:p>
              <a:p>
                <a:endParaRPr lang="en-US" dirty="0"/>
              </a:p>
              <a:p>
                <a:endParaRPr lang="en-US" dirty="0"/>
              </a:p>
              <a:p>
                <a:endParaRPr lang="en-US" dirty="0"/>
              </a:p>
              <a:p>
                <a:r>
                  <a:rPr lang="en-US" dirty="0"/>
                  <a:t>Assume that each unite vector </a:t>
                </a:r>
                <a14:m>
                  <m:oMath xmlns:m="http://schemas.openxmlformats.org/officeDocument/2006/math">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𝑖</m:t>
                            </m:r>
                          </m:e>
                        </m:acc>
                      </m:e>
                      <m:sub>
                        <m:r>
                          <a:rPr lang="en-US" i="1">
                            <a:latin typeface="Cambria Math" panose="02040503050406030204" pitchFamily="18" charset="0"/>
                          </a:rPr>
                          <m:t> </m:t>
                        </m:r>
                      </m:sub>
                      <m:sup>
                        <m:r>
                          <a:rPr lang="en-US" i="1">
                            <a:latin typeface="Cambria Math" panose="02040503050406030204" pitchFamily="18" charset="0"/>
                          </a:rPr>
                          <m:t>′</m:t>
                        </m:r>
                      </m:sup>
                    </m:sSubSup>
                    <m:r>
                      <a:rPr lang="en-US" i="1">
                        <a:latin typeface="Cambria Math" panose="02040503050406030204" pitchFamily="18" charset="0"/>
                      </a:rPr>
                      <m:t> </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𝑗</m:t>
                            </m:r>
                          </m:e>
                        </m:acc>
                      </m:e>
                      <m:sub>
                        <m:r>
                          <a:rPr lang="en-US" i="1">
                            <a:latin typeface="Cambria Math" panose="02040503050406030204" pitchFamily="18" charset="0"/>
                          </a:rPr>
                          <m:t> </m:t>
                        </m:r>
                      </m:sub>
                      <m:sup>
                        <m:r>
                          <a:rPr lang="en-US" i="1">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𝑘</m:t>
                            </m:r>
                          </m:e>
                        </m:acc>
                      </m:e>
                      <m:sub>
                        <m:r>
                          <a:rPr lang="en-US" i="1">
                            <a:latin typeface="Cambria Math" panose="02040503050406030204" pitchFamily="18" charset="0"/>
                          </a:rPr>
                          <m:t> </m:t>
                        </m:r>
                      </m:sub>
                      <m:sup>
                        <m:r>
                          <a:rPr lang="en-US" i="1">
                            <a:latin typeface="Cambria Math" panose="02040503050406030204" pitchFamily="18" charset="0"/>
                          </a:rPr>
                          <m:t>′</m:t>
                        </m:r>
                      </m:sup>
                    </m:sSubSup>
                  </m:oMath>
                </a14:m>
                <a:r>
                  <a:rPr lang="en-US" dirty="0"/>
                  <a:t> is a position vector </a:t>
                </a:r>
                <a14:m>
                  <m:oMath xmlns:m="http://schemas.openxmlformats.org/officeDocument/2006/math">
                    <m:r>
                      <m:rPr>
                        <m:sty m:val="p"/>
                      </m:rPr>
                      <a:rPr lang="en-US" b="0" i="0" smtClean="0">
                        <a:latin typeface="Cambria Math" panose="02040503050406030204" pitchFamily="18" charset="0"/>
                      </a:rPr>
                      <m:t>r</m:t>
                    </m:r>
                  </m:oMath>
                </a14:m>
                <a:r>
                  <a:rPr lang="en-US" dirty="0"/>
                  <a:t> rotating with an angular velocity  </a:t>
                </a:r>
                <a14:m>
                  <m:oMath xmlns:m="http://schemas.openxmlformats.org/officeDocument/2006/math">
                    <m:r>
                      <m:rPr>
                        <m:sty m:val="p"/>
                      </m:rPr>
                      <a:rPr lang="en-US">
                        <a:latin typeface="Cambria Math" panose="02040503050406030204" pitchFamily="18" charset="0"/>
                      </a:rPr>
                      <m:t>Ω</m:t>
                    </m:r>
                  </m:oMath>
                </a14:m>
                <a:endParaRPr lang="en-US" dirty="0"/>
              </a:p>
              <a:p>
                <a:endParaRPr lang="en-US" dirty="0"/>
              </a:p>
              <a:p>
                <a:endParaRPr lang="en-US" dirty="0"/>
              </a:p>
              <a:p>
                <a:endParaRPr lang="en-US" dirty="0"/>
              </a:p>
              <a:p>
                <a:endParaRPr lang="en-US" dirty="0"/>
              </a:p>
              <a:p>
                <a:endParaRPr lang="en-US" dirty="0"/>
              </a:p>
              <a:p>
                <a:r>
                  <a:rPr lang="en-US" dirty="0"/>
                  <a:t>Thus </a:t>
                </a:r>
              </a:p>
              <a:p>
                <a:endParaRPr lang="en-US" dirty="0"/>
              </a:p>
              <a:p>
                <a:pPr marL="0" indent="0">
                  <a:buNone/>
                </a:pPr>
                <a:endParaRPr lang="en-US" altLang="en-US" kern="0" dirty="0"/>
              </a:p>
            </p:txBody>
          </p:sp>
        </mc:Choice>
        <mc:Fallback xmlns="">
          <p:sp>
            <p:nvSpPr>
              <p:cNvPr id="7" name="Rectangle 3">
                <a:extLst>
                  <a:ext uri="{FF2B5EF4-FFF2-40B4-BE49-F238E27FC236}">
                    <a16:creationId xmlns:a16="http://schemas.microsoft.com/office/drawing/2014/main" id="{00E34D35-3803-8A69-1D07-733B9CEBB1AE}"/>
                  </a:ext>
                </a:extLst>
              </p:cNvPr>
              <p:cNvSpPr txBox="1">
                <a:spLocks noRot="1" noChangeAspect="1" noMove="1" noResize="1" noEditPoints="1" noAdjustHandles="1" noChangeArrowheads="1" noChangeShapeType="1" noTextEdit="1"/>
              </p:cNvSpPr>
              <p:nvPr/>
            </p:nvSpPr>
            <p:spPr bwMode="auto">
              <a:xfrm>
                <a:off x="914399" y="1371600"/>
                <a:ext cx="10363201" cy="4724400"/>
              </a:xfrm>
              <a:prstGeom prst="rect">
                <a:avLst/>
              </a:prstGeom>
              <a:blipFill>
                <a:blip r:embed="rId3"/>
                <a:stretch>
                  <a:fillRect l="-235"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Derivation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A5A6E4-FF91-1E95-9075-18DE4EEEBA01}"/>
                  </a:ext>
                </a:extLst>
              </p:cNvPr>
              <p:cNvSpPr txBox="1"/>
              <p:nvPr/>
            </p:nvSpPr>
            <p:spPr>
              <a:xfrm>
                <a:off x="914399" y="1763538"/>
                <a:ext cx="10915374" cy="7272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m:t>
                          </m:r>
                        </m:sup>
                      </m:sSubSup>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𝑦</m:t>
                          </m:r>
                        </m:sub>
                        <m:sup>
                          <m:r>
                            <a:rPr lang="en-US" sz="2000" i="1">
                              <a:latin typeface="Cambria Math" panose="02040503050406030204" pitchFamily="18" charset="0"/>
                            </a:rPr>
                            <m:t>′</m:t>
                          </m:r>
                        </m:sup>
                      </m:sSubSup>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𝑧</m:t>
                          </m:r>
                        </m:sub>
                        <m:sup>
                          <m:r>
                            <a:rPr lang="en-US" sz="2000" i="1">
                              <a:latin typeface="Cambria Math" panose="02040503050406030204" pitchFamily="18" charset="0"/>
                            </a:rPr>
                            <m:t>′</m:t>
                          </m:r>
                        </m:sup>
                      </m:sSubSup>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oMath>
                  </m:oMathPara>
                </a14:m>
                <a:endParaRPr lang="en-US" sz="2000" b="0" i="1" dirty="0">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8EA5A6E4-FF91-1E95-9075-18DE4EEEBA01}"/>
                  </a:ext>
                </a:extLst>
              </p:cNvPr>
              <p:cNvSpPr txBox="1">
                <a:spLocks noRot="1" noChangeAspect="1" noMove="1" noResize="1" noEditPoints="1" noAdjustHandles="1" noChangeArrowheads="1" noChangeShapeType="1" noTextEdit="1"/>
              </p:cNvSpPr>
              <p:nvPr/>
            </p:nvSpPr>
            <p:spPr>
              <a:xfrm>
                <a:off x="914399" y="1763538"/>
                <a:ext cx="10915374" cy="7272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AFD2DE8-A7BF-E64E-346B-F51BF9095310}"/>
                  </a:ext>
                </a:extLst>
              </p14:cNvPr>
              <p14:cNvContentPartPr/>
              <p14:nvPr/>
            </p14:nvContentPartPr>
            <p14:xfrm>
              <a:off x="5160960" y="3373920"/>
              <a:ext cx="1947960" cy="948240"/>
            </p14:xfrm>
          </p:contentPart>
        </mc:Choice>
        <mc:Fallback xmlns="">
          <p:pic>
            <p:nvPicPr>
              <p:cNvPr id="4" name="Ink 3">
                <a:extLst>
                  <a:ext uri="{FF2B5EF4-FFF2-40B4-BE49-F238E27FC236}">
                    <a16:creationId xmlns:a16="http://schemas.microsoft.com/office/drawing/2014/main" id="{FAFD2DE8-A7BF-E64E-346B-F51BF9095310}"/>
                  </a:ext>
                </a:extLst>
              </p:cNvPr>
              <p:cNvPicPr/>
              <p:nvPr/>
            </p:nvPicPr>
            <p:blipFill>
              <a:blip r:embed="rId7"/>
              <a:stretch>
                <a:fillRect/>
              </a:stretch>
            </p:blipFill>
            <p:spPr>
              <a:xfrm>
                <a:off x="5151600" y="3364560"/>
                <a:ext cx="1966680" cy="966960"/>
              </a:xfrm>
              <a:prstGeom prst="rect">
                <a:avLst/>
              </a:prstGeom>
            </p:spPr>
          </p:pic>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452F88-3792-2263-E0C7-78F5E76ADAAF}"/>
                  </a:ext>
                </a:extLst>
              </p:cNvPr>
              <p:cNvSpPr txBox="1"/>
              <p:nvPr/>
            </p:nvSpPr>
            <p:spPr>
              <a:xfrm>
                <a:off x="2505627" y="3689052"/>
                <a:ext cx="1709186" cy="535659"/>
              </a:xfrm>
              <a:prstGeom prst="rect">
                <a:avLst/>
              </a:prstGeom>
              <a:noFill/>
            </p:spPr>
            <p:txBody>
              <a:bodyPr wrap="none" rtlCol="0">
                <a:spAutoFit/>
              </a:bodyPr>
              <a:lstStyle/>
              <a:p>
                <a14:m>
                  <m:oMath xmlns:m="http://schemas.openxmlformats.org/officeDocument/2006/math">
                    <m:r>
                      <m:rPr>
                        <m:sty m:val="p"/>
                      </m:rPr>
                      <a:rPr lang="en-US" sz="2000" b="0" i="0" smtClean="0">
                        <a:latin typeface="Cambria Math" panose="02040503050406030204" pitchFamily="18" charset="0"/>
                      </a:rPr>
                      <m:t>v</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𝑑𝑟</m:t>
                        </m:r>
                      </m:num>
                      <m:den>
                        <m:r>
                          <a:rPr lang="en-US" sz="2000" b="0" i="1" smtClean="0">
                            <a:latin typeface="Cambria Math" panose="02040503050406030204" pitchFamily="18" charset="0"/>
                          </a:rPr>
                          <m:t>𝑑𝑡</m:t>
                        </m:r>
                      </m:den>
                    </m:f>
                    <m:r>
                      <a:rPr lang="en-US" sz="2000" b="0" i="0" smtClean="0">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oMath>
                </a14:m>
                <a:r>
                  <a:rPr lang="en-US" sz="2000" dirty="0"/>
                  <a:t>r</a:t>
                </a:r>
              </a:p>
            </p:txBody>
          </p:sp>
        </mc:Choice>
        <mc:Fallback xmlns="">
          <p:sp>
            <p:nvSpPr>
              <p:cNvPr id="9" name="TextBox 8">
                <a:extLst>
                  <a:ext uri="{FF2B5EF4-FFF2-40B4-BE49-F238E27FC236}">
                    <a16:creationId xmlns:a16="http://schemas.microsoft.com/office/drawing/2014/main" id="{50452F88-3792-2263-E0C7-78F5E76ADAAF}"/>
                  </a:ext>
                </a:extLst>
              </p:cNvPr>
              <p:cNvSpPr txBox="1">
                <a:spLocks noRot="1" noChangeAspect="1" noMove="1" noResize="1" noEditPoints="1" noAdjustHandles="1" noChangeArrowheads="1" noChangeShapeType="1" noTextEdit="1"/>
              </p:cNvSpPr>
              <p:nvPr/>
            </p:nvSpPr>
            <p:spPr>
              <a:xfrm>
                <a:off x="2505627" y="3689052"/>
                <a:ext cx="1709186" cy="535659"/>
              </a:xfrm>
              <a:prstGeom prst="rect">
                <a:avLst/>
              </a:prstGeom>
              <a:blipFill>
                <a:blip r:embed="rId8"/>
                <a:stretch>
                  <a:fillRect r="-3571"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1718115-DFB6-CA94-5A2B-2B46908E908C}"/>
                  </a:ext>
                </a:extLst>
              </p:cNvPr>
              <p:cNvSpPr txBox="1"/>
              <p:nvPr/>
            </p:nvSpPr>
            <p:spPr>
              <a:xfrm>
                <a:off x="2687982" y="5043419"/>
                <a:ext cx="1853096" cy="6883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r>
                        <a:rPr lang="en-US" sz="2000" b="0" i="1" smtClean="0">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oMath>
                  </m:oMathPara>
                </a14:m>
                <a:endParaRPr lang="en-US" sz="2000" b="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B1718115-DFB6-CA94-5A2B-2B46908E908C}"/>
                  </a:ext>
                </a:extLst>
              </p:cNvPr>
              <p:cNvSpPr txBox="1">
                <a:spLocks noRot="1" noChangeAspect="1" noMove="1" noResize="1" noEditPoints="1" noAdjustHandles="1" noChangeArrowheads="1" noChangeShapeType="1" noTextEdit="1"/>
              </p:cNvSpPr>
              <p:nvPr/>
            </p:nvSpPr>
            <p:spPr>
              <a:xfrm>
                <a:off x="2687982" y="5043419"/>
                <a:ext cx="1853096" cy="68839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4027DD-33A6-0DE8-A06C-DF42416C7114}"/>
                  </a:ext>
                </a:extLst>
              </p:cNvPr>
              <p:cNvSpPr txBox="1"/>
              <p:nvPr/>
            </p:nvSpPr>
            <p:spPr>
              <a:xfrm>
                <a:off x="4704521" y="5043419"/>
                <a:ext cx="1853096" cy="6883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r>
                        <a:rPr lang="en-US" sz="2000" b="0" i="1" smtClean="0">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oMath>
                  </m:oMathPara>
                </a14:m>
                <a:endParaRPr lang="en-US" sz="2000" b="0" i="1" dirty="0">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AD4027DD-33A6-0DE8-A06C-DF42416C7114}"/>
                  </a:ext>
                </a:extLst>
              </p:cNvPr>
              <p:cNvSpPr txBox="1">
                <a:spLocks noRot="1" noChangeAspect="1" noMove="1" noResize="1" noEditPoints="1" noAdjustHandles="1" noChangeArrowheads="1" noChangeShapeType="1" noTextEdit="1"/>
              </p:cNvSpPr>
              <p:nvPr/>
            </p:nvSpPr>
            <p:spPr>
              <a:xfrm>
                <a:off x="4704521" y="5043419"/>
                <a:ext cx="1853096" cy="68839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1B07BCB-5001-3C32-081F-FADDEF9B3D86}"/>
                  </a:ext>
                </a:extLst>
              </p:cNvPr>
              <p:cNvSpPr txBox="1"/>
              <p:nvPr/>
            </p:nvSpPr>
            <p:spPr>
              <a:xfrm>
                <a:off x="7167216" y="5062694"/>
                <a:ext cx="1853096" cy="7272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r>
                        <a:rPr lang="en-US" sz="2000" b="0" i="1" smtClean="0">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oMath>
                  </m:oMathPara>
                </a14:m>
                <a:endParaRPr lang="en-US" sz="2000" b="0" i="1" dirty="0">
                  <a:latin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11B07BCB-5001-3C32-081F-FADDEF9B3D86}"/>
                  </a:ext>
                </a:extLst>
              </p:cNvPr>
              <p:cNvSpPr txBox="1">
                <a:spLocks noRot="1" noChangeAspect="1" noMove="1" noResize="1" noEditPoints="1" noAdjustHandles="1" noChangeArrowheads="1" noChangeShapeType="1" noTextEdit="1"/>
              </p:cNvSpPr>
              <p:nvPr/>
            </p:nvSpPr>
            <p:spPr>
              <a:xfrm>
                <a:off x="7167216" y="5062694"/>
                <a:ext cx="1853096" cy="72725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5724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1036320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t>The combined equation can be rewritten as </a:t>
            </a:r>
          </a:p>
          <a:p>
            <a:endParaRPr lang="en-US" dirty="0"/>
          </a:p>
          <a:p>
            <a:endParaRPr lang="en-US" dirty="0"/>
          </a:p>
          <a:p>
            <a:endParaRPr lang="en-US" dirty="0"/>
          </a:p>
          <a:p>
            <a:endParaRPr lang="en-US" dirty="0"/>
          </a:p>
          <a:p>
            <a:endParaRPr lang="en-US" dirty="0"/>
          </a:p>
          <a:p>
            <a:endParaRPr lang="en-US" dirty="0"/>
          </a:p>
          <a:p>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endParaRPr lang="en-US" altLang="en-US" kern="0" dirty="0"/>
          </a:p>
        </p:txBody>
      </p:sp>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Derivation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D9963D-3C40-D75C-B91B-24F5590299E3}"/>
                  </a:ext>
                </a:extLst>
              </p:cNvPr>
              <p:cNvSpPr txBox="1"/>
              <p:nvPr/>
            </p:nvSpPr>
            <p:spPr>
              <a:xfrm>
                <a:off x="1623392" y="1978339"/>
                <a:ext cx="10915374" cy="646652"/>
              </a:xfrm>
              <a:prstGeom prst="rect">
                <a:avLst/>
              </a:prstGeom>
              <a:noFill/>
            </p:spPr>
            <p:txBody>
              <a:bodyPr wrap="square">
                <a:spAutoFit/>
              </a:bodyPr>
              <a:lstStyle/>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𝑥</m:t>
                            </m:r>
                          </m:sub>
                        </m:sSub>
                      </m:num>
                      <m:den>
                        <m:r>
                          <a:rPr lang="en-US" sz="2400" b="0" i="1" smtClean="0">
                            <a:latin typeface="Cambria Math" panose="02040503050406030204" pitchFamily="18" charset="0"/>
                          </a:rPr>
                          <m:t>𝑑𝑡</m:t>
                        </m:r>
                      </m:den>
                    </m:f>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𝑖</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𝑦</m:t>
                            </m:r>
                          </m:sub>
                        </m:sSub>
                      </m:num>
                      <m:den>
                        <m:r>
                          <a:rPr lang="en-US" sz="2400" b="0" i="1" smtClean="0">
                            <a:latin typeface="Cambria Math" panose="02040503050406030204" pitchFamily="18" charset="0"/>
                          </a:rPr>
                          <m:t>𝑑𝑡</m:t>
                        </m:r>
                      </m:den>
                    </m:f>
                    <m:acc>
                      <m:accPr>
                        <m:chr m:val="̂"/>
                        <m:ctrlPr>
                          <a:rPr lang="en-US" i="1">
                            <a:latin typeface="Cambria Math" panose="02040503050406030204" pitchFamily="18" charset="0"/>
                          </a:rPr>
                        </m:ctrlPr>
                      </m:accPr>
                      <m:e>
                        <m:r>
                          <a:rPr lang="en-US" i="1">
                            <a:latin typeface="Cambria Math" panose="02040503050406030204" pitchFamily="18" charset="0"/>
                          </a:rPr>
                          <m:t>𝑗</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𝑧</m:t>
                            </m:r>
                          </m:sub>
                        </m:sSub>
                      </m:num>
                      <m:den>
                        <m:r>
                          <a:rPr lang="en-US" sz="2400" b="0" i="1" smtClean="0">
                            <a:latin typeface="Cambria Math" panose="02040503050406030204" pitchFamily="18" charset="0"/>
                          </a:rPr>
                          <m:t>𝑑𝑡</m:t>
                        </m:r>
                      </m:den>
                    </m:f>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𝑘</m:t>
                        </m:r>
                      </m:e>
                    </m:acc>
                  </m:oMath>
                </a14:m>
                <a:r>
                  <a:rPr lang="en-US" sz="2400" b="0" i="1" dirty="0">
                    <a:latin typeface="Cambria Math" panose="02040503050406030204" pitchFamily="18" charset="0"/>
                  </a:rPr>
                  <a:t>= </a:t>
                </a:r>
                <a14:m>
                  <m:oMath xmlns:m="http://schemas.openxmlformats.org/officeDocument/2006/math">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𝑦</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f>
                          <m:fPr>
                            <m:ctrlPr>
                              <a:rPr lang="en-US" sz="2000" i="1">
                                <a:latin typeface="Cambria Math" panose="02040503050406030204" pitchFamily="18" charset="0"/>
                              </a:rPr>
                            </m:ctrlPr>
                          </m:fPr>
                          <m:num>
                            <m:r>
                              <a:rPr lang="en-US" sz="2000" i="1">
                                <a:latin typeface="Cambria Math" panose="02040503050406030204" pitchFamily="18" charset="0"/>
                              </a:rPr>
                              <m:t>𝑑</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𝑧</m:t>
                                </m:r>
                              </m:sub>
                              <m:sup>
                                <m:r>
                                  <a:rPr lang="en-US" sz="2000" i="1">
                                    <a:latin typeface="Cambria Math" panose="02040503050406030204" pitchFamily="18" charset="0"/>
                                  </a:rPr>
                                  <m:t>′</m:t>
                                </m:r>
                              </m:sup>
                            </m:sSubSup>
                          </m:num>
                          <m:den>
                            <m:r>
                              <a:rPr lang="en-US" sz="2000" i="1">
                                <a:latin typeface="Cambria Math" panose="02040503050406030204" pitchFamily="18" charset="0"/>
                              </a:rPr>
                              <m:t>𝑑𝑡</m:t>
                            </m:r>
                          </m:den>
                        </m:f>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e>
                    </m:d>
                    <m:r>
                      <a:rPr lang="en-US" sz="2000" i="1">
                        <a:latin typeface="Cambria Math" panose="02040503050406030204" pitchFamily="18" charset="0"/>
                      </a:rPr>
                      <m:t>+</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𝑥</m:t>
                            </m:r>
                          </m:sub>
                          <m:sup>
                            <m:r>
                              <a:rPr lang="en-US" sz="2000" i="1">
                                <a:latin typeface="Cambria Math" panose="02040503050406030204" pitchFamily="18" charset="0"/>
                              </a:rPr>
                              <m:t>′</m:t>
                            </m:r>
                          </m:sup>
                        </m:sSubSup>
                        <m:r>
                          <a:rPr lang="en-US" sz="2000" b="0" i="0" smtClean="0">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𝑖</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b="0" i="1" smtClean="0">
                            <a:latin typeface="Cambria Math" panose="02040503050406030204" pitchFamily="18" charset="0"/>
                          </a:rPr>
                          <m:t>)</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𝑦</m:t>
                            </m:r>
                          </m:sub>
                          <m:sup>
                            <m:r>
                              <a:rPr lang="en-US" sz="2000" i="1">
                                <a:latin typeface="Cambria Math" panose="02040503050406030204" pitchFamily="18" charset="0"/>
                              </a:rPr>
                              <m:t>′</m:t>
                            </m:r>
                          </m:sup>
                        </m:sSubSup>
                        <m:r>
                          <a:rPr lang="en-US" sz="2000" i="1" smtClean="0">
                            <a:latin typeface="Cambria Math" panose="02040503050406030204" pitchFamily="18" charset="0"/>
                          </a:rPr>
                          <m:t> </m:t>
                        </m:r>
                        <m:r>
                          <a:rPr lang="en-US" sz="2000">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𝑗</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𝑧</m:t>
                            </m:r>
                          </m:sub>
                          <m:sup>
                            <m:r>
                              <a:rPr lang="en-US" sz="2000" i="1">
                                <a:latin typeface="Cambria Math" panose="02040503050406030204" pitchFamily="18" charset="0"/>
                              </a:rPr>
                              <m:t>′</m:t>
                            </m:r>
                          </m:sup>
                        </m:sSubSup>
                        <m:r>
                          <a:rPr lang="en-US" sz="2000" i="1" smtClean="0">
                            <a:latin typeface="Cambria Math" panose="02040503050406030204" pitchFamily="18" charset="0"/>
                          </a:rPr>
                          <m:t> </m:t>
                        </m:r>
                        <m:r>
                          <a:rPr lang="en-US" sz="2000">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𝑘</m:t>
                                </m:r>
                              </m:e>
                            </m:acc>
                          </m:e>
                          <m:sub>
                            <m:r>
                              <a:rPr lang="en-US" sz="2000" i="1">
                                <a:latin typeface="Cambria Math" panose="02040503050406030204" pitchFamily="18" charset="0"/>
                              </a:rPr>
                              <m:t> </m:t>
                            </m:r>
                          </m:sub>
                          <m:sup>
                            <m:r>
                              <a:rPr lang="en-US" sz="2000" i="1">
                                <a:latin typeface="Cambria Math" panose="02040503050406030204" pitchFamily="18" charset="0"/>
                              </a:rPr>
                              <m:t>′</m:t>
                            </m:r>
                          </m:sup>
                        </m:sSubSup>
                        <m:r>
                          <a:rPr lang="en-US" sz="2000" i="1">
                            <a:latin typeface="Cambria Math" panose="02040503050406030204" pitchFamily="18" charset="0"/>
                          </a:rPr>
                          <m:t>)</m:t>
                        </m:r>
                      </m:e>
                    </m:d>
                  </m:oMath>
                </a14:m>
                <a:endParaRPr lang="en-US" sz="2000"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21D9963D-3C40-D75C-B91B-24F5590299E3}"/>
                  </a:ext>
                </a:extLst>
              </p:cNvPr>
              <p:cNvSpPr txBox="1">
                <a:spLocks noRot="1" noChangeAspect="1" noMove="1" noResize="1" noEditPoints="1" noAdjustHandles="1" noChangeArrowheads="1" noChangeShapeType="1" noTextEdit="1"/>
              </p:cNvSpPr>
              <p:nvPr/>
            </p:nvSpPr>
            <p:spPr>
              <a:xfrm>
                <a:off x="1623392" y="1978339"/>
                <a:ext cx="10915374" cy="646652"/>
              </a:xfrm>
              <a:prstGeom prst="rect">
                <a:avLst/>
              </a:prstGeom>
              <a:blipFill>
                <a:blip r:embed="rId4"/>
                <a:stretch>
                  <a:fillRect b="-471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197FEED8-7532-5BF5-59B7-DFFCE1AEDB48}"/>
              </a:ext>
            </a:extLst>
          </p:cNvPr>
          <p:cNvSpPr/>
          <p:nvPr/>
        </p:nvSpPr>
        <p:spPr bwMode="auto">
          <a:xfrm>
            <a:off x="1581426" y="1873012"/>
            <a:ext cx="2703444" cy="932069"/>
          </a:xfrm>
          <a:prstGeom prst="rect">
            <a:avLst/>
          </a:prstGeom>
          <a:no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DA5EAAB-B234-E71A-F51F-9D84B974D073}"/>
              </a:ext>
            </a:extLst>
          </p:cNvPr>
          <p:cNvSpPr/>
          <p:nvPr/>
        </p:nvSpPr>
        <p:spPr bwMode="auto">
          <a:xfrm>
            <a:off x="4521199" y="1873012"/>
            <a:ext cx="2392017" cy="932069"/>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D36CF339-C89F-6E8E-D986-C8CCFDFAC355}"/>
              </a:ext>
            </a:extLst>
          </p:cNvPr>
          <p:cNvSpPr/>
          <p:nvPr/>
        </p:nvSpPr>
        <p:spPr bwMode="auto">
          <a:xfrm>
            <a:off x="7149544" y="1884097"/>
            <a:ext cx="4609551" cy="932069"/>
          </a:xfrm>
          <a:prstGeom prst="rect">
            <a:avLst/>
          </a:prstGeom>
          <a:noFill/>
          <a:ln w="95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1CDC25-E7A1-BB6F-0F2F-6F6B3BC8341B}"/>
                  </a:ext>
                </a:extLst>
              </p:cNvPr>
              <p:cNvSpPr txBox="1"/>
              <p:nvPr/>
            </p:nvSpPr>
            <p:spPr>
              <a:xfrm>
                <a:off x="2363305" y="2805081"/>
                <a:ext cx="1139686" cy="8239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b="0" i="1" smtClean="0">
                              <a:latin typeface="Cambria Math" panose="02040503050406030204" pitchFamily="18" charset="0"/>
                            </a:rPr>
                            <m:t>𝐼𝑛𝑒𝑟𝑡𝑖𝑎𝑙</m:t>
                          </m:r>
                        </m:sub>
                        <m:sup>
                          <m:r>
                            <a:rPr lang="en-US" sz="2000" b="0" i="1" smtClean="0">
                              <a:latin typeface="Cambria Math" panose="02040503050406030204" pitchFamily="18" charset="0"/>
                            </a:rPr>
                            <m:t> </m:t>
                          </m:r>
                        </m:sup>
                      </m:sSubSup>
                    </m:oMath>
                  </m:oMathPara>
                </a14:m>
                <a:endParaRPr lang="en-US" sz="2000" b="0" i="1" dirty="0">
                  <a:latin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E71CDC25-E7A1-BB6F-0F2F-6F6B3BC8341B}"/>
                  </a:ext>
                </a:extLst>
              </p:cNvPr>
              <p:cNvSpPr txBox="1">
                <a:spLocks noRot="1" noChangeAspect="1" noMove="1" noResize="1" noEditPoints="1" noAdjustHandles="1" noChangeArrowheads="1" noChangeShapeType="1" noTextEdit="1"/>
              </p:cNvSpPr>
              <p:nvPr/>
            </p:nvSpPr>
            <p:spPr>
              <a:xfrm>
                <a:off x="2363305" y="2805081"/>
                <a:ext cx="1139686" cy="823944"/>
              </a:xfrm>
              <a:prstGeom prst="rect">
                <a:avLst/>
              </a:prstGeom>
              <a:blipFill>
                <a:blip r:embed="rId5"/>
                <a:stretch>
                  <a:fillRect r="-24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78B2DE-FC5A-47F5-6DC9-57C3F7E47156}"/>
                  </a:ext>
                </a:extLst>
              </p:cNvPr>
              <p:cNvSpPr txBox="1"/>
              <p:nvPr/>
            </p:nvSpPr>
            <p:spPr>
              <a:xfrm>
                <a:off x="5464314" y="2804219"/>
                <a:ext cx="1139686" cy="8606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b="0" i="1" smtClean="0">
                              <a:latin typeface="Cambria Math" panose="02040503050406030204" pitchFamily="18" charset="0"/>
                            </a:rPr>
                            <m:t>𝑅𝑜𝑡𝑎𝑡𝑖𝑛𝑔</m:t>
                          </m:r>
                        </m:sub>
                        <m:sup>
                          <m:r>
                            <a:rPr lang="en-US" sz="2000" b="0" i="1" smtClean="0">
                              <a:latin typeface="Cambria Math" panose="02040503050406030204" pitchFamily="18" charset="0"/>
                            </a:rPr>
                            <m:t> </m:t>
                          </m:r>
                        </m:sup>
                      </m:sSubSup>
                    </m:oMath>
                  </m:oMathPara>
                </a14:m>
                <a:endParaRPr lang="en-US" sz="2000" b="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9878B2DE-FC5A-47F5-6DC9-57C3F7E47156}"/>
                  </a:ext>
                </a:extLst>
              </p:cNvPr>
              <p:cNvSpPr txBox="1">
                <a:spLocks noRot="1" noChangeAspect="1" noMove="1" noResize="1" noEditPoints="1" noAdjustHandles="1" noChangeArrowheads="1" noChangeShapeType="1" noTextEdit="1"/>
              </p:cNvSpPr>
              <p:nvPr/>
            </p:nvSpPr>
            <p:spPr>
              <a:xfrm>
                <a:off x="5464314" y="2804219"/>
                <a:ext cx="1139686" cy="860685"/>
              </a:xfrm>
              <a:prstGeom prst="rect">
                <a:avLst/>
              </a:prstGeom>
              <a:blipFill>
                <a:blip r:embed="rId6"/>
                <a:stretch>
                  <a:fillRect r="-3262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18CA565-1167-A144-966D-56D9CE73E31C}"/>
              </a:ext>
            </a:extLst>
          </p:cNvPr>
          <p:cNvSpPr txBox="1"/>
          <p:nvPr/>
        </p:nvSpPr>
        <p:spPr>
          <a:xfrm>
            <a:off x="8305426" y="3308729"/>
            <a:ext cx="2214261" cy="400110"/>
          </a:xfrm>
          <a:prstGeom prst="rect">
            <a:avLst/>
          </a:prstGeom>
          <a:noFill/>
        </p:spPr>
        <p:txBody>
          <a:bodyPr wrap="none" rtlCol="0">
            <a:spAutoFit/>
          </a:bodyPr>
          <a:lstStyle/>
          <a:p>
            <a:r>
              <a:rPr lang="en-US" sz="2000" dirty="0">
                <a:latin typeface="+mn-lt"/>
              </a:rPr>
              <a:t>Effect of Rotation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A962C5-3BC7-D385-88BD-ED2F26E11554}"/>
                  </a:ext>
                </a:extLst>
              </p:cNvPr>
              <p:cNvSpPr txBox="1"/>
              <p:nvPr/>
            </p:nvSpPr>
            <p:spPr>
              <a:xfrm>
                <a:off x="8305426" y="2928553"/>
                <a:ext cx="185309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Ω</m:t>
                      </m:r>
                      <m:r>
                        <a:rPr lang="en-US" sz="2000" i="1">
                          <a:latin typeface="Cambria Math" panose="02040503050406030204" pitchFamily="18" charset="0"/>
                        </a:rPr>
                        <m:t>×</m:t>
                      </m:r>
                      <m:r>
                        <a:rPr lang="en-US" sz="2000" i="1" smtClean="0">
                          <a:latin typeface="Cambria Math" panose="02040503050406030204" pitchFamily="18" charset="0"/>
                        </a:rPr>
                        <m:t>𝐴</m:t>
                      </m:r>
                    </m:oMath>
                  </m:oMathPara>
                </a14:m>
                <a:endParaRPr lang="en-US" sz="2000" b="0" i="1" dirty="0">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8EA962C5-3BC7-D385-88BD-ED2F26E11554}"/>
                  </a:ext>
                </a:extLst>
              </p:cNvPr>
              <p:cNvSpPr txBox="1">
                <a:spLocks noRot="1" noChangeAspect="1" noMove="1" noResize="1" noEditPoints="1" noAdjustHandles="1" noChangeArrowheads="1" noChangeShapeType="1" noTextEdit="1"/>
              </p:cNvSpPr>
              <p:nvPr/>
            </p:nvSpPr>
            <p:spPr>
              <a:xfrm>
                <a:off x="8305426" y="2928553"/>
                <a:ext cx="1853096"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6FABDE-5B36-34B3-29DE-E4C846C6BC9F}"/>
                  </a:ext>
                </a:extLst>
              </p:cNvPr>
              <p:cNvSpPr txBox="1"/>
              <p:nvPr/>
            </p:nvSpPr>
            <p:spPr>
              <a:xfrm>
                <a:off x="2766914" y="4551168"/>
                <a:ext cx="6671122" cy="684931"/>
              </a:xfrm>
              <a:prstGeom prst="rect">
                <a:avLst/>
              </a:prstGeom>
              <a:noFill/>
            </p:spPr>
            <p:txBody>
              <a:bodyPr wrap="none" lIns="0" tIns="0" rIns="0" bIns="0" rtlCol="0">
                <a:spAutoFit/>
              </a:bodyPr>
              <a:lstStyle/>
              <a:p>
                <a14:m>
                  <m:oMath xmlns:m="http://schemas.openxmlformats.org/officeDocument/2006/math">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𝐼𝑛𝑒𝑟𝑡𝑖𝑎𝑙</m:t>
                        </m:r>
                      </m:sub>
                      <m:sup>
                        <m:r>
                          <a:rPr lang="en-US" sz="2000" i="1">
                            <a:latin typeface="Cambria Math" panose="02040503050406030204" pitchFamily="18" charset="0"/>
                          </a:rPr>
                          <m:t> </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e>
                    </m:d>
                  </m:oMath>
                </a14:m>
                <a:r>
                  <a:rPr lang="en-US" sz="2000" dirty="0"/>
                  <a:t> </a:t>
                </a:r>
                <a14:m>
                  <m:oMath xmlns:m="http://schemas.openxmlformats.org/officeDocument/2006/math">
                    <m:r>
                      <a:rPr lang="en-US" sz="2000" b="0" i="1" smtClean="0">
                        <a:latin typeface="Cambria Math" panose="02040503050406030204" pitchFamily="18" charset="0"/>
                      </a:rPr>
                      <m:t>𝐴</m:t>
                    </m:r>
                  </m:oMath>
                </a14:m>
                <a:endParaRPr lang="en-US" sz="2000" b="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5E6FABDE-5B36-34B3-29DE-E4C846C6BC9F}"/>
                  </a:ext>
                </a:extLst>
              </p:cNvPr>
              <p:cNvSpPr txBox="1">
                <a:spLocks noRot="1" noChangeAspect="1" noMove="1" noResize="1" noEditPoints="1" noAdjustHandles="1" noChangeArrowheads="1" noChangeShapeType="1" noTextEdit="1"/>
              </p:cNvSpPr>
              <p:nvPr/>
            </p:nvSpPr>
            <p:spPr>
              <a:xfrm>
                <a:off x="2766914" y="4551168"/>
                <a:ext cx="6671122" cy="68493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902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E24396F-2CD0-A6E1-CA5D-39B062E43E54}"/>
              </a:ext>
            </a:extLst>
          </p:cNvPr>
          <p:cNvSpPr>
            <a:spLocks noGrp="1" noChangeArrowheads="1"/>
          </p:cNvSpPr>
          <p:nvPr>
            <p:ph type="title"/>
          </p:nvPr>
        </p:nvSpPr>
        <p:spPr/>
        <p:txBody>
          <a:bodyPr/>
          <a:lstStyle/>
          <a:p>
            <a:r>
              <a:rPr lang="en-US" altLang="en-US"/>
              <a:t>Inverse Dynamics </a:t>
            </a:r>
          </a:p>
        </p:txBody>
      </p:sp>
      <p:sp>
        <p:nvSpPr>
          <p:cNvPr id="21507" name="Rectangle 3">
            <a:extLst>
              <a:ext uri="{FF2B5EF4-FFF2-40B4-BE49-F238E27FC236}">
                <a16:creationId xmlns:a16="http://schemas.microsoft.com/office/drawing/2014/main" id="{580076C8-FD62-FF55-165C-600A23642865}"/>
              </a:ext>
            </a:extLst>
          </p:cNvPr>
          <p:cNvSpPr>
            <a:spLocks noGrp="1" noChangeArrowheads="1"/>
          </p:cNvSpPr>
          <p:nvPr>
            <p:ph type="body" idx="1"/>
          </p:nvPr>
        </p:nvSpPr>
        <p:spPr>
          <a:xfrm>
            <a:off x="945322" y="1371600"/>
            <a:ext cx="5150678" cy="4724400"/>
          </a:xfrm>
        </p:spPr>
        <p:txBody>
          <a:bodyPr/>
          <a:lstStyle/>
          <a:p>
            <a:pPr marL="0" indent="0">
              <a:buFontTx/>
              <a:buNone/>
            </a:pPr>
            <a:endParaRPr lang="en-US" altLang="en-US" sz="1000" b="1" dirty="0"/>
          </a:p>
          <a:p>
            <a:pPr marL="0" indent="0">
              <a:buFontTx/>
              <a:buNone/>
            </a:pPr>
            <a:r>
              <a:rPr lang="en-US" altLang="en-US" b="1" dirty="0"/>
              <a:t>Problem</a:t>
            </a:r>
          </a:p>
          <a:p>
            <a:pPr marL="0" indent="0">
              <a:buFontTx/>
              <a:buNone/>
            </a:pPr>
            <a:r>
              <a:rPr lang="en-US" altLang="en-US" dirty="0">
                <a:solidFill>
                  <a:srgbClr val="FF3300"/>
                </a:solidFill>
              </a:rPr>
              <a:t>	</a:t>
            </a:r>
          </a:p>
          <a:p>
            <a:pPr marL="0" indent="0">
              <a:buFontTx/>
              <a:buNone/>
            </a:pPr>
            <a:r>
              <a:rPr lang="en-US" altLang="en-US" sz="1400" i="1" dirty="0">
                <a:solidFill>
                  <a:srgbClr val="FF3300"/>
                </a:solidFill>
              </a:rPr>
              <a:t>Given:</a:t>
            </a:r>
            <a:r>
              <a:rPr lang="en-US" altLang="en-US" sz="1400" dirty="0"/>
              <a:t> </a:t>
            </a:r>
            <a:r>
              <a:rPr lang="en-US" altLang="en-US" sz="1400" i="1" dirty="0"/>
              <a:t>Angular acceleration, velocity and</a:t>
            </a:r>
          </a:p>
          <a:p>
            <a:pPr marL="0" indent="0">
              <a:buFontTx/>
              <a:buNone/>
            </a:pPr>
            <a:r>
              <a:rPr lang="en-US" altLang="en-US" sz="1400" i="1" dirty="0"/>
              <a:t>            angels of the links</a:t>
            </a:r>
            <a:r>
              <a:rPr lang="en-US" altLang="en-US" sz="1400" dirty="0"/>
              <a:t> </a:t>
            </a:r>
            <a:r>
              <a:rPr lang="en-US" altLang="en-US" sz="1400" i="1" dirty="0"/>
              <a:t>in addition to</a:t>
            </a:r>
          </a:p>
          <a:p>
            <a:pPr marL="0" indent="0">
              <a:buFontTx/>
              <a:buNone/>
            </a:pPr>
            <a:r>
              <a:rPr lang="en-US" altLang="en-US" sz="1400" i="1" dirty="0"/>
              <a:t>            the links geometry, mass, inertia,</a:t>
            </a:r>
          </a:p>
          <a:p>
            <a:pPr marL="0" indent="0">
              <a:buFontTx/>
              <a:buNone/>
            </a:pPr>
            <a:r>
              <a:rPr lang="en-US" altLang="en-US" sz="1400" i="1" dirty="0"/>
              <a:t>            friction </a:t>
            </a:r>
            <a:endParaRPr lang="en-US" altLang="en-US" sz="1400" dirty="0"/>
          </a:p>
          <a:p>
            <a:pPr marL="0" indent="0">
              <a:buFontTx/>
              <a:buNone/>
            </a:pPr>
            <a:endParaRPr lang="en-US" altLang="en-US" sz="1400" i="1" dirty="0">
              <a:solidFill>
                <a:srgbClr val="FF3300"/>
              </a:solidFill>
            </a:endParaRPr>
          </a:p>
          <a:p>
            <a:pPr marL="0" indent="0">
              <a:buFontTx/>
              <a:buNone/>
            </a:pPr>
            <a:r>
              <a:rPr lang="en-US" altLang="en-US" sz="1400" i="1" dirty="0">
                <a:solidFill>
                  <a:srgbClr val="FF3300"/>
                </a:solidFill>
              </a:rPr>
              <a:t>Compute:</a:t>
            </a:r>
            <a:r>
              <a:rPr lang="en-US" altLang="en-US" sz="1400" i="1" dirty="0"/>
              <a:t> Joint torques </a:t>
            </a:r>
          </a:p>
          <a:p>
            <a:pPr marL="0" indent="0">
              <a:buFontTx/>
              <a:buNone/>
            </a:pPr>
            <a:endParaRPr lang="en-US" altLang="en-US" b="1" dirty="0"/>
          </a:p>
          <a:p>
            <a:pPr marL="0" indent="0">
              <a:buFontTx/>
              <a:buNone/>
            </a:pPr>
            <a:r>
              <a:rPr lang="en-US" altLang="en-US" b="1" dirty="0"/>
              <a:t>Solution</a:t>
            </a:r>
          </a:p>
          <a:p>
            <a:pPr marL="0" indent="0">
              <a:buFontTx/>
              <a:buNone/>
            </a:pPr>
            <a:r>
              <a:rPr lang="en-US" altLang="en-US" sz="1400" i="1" dirty="0"/>
              <a:t>Solve a set of </a:t>
            </a:r>
            <a:r>
              <a:rPr lang="en-US" altLang="en-US" sz="1400" i="1" dirty="0">
                <a:solidFill>
                  <a:srgbClr val="FF0000"/>
                </a:solidFill>
              </a:rPr>
              <a:t>algebraic equations</a:t>
            </a:r>
            <a:endParaRPr lang="en-US" altLang="en-US" sz="1400" dirty="0">
              <a:solidFill>
                <a:srgbClr val="FF0000"/>
              </a:solidFill>
            </a:endParaRPr>
          </a:p>
          <a:p>
            <a:pPr marL="0" indent="0">
              <a:buFontTx/>
              <a:buNone/>
            </a:pPr>
            <a:r>
              <a:rPr lang="en-US" altLang="en-US" sz="1400" dirty="0"/>
              <a:t>Dynamic Equations – </a:t>
            </a:r>
          </a:p>
          <a:p>
            <a:pPr lvl="1"/>
            <a:r>
              <a:rPr lang="en-US" altLang="en-US" sz="1400" dirty="0"/>
              <a:t>Newton-Euler method  </a:t>
            </a:r>
          </a:p>
          <a:p>
            <a:pPr lvl="1"/>
            <a:r>
              <a:rPr lang="en-US" altLang="en-US" sz="1400" dirty="0" err="1"/>
              <a:t>Lagrangian</a:t>
            </a:r>
            <a:r>
              <a:rPr lang="en-US" altLang="en-US" sz="1400" dirty="0"/>
              <a:t> Dynamics</a:t>
            </a:r>
          </a:p>
          <a:p>
            <a:pPr marL="0" indent="0">
              <a:buFontTx/>
              <a:buNone/>
            </a:pPr>
            <a:endParaRPr lang="en-US" altLang="en-US" sz="1200" dirty="0"/>
          </a:p>
          <a:p>
            <a:pPr marL="0" indent="0">
              <a:buFontTx/>
              <a:buNone/>
            </a:pPr>
            <a:endParaRPr lang="en-US" altLang="en-US" sz="1200" dirty="0"/>
          </a:p>
          <a:p>
            <a:pPr marL="0" indent="0">
              <a:buFontTx/>
              <a:buNone/>
            </a:pPr>
            <a:endParaRPr lang="en-US" altLang="en-US" sz="1200" dirty="0"/>
          </a:p>
          <a:p>
            <a:pPr marL="0" indent="0">
              <a:buFontTx/>
              <a:buNone/>
            </a:pPr>
            <a:endParaRPr lang="en-US" altLang="en-US" sz="1200" dirty="0"/>
          </a:p>
        </p:txBody>
      </p:sp>
      <mc:AlternateContent xmlns:mc="http://schemas.openxmlformats.org/markup-compatibility/2006" xmlns:a14="http://schemas.microsoft.com/office/drawing/2010/main">
        <mc:Choice Requires="a14">
          <p:sp>
            <p:nvSpPr>
              <p:cNvPr id="21508" name="Object 4">
                <a:extLst>
                  <a:ext uri="{FF2B5EF4-FFF2-40B4-BE49-F238E27FC236}">
                    <a16:creationId xmlns:a16="http://schemas.microsoft.com/office/drawing/2014/main" id="{8B33E488-9770-219E-DAC7-F702E28C9F6A}"/>
                  </a:ext>
                </a:extLst>
              </p:cNvPr>
              <p:cNvSpPr txBox="1"/>
              <p:nvPr/>
            </p:nvSpPr>
            <p:spPr bwMode="auto">
              <a:xfrm>
                <a:off x="2339975" y="5532438"/>
                <a:ext cx="3998913" cy="363537"/>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𝛕</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𝐺</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r>
                        <a:rPr lang="en-US" i="1">
                          <a:solidFill>
                            <a:srgbClr val="000000"/>
                          </a:solidFill>
                          <a:latin typeface="Cambria Math" panose="02040503050406030204" pitchFamily="18" charset="0"/>
                        </a:rPr>
                        <m:t>)</m:t>
                      </m:r>
                    </m:oMath>
                  </m:oMathPara>
                </a14:m>
                <a:endParaRPr lang="en-US"/>
              </a:p>
            </p:txBody>
          </p:sp>
        </mc:Choice>
        <mc:Fallback xmlns="">
          <p:sp>
            <p:nvSpPr>
              <p:cNvPr id="21508" name="Object 4">
                <a:extLst>
                  <a:ext uri="{FF2B5EF4-FFF2-40B4-BE49-F238E27FC236}">
                    <a16:creationId xmlns:a16="http://schemas.microsoft.com/office/drawing/2014/main" id="{8B33E488-9770-219E-DAC7-F702E28C9F6A}"/>
                  </a:ext>
                </a:extLst>
              </p:cNvPr>
              <p:cNvSpPr txBox="1">
                <a:spLocks noRot="1" noChangeAspect="1" noMove="1" noResize="1" noEditPoints="1" noAdjustHandles="1" noChangeArrowheads="1" noChangeShapeType="1" noTextEdit="1"/>
              </p:cNvSpPr>
              <p:nvPr/>
            </p:nvSpPr>
            <p:spPr bwMode="auto">
              <a:xfrm>
                <a:off x="2339975" y="5532438"/>
                <a:ext cx="3998913" cy="363537"/>
              </a:xfrm>
              <a:prstGeom prst="rect">
                <a:avLst/>
              </a:prstGeom>
              <a:blipFill>
                <a:blip r:embed="rId3"/>
                <a:stretch>
                  <a:fillRect b="-1525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11" name="Object 4">
                <a:extLst>
                  <a:ext uri="{FF2B5EF4-FFF2-40B4-BE49-F238E27FC236}">
                    <a16:creationId xmlns:a16="http://schemas.microsoft.com/office/drawing/2014/main" id="{0EBAB9A3-242C-F791-7BAB-767E0C2927EC}"/>
                  </a:ext>
                </a:extLst>
              </p:cNvPr>
              <p:cNvSpPr txBox="1"/>
              <p:nvPr/>
            </p:nvSpPr>
            <p:spPr bwMode="auto">
              <a:xfrm>
                <a:off x="4333229" y="1903696"/>
                <a:ext cx="995363" cy="1642325"/>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m:rPr>
                                  <m:sty m:val="p"/>
                                </m:rPr>
                                <a:rPr lang="en-US" i="1">
                                  <a:solidFill>
                                    <a:srgbClr val="000000"/>
                                  </a:solidFill>
                                  <a:latin typeface="Cambria Math" panose="02040503050406030204" pitchFamily="18" charset="0"/>
                                </a:rPr>
                                <m:t>Θ</m:t>
                              </m:r>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𝐿𝑖𝑛</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𝐼</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𝐶𝑖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𝑖</m:t>
                                  </m:r>
                                </m:sub>
                              </m:sSub>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𝑖</m:t>
                                  </m:r>
                                </m:sub>
                              </m:sSub>
                            </m:e>
                          </m:eqArr>
                        </m:e>
                      </m:d>
                    </m:oMath>
                  </m:oMathPara>
                </a14:m>
                <a:endParaRPr lang="en-US" dirty="0"/>
              </a:p>
            </p:txBody>
          </p:sp>
        </mc:Choice>
        <mc:Fallback xmlns="">
          <p:sp>
            <p:nvSpPr>
              <p:cNvPr id="21511" name="Object 4">
                <a:extLst>
                  <a:ext uri="{FF2B5EF4-FFF2-40B4-BE49-F238E27FC236}">
                    <a16:creationId xmlns:a16="http://schemas.microsoft.com/office/drawing/2014/main" id="{0EBAB9A3-242C-F791-7BAB-767E0C2927EC}"/>
                  </a:ext>
                </a:extLst>
              </p:cNvPr>
              <p:cNvSpPr txBox="1">
                <a:spLocks noRot="1" noChangeAspect="1" noMove="1" noResize="1" noEditPoints="1" noAdjustHandles="1" noChangeArrowheads="1" noChangeShapeType="1" noTextEdit="1"/>
              </p:cNvSpPr>
              <p:nvPr/>
            </p:nvSpPr>
            <p:spPr bwMode="auto">
              <a:xfrm>
                <a:off x="4333229" y="1903696"/>
                <a:ext cx="995363" cy="1642325"/>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12" name="Object 4">
                <a:extLst>
                  <a:ext uri="{FF2B5EF4-FFF2-40B4-BE49-F238E27FC236}">
                    <a16:creationId xmlns:a16="http://schemas.microsoft.com/office/drawing/2014/main" id="{16C1261F-F9F0-A800-6E38-F170174BE409}"/>
                  </a:ext>
                </a:extLst>
              </p:cNvPr>
              <p:cNvSpPr txBox="1"/>
              <p:nvPr/>
            </p:nvSpPr>
            <p:spPr bwMode="auto">
              <a:xfrm>
                <a:off x="4380457" y="3479113"/>
                <a:ext cx="188912" cy="247650"/>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𝜏</m:t>
                          </m:r>
                        </m:e>
                      </m:d>
                    </m:oMath>
                  </m:oMathPara>
                </a14:m>
                <a:endParaRPr lang="en-US" dirty="0"/>
              </a:p>
            </p:txBody>
          </p:sp>
        </mc:Choice>
        <mc:Fallback xmlns="">
          <p:sp>
            <p:nvSpPr>
              <p:cNvPr id="21512" name="Object 4">
                <a:extLst>
                  <a:ext uri="{FF2B5EF4-FFF2-40B4-BE49-F238E27FC236}">
                    <a16:creationId xmlns:a16="http://schemas.microsoft.com/office/drawing/2014/main" id="{16C1261F-F9F0-A800-6E38-F170174BE409}"/>
                  </a:ext>
                </a:extLst>
              </p:cNvPr>
              <p:cNvSpPr txBox="1">
                <a:spLocks noRot="1" noChangeAspect="1" noMove="1" noResize="1" noEditPoints="1" noAdjustHandles="1" noChangeArrowheads="1" noChangeShapeType="1" noTextEdit="1"/>
              </p:cNvSpPr>
              <p:nvPr/>
            </p:nvSpPr>
            <p:spPr bwMode="auto">
              <a:xfrm>
                <a:off x="4380457" y="3479113"/>
                <a:ext cx="188912" cy="247650"/>
              </a:xfrm>
              <a:prstGeom prst="rect">
                <a:avLst/>
              </a:prstGeom>
              <a:blipFill>
                <a:blip r:embed="rId5"/>
                <a:stretch>
                  <a:fillRect l="-83871" t="-97500" r="-80645" b="-155000"/>
                </a:stretch>
              </a:blipFill>
              <a:ln>
                <a:noFill/>
              </a:ln>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5306D107-A520-742F-E4FA-76D8C611F11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1514" name="Picture 2" descr="http://brand.ucla.edu/wp-content/uploads/2013/08/ucla-logotype-main-11.jpg">
            <a:extLst>
              <a:ext uri="{FF2B5EF4-FFF2-40B4-BE49-F238E27FC236}">
                <a16:creationId xmlns:a16="http://schemas.microsoft.com/office/drawing/2014/main" id="{56873EFA-58F8-6F57-EB7D-3B0A36BEB4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I:\EE534\Fig_1.09.tif">
            <a:extLst>
              <a:ext uri="{FF2B5EF4-FFF2-40B4-BE49-F238E27FC236}">
                <a16:creationId xmlns:a16="http://schemas.microsoft.com/office/drawing/2014/main" id="{D49BDDF4-A7E9-D613-F739-D67623E7D4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7040" y="1757469"/>
            <a:ext cx="35433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00E34D35-3803-8A69-1D07-733B9CEBB1AE}"/>
                  </a:ext>
                </a:extLst>
              </p:cNvPr>
              <p:cNvSpPr txBox="1">
                <a:spLocks noChangeArrowheads="1"/>
              </p:cNvSpPr>
              <p:nvPr/>
            </p:nvSpPr>
            <p:spPr bwMode="auto">
              <a:xfrm>
                <a:off x="914399" y="1371600"/>
                <a:ext cx="10363201" cy="472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dirty="0"/>
                  <a:t>Applying the Transport Theorem to the Euler Equation in case </a:t>
                </a:r>
                <a14:m>
                  <m:oMath xmlns:m="http://schemas.openxmlformats.org/officeDocument/2006/math">
                    <m:r>
                      <a:rPr lang="en-US" sz="1600" i="1" smtClean="0">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ea typeface="Cambria Math" panose="02040503050406030204" pitchFamily="18" charset="0"/>
                      </a:rPr>
                      <m:t>𝜔</m:t>
                    </m:r>
                  </m:oMath>
                </a14:m>
                <a:r>
                  <a:rPr lang="en-US" dirty="0"/>
                  <a:t> and </a:t>
                </a:r>
                <a14:m>
                  <m:oMath xmlns:m="http://schemas.openxmlformats.org/officeDocument/2006/math">
                    <m:r>
                      <m:rPr>
                        <m:sty m:val="p"/>
                      </m:rPr>
                      <a:rPr lang="en-US">
                        <a:latin typeface="Cambria Math" panose="02040503050406030204" pitchFamily="18" charset="0"/>
                      </a:rPr>
                      <m:t>Ω</m:t>
                    </m:r>
                    <m:r>
                      <a:rPr lang="en-US" b="0" i="0"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𝜔</m:t>
                    </m:r>
                  </m:oMath>
                </a14:m>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pPr marL="0" indent="0">
                  <a:buNone/>
                </a:pPr>
                <a:endParaRPr lang="en-US" altLang="en-US" kern="0" dirty="0"/>
              </a:p>
              <a:p>
                <a:endParaRPr lang="en-US" altLang="en-US" kern="0" dirty="0"/>
              </a:p>
              <a:p>
                <a:endParaRPr lang="en-US" altLang="en-US" kern="0" dirty="0"/>
              </a:p>
              <a:p>
                <a:endParaRPr lang="en-US" altLang="en-US" kern="0" dirty="0"/>
              </a:p>
              <a:p>
                <a:endParaRPr lang="en-US" altLang="en-US" kern="0" dirty="0"/>
              </a:p>
            </p:txBody>
          </p:sp>
        </mc:Choice>
        <mc:Fallback xmlns="">
          <p:sp>
            <p:nvSpPr>
              <p:cNvPr id="7" name="Rectangle 3">
                <a:extLst>
                  <a:ext uri="{FF2B5EF4-FFF2-40B4-BE49-F238E27FC236}">
                    <a16:creationId xmlns:a16="http://schemas.microsoft.com/office/drawing/2014/main" id="{00E34D35-3803-8A69-1D07-733B9CEBB1AE}"/>
                  </a:ext>
                </a:extLst>
              </p:cNvPr>
              <p:cNvSpPr txBox="1">
                <a:spLocks noRot="1" noChangeAspect="1" noMove="1" noResize="1" noEditPoints="1" noAdjustHandles="1" noChangeArrowheads="1" noChangeShapeType="1" noTextEdit="1"/>
              </p:cNvSpPr>
              <p:nvPr/>
            </p:nvSpPr>
            <p:spPr bwMode="auto">
              <a:xfrm>
                <a:off x="914399" y="1371600"/>
                <a:ext cx="10363201" cy="4724400"/>
              </a:xfrm>
              <a:prstGeom prst="rect">
                <a:avLst/>
              </a:prstGeom>
              <a:blipFill>
                <a:blip r:embed="rId3"/>
                <a:stretch>
                  <a:fillRect l="-235" t="-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3250" name="Rectangle 2">
            <a:extLst>
              <a:ext uri="{FF2B5EF4-FFF2-40B4-BE49-F238E27FC236}">
                <a16:creationId xmlns:a16="http://schemas.microsoft.com/office/drawing/2014/main" id="{D90C1124-33F5-74A6-674A-3F03412A849B}"/>
              </a:ext>
            </a:extLst>
          </p:cNvPr>
          <p:cNvSpPr>
            <a:spLocks noGrp="1" noChangeArrowheads="1"/>
          </p:cNvSpPr>
          <p:nvPr>
            <p:ph type="title"/>
          </p:nvPr>
        </p:nvSpPr>
        <p:spPr/>
        <p:txBody>
          <a:bodyPr/>
          <a:lstStyle/>
          <a:p>
            <a:r>
              <a:rPr lang="en-US" altLang="en-US" dirty="0"/>
              <a:t>Transport Theorem – Derivation  </a:t>
            </a:r>
          </a:p>
        </p:txBody>
      </p:sp>
      <p:sp>
        <p:nvSpPr>
          <p:cNvPr id="33" name="Footer Placeholder 2">
            <a:extLst>
              <a:ext uri="{FF2B5EF4-FFF2-40B4-BE49-F238E27FC236}">
                <a16:creationId xmlns:a16="http://schemas.microsoft.com/office/drawing/2014/main" id="{C02635D5-CA75-5F4B-1665-C5F0DB533B1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80" name="Picture 2" descr="http://brand.ucla.edu/wp-content/uploads/2013/08/ucla-logotype-main-11.jpg">
            <a:extLst>
              <a:ext uri="{FF2B5EF4-FFF2-40B4-BE49-F238E27FC236}">
                <a16:creationId xmlns:a16="http://schemas.microsoft.com/office/drawing/2014/main" id="{33D4ADE2-BCA6-38B1-028C-FA3EB5372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6FABDE-5B36-34B3-29DE-E4C846C6BC9F}"/>
                  </a:ext>
                </a:extLst>
              </p:cNvPr>
              <p:cNvSpPr txBox="1"/>
              <p:nvPr/>
            </p:nvSpPr>
            <p:spPr>
              <a:xfrm>
                <a:off x="2457697" y="1886725"/>
                <a:ext cx="6671122" cy="684931"/>
              </a:xfrm>
              <a:prstGeom prst="rect">
                <a:avLst/>
              </a:prstGeom>
              <a:noFill/>
            </p:spPr>
            <p:txBody>
              <a:bodyPr wrap="none" lIns="0" tIns="0" rIns="0" bIns="0" rtlCol="0">
                <a:spAutoFit/>
              </a:bodyPr>
              <a:lstStyle/>
              <a:p>
                <a14:m>
                  <m:oMath xmlns:m="http://schemas.openxmlformats.org/officeDocument/2006/math">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𝐼𝑛𝑒𝑟𝑡𝑖𝑎𝑙</m:t>
                        </m:r>
                      </m:sub>
                      <m:sup>
                        <m:r>
                          <a:rPr lang="en-US" sz="2000" i="1">
                            <a:latin typeface="Cambria Math" panose="02040503050406030204" pitchFamily="18" charset="0"/>
                          </a:rPr>
                          <m:t> </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e>
                    </m:d>
                  </m:oMath>
                </a14:m>
                <a:r>
                  <a:rPr lang="en-US" sz="2000" dirty="0"/>
                  <a:t> </a:t>
                </a:r>
                <a14:m>
                  <m:oMath xmlns:m="http://schemas.openxmlformats.org/officeDocument/2006/math">
                    <m:r>
                      <a:rPr lang="en-US" sz="2000" b="0" i="1" smtClean="0">
                        <a:latin typeface="Cambria Math" panose="02040503050406030204" pitchFamily="18" charset="0"/>
                      </a:rPr>
                      <m:t>𝐴</m:t>
                    </m:r>
                  </m:oMath>
                </a14:m>
                <a:endParaRPr lang="en-US" sz="2000" b="0" i="1" dirty="0">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5E6FABDE-5B36-34B3-29DE-E4C846C6BC9F}"/>
                  </a:ext>
                </a:extLst>
              </p:cNvPr>
              <p:cNvSpPr txBox="1">
                <a:spLocks noRot="1" noChangeAspect="1" noMove="1" noResize="1" noEditPoints="1" noAdjustHandles="1" noChangeArrowheads="1" noChangeShapeType="1" noTextEdit="1"/>
              </p:cNvSpPr>
              <p:nvPr/>
            </p:nvSpPr>
            <p:spPr>
              <a:xfrm>
                <a:off x="2457697" y="1886725"/>
                <a:ext cx="6671122" cy="6849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4B59F56-B683-07E5-E23A-F32B7945EE8E}"/>
                  </a:ext>
                </a:extLst>
              </p:cNvPr>
              <p:cNvSpPr txBox="1"/>
              <p:nvPr/>
            </p:nvSpPr>
            <p:spPr>
              <a:xfrm>
                <a:off x="4512415" y="2805717"/>
                <a:ext cx="2236703"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𝐺</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r>
                        <a:rPr lang="en-US" sz="2000" b="0" i="1" smtClean="0">
                          <a:latin typeface="Cambria Math" panose="02040503050406030204" pitchFamily="18" charset="0"/>
                        </a:rPr>
                        <m:t>𝐼</m:t>
                      </m:r>
                      <m:r>
                        <a:rPr lang="en-US" sz="2000" b="0" i="1" smtClean="0">
                          <a:latin typeface="Cambria Math" panose="02040503050406030204" pitchFamily="18" charset="0"/>
                          <a:ea typeface="Cambria Math" panose="02040503050406030204" pitchFamily="18" charset="0"/>
                        </a:rPr>
                        <m:t>𝜔</m:t>
                      </m:r>
                    </m:oMath>
                  </m:oMathPara>
                </a14:m>
                <a:endParaRPr lang="en-US" sz="2000" dirty="0"/>
              </a:p>
            </p:txBody>
          </p:sp>
        </mc:Choice>
        <mc:Fallback xmlns="">
          <p:sp>
            <p:nvSpPr>
              <p:cNvPr id="4" name="TextBox 3">
                <a:extLst>
                  <a:ext uri="{FF2B5EF4-FFF2-40B4-BE49-F238E27FC236}">
                    <a16:creationId xmlns:a16="http://schemas.microsoft.com/office/drawing/2014/main" id="{B4B59F56-B683-07E5-E23A-F32B7945EE8E}"/>
                  </a:ext>
                </a:extLst>
              </p:cNvPr>
              <p:cNvSpPr txBox="1">
                <a:spLocks noRot="1" noChangeAspect="1" noMove="1" noResize="1" noEditPoints="1" noAdjustHandles="1" noChangeArrowheads="1" noChangeShapeType="1" noTextEdit="1"/>
              </p:cNvSpPr>
              <p:nvPr/>
            </p:nvSpPr>
            <p:spPr>
              <a:xfrm>
                <a:off x="4512415" y="2805717"/>
                <a:ext cx="2236703" cy="5843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1A59C7-2A82-F98D-0D08-328BBB389D7E}"/>
                  </a:ext>
                </a:extLst>
              </p:cNvPr>
              <p:cNvSpPr txBox="1"/>
              <p:nvPr/>
            </p:nvSpPr>
            <p:spPr>
              <a:xfrm>
                <a:off x="4554379" y="4955978"/>
                <a:ext cx="20842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rPr>
                        <m:t>=</m:t>
                      </m:r>
                      <m:r>
                        <a:rPr lang="en-US" sz="2000" i="1">
                          <a:latin typeface="Cambria Math" panose="02040503050406030204" pitchFamily="18" charset="0"/>
                        </a:rPr>
                        <m:t>𝐼</m:t>
                      </m:r>
                      <m:acc>
                        <m:accPr>
                          <m:chr m:val="̇"/>
                          <m:ctrlPr>
                            <a:rPr lang="en-US" sz="2000" b="0" i="1" smtClean="0">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𝜔</m:t>
                          </m:r>
                        </m:e>
                      </m:acc>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𝜔</m:t>
                      </m:r>
                      <m:r>
                        <a:rPr lang="en-US" sz="2000" i="1">
                          <a:latin typeface="Cambria Math" panose="02040503050406030204" pitchFamily="18" charset="0"/>
                        </a:rPr>
                        <m:t>×</m:t>
                      </m:r>
                      <m:r>
                        <a:rPr lang="en-US" sz="2000" b="0" i="1" smtClean="0">
                          <a:latin typeface="Cambria Math" panose="02040503050406030204" pitchFamily="18" charset="0"/>
                        </a:rPr>
                        <m:t>𝐼</m:t>
                      </m:r>
                      <m:r>
                        <a:rPr lang="en-US" sz="2000" b="0" i="1" smtClean="0">
                          <a:latin typeface="Cambria Math" panose="02040503050406030204" pitchFamily="18" charset="0"/>
                          <a:ea typeface="Cambria Math" panose="02040503050406030204" pitchFamily="18" charset="0"/>
                        </a:rPr>
                        <m:t>𝜔</m:t>
                      </m:r>
                    </m:oMath>
                  </m:oMathPara>
                </a14:m>
                <a:endParaRPr lang="en-US" sz="2000" dirty="0"/>
              </a:p>
            </p:txBody>
          </p:sp>
        </mc:Choice>
        <mc:Fallback xmlns="">
          <p:sp>
            <p:nvSpPr>
              <p:cNvPr id="5" name="TextBox 4">
                <a:extLst>
                  <a:ext uri="{FF2B5EF4-FFF2-40B4-BE49-F238E27FC236}">
                    <a16:creationId xmlns:a16="http://schemas.microsoft.com/office/drawing/2014/main" id="{0D1A59C7-2A82-F98D-0D08-328BBB389D7E}"/>
                  </a:ext>
                </a:extLst>
              </p:cNvPr>
              <p:cNvSpPr txBox="1">
                <a:spLocks noRot="1" noChangeAspect="1" noMove="1" noResize="1" noEditPoints="1" noAdjustHandles="1" noChangeArrowheads="1" noChangeShapeType="1" noTextEdit="1"/>
              </p:cNvSpPr>
              <p:nvPr/>
            </p:nvSpPr>
            <p:spPr>
              <a:xfrm>
                <a:off x="4554379" y="4955978"/>
                <a:ext cx="2084224" cy="307777"/>
              </a:xfrm>
              <a:prstGeom prst="rect">
                <a:avLst/>
              </a:prstGeom>
              <a:blipFill>
                <a:blip r:embed="rId7"/>
                <a:stretch>
                  <a:fillRect l="-3509" t="-2000" r="-877"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6DBF805-C65C-50D2-BE05-C9DAE4BE02A2}"/>
                  </a:ext>
                </a:extLst>
              </p:cNvPr>
              <p:cNvSpPr txBox="1"/>
              <p:nvPr/>
            </p:nvSpPr>
            <p:spPr>
              <a:xfrm>
                <a:off x="2504080" y="3572854"/>
                <a:ext cx="7620355" cy="821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𝑑𝐼</m:t>
                                  </m:r>
                                  <m:r>
                                    <a:rPr lang="en-US" sz="2000" i="1">
                                      <a:latin typeface="Cambria Math" panose="02040503050406030204" pitchFamily="18" charset="0"/>
                                      <a:ea typeface="Cambria Math" panose="02040503050406030204" pitchFamily="18" charset="0"/>
                                    </a:rPr>
                                    <m:t>𝜔</m:t>
                                  </m:r>
                                </m:num>
                                <m:den>
                                  <m:r>
                                    <a:rPr lang="en-US" sz="2000" i="1">
                                      <a:latin typeface="Cambria Math" panose="02040503050406030204" pitchFamily="18" charset="0"/>
                                    </a:rPr>
                                    <m:t>𝑑𝑡</m:t>
                                  </m:r>
                                </m:den>
                              </m:f>
                            </m:e>
                          </m:d>
                        </m:e>
                        <m:sub>
                          <m:r>
                            <a:rPr lang="en-US" sz="2000" i="1">
                              <a:latin typeface="Cambria Math" panose="02040503050406030204" pitchFamily="18" charset="0"/>
                            </a:rPr>
                            <m:t>𝐼𝑛𝑒𝑟𝑡𝑖𝑎𝑙</m:t>
                          </m:r>
                        </m:sub>
                        <m:sup>
                          <m:r>
                            <a:rPr lang="en-US" sz="2000" i="1">
                              <a:latin typeface="Cambria Math" panose="02040503050406030204" pitchFamily="18" charset="0"/>
                            </a:rPr>
                            <m:t> </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𝑑𝐼</m:t>
                                  </m:r>
                                  <m:r>
                                    <a:rPr lang="en-US" sz="2000" i="1">
                                      <a:latin typeface="Cambria Math" panose="02040503050406030204" pitchFamily="18" charset="0"/>
                                      <a:ea typeface="Cambria Math" panose="02040503050406030204" pitchFamily="18" charset="0"/>
                                    </a:rPr>
                                    <m:t>𝜔</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𝜔</m:t>
                      </m:r>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ea typeface="Cambria Math" panose="02040503050406030204" pitchFamily="18" charset="0"/>
                        </a:rPr>
                        <m:t>𝜔</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𝜔</m:t>
                          </m:r>
                          <m:r>
                            <a:rPr lang="en-US" sz="2000" i="1">
                              <a:latin typeface="Cambria Math" panose="02040503050406030204" pitchFamily="18" charset="0"/>
                            </a:rPr>
                            <m:t>×</m:t>
                          </m:r>
                        </m:e>
                      </m:d>
                      <m:r>
                        <a:rPr lang="en-US" sz="2000" i="1">
                          <a:latin typeface="Cambria Math" panose="02040503050406030204" pitchFamily="18" charset="0"/>
                        </a:rPr>
                        <m:t>𝐼</m:t>
                      </m:r>
                      <m:r>
                        <a:rPr lang="en-US" sz="2000" i="1">
                          <a:latin typeface="Cambria Math" panose="02040503050406030204" pitchFamily="18" charset="0"/>
                          <a:ea typeface="Cambria Math" panose="02040503050406030204" pitchFamily="18" charset="0"/>
                        </a:rPr>
                        <m:t>𝜔</m:t>
                      </m:r>
                    </m:oMath>
                  </m:oMathPara>
                </a14:m>
                <a:endParaRPr lang="en-US" sz="2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86DBF805-C65C-50D2-BE05-C9DAE4BE02A2}"/>
                  </a:ext>
                </a:extLst>
              </p:cNvPr>
              <p:cNvSpPr txBox="1">
                <a:spLocks noRot="1" noChangeAspect="1" noMove="1" noResize="1" noEditPoints="1" noAdjustHandles="1" noChangeArrowheads="1" noChangeShapeType="1" noTextEdit="1"/>
              </p:cNvSpPr>
              <p:nvPr/>
            </p:nvSpPr>
            <p:spPr>
              <a:xfrm>
                <a:off x="2504080" y="3572854"/>
                <a:ext cx="7620355" cy="82170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7921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057769E-5F1A-A8FA-924B-B2F7B2A5E1FC}"/>
              </a:ext>
            </a:extLst>
          </p:cNvPr>
          <p:cNvSpPr>
            <a:spLocks noGrp="1" noChangeArrowheads="1"/>
          </p:cNvSpPr>
          <p:nvPr>
            <p:ph type="ctrTitle"/>
          </p:nvPr>
        </p:nvSpPr>
        <p:spPr>
          <a:xfrm>
            <a:off x="2209800" y="2286000"/>
            <a:ext cx="7772400" cy="1143000"/>
          </a:xfrm>
        </p:spPr>
        <p:txBody>
          <a:bodyPr/>
          <a:lstStyle/>
          <a:p>
            <a:r>
              <a:rPr lang="en-US" altLang="en-US"/>
              <a:t>Manipulator Dynamics – Newton Euler Equations </a:t>
            </a:r>
            <a:br>
              <a:rPr lang="en-US" altLang="en-US"/>
            </a:br>
            <a:endParaRPr lang="en-US" altLang="en-US"/>
          </a:p>
        </p:txBody>
      </p:sp>
      <p:sp>
        <p:nvSpPr>
          <p:cNvPr id="61443" name="Rectangle 3">
            <a:extLst>
              <a:ext uri="{FF2B5EF4-FFF2-40B4-BE49-F238E27FC236}">
                <a16:creationId xmlns:a16="http://schemas.microsoft.com/office/drawing/2014/main" id="{F223F782-DE3F-415E-AD0E-BA0EF6AD88D0}"/>
              </a:ext>
            </a:extLst>
          </p:cNvPr>
          <p:cNvSpPr>
            <a:spLocks noGrp="1" noChangeArrowheads="1"/>
          </p:cNvSpPr>
          <p:nvPr>
            <p:ph type="subTitle" idx="1"/>
          </p:nvPr>
        </p:nvSpPr>
        <p:spPr/>
        <p:txBody>
          <a:bodyPr/>
          <a:lstStyle/>
          <a:p>
            <a:pPr marL="0" lvl="1"/>
            <a:r>
              <a:rPr lang="en-US" altLang="en-US" sz="2000" b="1" dirty="0"/>
              <a:t>The Angular Acceleration</a:t>
            </a:r>
          </a:p>
          <a:p>
            <a:endParaRPr lang="en-US" altLang="en-US" dirty="0"/>
          </a:p>
        </p:txBody>
      </p:sp>
      <mc:AlternateContent xmlns:mc="http://schemas.openxmlformats.org/markup-compatibility/2006" xmlns:a14="http://schemas.microsoft.com/office/drawing/2010/main">
        <mc:Choice Requires="a14">
          <p:sp>
            <p:nvSpPr>
              <p:cNvPr id="61444" name="Object 3">
                <a:extLst>
                  <a:ext uri="{FF2B5EF4-FFF2-40B4-BE49-F238E27FC236}">
                    <a16:creationId xmlns:a16="http://schemas.microsoft.com/office/drawing/2014/main" id="{81E9F668-33DB-B144-60B1-D80AB571BE8F}"/>
                  </a:ext>
                </a:extLst>
              </p:cNvPr>
              <p:cNvSpPr txBox="1"/>
              <p:nvPr/>
            </p:nvSpPr>
            <p:spPr bwMode="auto">
              <a:xfrm>
                <a:off x="5680075" y="4413250"/>
                <a:ext cx="679450" cy="7921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oMath>
                  </m:oMathPara>
                </a14:m>
                <a:endParaRPr lang="en-US" dirty="0"/>
              </a:p>
            </p:txBody>
          </p:sp>
        </mc:Choice>
        <mc:Fallback xmlns="">
          <p:sp>
            <p:nvSpPr>
              <p:cNvPr id="61444" name="Object 3">
                <a:extLst>
                  <a:ext uri="{FF2B5EF4-FFF2-40B4-BE49-F238E27FC236}">
                    <a16:creationId xmlns:a16="http://schemas.microsoft.com/office/drawing/2014/main" id="{81E9F668-33DB-B144-60B1-D80AB571BE8F}"/>
                  </a:ext>
                </a:extLst>
              </p:cNvPr>
              <p:cNvSpPr txBox="1">
                <a:spLocks noRot="1" noChangeAspect="1" noMove="1" noResize="1" noEditPoints="1" noAdjustHandles="1" noChangeArrowheads="1" noChangeShapeType="1" noTextEdit="1"/>
              </p:cNvSpPr>
              <p:nvPr/>
            </p:nvSpPr>
            <p:spPr bwMode="auto">
              <a:xfrm>
                <a:off x="5680075" y="4413250"/>
                <a:ext cx="679450" cy="792163"/>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07B19A73-60E2-7F40-8D02-A250DB2083B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1446" name="Picture 2" descr="http://brand.ucla.edu/wp-content/uploads/2013/08/ucla-logotype-main-11.jpg">
            <a:extLst>
              <a:ext uri="{FF2B5EF4-FFF2-40B4-BE49-F238E27FC236}">
                <a16:creationId xmlns:a16="http://schemas.microsoft.com/office/drawing/2014/main" id="{A936F3C5-9DE9-ECD9-56EE-233AE247E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D0A8949-8CC7-D7F7-C00C-DC7560AE62F2}"/>
              </a:ext>
            </a:extLst>
          </p:cNvPr>
          <p:cNvSpPr>
            <a:spLocks noGrp="1" noChangeArrowheads="1"/>
          </p:cNvSpPr>
          <p:nvPr>
            <p:ph type="title"/>
          </p:nvPr>
        </p:nvSpPr>
        <p:spPr/>
        <p:txBody>
          <a:bodyPr/>
          <a:lstStyle/>
          <a:p>
            <a:r>
              <a:rPr lang="en-US" altLang="en-US"/>
              <a:t>Dynamics - Newton-Euler Equations</a:t>
            </a:r>
          </a:p>
        </p:txBody>
      </p:sp>
      <mc:AlternateContent xmlns:mc="http://schemas.openxmlformats.org/markup-compatibility/2006" xmlns:a14="http://schemas.microsoft.com/office/drawing/2010/main">
        <mc:Choice Requires="a14">
          <p:sp>
            <p:nvSpPr>
              <p:cNvPr id="40963" name="Rectangle 3">
                <a:extLst>
                  <a:ext uri="{FF2B5EF4-FFF2-40B4-BE49-F238E27FC236}">
                    <a16:creationId xmlns:a16="http://schemas.microsoft.com/office/drawing/2014/main" id="{45F159B6-A7DF-BD4D-28F2-1F3C9EAB78A1}"/>
                  </a:ext>
                </a:extLst>
              </p:cNvPr>
              <p:cNvSpPr>
                <a:spLocks noGrp="1" noChangeArrowheads="1"/>
              </p:cNvSpPr>
              <p:nvPr>
                <p:ph type="body" idx="1"/>
              </p:nvPr>
            </p:nvSpPr>
            <p:spPr/>
            <p:txBody>
              <a:bodyPr/>
              <a:lstStyle/>
              <a:p>
                <a:endParaRPr lang="en-US" altLang="en-US" dirty="0"/>
              </a:p>
              <a:p>
                <a:r>
                  <a:rPr lang="en-US" altLang="en-US" dirty="0"/>
                  <a:t>To solve the Newton and Euler equations, we’ll need to develop mathematical terms for:</a:t>
                </a:r>
              </a:p>
              <a:p>
                <a:endParaRPr lang="en-US" altLang="en-US" dirty="0"/>
              </a:p>
              <a:p>
                <a:pPr marL="457200" lvl="1" indent="0">
                  <a:buNone/>
                </a:pP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 </m:t>
                    </m:r>
                  </m:oMath>
                </a14:m>
                <a:r>
                  <a:rPr lang="en-US" altLang="en-US" dirty="0"/>
                  <a:t> - The linear acceleration of the center of mass</a:t>
                </a:r>
              </a:p>
              <a:p>
                <a:pPr marL="457200" lvl="1" indent="0">
                  <a:buNone/>
                </a:pP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 </m:t>
                    </m:r>
                  </m:oMath>
                </a14:m>
                <a:r>
                  <a:rPr lang="en-US" altLang="en-US" dirty="0"/>
                  <a:t> - The angular acceleration</a:t>
                </a:r>
              </a:p>
              <a:p>
                <a:pPr marL="457200" lvl="1" indent="0">
                  <a:buNone/>
                </a:pPr>
                <a14:m>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 </m:t>
                    </m:r>
                  </m:oMath>
                </a14:m>
                <a:r>
                  <a:rPr lang="en-US" altLang="en-US" dirty="0"/>
                  <a:t> - The Inertia tensor (moment of inertia)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𝐹</m:t>
                    </m:r>
                  </m:oMath>
                </a14:m>
                <a:r>
                  <a:rPr lang="en-US" altLang="en-US" dirty="0"/>
                  <a:t> - The sum of all the forces applied on the center of mass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𝑁</m:t>
                    </m:r>
                  </m:oMath>
                </a14:m>
                <a:r>
                  <a:rPr lang="en-US" altLang="en-US" dirty="0"/>
                  <a:t> - The sum of all the moments applied on the center of mass </a:t>
                </a:r>
              </a:p>
            </p:txBody>
          </p:sp>
        </mc:Choice>
        <mc:Fallback xmlns="">
          <p:sp>
            <p:nvSpPr>
              <p:cNvPr id="40963" name="Rectangle 3">
                <a:extLst>
                  <a:ext uri="{FF2B5EF4-FFF2-40B4-BE49-F238E27FC236}">
                    <a16:creationId xmlns:a16="http://schemas.microsoft.com/office/drawing/2014/main" id="{45F159B6-A7DF-BD4D-28F2-1F3C9EAB78A1}"/>
                  </a:ext>
                </a:extLst>
              </p:cNvPr>
              <p:cNvSpPr>
                <a:spLocks noGrp="1" noRot="1" noChangeAspect="1" noMove="1" noResize="1" noEditPoints="1" noAdjustHandles="1" noChangeArrowheads="1" noChangeShapeType="1" noTextEdit="1"/>
              </p:cNvSpPr>
              <p:nvPr>
                <p:ph type="body" idx="1"/>
              </p:nvPr>
            </p:nvSpPr>
            <p:spPr>
              <a:blipFill>
                <a:blip r:embed="rId3"/>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4" name="Object 0">
                <a:extLst>
                  <a:ext uri="{FF2B5EF4-FFF2-40B4-BE49-F238E27FC236}">
                    <a16:creationId xmlns:a16="http://schemas.microsoft.com/office/drawing/2014/main" id="{E1771C8B-8206-B96D-5D8D-72B0F1401C45}"/>
                  </a:ext>
                </a:extLst>
              </p:cNvPr>
              <p:cNvSpPr txBox="1"/>
              <p:nvPr/>
            </p:nvSpPr>
            <p:spPr bwMode="auto">
              <a:xfrm>
                <a:off x="4205286" y="4914900"/>
                <a:ext cx="2601913" cy="330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𝑁</m:t>
                      </m:r>
                      <m:r>
                        <a:rPr lang="en-US" sz="2000" i="1" smtClean="0">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r>
                        <a:rPr lang="en-US" sz="2000" i="1">
                          <a:solidFill>
                            <a:srgbClr val="000000"/>
                          </a:solidFill>
                          <a:latin typeface="Cambria Math" panose="02040503050406030204" pitchFamily="18" charset="0"/>
                        </a:rPr>
                        <m:t>𝜔</m:t>
                      </m:r>
                    </m:oMath>
                  </m:oMathPara>
                </a14:m>
                <a:endParaRPr lang="en-US" sz="2000" dirty="0"/>
              </a:p>
            </p:txBody>
          </p:sp>
        </mc:Choice>
        <mc:Fallback xmlns="">
          <p:sp>
            <p:nvSpPr>
              <p:cNvPr id="40964" name="Object 0">
                <a:extLst>
                  <a:ext uri="{FF2B5EF4-FFF2-40B4-BE49-F238E27FC236}">
                    <a16:creationId xmlns:a16="http://schemas.microsoft.com/office/drawing/2014/main" id="{E1771C8B-8206-B96D-5D8D-72B0F1401C45}"/>
                  </a:ext>
                </a:extLst>
              </p:cNvPr>
              <p:cNvSpPr txBox="1">
                <a:spLocks noRot="1" noChangeAspect="1" noMove="1" noResize="1" noEditPoints="1" noAdjustHandles="1" noChangeArrowheads="1" noChangeShapeType="1" noTextEdit="1"/>
              </p:cNvSpPr>
              <p:nvPr/>
            </p:nvSpPr>
            <p:spPr bwMode="auto">
              <a:xfrm>
                <a:off x="4205286" y="4914900"/>
                <a:ext cx="2601913" cy="330200"/>
              </a:xfrm>
              <a:prstGeom prst="rect">
                <a:avLst/>
              </a:prstGeom>
              <a:blipFill>
                <a:blip r:embed="rId4"/>
                <a:stretch>
                  <a:fillRect b="-1666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5" name="Object 1">
                <a:extLst>
                  <a:ext uri="{FF2B5EF4-FFF2-40B4-BE49-F238E27FC236}">
                    <a16:creationId xmlns:a16="http://schemas.microsoft.com/office/drawing/2014/main" id="{A0ADC826-7547-ABF3-E0EB-6263D342D3E2}"/>
                  </a:ext>
                </a:extLst>
              </p:cNvPr>
              <p:cNvSpPr txBox="1"/>
              <p:nvPr/>
            </p:nvSpPr>
            <p:spPr bwMode="auto">
              <a:xfrm>
                <a:off x="4205287" y="4321175"/>
                <a:ext cx="1550573" cy="3651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ub>
                          <m:r>
                            <a:rPr lang="en-US" sz="2000" i="1">
                              <a:solidFill>
                                <a:srgbClr val="000000"/>
                              </a:solidFill>
                              <a:latin typeface="Cambria Math" panose="02040503050406030204" pitchFamily="18" charset="0"/>
                            </a:rPr>
                            <m:t>𝑐</m:t>
                          </m:r>
                        </m:sub>
                      </m:sSub>
                    </m:oMath>
                  </m:oMathPara>
                </a14:m>
                <a:endParaRPr lang="en-US" sz="2000" dirty="0"/>
              </a:p>
            </p:txBody>
          </p:sp>
        </mc:Choice>
        <mc:Fallback xmlns="">
          <p:sp>
            <p:nvSpPr>
              <p:cNvPr id="40965" name="Object 1">
                <a:extLst>
                  <a:ext uri="{FF2B5EF4-FFF2-40B4-BE49-F238E27FC236}">
                    <a16:creationId xmlns:a16="http://schemas.microsoft.com/office/drawing/2014/main" id="{A0ADC826-7547-ABF3-E0EB-6263D342D3E2}"/>
                  </a:ext>
                </a:extLst>
              </p:cNvPr>
              <p:cNvSpPr txBox="1">
                <a:spLocks noRot="1" noChangeAspect="1" noMove="1" noResize="1" noEditPoints="1" noAdjustHandles="1" noChangeArrowheads="1" noChangeShapeType="1" noTextEdit="1"/>
              </p:cNvSpPr>
              <p:nvPr/>
            </p:nvSpPr>
            <p:spPr bwMode="auto">
              <a:xfrm>
                <a:off x="4205287" y="4321175"/>
                <a:ext cx="1550573" cy="365125"/>
              </a:xfrm>
              <a:prstGeom prst="rect">
                <a:avLst/>
              </a:prstGeom>
              <a:blipFill>
                <a:blip r:embed="rId5"/>
                <a:stretch>
                  <a:fillRect b="-6667"/>
                </a:stretch>
              </a:blipFill>
              <a:ln>
                <a:noFill/>
              </a:ln>
              <a:effectLst/>
            </p:spPr>
            <p:txBody>
              <a:bodyPr/>
              <a:lstStyle/>
              <a:p>
                <a:r>
                  <a:rPr lang="en-US">
                    <a:noFill/>
                  </a:rPr>
                  <a:t> </a:t>
                </a:r>
              </a:p>
            </p:txBody>
          </p:sp>
        </mc:Fallback>
      </mc:AlternateContent>
      <p:sp>
        <p:nvSpPr>
          <p:cNvPr id="14" name="Footer Placeholder 2">
            <a:extLst>
              <a:ext uri="{FF2B5EF4-FFF2-40B4-BE49-F238E27FC236}">
                <a16:creationId xmlns:a16="http://schemas.microsoft.com/office/drawing/2014/main" id="{016C420D-5ED9-FEE0-4A0C-7ABE60CA7EF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0973" name="Picture 2" descr="http://brand.ucla.edu/wp-content/uploads/2013/08/ucla-logotype-main-11.jpg">
            <a:extLst>
              <a:ext uri="{FF2B5EF4-FFF2-40B4-BE49-F238E27FC236}">
                <a16:creationId xmlns:a16="http://schemas.microsoft.com/office/drawing/2014/main" id="{62E8C5AA-5A56-2841-C600-F2C584C3A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a:extLst>
              <a:ext uri="{FF2B5EF4-FFF2-40B4-BE49-F238E27FC236}">
                <a16:creationId xmlns:a16="http://schemas.microsoft.com/office/drawing/2014/main" id="{A250BA14-42F0-BF46-080F-4CF160BA5A86}"/>
              </a:ext>
            </a:extLst>
          </p:cNvPr>
          <p:cNvSpPr>
            <a:spLocks noChangeArrowheads="1"/>
          </p:cNvSpPr>
          <p:nvPr/>
        </p:nvSpPr>
        <p:spPr bwMode="auto">
          <a:xfrm>
            <a:off x="1417982" y="2608263"/>
            <a:ext cx="2747617" cy="265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6">
            <a:extLst>
              <a:ext uri="{FF2B5EF4-FFF2-40B4-BE49-F238E27FC236}">
                <a16:creationId xmlns:a16="http://schemas.microsoft.com/office/drawing/2014/main" id="{732DCB3D-0D55-9FE6-D0D6-83C03A7B4EFD}"/>
              </a:ext>
            </a:extLst>
          </p:cNvPr>
          <p:cNvSpPr>
            <a:spLocks noChangeArrowheads="1"/>
          </p:cNvSpPr>
          <p:nvPr/>
        </p:nvSpPr>
        <p:spPr bwMode="auto">
          <a:xfrm>
            <a:off x="5018160" y="5019741"/>
            <a:ext cx="242956" cy="265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700699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1A38953-FB1F-668C-1C5A-F91BA04975D9}"/>
              </a:ext>
            </a:extLst>
          </p:cNvPr>
          <p:cNvSpPr>
            <a:spLocks noGrp="1" noChangeArrowheads="1"/>
          </p:cNvSpPr>
          <p:nvPr>
            <p:ph type="ctrTitle"/>
          </p:nvPr>
        </p:nvSpPr>
        <p:spPr>
          <a:xfrm>
            <a:off x="2209800" y="2286000"/>
            <a:ext cx="7772400" cy="1143000"/>
          </a:xfrm>
        </p:spPr>
        <p:txBody>
          <a:bodyPr/>
          <a:lstStyle/>
          <a:p>
            <a:pPr marL="342900" indent="-342900"/>
            <a:r>
              <a:rPr lang="en-US" altLang="en-US" dirty="0"/>
              <a:t>Deriving Angular Acceleration – </a:t>
            </a:r>
            <a:r>
              <a:rPr lang="en-US" altLang="en-US" dirty="0">
                <a:solidFill>
                  <a:srgbClr val="FF0000"/>
                </a:solidFill>
              </a:rPr>
              <a:t>Matrix </a:t>
            </a:r>
            <a:r>
              <a:rPr lang="en-US" altLang="en-US" dirty="0" smtClean="0">
                <a:solidFill>
                  <a:srgbClr val="FF0000"/>
                </a:solidFill>
              </a:rPr>
              <a:t>Approach</a:t>
            </a:r>
            <a:r>
              <a:rPr lang="en-US" altLang="en-US" dirty="0"/>
              <a:t/>
            </a:r>
            <a:br>
              <a:rPr lang="en-US" altLang="en-US" dirty="0"/>
            </a:br>
            <a:r>
              <a:rPr lang="en-US" altLang="en-US" dirty="0"/>
              <a:t> </a:t>
            </a:r>
            <a:br>
              <a:rPr lang="en-US" altLang="en-US" dirty="0"/>
            </a:br>
            <a:endParaRPr lang="en-US" altLang="en-US" dirty="0"/>
          </a:p>
        </p:txBody>
      </p:sp>
      <p:sp>
        <p:nvSpPr>
          <p:cNvPr id="71683" name="Rectangle 3">
            <a:extLst>
              <a:ext uri="{FF2B5EF4-FFF2-40B4-BE49-F238E27FC236}">
                <a16:creationId xmlns:a16="http://schemas.microsoft.com/office/drawing/2014/main" id="{E56F3B2B-D698-131F-4A1E-7810BAF71CE9}"/>
              </a:ext>
            </a:extLst>
          </p:cNvPr>
          <p:cNvSpPr>
            <a:spLocks noGrp="1" noChangeArrowheads="1"/>
          </p:cNvSpPr>
          <p:nvPr>
            <p:ph type="subTitle" idx="1"/>
          </p:nvPr>
        </p:nvSpPr>
        <p:spPr/>
        <p:txBody>
          <a:bodyPr/>
          <a:lstStyle/>
          <a:p>
            <a:endParaRPr lang="en-US" altLang="en-US"/>
          </a:p>
        </p:txBody>
      </p:sp>
      <mc:AlternateContent xmlns:mc="http://schemas.openxmlformats.org/markup-compatibility/2006" xmlns:a14="http://schemas.microsoft.com/office/drawing/2010/main">
        <mc:Choice Requires="a14">
          <p:sp>
            <p:nvSpPr>
              <p:cNvPr id="71684" name="Object 3">
                <a:extLst>
                  <a:ext uri="{FF2B5EF4-FFF2-40B4-BE49-F238E27FC236}">
                    <a16:creationId xmlns:a16="http://schemas.microsoft.com/office/drawing/2014/main" id="{45524487-E741-A2CE-88AB-C2D0F04F53C1}"/>
                  </a:ext>
                </a:extLst>
              </p:cNvPr>
              <p:cNvSpPr txBox="1"/>
              <p:nvPr/>
            </p:nvSpPr>
            <p:spPr bwMode="auto">
              <a:xfrm>
                <a:off x="5680075" y="4413250"/>
                <a:ext cx="679450" cy="7921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oMath>
                  </m:oMathPara>
                </a14:m>
                <a:endParaRPr lang="en-US"/>
              </a:p>
            </p:txBody>
          </p:sp>
        </mc:Choice>
        <mc:Fallback xmlns="">
          <p:sp>
            <p:nvSpPr>
              <p:cNvPr id="71684" name="Object 3">
                <a:extLst>
                  <a:ext uri="{FF2B5EF4-FFF2-40B4-BE49-F238E27FC236}">
                    <a16:creationId xmlns:a16="http://schemas.microsoft.com/office/drawing/2014/main" id="{45524487-E741-A2CE-88AB-C2D0F04F53C1}"/>
                  </a:ext>
                </a:extLst>
              </p:cNvPr>
              <p:cNvSpPr txBox="1">
                <a:spLocks noRot="1" noChangeAspect="1" noMove="1" noResize="1" noEditPoints="1" noAdjustHandles="1" noChangeArrowheads="1" noChangeShapeType="1" noTextEdit="1"/>
              </p:cNvSpPr>
              <p:nvPr/>
            </p:nvSpPr>
            <p:spPr bwMode="auto">
              <a:xfrm>
                <a:off x="5680075" y="4413250"/>
                <a:ext cx="679450" cy="792163"/>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424BC4F3-69C6-F652-DDED-E13F30EC06D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1686" name="Picture 2" descr="http://brand.ucla.edu/wp-content/uploads/2013/08/ucla-logotype-main-11.jpg">
            <a:extLst>
              <a:ext uri="{FF2B5EF4-FFF2-40B4-BE49-F238E27FC236}">
                <a16:creationId xmlns:a16="http://schemas.microsoft.com/office/drawing/2014/main" id="{48B60EE4-5CAC-B7C5-3512-2812BC652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61894" y="5688981"/>
            <a:ext cx="1930337" cy="338554"/>
          </a:xfrm>
          <a:prstGeom prst="rect">
            <a:avLst/>
          </a:prstGeom>
          <a:noFill/>
        </p:spPr>
        <p:txBody>
          <a:bodyPr wrap="none" rtlCol="0">
            <a:spAutoFit/>
          </a:bodyPr>
          <a:lstStyle/>
          <a:p>
            <a:r>
              <a:rPr lang="en-US" sz="1600" dirty="0" smtClean="0">
                <a:latin typeface="+mn-lt"/>
              </a:rPr>
              <a:t>(*) Review at home</a:t>
            </a:r>
            <a:endParaRPr lang="en-US" sz="1600" dirty="0">
              <a:latin typeface="+mn-lt"/>
            </a:endParaRPr>
          </a:p>
        </p:txBody>
      </p:sp>
    </p:spTree>
    <p:extLst>
      <p:ext uri="{BB962C8B-B14F-4D97-AF65-F5344CB8AC3E}">
        <p14:creationId xmlns:p14="http://schemas.microsoft.com/office/powerpoint/2010/main" val="1912105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BB3CDCE-31CE-2EBF-B9AE-21FD51B698D8}"/>
              </a:ext>
            </a:extLst>
          </p:cNvPr>
          <p:cNvSpPr>
            <a:spLocks noGrp="1" noChangeArrowheads="1"/>
          </p:cNvSpPr>
          <p:nvPr>
            <p:ph type="title"/>
          </p:nvPr>
        </p:nvSpPr>
        <p:spPr/>
        <p:txBody>
          <a:bodyPr/>
          <a:lstStyle/>
          <a:p>
            <a:r>
              <a:rPr lang="en-US" altLang="en-US"/>
              <a:t>Propagation of Acceleration – Angular</a:t>
            </a:r>
            <a:br>
              <a:rPr lang="en-US" altLang="en-US"/>
            </a:br>
            <a:r>
              <a:rPr lang="en-US" altLang="en-US"/>
              <a:t>Matrix Approach</a:t>
            </a:r>
          </a:p>
        </p:txBody>
      </p:sp>
      <p:sp>
        <p:nvSpPr>
          <p:cNvPr id="73731" name="Rectangle 3">
            <a:extLst>
              <a:ext uri="{FF2B5EF4-FFF2-40B4-BE49-F238E27FC236}">
                <a16:creationId xmlns:a16="http://schemas.microsoft.com/office/drawing/2014/main" id="{70E9ADA6-D21C-AEB5-B33D-3A33ED79223A}"/>
              </a:ext>
            </a:extLst>
          </p:cNvPr>
          <p:cNvSpPr>
            <a:spLocks noGrp="1" noChangeArrowheads="1"/>
          </p:cNvSpPr>
          <p:nvPr>
            <p:ph type="body" idx="1"/>
          </p:nvPr>
        </p:nvSpPr>
        <p:spPr/>
        <p:txBody>
          <a:bodyPr/>
          <a:lstStyle/>
          <a:p>
            <a:r>
              <a:rPr lang="en-US" altLang="en-US" dirty="0"/>
              <a:t>To derive a general formula for the angular acceleration, we will differentiate the angular velocity</a:t>
            </a:r>
          </a:p>
          <a:p>
            <a:endParaRPr lang="en-US" altLang="en-US" dirty="0"/>
          </a:p>
          <a:p>
            <a:endParaRPr lang="en-US" altLang="en-US" dirty="0"/>
          </a:p>
          <a:p>
            <a:endParaRPr lang="en-US" altLang="en-US" dirty="0"/>
          </a:p>
          <a:p>
            <a:r>
              <a:rPr lang="en-US" altLang="en-US" dirty="0"/>
              <a:t>Applying the chain rule, we find:</a:t>
            </a:r>
          </a:p>
          <a:p>
            <a:endParaRPr lang="en-US" altLang="en-US" dirty="0"/>
          </a:p>
          <a:p>
            <a:endParaRPr lang="en-US" altLang="en-US" dirty="0"/>
          </a:p>
          <a:p>
            <a:endParaRPr lang="en-US" altLang="en-US" dirty="0"/>
          </a:p>
          <a:p>
            <a:r>
              <a:rPr lang="en-US" altLang="en-US" dirty="0"/>
              <a:t>Recall that</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Substitution of this result yields</a:t>
            </a:r>
          </a:p>
        </p:txBody>
      </p:sp>
      <mc:AlternateContent xmlns:mc="http://schemas.openxmlformats.org/markup-compatibility/2006" xmlns:a14="http://schemas.microsoft.com/office/drawing/2010/main">
        <mc:Choice Requires="a14">
          <p:sp>
            <p:nvSpPr>
              <p:cNvPr id="73732" name="Object 0">
                <a:extLst>
                  <a:ext uri="{FF2B5EF4-FFF2-40B4-BE49-F238E27FC236}">
                    <a16:creationId xmlns:a16="http://schemas.microsoft.com/office/drawing/2014/main" id="{8CF0B3AB-B435-66C1-8CAF-306ACB0CD941}"/>
                  </a:ext>
                </a:extLst>
              </p:cNvPr>
              <p:cNvSpPr txBox="1"/>
              <p:nvPr/>
            </p:nvSpPr>
            <p:spPr bwMode="auto">
              <a:xfrm>
                <a:off x="4214813" y="1963163"/>
                <a:ext cx="4494197" cy="80235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e>
                        <m:sup>
                          <m:r>
                            <a:rPr lang="en-US" sz="2000" i="1">
                              <a:solidFill>
                                <a:srgbClr val="000000"/>
                              </a:solidFill>
                              <a:latin typeface="Cambria Math" panose="02040503050406030204" pitchFamily="18" charset="0"/>
                            </a:rPr>
                            <m:t>𝑇</m:t>
                          </m:r>
                        </m:sup>
                      </m:sSup>
                    </m:oMath>
                  </m:oMathPara>
                </a14:m>
                <a:endParaRPr lang="en-US" sz="2000" dirty="0"/>
              </a:p>
            </p:txBody>
          </p:sp>
        </mc:Choice>
        <mc:Fallback xmlns="">
          <p:sp>
            <p:nvSpPr>
              <p:cNvPr id="73732" name="Object 0">
                <a:extLst>
                  <a:ext uri="{FF2B5EF4-FFF2-40B4-BE49-F238E27FC236}">
                    <a16:creationId xmlns:a16="http://schemas.microsoft.com/office/drawing/2014/main" id="{8CF0B3AB-B435-66C1-8CAF-306ACB0CD941}"/>
                  </a:ext>
                </a:extLst>
              </p:cNvPr>
              <p:cNvSpPr txBox="1">
                <a:spLocks noRot="1" noChangeAspect="1" noMove="1" noResize="1" noEditPoints="1" noAdjustHandles="1" noChangeArrowheads="1" noChangeShapeType="1" noTextEdit="1"/>
              </p:cNvSpPr>
              <p:nvPr/>
            </p:nvSpPr>
            <p:spPr bwMode="auto">
              <a:xfrm>
                <a:off x="4214813" y="1963163"/>
                <a:ext cx="4494197" cy="802359"/>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733" name="Object 1">
                <a:extLst>
                  <a:ext uri="{FF2B5EF4-FFF2-40B4-BE49-F238E27FC236}">
                    <a16:creationId xmlns:a16="http://schemas.microsoft.com/office/drawing/2014/main" id="{1764E273-75BF-EC02-6215-AFCCA3545D94}"/>
                  </a:ext>
                </a:extLst>
              </p:cNvPr>
              <p:cNvSpPr txBox="1"/>
              <p:nvPr/>
            </p:nvSpPr>
            <p:spPr bwMode="auto">
              <a:xfrm>
                <a:off x="4214813" y="3098987"/>
                <a:ext cx="6920314" cy="92941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𝑅</m:t>
                              </m:r>
                            </m:e>
                          </m:acc>
                          <m:r>
                            <a:rPr lang="en-US" sz="2000" i="1">
                              <a:solidFill>
                                <a:srgbClr val="000000"/>
                              </a:solidFill>
                              <a:latin typeface="Cambria Math" panose="02040503050406030204" pitchFamily="18" charset="0"/>
                            </a:rPr>
                            <m:t> </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e>
                        <m:sup>
                          <m:r>
                            <a:rPr lang="en-US" sz="2000" i="1">
                              <a:solidFill>
                                <a:srgbClr val="000000"/>
                              </a:solidFill>
                              <a:latin typeface="Cambria Math" panose="02040503050406030204" pitchFamily="18" charset="0"/>
                            </a:rPr>
                            <m:t>𝑇</m:t>
                          </m:r>
                        </m:sup>
                      </m:sSup>
                    </m:oMath>
                  </m:oMathPara>
                </a14:m>
                <a:endParaRPr lang="en-US" sz="2000" dirty="0"/>
              </a:p>
            </p:txBody>
          </p:sp>
        </mc:Choice>
        <mc:Fallback xmlns="">
          <p:sp>
            <p:nvSpPr>
              <p:cNvPr id="73733" name="Object 1">
                <a:extLst>
                  <a:ext uri="{FF2B5EF4-FFF2-40B4-BE49-F238E27FC236}">
                    <a16:creationId xmlns:a16="http://schemas.microsoft.com/office/drawing/2014/main" id="{1764E273-75BF-EC02-6215-AFCCA3545D94}"/>
                  </a:ext>
                </a:extLst>
              </p:cNvPr>
              <p:cNvSpPr txBox="1">
                <a:spLocks noRot="1" noChangeAspect="1" noMove="1" noResize="1" noEditPoints="1" noAdjustHandles="1" noChangeArrowheads="1" noChangeShapeType="1" noTextEdit="1"/>
              </p:cNvSpPr>
              <p:nvPr/>
            </p:nvSpPr>
            <p:spPr bwMode="auto">
              <a:xfrm>
                <a:off x="4214813" y="3098987"/>
                <a:ext cx="6920314" cy="929411"/>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734" name="Object 2">
                <a:extLst>
                  <a:ext uri="{FF2B5EF4-FFF2-40B4-BE49-F238E27FC236}">
                    <a16:creationId xmlns:a16="http://schemas.microsoft.com/office/drawing/2014/main" id="{232BBC46-937F-6092-4B34-9EECCDECA2D3}"/>
                  </a:ext>
                </a:extLst>
              </p:cNvPr>
              <p:cNvSpPr txBox="1"/>
              <p:nvPr/>
            </p:nvSpPr>
            <p:spPr bwMode="auto">
              <a:xfrm>
                <a:off x="3972734" y="4204564"/>
                <a:ext cx="6320616" cy="1871521"/>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b="0" i="1" smtClean="0">
                          <a:solidFill>
                            <a:srgbClr val="000000"/>
                          </a:solidFill>
                          <a:latin typeface="Cambria Math" panose="02040503050406030204" pitchFamily="18" charset="0"/>
                        </a:rPr>
                        <m:t> </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𝐵</m:t>
                          </m:r>
                        </m:sub>
                        <m:sup>
                          <m:r>
                            <a:rPr lang="en-US" sz="2000" b="0" i="1" smtClean="0">
                              <a:solidFill>
                                <a:srgbClr val="000000"/>
                              </a:solidFill>
                              <a:latin typeface="Cambria Math" panose="02040503050406030204" pitchFamily="18" charset="0"/>
                            </a:rPr>
                            <m:t>𝐴</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𝑅</m:t>
                              </m:r>
                            </m:e>
                          </m:acc>
                          <m:r>
                            <a:rPr lang="en-US" sz="2000" i="1">
                              <a:solidFill>
                                <a:srgbClr val="000000"/>
                              </a:solidFill>
                              <a:latin typeface="Cambria Math" panose="02040503050406030204" pitchFamily="18" charset="0"/>
                            </a:rPr>
                            <m:t> </m:t>
                          </m:r>
                        </m:e>
                      </m:sPre>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𝑑</m:t>
                          </m:r>
                        </m:num>
                        <m:den>
                          <m:r>
                            <a:rPr lang="en-US" sz="2000" i="1">
                              <a:solidFill>
                                <a:srgbClr val="000000"/>
                              </a:solidFill>
                              <a:latin typeface="Cambria Math" panose="02040503050406030204" pitchFamily="18" charset="0"/>
                            </a:rPr>
                            <m:t>𝑑𝑡</m:t>
                          </m:r>
                        </m:den>
                      </m:f>
                      <m:d>
                        <m:dPr>
                          <m:begChr m:val="["/>
                          <m:endChr m:val="]"/>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𝑧</m:t>
                                    </m:r>
                                  </m:sub>
                                </m:sSub>
                              </m:e>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𝑧</m:t>
                                    </m:r>
                                  </m:sub>
                                </m:sSub>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𝑥</m:t>
                                    </m:r>
                                  </m:sub>
                                </m:sSub>
                              </m:e>
                            </m:mr>
                            <m:mr>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𝑦</m:t>
                                    </m:r>
                                  </m:sub>
                                </m:sSub>
                              </m:e>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𝑥</m:t>
                                    </m:r>
                                  </m:sub>
                                </m:sSub>
                              </m:e>
                              <m:e>
                                <m:r>
                                  <a:rPr lang="en-US" sz="2000" i="1">
                                    <a:solidFill>
                                      <a:srgbClr val="000000"/>
                                    </a:solidFill>
                                    <a:latin typeface="Cambria Math" panose="02040503050406030204" pitchFamily="18" charset="0"/>
                                  </a:rPr>
                                  <m:t>0</m:t>
                                </m:r>
                              </m:e>
                            </m:mr>
                          </m:m>
                        </m:e>
                      </m:d>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𝑅</m:t>
                                  </m:r>
                                </m:e>
                              </m:acc>
                            </m:e>
                          </m:sPre>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oMath>
                  </m:oMathPara>
                </a14:m>
                <a:endParaRPr lang="en-US" sz="2000" dirty="0"/>
              </a:p>
            </p:txBody>
          </p:sp>
        </mc:Choice>
        <mc:Fallback xmlns="">
          <p:sp>
            <p:nvSpPr>
              <p:cNvPr id="73734" name="Object 2">
                <a:extLst>
                  <a:ext uri="{FF2B5EF4-FFF2-40B4-BE49-F238E27FC236}">
                    <a16:creationId xmlns:a16="http://schemas.microsoft.com/office/drawing/2014/main" id="{232BBC46-937F-6092-4B34-9EECCDECA2D3}"/>
                  </a:ext>
                </a:extLst>
              </p:cNvPr>
              <p:cNvSpPr txBox="1">
                <a:spLocks noRot="1" noChangeAspect="1" noMove="1" noResize="1" noEditPoints="1" noAdjustHandles="1" noChangeArrowheads="1" noChangeShapeType="1" noTextEdit="1"/>
              </p:cNvSpPr>
              <p:nvPr/>
            </p:nvSpPr>
            <p:spPr bwMode="auto">
              <a:xfrm>
                <a:off x="3972734" y="4204564"/>
                <a:ext cx="6320616" cy="1871521"/>
              </a:xfrm>
              <a:prstGeom prst="rect">
                <a:avLst/>
              </a:prstGeom>
              <a:blipFill>
                <a:blip r:embed="rId5"/>
                <a:stretch>
                  <a:fillRect/>
                </a:stretch>
              </a:blipFill>
              <a:ln>
                <a:noFill/>
              </a:ln>
              <a:effectLst/>
            </p:spPr>
            <p:txBody>
              <a:bodyPr/>
              <a:lstStyle/>
              <a:p>
                <a:r>
                  <a:rPr lang="en-US">
                    <a:noFill/>
                  </a:rPr>
                  <a:t> </a:t>
                </a:r>
              </a:p>
            </p:txBody>
          </p:sp>
        </mc:Fallback>
      </mc:AlternateContent>
      <p:sp>
        <p:nvSpPr>
          <p:cNvPr id="73735" name="Rectangle 8">
            <a:extLst>
              <a:ext uri="{FF2B5EF4-FFF2-40B4-BE49-F238E27FC236}">
                <a16:creationId xmlns:a16="http://schemas.microsoft.com/office/drawing/2014/main" id="{8290DE35-1733-1B45-6064-9A2D74345519}"/>
              </a:ext>
            </a:extLst>
          </p:cNvPr>
          <p:cNvSpPr>
            <a:spLocks noChangeArrowheads="1"/>
          </p:cNvSpPr>
          <p:nvPr/>
        </p:nvSpPr>
        <p:spPr bwMode="auto">
          <a:xfrm>
            <a:off x="6604000" y="3098987"/>
            <a:ext cx="501968" cy="52257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3736" name="Rectangle 8">
            <a:extLst>
              <a:ext uri="{FF2B5EF4-FFF2-40B4-BE49-F238E27FC236}">
                <a16:creationId xmlns:a16="http://schemas.microsoft.com/office/drawing/2014/main" id="{B386509B-EDD6-E9FF-B2EE-BBA826E099FB}"/>
              </a:ext>
            </a:extLst>
          </p:cNvPr>
          <p:cNvSpPr>
            <a:spLocks noChangeArrowheads="1"/>
          </p:cNvSpPr>
          <p:nvPr/>
        </p:nvSpPr>
        <p:spPr bwMode="auto">
          <a:xfrm>
            <a:off x="8787630" y="4520180"/>
            <a:ext cx="876133" cy="4657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Footer Placeholder 2">
            <a:extLst>
              <a:ext uri="{FF2B5EF4-FFF2-40B4-BE49-F238E27FC236}">
                <a16:creationId xmlns:a16="http://schemas.microsoft.com/office/drawing/2014/main" id="{0621CB6D-A94A-8598-5CB5-4818CA91A954}"/>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3738" name="Picture 2" descr="http://brand.ucla.edu/wp-content/uploads/2013/08/ucla-logotype-main-11.jpg">
            <a:extLst>
              <a:ext uri="{FF2B5EF4-FFF2-40B4-BE49-F238E27FC236}">
                <a16:creationId xmlns:a16="http://schemas.microsoft.com/office/drawing/2014/main" id="{8350FEDE-3CD0-F051-005B-C5ED283FE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a:extLst>
              <a:ext uri="{FF2B5EF4-FFF2-40B4-BE49-F238E27FC236}">
                <a16:creationId xmlns:a16="http://schemas.microsoft.com/office/drawing/2014/main" id="{92A71202-214E-DCF1-D96C-8869FC34B4CE}"/>
              </a:ext>
            </a:extLst>
          </p:cNvPr>
          <p:cNvSpPr>
            <a:spLocks noChangeArrowheads="1"/>
          </p:cNvSpPr>
          <p:nvPr/>
        </p:nvSpPr>
        <p:spPr bwMode="auto">
          <a:xfrm>
            <a:off x="4052236" y="4492909"/>
            <a:ext cx="489283" cy="4657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4148330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C0B025E-CB9D-337A-871B-E6F8FE4527CA}"/>
              </a:ext>
            </a:extLst>
          </p:cNvPr>
          <p:cNvSpPr>
            <a:spLocks noGrp="1" noChangeArrowheads="1"/>
          </p:cNvSpPr>
          <p:nvPr>
            <p:ph type="title"/>
          </p:nvPr>
        </p:nvSpPr>
        <p:spPr/>
        <p:txBody>
          <a:bodyPr/>
          <a:lstStyle/>
          <a:p>
            <a:r>
              <a:rPr lang="en-US" altLang="en-US"/>
              <a:t>Propagation of Acceleration - Angular</a:t>
            </a:r>
          </a:p>
        </p:txBody>
      </p:sp>
      <p:sp>
        <p:nvSpPr>
          <p:cNvPr id="75779" name="Rectangle 3">
            <a:extLst>
              <a:ext uri="{FF2B5EF4-FFF2-40B4-BE49-F238E27FC236}">
                <a16:creationId xmlns:a16="http://schemas.microsoft.com/office/drawing/2014/main" id="{D04B14F7-AA3A-9B49-BD90-B0B5CF017D82}"/>
              </a:ext>
            </a:extLst>
          </p:cNvPr>
          <p:cNvSpPr>
            <a:spLocks noGrp="1" noChangeArrowheads="1"/>
          </p:cNvSpPr>
          <p:nvPr>
            <p:ph type="body" idx="1"/>
          </p:nvPr>
        </p:nvSpPr>
        <p:spPr/>
        <p:txBody>
          <a:bodyPr/>
          <a:lstStyle/>
          <a:p>
            <a:endParaRPr lang="en-US" altLang="en-US" dirty="0"/>
          </a:p>
          <a:p>
            <a:pPr>
              <a:buFontTx/>
              <a:buNone/>
            </a:pPr>
            <a:r>
              <a:rPr lang="en-US" altLang="en-US" dirty="0"/>
              <a:t>Matrix form (Revolute Joint)</a:t>
            </a:r>
          </a:p>
          <a:p>
            <a:endParaRPr lang="en-US" altLang="en-US" dirty="0"/>
          </a:p>
          <a:p>
            <a:endParaRPr lang="en-US" altLang="en-US" dirty="0"/>
          </a:p>
          <a:p>
            <a:r>
              <a:rPr lang="en-US" altLang="en-US" dirty="0"/>
              <a:t>Converting from matrix to vector form gives the angular acceleration vector</a:t>
            </a:r>
          </a:p>
          <a:p>
            <a:endParaRPr lang="en-US" altLang="en-US" dirty="0"/>
          </a:p>
          <a:p>
            <a:endParaRPr lang="en-US" altLang="en-US" dirty="0"/>
          </a:p>
          <a:p>
            <a:endParaRPr lang="en-US" altLang="en-US" dirty="0"/>
          </a:p>
          <a:p>
            <a:pPr>
              <a:buFontTx/>
              <a:buNone/>
            </a:pPr>
            <a:r>
              <a:rPr lang="en-US" altLang="en-US" dirty="0"/>
              <a:t>Vector form (Revolute Joint)</a:t>
            </a:r>
          </a:p>
          <a:p>
            <a:endParaRPr lang="en-US" altLang="en-US" dirty="0"/>
          </a:p>
          <a:p>
            <a:endParaRPr lang="en-US" altLang="en-US" dirty="0"/>
          </a:p>
          <a:p>
            <a:r>
              <a:rPr lang="en-US" altLang="en-US" dirty="0"/>
              <a:t>If joint </a:t>
            </a:r>
            <a:r>
              <a:rPr lang="en-US" altLang="en-US" sz="2000" b="1" i="1" dirty="0">
                <a:latin typeface="Times New Roman" panose="02020603050405020304" pitchFamily="18" charset="0"/>
              </a:rPr>
              <a:t>i+1</a:t>
            </a:r>
            <a:r>
              <a:rPr lang="en-US" altLang="en-US" dirty="0"/>
              <a:t> is prismatic, the angular terms are zero (                        ) and the above equation simplifies to:</a:t>
            </a:r>
          </a:p>
          <a:p>
            <a:endParaRPr lang="en-US" altLang="en-US" dirty="0"/>
          </a:p>
          <a:p>
            <a:pPr>
              <a:buFontTx/>
              <a:buNone/>
            </a:pPr>
            <a:r>
              <a:rPr lang="en-US" altLang="en-US" dirty="0"/>
              <a:t>Matrix form (Prismatic Joint)</a:t>
            </a:r>
          </a:p>
        </p:txBody>
      </p:sp>
      <mc:AlternateContent xmlns:mc="http://schemas.openxmlformats.org/markup-compatibility/2006" xmlns:a14="http://schemas.microsoft.com/office/drawing/2010/main">
        <mc:Choice Requires="a14">
          <p:sp>
            <p:nvSpPr>
              <p:cNvPr id="75781" name="Object 1">
                <a:extLst>
                  <a:ext uri="{FF2B5EF4-FFF2-40B4-BE49-F238E27FC236}">
                    <a16:creationId xmlns:a16="http://schemas.microsoft.com/office/drawing/2014/main" id="{1F5BE03F-4A6D-B37A-DC49-B0315BF7689C}"/>
                  </a:ext>
                </a:extLst>
              </p:cNvPr>
              <p:cNvSpPr txBox="1"/>
              <p:nvPr/>
            </p:nvSpPr>
            <p:spPr bwMode="auto">
              <a:xfrm>
                <a:off x="4530590" y="3251201"/>
                <a:ext cx="5927258" cy="11382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75781" name="Object 1">
                <a:extLst>
                  <a:ext uri="{FF2B5EF4-FFF2-40B4-BE49-F238E27FC236}">
                    <a16:creationId xmlns:a16="http://schemas.microsoft.com/office/drawing/2014/main" id="{1F5BE03F-4A6D-B37A-DC49-B0315BF7689C}"/>
                  </a:ext>
                </a:extLst>
              </p:cNvPr>
              <p:cNvSpPr txBox="1">
                <a:spLocks noRot="1" noChangeAspect="1" noMove="1" noResize="1" noEditPoints="1" noAdjustHandles="1" noChangeArrowheads="1" noChangeShapeType="1" noTextEdit="1"/>
              </p:cNvSpPr>
              <p:nvPr/>
            </p:nvSpPr>
            <p:spPr bwMode="auto">
              <a:xfrm>
                <a:off x="4530590" y="3251201"/>
                <a:ext cx="5927258" cy="1138237"/>
              </a:xfrm>
              <a:prstGeom prst="rect">
                <a:avLst/>
              </a:prstGeom>
              <a:blipFill>
                <a:blip r:embed="rId3"/>
                <a:stretch>
                  <a:fillRect/>
                </a:stretch>
              </a:blipFill>
              <a:ln>
                <a:noFill/>
              </a:ln>
              <a:effectLst/>
            </p:spPr>
            <p:txBody>
              <a:bodyPr/>
              <a:lstStyle/>
              <a:p>
                <a:r>
                  <a:rPr lang="en-US">
                    <a:noFill/>
                  </a:rPr>
                  <a:t> </a:t>
                </a:r>
              </a:p>
            </p:txBody>
          </p:sp>
        </mc:Fallback>
      </mc:AlternateContent>
      <p:sp>
        <p:nvSpPr>
          <p:cNvPr id="75782" name="Rectangle 6">
            <a:extLst>
              <a:ext uri="{FF2B5EF4-FFF2-40B4-BE49-F238E27FC236}">
                <a16:creationId xmlns:a16="http://schemas.microsoft.com/office/drawing/2014/main" id="{0E9D7006-B2B8-65BC-F509-6A2BA8A20D0D}"/>
              </a:ext>
            </a:extLst>
          </p:cNvPr>
          <p:cNvSpPr>
            <a:spLocks noChangeArrowheads="1"/>
          </p:cNvSpPr>
          <p:nvPr/>
        </p:nvSpPr>
        <p:spPr bwMode="auto">
          <a:xfrm>
            <a:off x="4163018" y="1439863"/>
            <a:ext cx="5876332" cy="9413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5783" name="Rectangle 7">
            <a:extLst>
              <a:ext uri="{FF2B5EF4-FFF2-40B4-BE49-F238E27FC236}">
                <a16:creationId xmlns:a16="http://schemas.microsoft.com/office/drawing/2014/main" id="{98E3ED0C-D26F-876F-59BE-24F03AD84035}"/>
              </a:ext>
            </a:extLst>
          </p:cNvPr>
          <p:cNvSpPr>
            <a:spLocks noChangeArrowheads="1"/>
          </p:cNvSpPr>
          <p:nvPr/>
        </p:nvSpPr>
        <p:spPr bwMode="auto">
          <a:xfrm>
            <a:off x="4163018" y="3132138"/>
            <a:ext cx="5863632" cy="13287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5784" name="Rectangle 8">
            <a:extLst>
              <a:ext uri="{FF2B5EF4-FFF2-40B4-BE49-F238E27FC236}">
                <a16:creationId xmlns:a16="http://schemas.microsoft.com/office/drawing/2014/main" id="{F6C20A52-4972-81A7-85B6-D8BDD356933D}"/>
              </a:ext>
            </a:extLst>
          </p:cNvPr>
          <p:cNvSpPr>
            <a:spLocks noChangeArrowheads="1"/>
          </p:cNvSpPr>
          <p:nvPr/>
        </p:nvSpPr>
        <p:spPr bwMode="auto">
          <a:xfrm>
            <a:off x="4172543" y="5092700"/>
            <a:ext cx="5863632" cy="9413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5786" name="Object 3">
                <a:extLst>
                  <a:ext uri="{FF2B5EF4-FFF2-40B4-BE49-F238E27FC236}">
                    <a16:creationId xmlns:a16="http://schemas.microsoft.com/office/drawing/2014/main" id="{FFC3837C-AB28-63E3-7248-7075A7A96D5F}"/>
                  </a:ext>
                </a:extLst>
              </p:cNvPr>
              <p:cNvSpPr txBox="1"/>
              <p:nvPr/>
            </p:nvSpPr>
            <p:spPr bwMode="auto">
              <a:xfrm>
                <a:off x="6010275" y="4656138"/>
                <a:ext cx="1352550" cy="3873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m:t>
                      </m:r>
                    </m:oMath>
                  </m:oMathPara>
                </a14:m>
                <a:endParaRPr lang="en-US"/>
              </a:p>
            </p:txBody>
          </p:sp>
        </mc:Choice>
        <mc:Fallback xmlns="">
          <p:sp>
            <p:nvSpPr>
              <p:cNvPr id="75786" name="Object 3">
                <a:extLst>
                  <a:ext uri="{FF2B5EF4-FFF2-40B4-BE49-F238E27FC236}">
                    <a16:creationId xmlns:a16="http://schemas.microsoft.com/office/drawing/2014/main" id="{FFC3837C-AB28-63E3-7248-7075A7A96D5F}"/>
                  </a:ext>
                </a:extLst>
              </p:cNvPr>
              <p:cNvSpPr txBox="1">
                <a:spLocks noRot="1" noChangeAspect="1" noMove="1" noResize="1" noEditPoints="1" noAdjustHandles="1" noChangeArrowheads="1" noChangeShapeType="1" noTextEdit="1"/>
              </p:cNvSpPr>
              <p:nvPr/>
            </p:nvSpPr>
            <p:spPr bwMode="auto">
              <a:xfrm>
                <a:off x="6010275" y="4656138"/>
                <a:ext cx="1352550" cy="387350"/>
              </a:xfrm>
              <a:prstGeom prst="rect">
                <a:avLst/>
              </a:prstGeom>
              <a:blipFill>
                <a:blip r:embed="rId6"/>
                <a:stretch>
                  <a:fillRect/>
                </a:stretch>
              </a:blipFill>
              <a:ln>
                <a:noFill/>
              </a:ln>
              <a:effectLst/>
            </p:spPr>
            <p:txBody>
              <a:bodyPr/>
              <a:lstStyle/>
              <a:p>
                <a:r>
                  <a:rPr lang="en-US">
                    <a:noFill/>
                  </a:rPr>
                  <a:t> </a:t>
                </a:r>
              </a:p>
            </p:txBody>
          </p:sp>
        </mc:Fallback>
      </mc:AlternateContent>
      <p:sp>
        <p:nvSpPr>
          <p:cNvPr id="14" name="Footer Placeholder 2">
            <a:extLst>
              <a:ext uri="{FF2B5EF4-FFF2-40B4-BE49-F238E27FC236}">
                <a16:creationId xmlns:a16="http://schemas.microsoft.com/office/drawing/2014/main" id="{DACAE722-9D79-9138-CFE2-5D78D93E816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5788" name="Picture 2" descr="http://brand.ucla.edu/wp-content/uploads/2013/08/ucla-logotype-main-11.jpg">
            <a:extLst>
              <a:ext uri="{FF2B5EF4-FFF2-40B4-BE49-F238E27FC236}">
                <a16:creationId xmlns:a16="http://schemas.microsoft.com/office/drawing/2014/main" id="{9A9E0E64-90D1-EB1A-9E57-CA3094C120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0E554D45-F1C3-C781-8594-CA5FF73809A5}"/>
                  </a:ext>
                </a:extLst>
              </p:cNvPr>
              <p:cNvSpPr txBox="1"/>
              <p:nvPr/>
            </p:nvSpPr>
            <p:spPr bwMode="auto">
              <a:xfrm>
                <a:off x="4163018" y="1672141"/>
                <a:ext cx="6920314" cy="53685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𝑖</m:t>
                              </m:r>
                            </m:sub>
                            <m:sup>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𝑅</m:t>
                                  </m:r>
                                </m:e>
                              </m:acc>
                            </m:e>
                          </m:sPre>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𝑖</m:t>
                          </m:r>
                        </m:sub>
                        <m:sup>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e>
                        <m:sup>
                          <m:r>
                            <a:rPr lang="en-US" sz="2000" i="1">
                              <a:solidFill>
                                <a:srgbClr val="000000"/>
                              </a:solidFill>
                              <a:latin typeface="Cambria Math" panose="02040503050406030204" pitchFamily="18" charset="0"/>
                            </a:rPr>
                            <m:t>𝑇</m:t>
                          </m:r>
                        </m:sup>
                      </m:sSup>
                    </m:oMath>
                  </m:oMathPara>
                </a14:m>
                <a:endParaRPr lang="en-US" sz="2000" dirty="0"/>
              </a:p>
            </p:txBody>
          </p:sp>
        </mc:Choice>
        <mc:Fallback xmlns="">
          <p:sp>
            <p:nvSpPr>
              <p:cNvPr id="2" name="Object 1">
                <a:extLst>
                  <a:ext uri="{FF2B5EF4-FFF2-40B4-BE49-F238E27FC236}">
                    <a16:creationId xmlns:a16="http://schemas.microsoft.com/office/drawing/2014/main" id="{0E554D45-F1C3-C781-8594-CA5FF73809A5}"/>
                  </a:ext>
                </a:extLst>
              </p:cNvPr>
              <p:cNvSpPr txBox="1">
                <a:spLocks noRot="1" noChangeAspect="1" noMove="1" noResize="1" noEditPoints="1" noAdjustHandles="1" noChangeArrowheads="1" noChangeShapeType="1" noTextEdit="1"/>
              </p:cNvSpPr>
              <p:nvPr/>
            </p:nvSpPr>
            <p:spPr bwMode="auto">
              <a:xfrm>
                <a:off x="4163018" y="1672141"/>
                <a:ext cx="6920314" cy="536858"/>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1">
                <a:extLst>
                  <a:ext uri="{FF2B5EF4-FFF2-40B4-BE49-F238E27FC236}">
                    <a16:creationId xmlns:a16="http://schemas.microsoft.com/office/drawing/2014/main" id="{51733BF1-5B88-E3BC-C5B0-2A4313961FA2}"/>
                  </a:ext>
                </a:extLst>
              </p:cNvPr>
              <p:cNvSpPr txBox="1"/>
              <p:nvPr/>
            </p:nvSpPr>
            <p:spPr bwMode="auto">
              <a:xfrm>
                <a:off x="5716227" y="5330826"/>
                <a:ext cx="2368994" cy="5772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e>
                          </m:sPre>
                        </m:e>
                        <m:sub>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3" name="Object 1">
                <a:extLst>
                  <a:ext uri="{FF2B5EF4-FFF2-40B4-BE49-F238E27FC236}">
                    <a16:creationId xmlns:a16="http://schemas.microsoft.com/office/drawing/2014/main" id="{51733BF1-5B88-E3BC-C5B0-2A4313961FA2}"/>
                  </a:ext>
                </a:extLst>
              </p:cNvPr>
              <p:cNvSpPr txBox="1">
                <a:spLocks noRot="1" noChangeAspect="1" noMove="1" noResize="1" noEditPoints="1" noAdjustHandles="1" noChangeArrowheads="1" noChangeShapeType="1" noTextEdit="1"/>
              </p:cNvSpPr>
              <p:nvPr/>
            </p:nvSpPr>
            <p:spPr bwMode="auto">
              <a:xfrm>
                <a:off x="5716227" y="5330826"/>
                <a:ext cx="2368994" cy="577238"/>
              </a:xfrm>
              <a:prstGeom prst="rect">
                <a:avLst/>
              </a:prstGeom>
              <a:blipFill>
                <a:blip r:embed="rId9"/>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66727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A1774E8-839B-5315-97A0-E4FC800760C1}"/>
              </a:ext>
            </a:extLst>
          </p:cNvPr>
          <p:cNvSpPr>
            <a:spLocks noGrp="1" noChangeArrowheads="1"/>
          </p:cNvSpPr>
          <p:nvPr>
            <p:ph type="ctrTitle"/>
          </p:nvPr>
        </p:nvSpPr>
        <p:spPr>
          <a:xfrm>
            <a:off x="2209800" y="2286000"/>
            <a:ext cx="7772400" cy="1143000"/>
          </a:xfrm>
        </p:spPr>
        <p:txBody>
          <a:bodyPr/>
          <a:lstStyle/>
          <a:p>
            <a:pPr marL="342900" indent="-342900"/>
            <a:r>
              <a:rPr lang="en-US" altLang="en-US" dirty="0"/>
              <a:t>Deriving Angular Acceleration – </a:t>
            </a:r>
            <a:r>
              <a:rPr lang="en-US" altLang="en-US" dirty="0">
                <a:solidFill>
                  <a:srgbClr val="FF0000"/>
                </a:solidFill>
              </a:rPr>
              <a:t>Vector </a:t>
            </a:r>
            <a:r>
              <a:rPr lang="en-US" altLang="en-US" dirty="0" smtClean="0">
                <a:solidFill>
                  <a:srgbClr val="FF0000"/>
                </a:solidFill>
              </a:rPr>
              <a:t>Approach (*) </a:t>
            </a:r>
            <a:r>
              <a:rPr lang="en-US" altLang="en-US" dirty="0"/>
              <a:t/>
            </a:r>
            <a:br>
              <a:rPr lang="en-US" altLang="en-US" dirty="0"/>
            </a:br>
            <a:r>
              <a:rPr lang="en-US" altLang="en-US" dirty="0"/>
              <a:t> </a:t>
            </a:r>
            <a:br>
              <a:rPr lang="en-US" altLang="en-US" dirty="0"/>
            </a:br>
            <a:endParaRPr lang="en-US" altLang="en-US" dirty="0"/>
          </a:p>
        </p:txBody>
      </p:sp>
      <p:sp>
        <p:nvSpPr>
          <p:cNvPr id="65539" name="Rectangle 3">
            <a:extLst>
              <a:ext uri="{FF2B5EF4-FFF2-40B4-BE49-F238E27FC236}">
                <a16:creationId xmlns:a16="http://schemas.microsoft.com/office/drawing/2014/main" id="{3337E156-848D-B97A-2104-B4A107850703}"/>
              </a:ext>
            </a:extLst>
          </p:cNvPr>
          <p:cNvSpPr>
            <a:spLocks noGrp="1" noChangeArrowheads="1"/>
          </p:cNvSpPr>
          <p:nvPr>
            <p:ph type="subTitle" idx="1"/>
          </p:nvPr>
        </p:nvSpPr>
        <p:spPr/>
        <p:txBody>
          <a:bodyPr/>
          <a:lstStyle/>
          <a:p>
            <a:endParaRPr lang="en-US" altLang="en-US"/>
          </a:p>
        </p:txBody>
      </p:sp>
      <mc:AlternateContent xmlns:mc="http://schemas.openxmlformats.org/markup-compatibility/2006" xmlns:a14="http://schemas.microsoft.com/office/drawing/2010/main">
        <mc:Choice Requires="a14">
          <p:sp>
            <p:nvSpPr>
              <p:cNvPr id="65540" name="Object 3">
                <a:extLst>
                  <a:ext uri="{FF2B5EF4-FFF2-40B4-BE49-F238E27FC236}">
                    <a16:creationId xmlns:a16="http://schemas.microsoft.com/office/drawing/2014/main" id="{A33E0704-99CA-B06D-1F4B-597D70B2897F}"/>
                  </a:ext>
                </a:extLst>
              </p:cNvPr>
              <p:cNvSpPr txBox="1"/>
              <p:nvPr/>
            </p:nvSpPr>
            <p:spPr bwMode="auto">
              <a:xfrm>
                <a:off x="5680075" y="4413250"/>
                <a:ext cx="679450" cy="7921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oMath>
                  </m:oMathPara>
                </a14:m>
                <a:endParaRPr lang="en-US"/>
              </a:p>
            </p:txBody>
          </p:sp>
        </mc:Choice>
        <mc:Fallback xmlns="">
          <p:sp>
            <p:nvSpPr>
              <p:cNvPr id="65540" name="Object 3">
                <a:extLst>
                  <a:ext uri="{FF2B5EF4-FFF2-40B4-BE49-F238E27FC236}">
                    <a16:creationId xmlns:a16="http://schemas.microsoft.com/office/drawing/2014/main" id="{A33E0704-99CA-B06D-1F4B-597D70B2897F}"/>
                  </a:ext>
                </a:extLst>
              </p:cNvPr>
              <p:cNvSpPr txBox="1">
                <a:spLocks noRot="1" noChangeAspect="1" noMove="1" noResize="1" noEditPoints="1" noAdjustHandles="1" noChangeArrowheads="1" noChangeShapeType="1" noTextEdit="1"/>
              </p:cNvSpPr>
              <p:nvPr/>
            </p:nvSpPr>
            <p:spPr bwMode="auto">
              <a:xfrm>
                <a:off x="5680075" y="4413250"/>
                <a:ext cx="679450" cy="792163"/>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07709E48-4067-7841-AFCC-BA3C5615F296}"/>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5542" name="Picture 2" descr="http://brand.ucla.edu/wp-content/uploads/2013/08/ucla-logotype-main-11.jpg">
            <a:extLst>
              <a:ext uri="{FF2B5EF4-FFF2-40B4-BE49-F238E27FC236}">
                <a16:creationId xmlns:a16="http://schemas.microsoft.com/office/drawing/2014/main" id="{5A07FD3F-3FF2-CADE-EE40-775D84C3D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61894" y="5688981"/>
            <a:ext cx="1930337" cy="338554"/>
          </a:xfrm>
          <a:prstGeom prst="rect">
            <a:avLst/>
          </a:prstGeom>
          <a:noFill/>
        </p:spPr>
        <p:txBody>
          <a:bodyPr wrap="none" rtlCol="0">
            <a:spAutoFit/>
          </a:bodyPr>
          <a:lstStyle/>
          <a:p>
            <a:r>
              <a:rPr lang="en-US" sz="1600" dirty="0" smtClean="0">
                <a:latin typeface="+mn-lt"/>
              </a:rPr>
              <a:t>(*) Review at home</a:t>
            </a:r>
            <a:endParaRPr lang="en-US" sz="1600" dirty="0">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9D2AB66-28ED-FC83-F497-2FB44D29E514}"/>
              </a:ext>
            </a:extLst>
          </p:cNvPr>
          <p:cNvSpPr>
            <a:spLocks noGrp="1" noChangeArrowheads="1"/>
          </p:cNvSpPr>
          <p:nvPr>
            <p:ph type="title"/>
          </p:nvPr>
        </p:nvSpPr>
        <p:spPr/>
        <p:txBody>
          <a:bodyPr/>
          <a:lstStyle/>
          <a:p>
            <a:r>
              <a:rPr lang="en-US" altLang="en-US"/>
              <a:t>Propagation of Acceleration – Angular </a:t>
            </a:r>
            <a:br>
              <a:rPr lang="en-US" altLang="en-US"/>
            </a:br>
            <a:r>
              <a:rPr lang="en-US" altLang="en-US"/>
              <a:t>Vector Approach </a:t>
            </a:r>
          </a:p>
        </p:txBody>
      </p:sp>
      <p:sp>
        <p:nvSpPr>
          <p:cNvPr id="63" name="Footer Placeholder 2">
            <a:extLst>
              <a:ext uri="{FF2B5EF4-FFF2-40B4-BE49-F238E27FC236}">
                <a16:creationId xmlns:a16="http://schemas.microsoft.com/office/drawing/2014/main" id="{4AD54A0B-926B-4F48-5291-6E05B16B09D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7637" name="Picture 2" descr="http://brand.ucla.edu/wp-content/uploads/2013/08/ucla-logotype-main-11.jpg">
            <a:extLst>
              <a:ext uri="{FF2B5EF4-FFF2-40B4-BE49-F238E27FC236}">
                <a16:creationId xmlns:a16="http://schemas.microsoft.com/office/drawing/2014/main" id="{4EB0DD85-965B-D9E8-DD3B-31B035157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319594E-88A8-7CF4-B9EA-1CCBD80D6DDE}"/>
                  </a:ext>
                </a:extLst>
              </p:cNvPr>
              <p:cNvSpPr txBox="1"/>
              <p:nvPr/>
            </p:nvSpPr>
            <p:spPr>
              <a:xfrm>
                <a:off x="823913" y="1330484"/>
                <a:ext cx="9609865" cy="1117294"/>
              </a:xfrm>
              <a:prstGeom prst="rect">
                <a:avLst/>
              </a:prstGeom>
              <a:noFill/>
            </p:spPr>
            <p:txBody>
              <a:bodyPr wrap="square" rtlCol="0">
                <a:spAutoFit/>
              </a:bodyPr>
              <a:lstStyle/>
              <a:p>
                <a:r>
                  <a:rPr lang="en-US" sz="1600" u="sng" dirty="0">
                    <a:latin typeface="+mj-lt"/>
                  </a:rPr>
                  <a:t>3 Frames</a:t>
                </a:r>
                <a:r>
                  <a:rPr lang="en-US" sz="1600" dirty="0">
                    <a:latin typeface="+mj-lt"/>
                  </a:rPr>
                  <a:t>		{B} rotates relative to {A} with </a:t>
                </a:r>
                <a14:m>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𝐴</m:t>
                            </m:r>
                          </m:sup>
                          <m:e>
                            <m:r>
                              <m:rPr>
                                <m:sty m:val="p"/>
                              </m:rPr>
                              <a:rPr lang="en-US" sz="1600" b="0" i="0" smtClean="0">
                                <a:latin typeface="Cambria Math" panose="02040503050406030204" pitchFamily="18" charset="0"/>
                              </a:rPr>
                              <m:t>Ω</m:t>
                            </m:r>
                          </m:e>
                        </m:sPre>
                      </m:e>
                      <m:sub>
                        <m:r>
                          <a:rPr lang="en-US" sz="1600" b="0" i="1" smtClean="0">
                            <a:latin typeface="Cambria Math" panose="02040503050406030204" pitchFamily="18" charset="0"/>
                          </a:rPr>
                          <m:t>𝐵</m:t>
                        </m:r>
                      </m:sub>
                    </m:sSub>
                  </m:oMath>
                </a14:m>
                <a:endParaRPr lang="en-US" sz="1600" dirty="0">
                  <a:latin typeface="+mj-lt"/>
                </a:endParaRPr>
              </a:p>
              <a:p>
                <a:r>
                  <a:rPr lang="en-US" sz="1600" dirty="0">
                    <a:latin typeface="+mj-lt"/>
                  </a:rPr>
                  <a:t>		{C} rotates relative to {B} with </a:t>
                </a:r>
                <a14:m>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𝐵</m:t>
                            </m:r>
                          </m:sup>
                          <m:e>
                            <m:r>
                              <m:rPr>
                                <m:sty m:val="p"/>
                              </m:rPr>
                              <a:rPr lang="en-US" sz="1600" b="0" i="0" smtClean="0">
                                <a:latin typeface="Cambria Math" panose="02040503050406030204" pitchFamily="18" charset="0"/>
                              </a:rPr>
                              <m:t>Ω</m:t>
                            </m:r>
                          </m:e>
                        </m:sPre>
                      </m:e>
                      <m:sub>
                        <m:r>
                          <a:rPr lang="en-US" sz="1600" b="0" i="1" smtClean="0">
                            <a:latin typeface="Cambria Math" panose="02040503050406030204" pitchFamily="18" charset="0"/>
                          </a:rPr>
                          <m:t>𝐶</m:t>
                        </m:r>
                      </m:sub>
                    </m:sSub>
                  </m:oMath>
                </a14:m>
                <a:endParaRPr lang="en-US" sz="1600" b="0" dirty="0">
                  <a:latin typeface="+mj-lt"/>
                </a:endParaRPr>
              </a:p>
              <a:p>
                <a:endParaRPr lang="en-US" sz="1600" dirty="0">
                  <a:latin typeface="+mj-lt"/>
                </a:endParaRPr>
              </a:p>
              <a:p>
                <a:r>
                  <a:rPr lang="en-US" sz="1600" u="sng" dirty="0">
                    <a:latin typeface="+mj-lt"/>
                  </a:rPr>
                  <a:t>Calculate</a:t>
                </a:r>
                <a:r>
                  <a:rPr lang="en-US" sz="1600" dirty="0">
                    <a:latin typeface="+mj-lt"/>
                  </a:rPr>
                  <a:t> 		</a:t>
                </a:r>
                <a:r>
                  <a:rPr lang="en-US" sz="1600" b="0" dirty="0"/>
                  <a:t> </a:t>
                </a:r>
                <a14:m>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𝐴</m:t>
                            </m:r>
                          </m:sup>
                          <m:e>
                            <m:acc>
                              <m:accPr>
                                <m:chr m:val="̇"/>
                                <m:ctrlPr>
                                  <a:rPr lang="en-US" sz="1600" b="0" i="1" smtClean="0">
                                    <a:latin typeface="Cambria Math" panose="02040503050406030204" pitchFamily="18" charset="0"/>
                                  </a:rPr>
                                </m:ctrlPr>
                              </m:accPr>
                              <m:e>
                                <m:r>
                                  <m:rPr>
                                    <m:sty m:val="p"/>
                                  </m:rPr>
                                  <a:rPr lang="en-US" sz="1600" b="0" i="0" smtClean="0">
                                    <a:latin typeface="Cambria Math" panose="02040503050406030204" pitchFamily="18" charset="0"/>
                                  </a:rPr>
                                  <m:t>Ω</m:t>
                                </m:r>
                              </m:e>
                            </m:acc>
                          </m:e>
                        </m:sPre>
                      </m:e>
                      <m:sub>
                        <m:r>
                          <a:rPr lang="en-US" sz="1600" b="0" i="1" smtClean="0">
                            <a:latin typeface="Cambria Math" panose="02040503050406030204" pitchFamily="18" charset="0"/>
                          </a:rPr>
                          <m:t>𝐶</m:t>
                        </m:r>
                      </m:sub>
                    </m:sSub>
                  </m:oMath>
                </a14:m>
                <a:endParaRPr lang="en-US" sz="1600" dirty="0">
                  <a:latin typeface="+mj-lt"/>
                </a:endParaRPr>
              </a:p>
            </p:txBody>
          </p:sp>
        </mc:Choice>
        <mc:Fallback xmlns="">
          <p:sp>
            <p:nvSpPr>
              <p:cNvPr id="2" name="TextBox 1">
                <a:extLst>
                  <a:ext uri="{FF2B5EF4-FFF2-40B4-BE49-F238E27FC236}">
                    <a16:creationId xmlns:a16="http://schemas.microsoft.com/office/drawing/2014/main" id="{D319594E-88A8-7CF4-B9EA-1CCBD80D6DDE}"/>
                  </a:ext>
                </a:extLst>
              </p:cNvPr>
              <p:cNvSpPr txBox="1">
                <a:spLocks noRot="1" noChangeAspect="1" noMove="1" noResize="1" noEditPoints="1" noAdjustHandles="1" noChangeArrowheads="1" noChangeShapeType="1" noTextEdit="1"/>
              </p:cNvSpPr>
              <p:nvPr/>
            </p:nvSpPr>
            <p:spPr>
              <a:xfrm>
                <a:off x="823913" y="1330484"/>
                <a:ext cx="9609865" cy="1117294"/>
              </a:xfrm>
              <a:prstGeom prst="rect">
                <a:avLst/>
              </a:prstGeom>
              <a:blipFill>
                <a:blip r:embed="rId82"/>
                <a:stretch>
                  <a:fillRect l="-317" t="-1087" b="-32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50F4B36-0F2F-C89D-ABB4-3D2039C0AA29}"/>
                  </a:ext>
                </a:extLst>
              </p:cNvPr>
              <p:cNvSpPr txBox="1"/>
              <p:nvPr/>
            </p:nvSpPr>
            <p:spPr>
              <a:xfrm>
                <a:off x="2794353" y="2623655"/>
                <a:ext cx="2981394" cy="3138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𝐶</m:t>
                          </m:r>
                        </m:sub>
                      </m:sSub>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e>
                      </m:d>
                    </m:oMath>
                  </m:oMathPara>
                </a14:m>
                <a:endParaRPr lang="en-US" sz="2000" dirty="0"/>
              </a:p>
            </p:txBody>
          </p:sp>
        </mc:Choice>
        <mc:Fallback>
          <p:sp>
            <p:nvSpPr>
              <p:cNvPr id="6" name="TextBox 5">
                <a:extLst>
                  <a:ext uri="{FF2B5EF4-FFF2-40B4-BE49-F238E27FC236}">
                    <a16:creationId xmlns:a16="http://schemas.microsoft.com/office/drawing/2014/main" id="{B50F4B36-0F2F-C89D-ABB4-3D2039C0AA29}"/>
                  </a:ext>
                </a:extLst>
              </p:cNvPr>
              <p:cNvSpPr txBox="1">
                <a:spLocks noRot="1" noChangeAspect="1" noMove="1" noResize="1" noEditPoints="1" noAdjustHandles="1" noChangeArrowheads="1" noChangeShapeType="1" noTextEdit="1"/>
              </p:cNvSpPr>
              <p:nvPr/>
            </p:nvSpPr>
            <p:spPr>
              <a:xfrm>
                <a:off x="2794353" y="2623655"/>
                <a:ext cx="2981394" cy="313804"/>
              </a:xfrm>
              <a:prstGeom prst="rect">
                <a:avLst/>
              </a:prstGeom>
              <a:blipFill>
                <a:blip r:embed="rId83"/>
                <a:stretch>
                  <a:fillRect b="-1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4A46734-D569-B226-2D65-847957DD922D}"/>
                  </a:ext>
                </a:extLst>
              </p:cNvPr>
              <p:cNvSpPr txBox="1"/>
              <p:nvPr/>
            </p:nvSpPr>
            <p:spPr>
              <a:xfrm>
                <a:off x="2834684" y="3064573"/>
                <a:ext cx="2875274"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b="0" i="1" smtClean="0">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d>
                        <m:dPr>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𝐶</m:t>
                              </m:r>
                            </m:sub>
                          </m:sSub>
                        </m:e>
                      </m:d>
                    </m:oMath>
                  </m:oMathPara>
                </a14:m>
                <a:endParaRPr lang="en-US" sz="2000" dirty="0"/>
              </a:p>
            </p:txBody>
          </p:sp>
        </mc:Choice>
        <mc:Fallback>
          <p:sp>
            <p:nvSpPr>
              <p:cNvPr id="13" name="TextBox 12">
                <a:extLst>
                  <a:ext uri="{FF2B5EF4-FFF2-40B4-BE49-F238E27FC236}">
                    <a16:creationId xmlns:a16="http://schemas.microsoft.com/office/drawing/2014/main" id="{14A46734-D569-B226-2D65-847957DD922D}"/>
                  </a:ext>
                </a:extLst>
              </p:cNvPr>
              <p:cNvSpPr txBox="1">
                <a:spLocks noRot="1" noChangeAspect="1" noMove="1" noResize="1" noEditPoints="1" noAdjustHandles="1" noChangeArrowheads="1" noChangeShapeType="1" noTextEdit="1"/>
              </p:cNvSpPr>
              <p:nvPr/>
            </p:nvSpPr>
            <p:spPr>
              <a:xfrm>
                <a:off x="2834684" y="3064573"/>
                <a:ext cx="2875274" cy="584327"/>
              </a:xfrm>
              <a:prstGeom prst="rect">
                <a:avLst/>
              </a:prstGeom>
              <a:blipFill>
                <a:blip r:embed="rId8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8E70A64-7264-04CD-D50D-B8EF07BE3B5B}"/>
                  </a:ext>
                </a:extLst>
              </p:cNvPr>
              <p:cNvSpPr txBox="1"/>
              <p:nvPr/>
            </p:nvSpPr>
            <p:spPr>
              <a:xfrm>
                <a:off x="2716639" y="4656653"/>
                <a:ext cx="4329583"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d>
                        <m:dPr>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𝐶</m:t>
                              </m:r>
                            </m:sub>
                          </m:sSub>
                        </m:e>
                      </m:d>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𝐶</m:t>
                          </m:r>
                        </m:sub>
                      </m:sSub>
                    </m:oMath>
                  </m:oMathPara>
                </a14:m>
                <a:endParaRPr lang="en-US" sz="2000" dirty="0"/>
              </a:p>
            </p:txBody>
          </p:sp>
        </mc:Choice>
        <mc:Fallback>
          <p:sp>
            <p:nvSpPr>
              <p:cNvPr id="14" name="TextBox 13">
                <a:extLst>
                  <a:ext uri="{FF2B5EF4-FFF2-40B4-BE49-F238E27FC236}">
                    <a16:creationId xmlns:a16="http://schemas.microsoft.com/office/drawing/2014/main" id="{08E70A64-7264-04CD-D50D-B8EF07BE3B5B}"/>
                  </a:ext>
                </a:extLst>
              </p:cNvPr>
              <p:cNvSpPr txBox="1">
                <a:spLocks noRot="1" noChangeAspect="1" noMove="1" noResize="1" noEditPoints="1" noAdjustHandles="1" noChangeArrowheads="1" noChangeShapeType="1" noTextEdit="1"/>
              </p:cNvSpPr>
              <p:nvPr/>
            </p:nvSpPr>
            <p:spPr>
              <a:xfrm>
                <a:off x="2716639" y="4656653"/>
                <a:ext cx="4329583" cy="584327"/>
              </a:xfrm>
              <a:prstGeom prst="rect">
                <a:avLst/>
              </a:prstGeom>
              <a:blipFill>
                <a:blip r:embed="rId8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2C63006-CF06-1498-B2E2-2878E0A8D399}"/>
                  </a:ext>
                </a:extLst>
              </p:cNvPr>
              <p:cNvSpPr txBox="1"/>
              <p:nvPr/>
            </p:nvSpPr>
            <p:spPr>
              <a:xfrm>
                <a:off x="2862641" y="5552943"/>
                <a:ext cx="4183581" cy="3197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i="1">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acc>
                                <m:accPr>
                                  <m:chr m:val="̇"/>
                                  <m:ctrlPr>
                                    <a:rPr lang="en-US" sz="2000" i="1">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𝐶</m:t>
                          </m:r>
                        </m:sub>
                      </m:sSub>
                    </m:oMath>
                  </m:oMathPara>
                </a14:m>
                <a:endParaRPr lang="en-US" sz="2000" dirty="0"/>
              </a:p>
            </p:txBody>
          </p:sp>
        </mc:Choice>
        <mc:Fallback xmlns="">
          <p:sp>
            <p:nvSpPr>
              <p:cNvPr id="15" name="TextBox 14">
                <a:extLst>
                  <a:ext uri="{FF2B5EF4-FFF2-40B4-BE49-F238E27FC236}">
                    <a16:creationId xmlns:a16="http://schemas.microsoft.com/office/drawing/2014/main" id="{32C63006-CF06-1498-B2E2-2878E0A8D399}"/>
                  </a:ext>
                </a:extLst>
              </p:cNvPr>
              <p:cNvSpPr txBox="1">
                <a:spLocks noRot="1" noChangeAspect="1" noMove="1" noResize="1" noEditPoints="1" noAdjustHandles="1" noChangeArrowheads="1" noChangeShapeType="1" noTextEdit="1"/>
              </p:cNvSpPr>
              <p:nvPr/>
            </p:nvSpPr>
            <p:spPr>
              <a:xfrm>
                <a:off x="2862641" y="5552943"/>
                <a:ext cx="4183581" cy="319768"/>
              </a:xfrm>
              <a:prstGeom prst="rect">
                <a:avLst/>
              </a:prstGeom>
              <a:blipFill>
                <a:blip r:embed="rId92"/>
                <a:stretch>
                  <a:fillRect l="-146" t="-13462" b="-1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263D3EB-5EC4-1B19-7B46-F2DA36D3956F}"/>
                  </a:ext>
                </a:extLst>
              </p:cNvPr>
              <p:cNvSpPr txBox="1"/>
              <p:nvPr/>
            </p:nvSpPr>
            <p:spPr>
              <a:xfrm>
                <a:off x="9514076" y="5119838"/>
                <a:ext cx="72846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→0</m:t>
                      </m:r>
                    </m:oMath>
                  </m:oMathPara>
                </a14:m>
                <a:endParaRPr lang="en-US" sz="2000" dirty="0"/>
              </a:p>
            </p:txBody>
          </p:sp>
        </mc:Choice>
        <mc:Fallback>
          <p:sp>
            <p:nvSpPr>
              <p:cNvPr id="16" name="TextBox 15">
                <a:extLst>
                  <a:ext uri="{FF2B5EF4-FFF2-40B4-BE49-F238E27FC236}">
                    <a16:creationId xmlns:a16="http://schemas.microsoft.com/office/drawing/2014/main" id="{C263D3EB-5EC4-1B19-7B46-F2DA36D3956F}"/>
                  </a:ext>
                </a:extLst>
              </p:cNvPr>
              <p:cNvSpPr txBox="1">
                <a:spLocks noRot="1" noChangeAspect="1" noMove="1" noResize="1" noEditPoints="1" noAdjustHandles="1" noChangeArrowheads="1" noChangeShapeType="1" noTextEdit="1"/>
              </p:cNvSpPr>
              <p:nvPr/>
            </p:nvSpPr>
            <p:spPr>
              <a:xfrm>
                <a:off x="9514076" y="5119838"/>
                <a:ext cx="728469" cy="307777"/>
              </a:xfrm>
              <a:prstGeom prst="rect">
                <a:avLst/>
              </a:prstGeom>
              <a:blipFill>
                <a:blip r:embed="rId93"/>
                <a:stretch>
                  <a:fillRect l="-7563" r="-6723" b="-8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4F3B207-521E-C0A5-8D1D-D09F5EA049D3}"/>
                  </a:ext>
                </a:extLst>
              </p:cNvPr>
              <p:cNvSpPr txBox="1"/>
              <p:nvPr/>
            </p:nvSpPr>
            <p:spPr>
              <a:xfrm>
                <a:off x="9535075" y="5428007"/>
                <a:ext cx="68647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𝑖</m:t>
                      </m:r>
                    </m:oMath>
                  </m:oMathPara>
                </a14:m>
                <a:endParaRPr lang="en-US" sz="2000" dirty="0"/>
              </a:p>
            </p:txBody>
          </p:sp>
        </mc:Choice>
        <mc:Fallback>
          <p:sp>
            <p:nvSpPr>
              <p:cNvPr id="17" name="TextBox 16">
                <a:extLst>
                  <a:ext uri="{FF2B5EF4-FFF2-40B4-BE49-F238E27FC236}">
                    <a16:creationId xmlns:a16="http://schemas.microsoft.com/office/drawing/2014/main" id="{14F3B207-521E-C0A5-8D1D-D09F5EA049D3}"/>
                  </a:ext>
                </a:extLst>
              </p:cNvPr>
              <p:cNvSpPr txBox="1">
                <a:spLocks noRot="1" noChangeAspect="1" noMove="1" noResize="1" noEditPoints="1" noAdjustHandles="1" noChangeArrowheads="1" noChangeShapeType="1" noTextEdit="1"/>
              </p:cNvSpPr>
              <p:nvPr/>
            </p:nvSpPr>
            <p:spPr>
              <a:xfrm>
                <a:off x="9535075" y="5428007"/>
                <a:ext cx="686470" cy="307777"/>
              </a:xfrm>
              <a:prstGeom prst="rect">
                <a:avLst/>
              </a:prstGeom>
              <a:blipFill>
                <a:blip r:embed="rId94"/>
                <a:stretch>
                  <a:fillRect l="-7080" r="-6195" b="-78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5D54B21-449A-4B7A-94A9-EBEEE40F122D}"/>
                  </a:ext>
                </a:extLst>
              </p:cNvPr>
              <p:cNvSpPr txBox="1"/>
              <p:nvPr/>
            </p:nvSpPr>
            <p:spPr>
              <a:xfrm>
                <a:off x="9535075" y="5754914"/>
                <a:ext cx="11238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+1</m:t>
                      </m:r>
                    </m:oMath>
                  </m:oMathPara>
                </a14:m>
                <a:endParaRPr lang="en-US" sz="2000" dirty="0"/>
              </a:p>
            </p:txBody>
          </p:sp>
        </mc:Choice>
        <mc:Fallback>
          <p:sp>
            <p:nvSpPr>
              <p:cNvPr id="18" name="TextBox 17">
                <a:extLst>
                  <a:ext uri="{FF2B5EF4-FFF2-40B4-BE49-F238E27FC236}">
                    <a16:creationId xmlns:a16="http://schemas.microsoft.com/office/drawing/2014/main" id="{B5D54B21-449A-4B7A-94A9-EBEEE40F122D}"/>
                  </a:ext>
                </a:extLst>
              </p:cNvPr>
              <p:cNvSpPr txBox="1">
                <a:spLocks noRot="1" noChangeAspect="1" noMove="1" noResize="1" noEditPoints="1" noAdjustHandles="1" noChangeArrowheads="1" noChangeShapeType="1" noTextEdit="1"/>
              </p:cNvSpPr>
              <p:nvPr/>
            </p:nvSpPr>
            <p:spPr>
              <a:xfrm>
                <a:off x="9535075" y="5754914"/>
                <a:ext cx="1123897" cy="307777"/>
              </a:xfrm>
              <a:prstGeom prst="rect">
                <a:avLst/>
              </a:prstGeom>
              <a:blipFill>
                <a:blip r:embed="rId95"/>
                <a:stretch>
                  <a:fillRect l="-4324" r="-4324" b="-7843"/>
                </a:stretch>
              </a:blipFill>
            </p:spPr>
            <p:txBody>
              <a:bodyPr/>
              <a:lstStyle/>
              <a:p>
                <a:r>
                  <a:rPr lang="en-US">
                    <a:noFill/>
                  </a:rPr>
                  <a:t> </a:t>
                </a:r>
              </a:p>
            </p:txBody>
          </p:sp>
        </mc:Fallback>
      </mc:AlternateContent>
      <p:sp>
        <p:nvSpPr>
          <p:cNvPr id="30" name="Rectangle 6">
            <a:extLst>
              <a:ext uri="{FF2B5EF4-FFF2-40B4-BE49-F238E27FC236}">
                <a16:creationId xmlns:a16="http://schemas.microsoft.com/office/drawing/2014/main" id="{2D757C2B-3EA7-5307-82D3-0FD4CE81B3A8}"/>
              </a:ext>
            </a:extLst>
          </p:cNvPr>
          <p:cNvSpPr>
            <a:spLocks noChangeArrowheads="1"/>
          </p:cNvSpPr>
          <p:nvPr/>
        </p:nvSpPr>
        <p:spPr bwMode="auto">
          <a:xfrm>
            <a:off x="4350522" y="3052049"/>
            <a:ext cx="1429676" cy="686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1" name="Rectangle 6">
            <a:extLst>
              <a:ext uri="{FF2B5EF4-FFF2-40B4-BE49-F238E27FC236}">
                <a16:creationId xmlns:a16="http://schemas.microsoft.com/office/drawing/2014/main" id="{107F125C-5B2E-B11B-5846-10F98CF25EED}"/>
              </a:ext>
            </a:extLst>
          </p:cNvPr>
          <p:cNvSpPr>
            <a:spLocks noChangeArrowheads="1"/>
          </p:cNvSpPr>
          <p:nvPr/>
        </p:nvSpPr>
        <p:spPr bwMode="auto">
          <a:xfrm>
            <a:off x="2713634" y="4633490"/>
            <a:ext cx="4277194" cy="686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 name="Rectangle 6">
            <a:extLst>
              <a:ext uri="{FF2B5EF4-FFF2-40B4-BE49-F238E27FC236}">
                <a16:creationId xmlns:a16="http://schemas.microsoft.com/office/drawing/2014/main" id="{D1BDD81D-F842-D71C-C549-77DB6CD1D5DC}"/>
              </a:ext>
            </a:extLst>
          </p:cNvPr>
          <p:cNvSpPr>
            <a:spLocks noChangeArrowheads="1"/>
          </p:cNvSpPr>
          <p:nvPr/>
        </p:nvSpPr>
        <p:spPr bwMode="auto">
          <a:xfrm>
            <a:off x="4413183" y="5392757"/>
            <a:ext cx="2742404" cy="686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cxnSp>
        <p:nvCxnSpPr>
          <p:cNvPr id="9" name="Elbow Connector 8"/>
          <p:cNvCxnSpPr/>
          <p:nvPr/>
        </p:nvCxnSpPr>
        <p:spPr bwMode="auto">
          <a:xfrm rot="10800000" flipV="1">
            <a:off x="7393260" y="5552943"/>
            <a:ext cx="1246021" cy="319768"/>
          </a:xfrm>
          <a:prstGeom prst="bentConnector3">
            <a:avLst>
              <a:gd name="adj1" fmla="val 330"/>
            </a:avLst>
          </a:prstGeom>
          <a:solidFill>
            <a:schemeClr val="accent1"/>
          </a:solidFill>
          <a:ln w="9525" cap="flat" cmpd="sng" algn="ctr">
            <a:solidFill>
              <a:schemeClr val="tx1"/>
            </a:solidFill>
            <a:prstDash val="solid"/>
            <a:round/>
            <a:headEnd type="none" w="med" len="med"/>
            <a:tailEnd type="triangle"/>
          </a:ln>
          <a:effectLst/>
        </p:spPr>
      </p:cxnSp>
      <p:grpSp>
        <p:nvGrpSpPr>
          <p:cNvPr id="31784" name="Group 31783"/>
          <p:cNvGrpSpPr/>
          <p:nvPr/>
        </p:nvGrpSpPr>
        <p:grpSpPr>
          <a:xfrm>
            <a:off x="7452347" y="1606237"/>
            <a:ext cx="3940560" cy="3101400"/>
            <a:chOff x="7394470" y="949329"/>
            <a:chExt cx="3940560" cy="3101400"/>
          </a:xfrm>
        </p:grpSpPr>
        <mc:AlternateContent xmlns:mc="http://schemas.openxmlformats.org/markup-compatibility/2006">
          <mc:Choice xmlns:p14="http://schemas.microsoft.com/office/powerpoint/2010/main" Requires="p14">
            <p:contentPart p14:bwMode="auto" r:id="rId96">
              <p14:nvContentPartPr>
                <p14:cNvPr id="60" name="Ink 59"/>
                <p14:cNvContentPartPr/>
                <p14:nvPr/>
              </p14:nvContentPartPr>
              <p14:xfrm>
                <a:off x="8521630" y="2260089"/>
                <a:ext cx="1636200" cy="762480"/>
              </p14:xfrm>
            </p:contentPart>
          </mc:Choice>
          <mc:Fallback>
            <p:pic>
              <p:nvPicPr>
                <p:cNvPr id="60" name="Ink 59"/>
                <p:cNvPicPr/>
                <p:nvPr/>
              </p:nvPicPr>
              <p:blipFill>
                <a:blip r:embed="rId97"/>
                <a:stretch>
                  <a:fillRect/>
                </a:stretch>
              </p:blipFill>
              <p:spPr>
                <a:xfrm>
                  <a:off x="8516230" y="2241729"/>
                  <a:ext cx="1645920" cy="786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Ink 60"/>
                <p14:cNvContentPartPr/>
                <p14:nvPr/>
              </p14:nvContentPartPr>
              <p14:xfrm>
                <a:off x="7995670" y="2738169"/>
                <a:ext cx="612360" cy="689760"/>
              </p14:xfrm>
            </p:contentPart>
          </mc:Choice>
          <mc:Fallback>
            <p:pic>
              <p:nvPicPr>
                <p:cNvPr id="61" name="Ink 60"/>
                <p:cNvPicPr/>
                <p:nvPr/>
              </p:nvPicPr>
              <p:blipFill>
                <a:blip r:embed="rId99"/>
                <a:stretch>
                  <a:fillRect/>
                </a:stretch>
              </p:blipFill>
              <p:spPr>
                <a:xfrm>
                  <a:off x="7989550" y="2720169"/>
                  <a:ext cx="622440" cy="727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Ink 61"/>
                <p14:cNvContentPartPr/>
                <p14:nvPr/>
              </p14:nvContentPartPr>
              <p14:xfrm>
                <a:off x="9201310" y="2898009"/>
                <a:ext cx="169920" cy="444960"/>
              </p14:xfrm>
            </p:contentPart>
          </mc:Choice>
          <mc:Fallback>
            <p:pic>
              <p:nvPicPr>
                <p:cNvPr id="62" name="Ink 61"/>
                <p:cNvPicPr/>
                <p:nvPr/>
              </p:nvPicPr>
              <p:blipFill>
                <a:blip r:embed="rId101"/>
                <a:stretch>
                  <a:fillRect/>
                </a:stretch>
              </p:blipFill>
              <p:spPr>
                <a:xfrm>
                  <a:off x="9191230" y="2888289"/>
                  <a:ext cx="18432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587" name="Ink 67586"/>
                <p14:cNvContentPartPr/>
                <p14:nvPr/>
              </p14:nvContentPartPr>
              <p14:xfrm>
                <a:off x="10764070" y="2023569"/>
                <a:ext cx="216000" cy="498240"/>
              </p14:xfrm>
            </p:contentPart>
          </mc:Choice>
          <mc:Fallback>
            <p:pic>
              <p:nvPicPr>
                <p:cNvPr id="67587" name="Ink 67586"/>
                <p:cNvPicPr/>
                <p:nvPr/>
              </p:nvPicPr>
              <p:blipFill>
                <a:blip r:embed="rId103"/>
                <a:stretch>
                  <a:fillRect/>
                </a:stretch>
              </p:blipFill>
              <p:spPr>
                <a:xfrm>
                  <a:off x="10753990" y="2009529"/>
                  <a:ext cx="22968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594" name="Ink 67593"/>
                <p14:cNvContentPartPr/>
                <p14:nvPr/>
              </p14:nvContentPartPr>
              <p14:xfrm>
                <a:off x="11016070" y="2571489"/>
                <a:ext cx="318960" cy="256680"/>
              </p14:xfrm>
            </p:contentPart>
          </mc:Choice>
          <mc:Fallback>
            <p:pic>
              <p:nvPicPr>
                <p:cNvPr id="67594" name="Ink 67593"/>
                <p:cNvPicPr/>
                <p:nvPr/>
              </p:nvPicPr>
              <p:blipFill>
                <a:blip r:embed="rId105"/>
                <a:stretch>
                  <a:fillRect/>
                </a:stretch>
              </p:blipFill>
              <p:spPr>
                <a:xfrm>
                  <a:off x="11002390" y="2562849"/>
                  <a:ext cx="3470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607" name="Ink 67606"/>
                <p14:cNvContentPartPr/>
                <p14:nvPr/>
              </p14:nvContentPartPr>
              <p14:xfrm>
                <a:off x="9996910" y="1924569"/>
                <a:ext cx="880560" cy="168480"/>
              </p14:xfrm>
            </p:contentPart>
          </mc:Choice>
          <mc:Fallback>
            <p:pic>
              <p:nvPicPr>
                <p:cNvPr id="67607" name="Ink 67606"/>
                <p:cNvPicPr/>
                <p:nvPr/>
              </p:nvPicPr>
              <p:blipFill>
                <a:blip r:embed="rId107"/>
                <a:stretch>
                  <a:fillRect/>
                </a:stretch>
              </p:blipFill>
              <p:spPr>
                <a:xfrm>
                  <a:off x="9988630" y="1908729"/>
                  <a:ext cx="896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608" name="Ink 67607"/>
                <p14:cNvContentPartPr/>
                <p14:nvPr/>
              </p14:nvContentPartPr>
              <p14:xfrm>
                <a:off x="9493630" y="3265209"/>
                <a:ext cx="10800" cy="27720"/>
              </p14:xfrm>
            </p:contentPart>
          </mc:Choice>
          <mc:Fallback>
            <p:pic>
              <p:nvPicPr>
                <p:cNvPr id="67608" name="Ink 67607"/>
                <p:cNvPicPr/>
                <p:nvPr/>
              </p:nvPicPr>
              <p:blipFill>
                <a:blip r:embed="rId109"/>
                <a:stretch>
                  <a:fillRect/>
                </a:stretch>
              </p:blipFill>
              <p:spPr>
                <a:xfrm>
                  <a:off x="9479590" y="3256569"/>
                  <a:ext cx="29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609" name="Ink 67608"/>
                <p14:cNvContentPartPr/>
                <p14:nvPr/>
              </p14:nvContentPartPr>
              <p14:xfrm>
                <a:off x="9472750" y="3383649"/>
                <a:ext cx="42120" cy="136800"/>
              </p14:xfrm>
            </p:contentPart>
          </mc:Choice>
          <mc:Fallback>
            <p:pic>
              <p:nvPicPr>
                <p:cNvPr id="67609" name="Ink 67608"/>
                <p:cNvPicPr/>
                <p:nvPr/>
              </p:nvPicPr>
              <p:blipFill>
                <a:blip r:embed="rId111"/>
                <a:stretch>
                  <a:fillRect/>
                </a:stretch>
              </p:blipFill>
              <p:spPr>
                <a:xfrm>
                  <a:off x="9455470" y="3373569"/>
                  <a:ext cx="63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619" name="Ink 67618"/>
                <p14:cNvContentPartPr/>
                <p14:nvPr/>
              </p14:nvContentPartPr>
              <p14:xfrm>
                <a:off x="8096830" y="1981449"/>
                <a:ext cx="258840" cy="1288080"/>
              </p14:xfrm>
            </p:contentPart>
          </mc:Choice>
          <mc:Fallback>
            <p:pic>
              <p:nvPicPr>
                <p:cNvPr id="67619" name="Ink 67618"/>
                <p:cNvPicPr/>
                <p:nvPr/>
              </p:nvPicPr>
              <p:blipFill>
                <a:blip r:embed="rId113"/>
                <a:stretch>
                  <a:fillRect/>
                </a:stretch>
              </p:blipFill>
              <p:spPr>
                <a:xfrm>
                  <a:off x="8090350" y="1974609"/>
                  <a:ext cx="274680" cy="1302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626" name="Ink 67625"/>
                <p14:cNvContentPartPr/>
                <p14:nvPr/>
              </p14:nvContentPartPr>
              <p14:xfrm>
                <a:off x="7898110" y="1377729"/>
                <a:ext cx="519480" cy="510120"/>
              </p14:xfrm>
            </p:contentPart>
          </mc:Choice>
          <mc:Fallback>
            <p:pic>
              <p:nvPicPr>
                <p:cNvPr id="67626" name="Ink 67625"/>
                <p:cNvPicPr/>
                <p:nvPr/>
              </p:nvPicPr>
              <p:blipFill>
                <a:blip r:embed="rId115"/>
                <a:stretch>
                  <a:fillRect/>
                </a:stretch>
              </p:blipFill>
              <p:spPr>
                <a:xfrm>
                  <a:off x="7894510" y="1373769"/>
                  <a:ext cx="53352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7632" name="Ink 67631"/>
                <p14:cNvContentPartPr/>
                <p14:nvPr/>
              </p14:nvContentPartPr>
              <p14:xfrm>
                <a:off x="10066750" y="1101249"/>
                <a:ext cx="526320" cy="247680"/>
              </p14:xfrm>
            </p:contentPart>
          </mc:Choice>
          <mc:Fallback>
            <p:pic>
              <p:nvPicPr>
                <p:cNvPr id="67632" name="Ink 67631"/>
                <p:cNvPicPr/>
                <p:nvPr/>
              </p:nvPicPr>
              <p:blipFill>
                <a:blip r:embed="rId117"/>
                <a:stretch>
                  <a:fillRect/>
                </a:stretch>
              </p:blipFill>
              <p:spPr>
                <a:xfrm>
                  <a:off x="10059910" y="1093329"/>
                  <a:ext cx="5432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7646" name="Ink 67645"/>
                <p14:cNvContentPartPr/>
                <p14:nvPr/>
              </p14:nvContentPartPr>
              <p14:xfrm>
                <a:off x="9548710" y="1176129"/>
                <a:ext cx="210600" cy="729360"/>
              </p14:xfrm>
            </p:contentPart>
          </mc:Choice>
          <mc:Fallback>
            <p:pic>
              <p:nvPicPr>
                <p:cNvPr id="67646" name="Ink 67645"/>
                <p:cNvPicPr/>
                <p:nvPr/>
              </p:nvPicPr>
              <p:blipFill>
                <a:blip r:embed="rId119"/>
                <a:stretch>
                  <a:fillRect/>
                </a:stretch>
              </p:blipFill>
              <p:spPr>
                <a:xfrm>
                  <a:off x="9541150" y="1170009"/>
                  <a:ext cx="224640" cy="743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1756" name="Ink 31755"/>
                <p14:cNvContentPartPr/>
                <p14:nvPr/>
              </p14:nvContentPartPr>
              <p14:xfrm>
                <a:off x="7900630" y="2970369"/>
                <a:ext cx="810720" cy="401400"/>
              </p14:xfrm>
            </p:contentPart>
          </mc:Choice>
          <mc:Fallback>
            <p:pic>
              <p:nvPicPr>
                <p:cNvPr id="31756" name="Ink 31755"/>
                <p:cNvPicPr/>
                <p:nvPr/>
              </p:nvPicPr>
              <p:blipFill>
                <a:blip r:embed="rId121"/>
                <a:stretch>
                  <a:fillRect/>
                </a:stretch>
              </p:blipFill>
              <p:spPr>
                <a:xfrm>
                  <a:off x="7891630" y="2965689"/>
                  <a:ext cx="82728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1757" name="Ink 31756"/>
                <p14:cNvContentPartPr/>
                <p14:nvPr/>
              </p14:nvContentPartPr>
              <p14:xfrm>
                <a:off x="8390590" y="3080169"/>
                <a:ext cx="120600" cy="249120"/>
              </p14:xfrm>
            </p:contentPart>
          </mc:Choice>
          <mc:Fallback>
            <p:pic>
              <p:nvPicPr>
                <p:cNvPr id="31757" name="Ink 31756"/>
                <p:cNvPicPr/>
                <p:nvPr/>
              </p:nvPicPr>
              <p:blipFill>
                <a:blip r:embed="rId123"/>
                <a:stretch>
                  <a:fillRect/>
                </a:stretch>
              </p:blipFill>
              <p:spPr>
                <a:xfrm>
                  <a:off x="8387350" y="3073329"/>
                  <a:ext cx="127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1760" name="Ink 31759"/>
                <p14:cNvContentPartPr/>
                <p14:nvPr/>
              </p14:nvContentPartPr>
              <p14:xfrm>
                <a:off x="9456910" y="1596249"/>
                <a:ext cx="1424160" cy="650880"/>
              </p14:xfrm>
            </p:contentPart>
          </mc:Choice>
          <mc:Fallback>
            <p:pic>
              <p:nvPicPr>
                <p:cNvPr id="31760" name="Ink 31759"/>
                <p:cNvPicPr/>
                <p:nvPr/>
              </p:nvPicPr>
              <p:blipFill>
                <a:blip r:embed="rId125"/>
                <a:stretch>
                  <a:fillRect/>
                </a:stretch>
              </p:blipFill>
              <p:spPr>
                <a:xfrm>
                  <a:off x="9447190" y="1586529"/>
                  <a:ext cx="145044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1761" name="Ink 31760"/>
                <p14:cNvContentPartPr/>
                <p14:nvPr/>
              </p14:nvContentPartPr>
              <p14:xfrm>
                <a:off x="9402550" y="1829529"/>
                <a:ext cx="893520" cy="373320"/>
              </p14:xfrm>
            </p:contentPart>
          </mc:Choice>
          <mc:Fallback>
            <p:pic>
              <p:nvPicPr>
                <p:cNvPr id="31761" name="Ink 31760"/>
                <p:cNvPicPr/>
                <p:nvPr/>
              </p:nvPicPr>
              <p:blipFill>
                <a:blip r:embed="rId127"/>
                <a:stretch>
                  <a:fillRect/>
                </a:stretch>
              </p:blipFill>
              <p:spPr>
                <a:xfrm>
                  <a:off x="9391390" y="1821249"/>
                  <a:ext cx="9129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1762" name="Ink 31761"/>
                <p14:cNvContentPartPr/>
                <p14:nvPr/>
              </p14:nvContentPartPr>
              <p14:xfrm>
                <a:off x="10076830" y="1459449"/>
                <a:ext cx="316440" cy="150840"/>
              </p14:xfrm>
            </p:contentPart>
          </mc:Choice>
          <mc:Fallback>
            <p:pic>
              <p:nvPicPr>
                <p:cNvPr id="31762" name="Ink 31761"/>
                <p:cNvPicPr/>
                <p:nvPr/>
              </p:nvPicPr>
              <p:blipFill>
                <a:blip r:embed="rId129"/>
                <a:stretch>
                  <a:fillRect/>
                </a:stretch>
              </p:blipFill>
              <p:spPr>
                <a:xfrm>
                  <a:off x="10069630" y="1451169"/>
                  <a:ext cx="327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31763" name="Ink 31762"/>
                <p14:cNvContentPartPr/>
                <p14:nvPr/>
              </p14:nvContentPartPr>
              <p14:xfrm>
                <a:off x="9946150" y="949329"/>
                <a:ext cx="101880" cy="534600"/>
              </p14:xfrm>
            </p:contentPart>
          </mc:Choice>
          <mc:Fallback>
            <p:pic>
              <p:nvPicPr>
                <p:cNvPr id="31763" name="Ink 31762"/>
                <p:cNvPicPr/>
                <p:nvPr/>
              </p:nvPicPr>
              <p:blipFill>
                <a:blip r:embed="rId131"/>
                <a:stretch>
                  <a:fillRect/>
                </a:stretch>
              </p:blipFill>
              <p:spPr>
                <a:xfrm>
                  <a:off x="9934270" y="939609"/>
                  <a:ext cx="12240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31775" name="Ink 31774"/>
                <p14:cNvContentPartPr/>
                <p14:nvPr/>
              </p14:nvContentPartPr>
              <p14:xfrm>
                <a:off x="9641230" y="1974609"/>
                <a:ext cx="297000" cy="149040"/>
              </p14:xfrm>
            </p:contentPart>
          </mc:Choice>
          <mc:Fallback>
            <p:pic>
              <p:nvPicPr>
                <p:cNvPr id="31775" name="Ink 31774"/>
                <p:cNvPicPr/>
                <p:nvPr/>
              </p:nvPicPr>
              <p:blipFill>
                <a:blip r:embed="rId133"/>
                <a:stretch>
                  <a:fillRect/>
                </a:stretch>
              </p:blipFill>
              <p:spPr>
                <a:xfrm>
                  <a:off x="9631510" y="1965609"/>
                  <a:ext cx="312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1776" name="Ink 31775"/>
                <p14:cNvContentPartPr/>
                <p14:nvPr/>
              </p14:nvContentPartPr>
              <p14:xfrm>
                <a:off x="7565110" y="3394449"/>
                <a:ext cx="30600" cy="418680"/>
              </p14:xfrm>
            </p:contentPart>
          </mc:Choice>
          <mc:Fallback>
            <p:pic>
              <p:nvPicPr>
                <p:cNvPr id="31776" name="Ink 31775"/>
                <p:cNvPicPr/>
                <p:nvPr/>
              </p:nvPicPr>
              <p:blipFill>
                <a:blip r:embed="rId135"/>
                <a:stretch>
                  <a:fillRect/>
                </a:stretch>
              </p:blipFill>
              <p:spPr>
                <a:xfrm>
                  <a:off x="7557190" y="3387969"/>
                  <a:ext cx="468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1777" name="Ink 31776"/>
                <p14:cNvContentPartPr/>
                <p14:nvPr/>
              </p14:nvContentPartPr>
              <p14:xfrm>
                <a:off x="7603270" y="3789009"/>
                <a:ext cx="398520" cy="24480"/>
              </p14:xfrm>
            </p:contentPart>
          </mc:Choice>
          <mc:Fallback>
            <p:pic>
              <p:nvPicPr>
                <p:cNvPr id="31777" name="Ink 31776"/>
                <p:cNvPicPr/>
                <p:nvPr/>
              </p:nvPicPr>
              <p:blipFill>
                <a:blip r:embed="rId137"/>
                <a:stretch>
                  <a:fillRect/>
                </a:stretch>
              </p:blipFill>
              <p:spPr>
                <a:xfrm>
                  <a:off x="7597150" y="3785049"/>
                  <a:ext cx="412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1778" name="Ink 31777"/>
                <p14:cNvContentPartPr/>
                <p14:nvPr/>
              </p14:nvContentPartPr>
              <p14:xfrm>
                <a:off x="7394470" y="3789729"/>
                <a:ext cx="191520" cy="248760"/>
              </p14:xfrm>
            </p:contentPart>
          </mc:Choice>
          <mc:Fallback>
            <p:pic>
              <p:nvPicPr>
                <p:cNvPr id="31778" name="Ink 31777"/>
                <p:cNvPicPr/>
                <p:nvPr/>
              </p:nvPicPr>
              <p:blipFill>
                <a:blip r:embed="rId139"/>
                <a:stretch>
                  <a:fillRect/>
                </a:stretch>
              </p:blipFill>
              <p:spPr>
                <a:xfrm>
                  <a:off x="7384750" y="3781449"/>
                  <a:ext cx="2091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1779" name="Ink 31778"/>
                <p14:cNvContentPartPr/>
                <p14:nvPr/>
              </p14:nvContentPartPr>
              <p14:xfrm>
                <a:off x="7628470" y="3903849"/>
                <a:ext cx="28080" cy="106560"/>
              </p14:xfrm>
            </p:contentPart>
          </mc:Choice>
          <mc:Fallback>
            <p:pic>
              <p:nvPicPr>
                <p:cNvPr id="31779" name="Ink 31778"/>
                <p:cNvPicPr/>
                <p:nvPr/>
              </p:nvPicPr>
              <p:blipFill>
                <a:blip r:embed="rId141"/>
                <a:stretch>
                  <a:fillRect/>
                </a:stretch>
              </p:blipFill>
              <p:spPr>
                <a:xfrm>
                  <a:off x="7619110" y="3895209"/>
                  <a:ext cx="43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31780" name="Ink 31779"/>
                <p14:cNvContentPartPr/>
                <p14:nvPr/>
              </p14:nvContentPartPr>
              <p14:xfrm>
                <a:off x="7551790" y="3900249"/>
                <a:ext cx="70920" cy="124200"/>
              </p14:xfrm>
            </p:contentPart>
          </mc:Choice>
          <mc:Fallback>
            <p:pic>
              <p:nvPicPr>
                <p:cNvPr id="31780" name="Ink 31779"/>
                <p:cNvPicPr/>
                <p:nvPr/>
              </p:nvPicPr>
              <p:blipFill>
                <a:blip r:embed="rId143"/>
                <a:stretch>
                  <a:fillRect/>
                </a:stretch>
              </p:blipFill>
              <p:spPr>
                <a:xfrm>
                  <a:off x="7544230" y="3894489"/>
                  <a:ext cx="82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31781" name="Ink 31780"/>
                <p14:cNvContentPartPr/>
                <p14:nvPr/>
              </p14:nvContentPartPr>
              <p14:xfrm>
                <a:off x="7568710" y="3954249"/>
                <a:ext cx="98280" cy="44280"/>
              </p14:xfrm>
            </p:contentPart>
          </mc:Choice>
          <mc:Fallback>
            <p:pic>
              <p:nvPicPr>
                <p:cNvPr id="31781" name="Ink 31780"/>
                <p:cNvPicPr/>
                <p:nvPr/>
              </p:nvPicPr>
              <p:blipFill>
                <a:blip r:embed="rId145"/>
                <a:stretch>
                  <a:fillRect/>
                </a:stretch>
              </p:blipFill>
              <p:spPr>
                <a:xfrm>
                  <a:off x="7565110" y="3951009"/>
                  <a:ext cx="105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1782" name="Ink 31781"/>
                <p14:cNvContentPartPr/>
                <p14:nvPr/>
              </p14:nvContentPartPr>
              <p14:xfrm>
                <a:off x="7709470" y="3997449"/>
                <a:ext cx="17280" cy="53280"/>
              </p14:xfrm>
            </p:contentPart>
          </mc:Choice>
          <mc:Fallback>
            <p:pic>
              <p:nvPicPr>
                <p:cNvPr id="31782" name="Ink 31781"/>
                <p:cNvPicPr/>
                <p:nvPr/>
              </p:nvPicPr>
              <p:blipFill>
                <a:blip r:embed="rId147"/>
                <a:stretch>
                  <a:fillRect/>
                </a:stretch>
              </p:blipFill>
              <p:spPr>
                <a:xfrm>
                  <a:off x="7705510" y="3989889"/>
                  <a:ext cx="30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1783" name="Ink 31782"/>
                <p14:cNvContentPartPr/>
                <p14:nvPr/>
              </p14:nvContentPartPr>
              <p14:xfrm>
                <a:off x="7775350" y="3908169"/>
                <a:ext cx="67680" cy="75960"/>
              </p14:xfrm>
            </p:contentPart>
          </mc:Choice>
          <mc:Fallback>
            <p:pic>
              <p:nvPicPr>
                <p:cNvPr id="31783" name="Ink 31782"/>
                <p:cNvPicPr/>
                <p:nvPr/>
              </p:nvPicPr>
              <p:blipFill>
                <a:blip r:embed="rId149"/>
                <a:stretch>
                  <a:fillRect/>
                </a:stretch>
              </p:blipFill>
              <p:spPr>
                <a:xfrm>
                  <a:off x="7766350" y="3899169"/>
                  <a:ext cx="86040" cy="93960"/>
                </a:xfrm>
                <a:prstGeom prst="rect">
                  <a:avLst/>
                </a:prstGeom>
              </p:spPr>
            </p:pic>
          </mc:Fallback>
        </mc:AlternateContent>
      </p:grpSp>
      <mc:AlternateContent xmlns:mc="http://schemas.openxmlformats.org/markup-compatibility/2006">
        <mc:Choice xmlns:a14="http://schemas.microsoft.com/office/drawing/2010/main" Requires="a14">
          <p:sp>
            <p:nvSpPr>
              <p:cNvPr id="172" name="TextBox 171">
                <a:extLst>
                  <a:ext uri="{FF2B5EF4-FFF2-40B4-BE49-F238E27FC236}">
                    <a16:creationId xmlns:a16="http://schemas.microsoft.com/office/drawing/2014/main" id="{5E6FABDE-5B36-34B3-29DE-E4C846C6BC9F}"/>
                  </a:ext>
                </a:extLst>
              </p:cNvPr>
              <p:cNvSpPr txBox="1"/>
              <p:nvPr/>
            </p:nvSpPr>
            <p:spPr>
              <a:xfrm>
                <a:off x="659402" y="3770998"/>
                <a:ext cx="6671122" cy="684931"/>
              </a:xfrm>
              <a:prstGeom prst="rect">
                <a:avLst/>
              </a:prstGeom>
              <a:noFill/>
            </p:spPr>
            <p:txBody>
              <a:bodyPr wrap="none" lIns="0" tIns="0" rIns="0" bIns="0" rtlCol="0">
                <a:spAutoFit/>
              </a:bodyPr>
              <a:lstStyle/>
              <a:p>
                <a14:m>
                  <m:oMath xmlns:m="http://schemas.openxmlformats.org/officeDocument/2006/math">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𝐼𝑛𝑒𝑟𝑡𝑖𝑎𝑙</m:t>
                        </m:r>
                      </m:sub>
                      <m:sup>
                        <m:r>
                          <a:rPr lang="en-US" sz="2000" i="1">
                            <a:latin typeface="Cambria Math" panose="02040503050406030204" pitchFamily="18" charset="0"/>
                          </a:rPr>
                          <m:t> </m:t>
                        </m:r>
                      </m:sup>
                    </m:sSubSup>
                    <m:r>
                      <a:rPr lang="en-US" sz="2000" b="0" i="1" smtClean="0">
                        <a:latin typeface="Cambria Math" panose="02040503050406030204" pitchFamily="18" charset="0"/>
                      </a:rPr>
                      <m:t>=</m:t>
                    </m:r>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𝑑𝐴</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Sup>
                          <m:sSubSupPr>
                            <m:ctrlPr>
                              <a:rPr lang="en-US" sz="2000" i="1">
                                <a:latin typeface="Cambria Math" panose="02040503050406030204" pitchFamily="18" charset="0"/>
                              </a:rPr>
                            </m:ctrlPr>
                          </m:sSub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e>
                            </m:d>
                          </m:e>
                          <m:sub>
                            <m:r>
                              <a:rPr lang="en-US" sz="2000" i="1">
                                <a:latin typeface="Cambria Math" panose="02040503050406030204" pitchFamily="18" charset="0"/>
                              </a:rPr>
                              <m:t>𝑅𝑜𝑡𝑎𝑡𝑖𝑛𝑔</m:t>
                            </m:r>
                          </m:sub>
                          <m:sup>
                            <m:r>
                              <a:rPr lang="en-US" sz="2000" i="1">
                                <a:latin typeface="Cambria Math" panose="02040503050406030204" pitchFamily="18" charset="0"/>
                              </a:rPr>
                              <m:t> </m:t>
                            </m:r>
                          </m:sup>
                        </m:sSubSup>
                        <m:r>
                          <a:rPr lang="en-US" sz="2000" i="1">
                            <a:latin typeface="Cambria Math" panose="02040503050406030204" pitchFamily="18" charset="0"/>
                          </a:rPr>
                          <m:t>+</m:t>
                        </m:r>
                        <m:r>
                          <m:rPr>
                            <m:sty m:val="p"/>
                          </m:rPr>
                          <a:rPr lang="en-US" sz="2000">
                            <a:latin typeface="Cambria Math" panose="02040503050406030204" pitchFamily="18" charset="0"/>
                          </a:rPr>
                          <m:t>Ω</m:t>
                        </m:r>
                        <m:r>
                          <a:rPr lang="en-US" sz="2000" i="1">
                            <a:latin typeface="Cambria Math" panose="02040503050406030204" pitchFamily="18" charset="0"/>
                          </a:rPr>
                          <m:t>×</m:t>
                        </m:r>
                      </m:e>
                    </m:d>
                  </m:oMath>
                </a14:m>
                <a:r>
                  <a:rPr lang="en-US" sz="2000" dirty="0"/>
                  <a:t> </a:t>
                </a:r>
                <a14:m>
                  <m:oMath xmlns:m="http://schemas.openxmlformats.org/officeDocument/2006/math">
                    <m:r>
                      <a:rPr lang="en-US" sz="2000" b="0" i="1" smtClean="0">
                        <a:latin typeface="Cambria Math" panose="02040503050406030204" pitchFamily="18" charset="0"/>
                      </a:rPr>
                      <m:t>𝐴</m:t>
                    </m:r>
                  </m:oMath>
                </a14:m>
                <a:endParaRPr lang="en-US" sz="2000" b="0" i="1" dirty="0">
                  <a:latin typeface="Cambria Math" panose="02040503050406030204" pitchFamily="18" charset="0"/>
                </a:endParaRPr>
              </a:p>
            </p:txBody>
          </p:sp>
        </mc:Choice>
        <mc:Fallback>
          <p:sp>
            <p:nvSpPr>
              <p:cNvPr id="172" name="TextBox 171">
                <a:extLst>
                  <a:ext uri="{FF2B5EF4-FFF2-40B4-BE49-F238E27FC236}">
                    <a16:creationId xmlns:a16="http://schemas.microsoft.com/office/drawing/2014/main" id="{5E6FABDE-5B36-34B3-29DE-E4C846C6BC9F}"/>
                  </a:ext>
                </a:extLst>
              </p:cNvPr>
              <p:cNvSpPr txBox="1">
                <a:spLocks noRot="1" noChangeAspect="1" noMove="1" noResize="1" noEditPoints="1" noAdjustHandles="1" noChangeArrowheads="1" noChangeShapeType="1" noTextEdit="1"/>
              </p:cNvSpPr>
              <p:nvPr/>
            </p:nvSpPr>
            <p:spPr>
              <a:xfrm>
                <a:off x="659402" y="3770998"/>
                <a:ext cx="6671122" cy="684931"/>
              </a:xfrm>
              <a:prstGeom prst="rect">
                <a:avLst/>
              </a:prstGeom>
              <a:blipFill>
                <a:blip r:embed="rId15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0674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0782C0B-CCA1-84E4-3626-3C6D770F7B8F}"/>
              </a:ext>
            </a:extLst>
          </p:cNvPr>
          <p:cNvSpPr>
            <a:spLocks noGrp="1" noChangeArrowheads="1"/>
          </p:cNvSpPr>
          <p:nvPr>
            <p:ph type="title"/>
          </p:nvPr>
        </p:nvSpPr>
        <p:spPr/>
        <p:txBody>
          <a:bodyPr/>
          <a:lstStyle/>
          <a:p>
            <a:r>
              <a:rPr lang="en-US" altLang="en-US"/>
              <a:t>Propagation of Acceleration – Angular </a:t>
            </a:r>
            <a:br>
              <a:rPr lang="en-US" altLang="en-US"/>
            </a:br>
            <a:r>
              <a:rPr lang="en-US" altLang="en-US"/>
              <a:t>Vector Approach </a:t>
            </a:r>
          </a:p>
        </p:txBody>
      </p:sp>
      <p:sp>
        <p:nvSpPr>
          <p:cNvPr id="74" name="Footer Placeholder 2">
            <a:extLst>
              <a:ext uri="{FF2B5EF4-FFF2-40B4-BE49-F238E27FC236}">
                <a16:creationId xmlns:a16="http://schemas.microsoft.com/office/drawing/2014/main" id="{7C50B4B9-E218-3621-6BF9-84ADCC9DC9EC}"/>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9678" name="Picture 2" descr="http://brand.ucla.edu/wp-content/uploads/2013/08/ucla-logotype-main-11.jpg">
            <a:extLst>
              <a:ext uri="{FF2B5EF4-FFF2-40B4-BE49-F238E27FC236}">
                <a16:creationId xmlns:a16="http://schemas.microsoft.com/office/drawing/2014/main" id="{49FEC984-F7CC-304E-DCC0-A5EBCD8E0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7681039-F656-9658-D6A3-DDA2E86E1271}"/>
                  </a:ext>
                </a:extLst>
              </p:cNvPr>
              <p:cNvSpPr txBox="1"/>
              <p:nvPr/>
            </p:nvSpPr>
            <p:spPr>
              <a:xfrm>
                <a:off x="3606090" y="1520363"/>
                <a:ext cx="4437561" cy="32778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i="1">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0</m:t>
                              </m:r>
                            </m:sup>
                            <m:e>
                              <m:r>
                                <m:rPr>
                                  <m:sty m:val="p"/>
                                </m:rPr>
                                <a:rPr lang="en-US" sz="2000" b="0" i="0" smtClean="0">
                                  <a:latin typeface="Cambria Math" panose="02040503050406030204" pitchFamily="18" charset="0"/>
                                </a:rPr>
                                <m:t>Ω</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m:rPr>
                                  <m:sty m:val="p"/>
                                </m:rPr>
                                <a:rPr lang="en-US" sz="2000" b="0" i="0" smtClean="0">
                                  <a:latin typeface="Cambria Math" panose="02040503050406030204" pitchFamily="18" charset="0"/>
                                </a:rPr>
                                <m:t>Ω</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m:oMathPara>
                </a14:m>
                <a:endParaRPr lang="en-US" sz="2000" dirty="0"/>
              </a:p>
            </p:txBody>
          </p:sp>
        </mc:Choice>
        <mc:Fallback xmlns="">
          <p:sp>
            <p:nvSpPr>
              <p:cNvPr id="25" name="TextBox 24">
                <a:extLst>
                  <a:ext uri="{FF2B5EF4-FFF2-40B4-BE49-F238E27FC236}">
                    <a16:creationId xmlns:a16="http://schemas.microsoft.com/office/drawing/2014/main" id="{D7681039-F656-9658-D6A3-DDA2E86E1271}"/>
                  </a:ext>
                </a:extLst>
              </p:cNvPr>
              <p:cNvSpPr txBox="1">
                <a:spLocks noRot="1" noChangeAspect="1" noMove="1" noResize="1" noEditPoints="1" noAdjustHandles="1" noChangeArrowheads="1" noChangeShapeType="1" noTextEdit="1"/>
              </p:cNvSpPr>
              <p:nvPr/>
            </p:nvSpPr>
            <p:spPr>
              <a:xfrm>
                <a:off x="3606090" y="1520363"/>
                <a:ext cx="4437561" cy="327782"/>
              </a:xfrm>
              <a:prstGeom prst="rect">
                <a:avLst/>
              </a:prstGeom>
              <a:blipFill>
                <a:blip r:embed="rId4"/>
                <a:stretch>
                  <a:fillRect t="-9259" r="-138" b="-20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013A15-A91C-ABD1-C6E9-82E78ABF20B3}"/>
                  </a:ext>
                </a:extLst>
              </p:cNvPr>
              <p:cNvSpPr txBox="1"/>
              <p:nvPr/>
            </p:nvSpPr>
            <p:spPr>
              <a:xfrm>
                <a:off x="842609" y="2101817"/>
                <a:ext cx="5526961" cy="353430"/>
              </a:xfrm>
              <a:prstGeom prst="rect">
                <a:avLst/>
              </a:prstGeom>
              <a:solidFill>
                <a:schemeClr val="bg1"/>
              </a:solidFill>
            </p:spPr>
            <p:txBody>
              <a:bodyPr wrap="square" rtlCol="0">
                <a:spAutoFit/>
              </a:bodyPr>
              <a:lstStyle/>
              <a:p>
                <a:r>
                  <a:rPr lang="en-US" sz="1600" dirty="0">
                    <a:latin typeface="+mj-lt"/>
                  </a:rPr>
                  <a:t>Multiply both side of the equation from the left by </a:t>
                </a:r>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0</m:t>
                        </m:r>
                      </m:sub>
                      <m:sup>
                        <m:r>
                          <a:rPr lang="en-US" sz="1600" b="0" i="1" smtClean="0">
                            <a:latin typeface="Cambria Math" panose="02040503050406030204" pitchFamily="18" charset="0"/>
                          </a:rPr>
                          <m:t>𝑖</m:t>
                        </m:r>
                        <m:r>
                          <a:rPr lang="en-US" sz="1600" b="0" i="1" smtClean="0">
                            <a:latin typeface="Cambria Math" panose="02040503050406030204" pitchFamily="18" charset="0"/>
                          </a:rPr>
                          <m:t>+1</m:t>
                        </m:r>
                      </m:sup>
                      <m:e>
                        <m:r>
                          <a:rPr lang="en-US" sz="1600" i="1">
                            <a:latin typeface="Cambria Math" panose="02040503050406030204" pitchFamily="18" charset="0"/>
                          </a:rPr>
                          <m:t>𝑅</m:t>
                        </m:r>
                      </m:e>
                    </m:sPre>
                  </m:oMath>
                </a14:m>
                <a:endParaRPr lang="en-US" sz="1600" dirty="0">
                  <a:latin typeface="+mj-lt"/>
                </a:endParaRPr>
              </a:p>
            </p:txBody>
          </p:sp>
        </mc:Choice>
        <mc:Fallback xmlns="">
          <p:sp>
            <p:nvSpPr>
              <p:cNvPr id="29" name="TextBox 28">
                <a:extLst>
                  <a:ext uri="{FF2B5EF4-FFF2-40B4-BE49-F238E27FC236}">
                    <a16:creationId xmlns:a16="http://schemas.microsoft.com/office/drawing/2014/main" id="{A8013A15-A91C-ABD1-C6E9-82E78ABF20B3}"/>
                  </a:ext>
                </a:extLst>
              </p:cNvPr>
              <p:cNvSpPr txBox="1">
                <a:spLocks noRot="1" noChangeAspect="1" noMove="1" noResize="1" noEditPoints="1" noAdjustHandles="1" noChangeArrowheads="1" noChangeShapeType="1" noTextEdit="1"/>
              </p:cNvSpPr>
              <p:nvPr/>
            </p:nvSpPr>
            <p:spPr>
              <a:xfrm>
                <a:off x="842609" y="2101817"/>
                <a:ext cx="5526961" cy="353430"/>
              </a:xfrm>
              <a:prstGeom prst="rect">
                <a:avLst/>
              </a:prstGeom>
              <a:blipFill>
                <a:blip r:embed="rId5"/>
                <a:stretch>
                  <a:fillRect l="-551" b="-2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C269645-3105-84E3-E1E6-1BCAC8E8223D}"/>
                  </a:ext>
                </a:extLst>
              </p:cNvPr>
              <p:cNvSpPr txBox="1"/>
              <p:nvPr/>
            </p:nvSpPr>
            <p:spPr>
              <a:xfrm>
                <a:off x="2581292" y="2762821"/>
                <a:ext cx="6664197" cy="3480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0</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i="1">
                              <a:latin typeface="Cambria Math" panose="02040503050406030204" pitchFamily="18" charset="0"/>
                            </a:rPr>
                            <m:t>𝑅</m:t>
                          </m:r>
                        </m:e>
                      </m:sPre>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i="1">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0</m:t>
                                  </m:r>
                                </m:sup>
                                <m:e>
                                  <m:r>
                                    <m:rPr>
                                      <m:sty m:val="p"/>
                                    </m:rPr>
                                    <a:rPr lang="en-US" sz="2000" b="0" i="0" smtClean="0">
                                      <a:latin typeface="Cambria Math" panose="02040503050406030204" pitchFamily="18" charset="0"/>
                                    </a:rPr>
                                    <m:t>Ω</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m:rPr>
                                      <m:sty m:val="p"/>
                                    </m:rPr>
                                    <a:rPr lang="en-US" sz="2000" b="0" i="0" smtClean="0">
                                      <a:latin typeface="Cambria Math" panose="02040503050406030204" pitchFamily="18" charset="0"/>
                                    </a:rPr>
                                    <m:t>Ω</m:t>
                                  </m:r>
                                </m:e>
                              </m:sPre>
                            </m:e>
                            <m:sub>
                              <m:r>
                                <a:rPr lang="en-US" sz="2000" i="1">
                                  <a:latin typeface="Cambria Math" panose="02040503050406030204" pitchFamily="18" charset="0"/>
                                </a:rPr>
                                <m:t>𝑖</m:t>
                              </m:r>
                              <m:r>
                                <a:rPr lang="en-US" sz="2000" i="1">
                                  <a:latin typeface="Cambria Math" panose="02040503050406030204" pitchFamily="18" charset="0"/>
                                </a:rPr>
                                <m:t>+1</m:t>
                              </m:r>
                            </m:sub>
                          </m:sSub>
                        </m:e>
                      </m:d>
                    </m:oMath>
                  </m:oMathPara>
                </a14:m>
                <a:endParaRPr lang="en-US" sz="2000" dirty="0"/>
              </a:p>
            </p:txBody>
          </p:sp>
        </mc:Choice>
        <mc:Fallback xmlns="">
          <p:sp>
            <p:nvSpPr>
              <p:cNvPr id="30" name="TextBox 29">
                <a:extLst>
                  <a:ext uri="{FF2B5EF4-FFF2-40B4-BE49-F238E27FC236}">
                    <a16:creationId xmlns:a16="http://schemas.microsoft.com/office/drawing/2014/main" id="{1C269645-3105-84E3-E1E6-1BCAC8E8223D}"/>
                  </a:ext>
                </a:extLst>
              </p:cNvPr>
              <p:cNvSpPr txBox="1">
                <a:spLocks noRot="1" noChangeAspect="1" noMove="1" noResize="1" noEditPoints="1" noAdjustHandles="1" noChangeArrowheads="1" noChangeShapeType="1" noTextEdit="1"/>
              </p:cNvSpPr>
              <p:nvPr/>
            </p:nvSpPr>
            <p:spPr>
              <a:xfrm>
                <a:off x="2581292" y="2762821"/>
                <a:ext cx="6664197" cy="348044"/>
              </a:xfrm>
              <a:prstGeom prst="rect">
                <a:avLst/>
              </a:prstGeom>
              <a:blipFill>
                <a:blip r:embed="rId6"/>
                <a:stretch>
                  <a:fillRect t="-8772"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D564ABB-B893-1B6C-75E7-B83D648C3370}"/>
                  </a:ext>
                </a:extLst>
              </p:cNvPr>
              <p:cNvSpPr txBox="1"/>
              <p:nvPr/>
            </p:nvSpPr>
            <p:spPr>
              <a:xfrm>
                <a:off x="3037854" y="3482882"/>
                <a:ext cx="6083268" cy="3371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𝜔</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𝜔</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0</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𝑖</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m:oMathPara>
                </a14:m>
                <a:endParaRPr lang="en-US" sz="2000" dirty="0"/>
              </a:p>
            </p:txBody>
          </p:sp>
        </mc:Choice>
        <mc:Fallback xmlns="">
          <p:sp>
            <p:nvSpPr>
              <p:cNvPr id="31" name="TextBox 30">
                <a:extLst>
                  <a:ext uri="{FF2B5EF4-FFF2-40B4-BE49-F238E27FC236}">
                    <a16:creationId xmlns:a16="http://schemas.microsoft.com/office/drawing/2014/main" id="{8D564ABB-B893-1B6C-75E7-B83D648C3370}"/>
                  </a:ext>
                </a:extLst>
              </p:cNvPr>
              <p:cNvSpPr txBox="1">
                <a:spLocks noRot="1" noChangeAspect="1" noMove="1" noResize="1" noEditPoints="1" noAdjustHandles="1" noChangeArrowheads="1" noChangeShapeType="1" noTextEdit="1"/>
              </p:cNvSpPr>
              <p:nvPr/>
            </p:nvSpPr>
            <p:spPr>
              <a:xfrm>
                <a:off x="3037854" y="3482882"/>
                <a:ext cx="6083268" cy="337144"/>
              </a:xfrm>
              <a:prstGeom prst="rect">
                <a:avLst/>
              </a:prstGeom>
              <a:blipFill>
                <a:blip r:embed="rId7"/>
                <a:stretch>
                  <a:fillRect t="-7143"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C82FF8C-E68D-FA7D-1389-8EC3D71676C6}"/>
                  </a:ext>
                </a:extLst>
              </p:cNvPr>
              <p:cNvSpPr txBox="1"/>
              <p:nvPr/>
            </p:nvSpPr>
            <p:spPr>
              <a:xfrm>
                <a:off x="2948571" y="5076271"/>
                <a:ext cx="5196935" cy="97821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𝜔</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𝜔</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mr>
                            <m:m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e>
                            </m:mr>
                          </m:m>
                        </m:e>
                      </m:d>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𝜔</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0</m:t>
                                </m:r>
                              </m:e>
                            </m:mr>
                            <m:mr>
                              <m:e>
                                <m:r>
                                  <a:rPr lang="en-US" sz="2000" i="1">
                                    <a:latin typeface="Cambria Math" panose="02040503050406030204" pitchFamily="18" charset="0"/>
                                  </a:rPr>
                                  <m:t>0</m:t>
                                </m:r>
                              </m:e>
                            </m:mr>
                            <m:mr>
                              <m:e>
                                <m:sSub>
                                  <m:sSubPr>
                                    <m:ctrlPr>
                                      <a:rPr lang="en-US" sz="2000" i="1">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i="1">
                                        <a:latin typeface="Cambria Math" panose="02040503050406030204" pitchFamily="18" charset="0"/>
                                      </a:rPr>
                                      <m:t>𝑖</m:t>
                                    </m:r>
                                    <m:r>
                                      <a:rPr lang="en-US" sz="2000" i="1">
                                        <a:latin typeface="Cambria Math" panose="02040503050406030204" pitchFamily="18" charset="0"/>
                                      </a:rPr>
                                      <m:t>+1</m:t>
                                    </m:r>
                                  </m:sub>
                                </m:sSub>
                              </m:e>
                            </m:mr>
                          </m:m>
                        </m:e>
                      </m:d>
                    </m:oMath>
                  </m:oMathPara>
                </a14:m>
                <a:endParaRPr lang="en-US" sz="2000" dirty="0"/>
              </a:p>
            </p:txBody>
          </p:sp>
        </mc:Choice>
        <mc:Fallback xmlns="">
          <p:sp>
            <p:nvSpPr>
              <p:cNvPr id="32" name="TextBox 31">
                <a:extLst>
                  <a:ext uri="{FF2B5EF4-FFF2-40B4-BE49-F238E27FC236}">
                    <a16:creationId xmlns:a16="http://schemas.microsoft.com/office/drawing/2014/main" id="{7C82FF8C-E68D-FA7D-1389-8EC3D71676C6}"/>
                  </a:ext>
                </a:extLst>
              </p:cNvPr>
              <p:cNvSpPr txBox="1">
                <a:spLocks noRot="1" noChangeAspect="1" noMove="1" noResize="1" noEditPoints="1" noAdjustHandles="1" noChangeArrowheads="1" noChangeShapeType="1" noTextEdit="1"/>
              </p:cNvSpPr>
              <p:nvPr/>
            </p:nvSpPr>
            <p:spPr>
              <a:xfrm>
                <a:off x="2948571" y="5076271"/>
                <a:ext cx="5196935" cy="978217"/>
              </a:xfrm>
              <a:prstGeom prst="rect">
                <a:avLst/>
              </a:prstGeom>
              <a:blipFill>
                <a:blip r:embed="rId8"/>
                <a:stretch>
                  <a:fillRect/>
                </a:stretch>
              </a:blipFill>
            </p:spPr>
            <p:txBody>
              <a:bodyPr/>
              <a:lstStyle/>
              <a:p>
                <a:r>
                  <a:rPr lang="en-US">
                    <a:noFill/>
                  </a:rPr>
                  <a:t> </a:t>
                </a:r>
              </a:p>
            </p:txBody>
          </p:sp>
        </mc:Fallback>
      </mc:AlternateContent>
      <p:sp>
        <p:nvSpPr>
          <p:cNvPr id="2" name="Rectangle 6">
            <a:extLst>
              <a:ext uri="{FF2B5EF4-FFF2-40B4-BE49-F238E27FC236}">
                <a16:creationId xmlns:a16="http://schemas.microsoft.com/office/drawing/2014/main" id="{E5BC40C2-A23F-5E3D-3965-6397596B27D8}"/>
              </a:ext>
            </a:extLst>
          </p:cNvPr>
          <p:cNvSpPr>
            <a:spLocks noChangeArrowheads="1"/>
          </p:cNvSpPr>
          <p:nvPr/>
        </p:nvSpPr>
        <p:spPr bwMode="auto">
          <a:xfrm>
            <a:off x="2581292" y="2661023"/>
            <a:ext cx="1226981" cy="55164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6">
            <a:extLst>
              <a:ext uri="{FF2B5EF4-FFF2-40B4-BE49-F238E27FC236}">
                <a16:creationId xmlns:a16="http://schemas.microsoft.com/office/drawing/2014/main" id="{6C04BC7F-B3E2-DE35-287E-F1EBE17C2040}"/>
              </a:ext>
            </a:extLst>
          </p:cNvPr>
          <p:cNvSpPr>
            <a:spLocks noChangeArrowheads="1"/>
          </p:cNvSpPr>
          <p:nvPr/>
        </p:nvSpPr>
        <p:spPr bwMode="auto">
          <a:xfrm>
            <a:off x="4028291" y="2661023"/>
            <a:ext cx="986472" cy="55164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 name="Rectangle 6">
            <a:extLst>
              <a:ext uri="{FF2B5EF4-FFF2-40B4-BE49-F238E27FC236}">
                <a16:creationId xmlns:a16="http://schemas.microsoft.com/office/drawing/2014/main" id="{6F85DF53-D2BD-1D66-7BB7-85C2A2E8183D}"/>
              </a:ext>
            </a:extLst>
          </p:cNvPr>
          <p:cNvSpPr>
            <a:spLocks noChangeArrowheads="1"/>
          </p:cNvSpPr>
          <p:nvPr/>
        </p:nvSpPr>
        <p:spPr bwMode="auto">
          <a:xfrm>
            <a:off x="5234780" y="2662486"/>
            <a:ext cx="1406651" cy="55164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Rectangle 6">
            <a:extLst>
              <a:ext uri="{FF2B5EF4-FFF2-40B4-BE49-F238E27FC236}">
                <a16:creationId xmlns:a16="http://schemas.microsoft.com/office/drawing/2014/main" id="{60A20B8D-7D7E-6C60-DC77-AF67D1220112}"/>
              </a:ext>
            </a:extLst>
          </p:cNvPr>
          <p:cNvSpPr>
            <a:spLocks noChangeArrowheads="1"/>
          </p:cNvSpPr>
          <p:nvPr/>
        </p:nvSpPr>
        <p:spPr bwMode="auto">
          <a:xfrm>
            <a:off x="6902387" y="2661023"/>
            <a:ext cx="2343102" cy="55164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Rectangle 6">
            <a:extLst>
              <a:ext uri="{FF2B5EF4-FFF2-40B4-BE49-F238E27FC236}">
                <a16:creationId xmlns:a16="http://schemas.microsoft.com/office/drawing/2014/main" id="{E8AF2C0D-9156-1C8F-23A1-AD5DC91DEA5B}"/>
              </a:ext>
            </a:extLst>
          </p:cNvPr>
          <p:cNvSpPr>
            <a:spLocks noChangeArrowheads="1"/>
          </p:cNvSpPr>
          <p:nvPr/>
        </p:nvSpPr>
        <p:spPr bwMode="auto">
          <a:xfrm>
            <a:off x="2988644" y="3393892"/>
            <a:ext cx="986467" cy="55164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Rectangle 6">
            <a:extLst>
              <a:ext uri="{FF2B5EF4-FFF2-40B4-BE49-F238E27FC236}">
                <a16:creationId xmlns:a16="http://schemas.microsoft.com/office/drawing/2014/main" id="{23E95DFB-1152-D848-3968-4988191C3F78}"/>
              </a:ext>
            </a:extLst>
          </p:cNvPr>
          <p:cNvSpPr>
            <a:spLocks noChangeArrowheads="1"/>
          </p:cNvSpPr>
          <p:nvPr/>
        </p:nvSpPr>
        <p:spPr bwMode="auto">
          <a:xfrm>
            <a:off x="4214813" y="3376627"/>
            <a:ext cx="670008" cy="55164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 name="Rectangle 6">
            <a:extLst>
              <a:ext uri="{FF2B5EF4-FFF2-40B4-BE49-F238E27FC236}">
                <a16:creationId xmlns:a16="http://schemas.microsoft.com/office/drawing/2014/main" id="{561FDCDD-F686-FD3E-F656-69214BC6CE1B}"/>
              </a:ext>
            </a:extLst>
          </p:cNvPr>
          <p:cNvSpPr>
            <a:spLocks noChangeArrowheads="1"/>
          </p:cNvSpPr>
          <p:nvPr/>
        </p:nvSpPr>
        <p:spPr bwMode="auto">
          <a:xfrm>
            <a:off x="5121544" y="3356554"/>
            <a:ext cx="1149315" cy="55164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 name="Rectangle 6">
            <a:extLst>
              <a:ext uri="{FF2B5EF4-FFF2-40B4-BE49-F238E27FC236}">
                <a16:creationId xmlns:a16="http://schemas.microsoft.com/office/drawing/2014/main" id="{C59F3792-F38F-C2BB-69C3-3A03F92BC408}"/>
              </a:ext>
            </a:extLst>
          </p:cNvPr>
          <p:cNvSpPr>
            <a:spLocks noChangeArrowheads="1"/>
          </p:cNvSpPr>
          <p:nvPr/>
        </p:nvSpPr>
        <p:spPr bwMode="auto">
          <a:xfrm>
            <a:off x="6500226" y="3346889"/>
            <a:ext cx="2653920" cy="55164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 name="Rectangle 6">
            <a:extLst>
              <a:ext uri="{FF2B5EF4-FFF2-40B4-BE49-F238E27FC236}">
                <a16:creationId xmlns:a16="http://schemas.microsoft.com/office/drawing/2014/main" id="{675191B3-E78B-7C6C-289A-80749868F83E}"/>
              </a:ext>
            </a:extLst>
          </p:cNvPr>
          <p:cNvSpPr>
            <a:spLocks noChangeArrowheads="1"/>
          </p:cNvSpPr>
          <p:nvPr/>
        </p:nvSpPr>
        <p:spPr bwMode="auto">
          <a:xfrm>
            <a:off x="2861911" y="5289559"/>
            <a:ext cx="986467" cy="55164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Rectangle 10">
            <a:extLst>
              <a:ext uri="{FF2B5EF4-FFF2-40B4-BE49-F238E27FC236}">
                <a16:creationId xmlns:a16="http://schemas.microsoft.com/office/drawing/2014/main" id="{E160E0EB-45DE-A3BC-AA2D-BE80E1FBC856}"/>
              </a:ext>
            </a:extLst>
          </p:cNvPr>
          <p:cNvSpPr>
            <a:spLocks noChangeArrowheads="1"/>
          </p:cNvSpPr>
          <p:nvPr/>
        </p:nvSpPr>
        <p:spPr bwMode="auto">
          <a:xfrm>
            <a:off x="4186522" y="5289559"/>
            <a:ext cx="828241" cy="55164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42CDB28-9FF7-10C8-B1FA-1B96C8A50BF4}"/>
                  </a:ext>
                </a:extLst>
              </p:cNvPr>
              <p:cNvSpPr txBox="1"/>
              <p:nvPr/>
            </p:nvSpPr>
            <p:spPr>
              <a:xfrm>
                <a:off x="3037854" y="4211294"/>
                <a:ext cx="5513176" cy="33701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𝜔</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𝜔</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𝜔</m:t>
                              </m:r>
                            </m:e>
                          </m:sPre>
                        </m:e>
                        <m:sub>
                          <m:r>
                            <a:rPr lang="en-US" sz="2000" i="1">
                              <a:latin typeface="Cambria Math" panose="02040503050406030204" pitchFamily="18" charset="0"/>
                            </a:rPr>
                            <m:t>𝑖</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m:oMathPara>
                </a14:m>
                <a:endParaRPr lang="en-US" sz="2000" dirty="0"/>
              </a:p>
            </p:txBody>
          </p:sp>
        </mc:Choice>
        <mc:Fallback xmlns="">
          <p:sp>
            <p:nvSpPr>
              <p:cNvPr id="15" name="TextBox 14">
                <a:extLst>
                  <a:ext uri="{FF2B5EF4-FFF2-40B4-BE49-F238E27FC236}">
                    <a16:creationId xmlns:a16="http://schemas.microsoft.com/office/drawing/2014/main" id="{942CDB28-9FF7-10C8-B1FA-1B96C8A50BF4}"/>
                  </a:ext>
                </a:extLst>
              </p:cNvPr>
              <p:cNvSpPr txBox="1">
                <a:spLocks noRot="1" noChangeAspect="1" noMove="1" noResize="1" noEditPoints="1" noAdjustHandles="1" noChangeArrowheads="1" noChangeShapeType="1" noTextEdit="1"/>
              </p:cNvSpPr>
              <p:nvPr/>
            </p:nvSpPr>
            <p:spPr>
              <a:xfrm>
                <a:off x="3037854" y="4211294"/>
                <a:ext cx="5513176" cy="337015"/>
              </a:xfrm>
              <a:prstGeom prst="rect">
                <a:avLst/>
              </a:prstGeom>
              <a:blipFill>
                <a:blip r:embed="rId9"/>
                <a:stretch>
                  <a:fillRect t="-9091" b="-20000"/>
                </a:stretch>
              </a:blipFill>
            </p:spPr>
            <p:txBody>
              <a:bodyPr/>
              <a:lstStyle/>
              <a:p>
                <a:r>
                  <a:rPr lang="en-US">
                    <a:noFill/>
                  </a:rPr>
                  <a:t> </a:t>
                </a:r>
              </a:p>
            </p:txBody>
          </p:sp>
        </mc:Fallback>
      </mc:AlternateContent>
      <p:sp>
        <p:nvSpPr>
          <p:cNvPr id="16" name="Rectangle 6">
            <a:extLst>
              <a:ext uri="{FF2B5EF4-FFF2-40B4-BE49-F238E27FC236}">
                <a16:creationId xmlns:a16="http://schemas.microsoft.com/office/drawing/2014/main" id="{B0B2622B-FDFB-1F70-BB4A-36F0BFDA7057}"/>
              </a:ext>
            </a:extLst>
          </p:cNvPr>
          <p:cNvSpPr>
            <a:spLocks noChangeArrowheads="1"/>
          </p:cNvSpPr>
          <p:nvPr/>
        </p:nvSpPr>
        <p:spPr bwMode="auto">
          <a:xfrm>
            <a:off x="6541272" y="3450150"/>
            <a:ext cx="932746" cy="394394"/>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Rectangle 6">
            <a:extLst>
              <a:ext uri="{FF2B5EF4-FFF2-40B4-BE49-F238E27FC236}">
                <a16:creationId xmlns:a16="http://schemas.microsoft.com/office/drawing/2014/main" id="{2D1C25AB-2712-60B0-7646-98550A10EF5E}"/>
              </a:ext>
            </a:extLst>
          </p:cNvPr>
          <p:cNvSpPr>
            <a:spLocks noChangeArrowheads="1"/>
          </p:cNvSpPr>
          <p:nvPr/>
        </p:nvSpPr>
        <p:spPr bwMode="auto">
          <a:xfrm>
            <a:off x="7679132" y="3448687"/>
            <a:ext cx="1387865" cy="394394"/>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Rectangle 6">
            <a:extLst>
              <a:ext uri="{FF2B5EF4-FFF2-40B4-BE49-F238E27FC236}">
                <a16:creationId xmlns:a16="http://schemas.microsoft.com/office/drawing/2014/main" id="{10AFC808-9500-17C6-9ACA-7446CCDE1FDA}"/>
              </a:ext>
            </a:extLst>
          </p:cNvPr>
          <p:cNvSpPr>
            <a:spLocks noChangeArrowheads="1"/>
          </p:cNvSpPr>
          <p:nvPr/>
        </p:nvSpPr>
        <p:spPr bwMode="auto">
          <a:xfrm>
            <a:off x="2988643" y="4133599"/>
            <a:ext cx="986467" cy="55164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9" name="Rectangle 18">
            <a:extLst>
              <a:ext uri="{FF2B5EF4-FFF2-40B4-BE49-F238E27FC236}">
                <a16:creationId xmlns:a16="http://schemas.microsoft.com/office/drawing/2014/main" id="{7F560471-631B-7A8A-E1FC-B8A1456195F9}"/>
              </a:ext>
            </a:extLst>
          </p:cNvPr>
          <p:cNvSpPr>
            <a:spLocks noChangeArrowheads="1"/>
          </p:cNvSpPr>
          <p:nvPr/>
        </p:nvSpPr>
        <p:spPr bwMode="auto">
          <a:xfrm>
            <a:off x="4217356" y="4135093"/>
            <a:ext cx="670008" cy="55164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 name="Rectangle 6">
            <a:extLst>
              <a:ext uri="{FF2B5EF4-FFF2-40B4-BE49-F238E27FC236}">
                <a16:creationId xmlns:a16="http://schemas.microsoft.com/office/drawing/2014/main" id="{DCB596CD-7BD0-16BE-12CA-5C0424C447E2}"/>
              </a:ext>
            </a:extLst>
          </p:cNvPr>
          <p:cNvSpPr>
            <a:spLocks noChangeArrowheads="1"/>
          </p:cNvSpPr>
          <p:nvPr/>
        </p:nvSpPr>
        <p:spPr bwMode="auto">
          <a:xfrm>
            <a:off x="5130744" y="4103981"/>
            <a:ext cx="1149315" cy="55164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 name="Rectangle 6">
            <a:extLst>
              <a:ext uri="{FF2B5EF4-FFF2-40B4-BE49-F238E27FC236}">
                <a16:creationId xmlns:a16="http://schemas.microsoft.com/office/drawing/2014/main" id="{6F162403-9BD2-E84D-2928-22582E0885B7}"/>
              </a:ext>
            </a:extLst>
          </p:cNvPr>
          <p:cNvSpPr>
            <a:spLocks noChangeArrowheads="1"/>
          </p:cNvSpPr>
          <p:nvPr/>
        </p:nvSpPr>
        <p:spPr bwMode="auto">
          <a:xfrm>
            <a:off x="6482798" y="4113299"/>
            <a:ext cx="673585" cy="542321"/>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2" name="Rectangle 6">
            <a:extLst>
              <a:ext uri="{FF2B5EF4-FFF2-40B4-BE49-F238E27FC236}">
                <a16:creationId xmlns:a16="http://schemas.microsoft.com/office/drawing/2014/main" id="{3476615C-7CC7-4E80-7923-108C31FACA67}"/>
              </a:ext>
            </a:extLst>
          </p:cNvPr>
          <p:cNvSpPr>
            <a:spLocks noChangeArrowheads="1"/>
          </p:cNvSpPr>
          <p:nvPr/>
        </p:nvSpPr>
        <p:spPr bwMode="auto">
          <a:xfrm>
            <a:off x="7392502" y="4111837"/>
            <a:ext cx="1207740" cy="542321"/>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 name="Rectangle 6">
            <a:extLst>
              <a:ext uri="{FF2B5EF4-FFF2-40B4-BE49-F238E27FC236}">
                <a16:creationId xmlns:a16="http://schemas.microsoft.com/office/drawing/2014/main" id="{27DD23F6-49E8-997A-883D-4236776A1637}"/>
              </a:ext>
            </a:extLst>
          </p:cNvPr>
          <p:cNvSpPr>
            <a:spLocks noChangeArrowheads="1"/>
          </p:cNvSpPr>
          <p:nvPr/>
        </p:nvSpPr>
        <p:spPr bwMode="auto">
          <a:xfrm>
            <a:off x="5263539" y="5037230"/>
            <a:ext cx="771501" cy="107481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 name="Rectangle 6">
            <a:extLst>
              <a:ext uri="{FF2B5EF4-FFF2-40B4-BE49-F238E27FC236}">
                <a16:creationId xmlns:a16="http://schemas.microsoft.com/office/drawing/2014/main" id="{4A4C2266-5081-AF5D-4271-BBA5281DBFF3}"/>
              </a:ext>
            </a:extLst>
          </p:cNvPr>
          <p:cNvSpPr>
            <a:spLocks noChangeArrowheads="1"/>
          </p:cNvSpPr>
          <p:nvPr/>
        </p:nvSpPr>
        <p:spPr bwMode="auto">
          <a:xfrm>
            <a:off x="6270859" y="5294218"/>
            <a:ext cx="885524" cy="542321"/>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6" name="Rectangle 6">
            <a:extLst>
              <a:ext uri="{FF2B5EF4-FFF2-40B4-BE49-F238E27FC236}">
                <a16:creationId xmlns:a16="http://schemas.microsoft.com/office/drawing/2014/main" id="{5ABEE59A-2974-A546-18F6-6FB22C49CBD2}"/>
              </a:ext>
            </a:extLst>
          </p:cNvPr>
          <p:cNvSpPr>
            <a:spLocks noChangeArrowheads="1"/>
          </p:cNvSpPr>
          <p:nvPr/>
        </p:nvSpPr>
        <p:spPr bwMode="auto">
          <a:xfrm>
            <a:off x="7392502" y="5029268"/>
            <a:ext cx="753004" cy="1082774"/>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37911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106B784-450A-4449-FC46-84D0A536092E}"/>
              </a:ext>
            </a:extLst>
          </p:cNvPr>
          <p:cNvSpPr>
            <a:spLocks noGrp="1" noChangeArrowheads="1"/>
          </p:cNvSpPr>
          <p:nvPr>
            <p:ph type="ctrTitle"/>
          </p:nvPr>
        </p:nvSpPr>
        <p:spPr>
          <a:xfrm>
            <a:off x="2209800" y="2286000"/>
            <a:ext cx="7772400" cy="1143000"/>
          </a:xfrm>
        </p:spPr>
        <p:txBody>
          <a:bodyPr/>
          <a:lstStyle/>
          <a:p>
            <a:r>
              <a:rPr lang="en-US" altLang="en-US"/>
              <a:t>Manipulator Dynamics – Newton Euler Equations </a:t>
            </a:r>
            <a:br>
              <a:rPr lang="en-US" altLang="en-US"/>
            </a:br>
            <a:endParaRPr lang="en-US" altLang="en-US"/>
          </a:p>
        </p:txBody>
      </p:sp>
      <p:sp>
        <p:nvSpPr>
          <p:cNvPr id="77827" name="Rectangle 3">
            <a:extLst>
              <a:ext uri="{FF2B5EF4-FFF2-40B4-BE49-F238E27FC236}">
                <a16:creationId xmlns:a16="http://schemas.microsoft.com/office/drawing/2014/main" id="{043C13EF-71BE-7529-C9BB-E21437CAAD6C}"/>
              </a:ext>
            </a:extLst>
          </p:cNvPr>
          <p:cNvSpPr>
            <a:spLocks noGrp="1" noChangeArrowheads="1"/>
          </p:cNvSpPr>
          <p:nvPr>
            <p:ph type="subTitle" idx="1"/>
          </p:nvPr>
        </p:nvSpPr>
        <p:spPr/>
        <p:txBody>
          <a:bodyPr/>
          <a:lstStyle/>
          <a:p>
            <a:pPr marL="0" lvl="1"/>
            <a:r>
              <a:rPr lang="en-US" altLang="en-US" sz="2000" b="1"/>
              <a:t>The Liner Acceleration of the Center of Mass</a:t>
            </a:r>
          </a:p>
          <a:p>
            <a:endParaRPr lang="en-US" altLang="en-US"/>
          </a:p>
        </p:txBody>
      </p:sp>
      <mc:AlternateContent xmlns:mc="http://schemas.openxmlformats.org/markup-compatibility/2006" xmlns:a14="http://schemas.microsoft.com/office/drawing/2010/main">
        <mc:Choice Requires="a14">
          <p:sp>
            <p:nvSpPr>
              <p:cNvPr id="77828" name="Object 2">
                <a:extLst>
                  <a:ext uri="{FF2B5EF4-FFF2-40B4-BE49-F238E27FC236}">
                    <a16:creationId xmlns:a16="http://schemas.microsoft.com/office/drawing/2014/main" id="{8A41F6E9-AE49-7691-4661-B1B7948F7CB3}"/>
                  </a:ext>
                </a:extLst>
              </p:cNvPr>
              <p:cNvSpPr txBox="1"/>
              <p:nvPr/>
            </p:nvSpPr>
            <p:spPr bwMode="auto">
              <a:xfrm>
                <a:off x="5799138" y="4391025"/>
                <a:ext cx="593725" cy="8953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oMath>
                  </m:oMathPara>
                </a14:m>
                <a:endParaRPr lang="en-US"/>
              </a:p>
            </p:txBody>
          </p:sp>
        </mc:Choice>
        <mc:Fallback xmlns="">
          <p:sp>
            <p:nvSpPr>
              <p:cNvPr id="77828" name="Object 2">
                <a:extLst>
                  <a:ext uri="{FF2B5EF4-FFF2-40B4-BE49-F238E27FC236}">
                    <a16:creationId xmlns:a16="http://schemas.microsoft.com/office/drawing/2014/main" id="{8A41F6E9-AE49-7691-4661-B1B7948F7CB3}"/>
                  </a:ext>
                </a:extLst>
              </p:cNvPr>
              <p:cNvSpPr txBox="1">
                <a:spLocks noRot="1" noChangeAspect="1" noMove="1" noResize="1" noEditPoints="1" noAdjustHandles="1" noChangeArrowheads="1" noChangeShapeType="1" noTextEdit="1"/>
              </p:cNvSpPr>
              <p:nvPr/>
            </p:nvSpPr>
            <p:spPr bwMode="auto">
              <a:xfrm>
                <a:off x="5799138" y="4391025"/>
                <a:ext cx="593725" cy="895350"/>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0A26D7D6-1061-C5B9-919D-056A03E7ADF0}"/>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7830" name="Picture 2" descr="http://brand.ucla.edu/wp-content/uploads/2013/08/ucla-logotype-main-11.jpg">
            <a:extLst>
              <a:ext uri="{FF2B5EF4-FFF2-40B4-BE49-F238E27FC236}">
                <a16:creationId xmlns:a16="http://schemas.microsoft.com/office/drawing/2014/main" id="{B2364FC1-D98D-2A58-4600-77571905F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D11EDA7-F274-0923-6597-848A5AF52FE0}"/>
              </a:ext>
            </a:extLst>
          </p:cNvPr>
          <p:cNvSpPr>
            <a:spLocks noGrp="1" noChangeArrowheads="1"/>
          </p:cNvSpPr>
          <p:nvPr>
            <p:ph type="ctrTitle"/>
          </p:nvPr>
        </p:nvSpPr>
        <p:spPr>
          <a:xfrm>
            <a:off x="2209800" y="2286000"/>
            <a:ext cx="7772400" cy="1143000"/>
          </a:xfrm>
        </p:spPr>
        <p:txBody>
          <a:bodyPr/>
          <a:lstStyle/>
          <a:p>
            <a:r>
              <a:rPr lang="en-US" altLang="en-US"/>
              <a:t>Applications </a:t>
            </a:r>
            <a:br>
              <a:rPr lang="en-US" altLang="en-US"/>
            </a:br>
            <a:endParaRPr lang="en-US" altLang="en-US"/>
          </a:p>
        </p:txBody>
      </p:sp>
      <p:sp>
        <p:nvSpPr>
          <p:cNvPr id="23555" name="Rectangle 3">
            <a:extLst>
              <a:ext uri="{FF2B5EF4-FFF2-40B4-BE49-F238E27FC236}">
                <a16:creationId xmlns:a16="http://schemas.microsoft.com/office/drawing/2014/main" id="{7F30B844-2089-F58C-0B08-72237957E699}"/>
              </a:ext>
            </a:extLst>
          </p:cNvPr>
          <p:cNvSpPr>
            <a:spLocks noGrp="1" noChangeArrowheads="1"/>
          </p:cNvSpPr>
          <p:nvPr>
            <p:ph type="subTitle" idx="1"/>
          </p:nvPr>
        </p:nvSpPr>
        <p:spPr/>
        <p:txBody>
          <a:bodyPr/>
          <a:lstStyle/>
          <a:p>
            <a:r>
              <a:rPr lang="en-US" altLang="en-US"/>
              <a:t>Human Arm Dynamics – Exoskeleton Design </a:t>
            </a:r>
          </a:p>
          <a:p>
            <a:r>
              <a:rPr lang="en-US" altLang="en-US"/>
              <a:t>Control</a:t>
            </a:r>
          </a:p>
        </p:txBody>
      </p:sp>
      <p:sp>
        <p:nvSpPr>
          <p:cNvPr id="7" name="Footer Placeholder 2">
            <a:extLst>
              <a:ext uri="{FF2B5EF4-FFF2-40B4-BE49-F238E27FC236}">
                <a16:creationId xmlns:a16="http://schemas.microsoft.com/office/drawing/2014/main" id="{BE535E6A-EAE7-CAAD-2BE0-30B295B9CAC6}"/>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3557" name="Picture 2" descr="http://brand.ucla.edu/wp-content/uploads/2013/08/ucla-logotype-main-11.jpg">
            <a:extLst>
              <a:ext uri="{FF2B5EF4-FFF2-40B4-BE49-F238E27FC236}">
                <a16:creationId xmlns:a16="http://schemas.microsoft.com/office/drawing/2014/main" id="{A03F0110-F26A-892C-6CAB-B44991702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D0A8949-8CC7-D7F7-C00C-DC7560AE62F2}"/>
              </a:ext>
            </a:extLst>
          </p:cNvPr>
          <p:cNvSpPr>
            <a:spLocks noGrp="1" noChangeArrowheads="1"/>
          </p:cNvSpPr>
          <p:nvPr>
            <p:ph type="title"/>
          </p:nvPr>
        </p:nvSpPr>
        <p:spPr/>
        <p:txBody>
          <a:bodyPr/>
          <a:lstStyle/>
          <a:p>
            <a:r>
              <a:rPr lang="en-US" altLang="en-US"/>
              <a:t>Dynamics - Newton-Euler Equations</a:t>
            </a:r>
          </a:p>
        </p:txBody>
      </p:sp>
      <mc:AlternateContent xmlns:mc="http://schemas.openxmlformats.org/markup-compatibility/2006" xmlns:a14="http://schemas.microsoft.com/office/drawing/2010/main">
        <mc:Choice Requires="a14">
          <p:sp>
            <p:nvSpPr>
              <p:cNvPr id="40963" name="Rectangle 3">
                <a:extLst>
                  <a:ext uri="{FF2B5EF4-FFF2-40B4-BE49-F238E27FC236}">
                    <a16:creationId xmlns:a16="http://schemas.microsoft.com/office/drawing/2014/main" id="{45F159B6-A7DF-BD4D-28F2-1F3C9EAB78A1}"/>
                  </a:ext>
                </a:extLst>
              </p:cNvPr>
              <p:cNvSpPr>
                <a:spLocks noGrp="1" noChangeArrowheads="1"/>
              </p:cNvSpPr>
              <p:nvPr>
                <p:ph type="body" idx="1"/>
              </p:nvPr>
            </p:nvSpPr>
            <p:spPr/>
            <p:txBody>
              <a:bodyPr/>
              <a:lstStyle/>
              <a:p>
                <a:endParaRPr lang="en-US" altLang="en-US" dirty="0"/>
              </a:p>
              <a:p>
                <a:r>
                  <a:rPr lang="en-US" altLang="en-US" dirty="0"/>
                  <a:t>To solve the Newton and Euler equations, we’ll need to develop mathematical terms for:</a:t>
                </a:r>
              </a:p>
              <a:p>
                <a:endParaRPr lang="en-US" altLang="en-US" dirty="0"/>
              </a:p>
              <a:p>
                <a:pPr marL="457200" lvl="1" indent="0">
                  <a:buNone/>
                </a:pP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 </m:t>
                    </m:r>
                  </m:oMath>
                </a14:m>
                <a:r>
                  <a:rPr lang="en-US" altLang="en-US" dirty="0"/>
                  <a:t> - The linear acceleration of the center of mass</a:t>
                </a:r>
              </a:p>
              <a:p>
                <a:pPr marL="457200" lvl="1" indent="0">
                  <a:buNone/>
                </a:pP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 </m:t>
                    </m:r>
                  </m:oMath>
                </a14:m>
                <a:r>
                  <a:rPr lang="en-US" altLang="en-US" dirty="0"/>
                  <a:t> - The angular acceleration</a:t>
                </a:r>
              </a:p>
              <a:p>
                <a:pPr marL="457200" lvl="1" indent="0">
                  <a:buNone/>
                </a:pPr>
                <a14:m>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 </m:t>
                    </m:r>
                  </m:oMath>
                </a14:m>
                <a:r>
                  <a:rPr lang="en-US" altLang="en-US" dirty="0"/>
                  <a:t> - The Inertia tensor (moment of inertia)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𝐹</m:t>
                    </m:r>
                  </m:oMath>
                </a14:m>
                <a:r>
                  <a:rPr lang="en-US" altLang="en-US" dirty="0"/>
                  <a:t> - The sum of all the forces applied on the center of mass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𝑁</m:t>
                    </m:r>
                  </m:oMath>
                </a14:m>
                <a:r>
                  <a:rPr lang="en-US" altLang="en-US" dirty="0"/>
                  <a:t> - The sum of all the moments applied on the center of mass </a:t>
                </a:r>
              </a:p>
            </p:txBody>
          </p:sp>
        </mc:Choice>
        <mc:Fallback xmlns="">
          <p:sp>
            <p:nvSpPr>
              <p:cNvPr id="40963" name="Rectangle 3">
                <a:extLst>
                  <a:ext uri="{FF2B5EF4-FFF2-40B4-BE49-F238E27FC236}">
                    <a16:creationId xmlns:a16="http://schemas.microsoft.com/office/drawing/2014/main" id="{45F159B6-A7DF-BD4D-28F2-1F3C9EAB78A1}"/>
                  </a:ext>
                </a:extLst>
              </p:cNvPr>
              <p:cNvSpPr>
                <a:spLocks noGrp="1" noRot="1" noChangeAspect="1" noMove="1" noResize="1" noEditPoints="1" noAdjustHandles="1" noChangeArrowheads="1" noChangeShapeType="1" noTextEdit="1"/>
              </p:cNvSpPr>
              <p:nvPr>
                <p:ph type="body" idx="1"/>
              </p:nvPr>
            </p:nvSpPr>
            <p:spPr>
              <a:blipFill>
                <a:blip r:embed="rId3"/>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4" name="Object 0">
                <a:extLst>
                  <a:ext uri="{FF2B5EF4-FFF2-40B4-BE49-F238E27FC236}">
                    <a16:creationId xmlns:a16="http://schemas.microsoft.com/office/drawing/2014/main" id="{E1771C8B-8206-B96D-5D8D-72B0F1401C45}"/>
                  </a:ext>
                </a:extLst>
              </p:cNvPr>
              <p:cNvSpPr txBox="1"/>
              <p:nvPr/>
            </p:nvSpPr>
            <p:spPr bwMode="auto">
              <a:xfrm>
                <a:off x="4205286" y="4914900"/>
                <a:ext cx="2601913" cy="330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𝑁</m:t>
                      </m:r>
                      <m:r>
                        <a:rPr lang="en-US" sz="2000" i="1" smtClean="0">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r>
                        <a:rPr lang="en-US" sz="2000" i="1">
                          <a:solidFill>
                            <a:srgbClr val="000000"/>
                          </a:solidFill>
                          <a:latin typeface="Cambria Math" panose="02040503050406030204" pitchFamily="18" charset="0"/>
                        </a:rPr>
                        <m:t>𝜔</m:t>
                      </m:r>
                    </m:oMath>
                  </m:oMathPara>
                </a14:m>
                <a:endParaRPr lang="en-US" sz="2000" dirty="0"/>
              </a:p>
            </p:txBody>
          </p:sp>
        </mc:Choice>
        <mc:Fallback xmlns="">
          <p:sp>
            <p:nvSpPr>
              <p:cNvPr id="40964" name="Object 0">
                <a:extLst>
                  <a:ext uri="{FF2B5EF4-FFF2-40B4-BE49-F238E27FC236}">
                    <a16:creationId xmlns:a16="http://schemas.microsoft.com/office/drawing/2014/main" id="{E1771C8B-8206-B96D-5D8D-72B0F1401C45}"/>
                  </a:ext>
                </a:extLst>
              </p:cNvPr>
              <p:cNvSpPr txBox="1">
                <a:spLocks noRot="1" noChangeAspect="1" noMove="1" noResize="1" noEditPoints="1" noAdjustHandles="1" noChangeArrowheads="1" noChangeShapeType="1" noTextEdit="1"/>
              </p:cNvSpPr>
              <p:nvPr/>
            </p:nvSpPr>
            <p:spPr bwMode="auto">
              <a:xfrm>
                <a:off x="4205286" y="4914900"/>
                <a:ext cx="2601913" cy="330200"/>
              </a:xfrm>
              <a:prstGeom prst="rect">
                <a:avLst/>
              </a:prstGeom>
              <a:blipFill>
                <a:blip r:embed="rId4"/>
                <a:stretch>
                  <a:fillRect b="-1666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5" name="Object 1">
                <a:extLst>
                  <a:ext uri="{FF2B5EF4-FFF2-40B4-BE49-F238E27FC236}">
                    <a16:creationId xmlns:a16="http://schemas.microsoft.com/office/drawing/2014/main" id="{A0ADC826-7547-ABF3-E0EB-6263D342D3E2}"/>
                  </a:ext>
                </a:extLst>
              </p:cNvPr>
              <p:cNvSpPr txBox="1"/>
              <p:nvPr/>
            </p:nvSpPr>
            <p:spPr bwMode="auto">
              <a:xfrm>
                <a:off x="4205287" y="4321175"/>
                <a:ext cx="1550573" cy="3651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ub>
                          <m:r>
                            <a:rPr lang="en-US" sz="2000" i="1">
                              <a:solidFill>
                                <a:srgbClr val="000000"/>
                              </a:solidFill>
                              <a:latin typeface="Cambria Math" panose="02040503050406030204" pitchFamily="18" charset="0"/>
                            </a:rPr>
                            <m:t>𝑐</m:t>
                          </m:r>
                        </m:sub>
                      </m:sSub>
                    </m:oMath>
                  </m:oMathPara>
                </a14:m>
                <a:endParaRPr lang="en-US" sz="2000" dirty="0"/>
              </a:p>
            </p:txBody>
          </p:sp>
        </mc:Choice>
        <mc:Fallback xmlns="">
          <p:sp>
            <p:nvSpPr>
              <p:cNvPr id="40965" name="Object 1">
                <a:extLst>
                  <a:ext uri="{FF2B5EF4-FFF2-40B4-BE49-F238E27FC236}">
                    <a16:creationId xmlns:a16="http://schemas.microsoft.com/office/drawing/2014/main" id="{A0ADC826-7547-ABF3-E0EB-6263D342D3E2}"/>
                  </a:ext>
                </a:extLst>
              </p:cNvPr>
              <p:cNvSpPr txBox="1">
                <a:spLocks noRot="1" noChangeAspect="1" noMove="1" noResize="1" noEditPoints="1" noAdjustHandles="1" noChangeArrowheads="1" noChangeShapeType="1" noTextEdit="1"/>
              </p:cNvSpPr>
              <p:nvPr/>
            </p:nvSpPr>
            <p:spPr bwMode="auto">
              <a:xfrm>
                <a:off x="4205287" y="4321175"/>
                <a:ext cx="1550573" cy="365125"/>
              </a:xfrm>
              <a:prstGeom prst="rect">
                <a:avLst/>
              </a:prstGeom>
              <a:blipFill>
                <a:blip r:embed="rId5"/>
                <a:stretch>
                  <a:fillRect b="-6667"/>
                </a:stretch>
              </a:blipFill>
              <a:ln>
                <a:noFill/>
              </a:ln>
              <a:effectLst/>
            </p:spPr>
            <p:txBody>
              <a:bodyPr/>
              <a:lstStyle/>
              <a:p>
                <a:r>
                  <a:rPr lang="en-US">
                    <a:noFill/>
                  </a:rPr>
                  <a:t> </a:t>
                </a:r>
              </a:p>
            </p:txBody>
          </p:sp>
        </mc:Fallback>
      </mc:AlternateContent>
      <p:sp>
        <p:nvSpPr>
          <p:cNvPr id="14" name="Footer Placeholder 2">
            <a:extLst>
              <a:ext uri="{FF2B5EF4-FFF2-40B4-BE49-F238E27FC236}">
                <a16:creationId xmlns:a16="http://schemas.microsoft.com/office/drawing/2014/main" id="{016C420D-5ED9-FEE0-4A0C-7ABE60CA7EF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0973" name="Picture 2" descr="http://brand.ucla.edu/wp-content/uploads/2013/08/ucla-logotype-main-11.jpg">
            <a:extLst>
              <a:ext uri="{FF2B5EF4-FFF2-40B4-BE49-F238E27FC236}">
                <a16:creationId xmlns:a16="http://schemas.microsoft.com/office/drawing/2014/main" id="{62E8C5AA-5A56-2841-C600-F2C584C3A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a:extLst>
              <a:ext uri="{FF2B5EF4-FFF2-40B4-BE49-F238E27FC236}">
                <a16:creationId xmlns:a16="http://schemas.microsoft.com/office/drawing/2014/main" id="{A250BA14-42F0-BF46-080F-4CF160BA5A86}"/>
              </a:ext>
            </a:extLst>
          </p:cNvPr>
          <p:cNvSpPr>
            <a:spLocks noChangeArrowheads="1"/>
          </p:cNvSpPr>
          <p:nvPr/>
        </p:nvSpPr>
        <p:spPr bwMode="auto">
          <a:xfrm>
            <a:off x="1417982" y="2271562"/>
            <a:ext cx="4554494" cy="29838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6">
            <a:extLst>
              <a:ext uri="{FF2B5EF4-FFF2-40B4-BE49-F238E27FC236}">
                <a16:creationId xmlns:a16="http://schemas.microsoft.com/office/drawing/2014/main" id="{732DCB3D-0D55-9FE6-D0D6-83C03A7B4EFD}"/>
              </a:ext>
            </a:extLst>
          </p:cNvPr>
          <p:cNvSpPr>
            <a:spLocks noChangeArrowheads="1"/>
          </p:cNvSpPr>
          <p:nvPr/>
        </p:nvSpPr>
        <p:spPr bwMode="auto">
          <a:xfrm>
            <a:off x="5018160" y="4421188"/>
            <a:ext cx="242956" cy="265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743462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227AC2E-0B45-C9A7-0CF2-A1C5133ADD6A}"/>
              </a:ext>
            </a:extLst>
          </p:cNvPr>
          <p:cNvSpPr>
            <a:spLocks noGrp="1" noChangeArrowheads="1"/>
          </p:cNvSpPr>
          <p:nvPr>
            <p:ph type="title"/>
          </p:nvPr>
        </p:nvSpPr>
        <p:spPr/>
        <p:txBody>
          <a:bodyPr/>
          <a:lstStyle/>
          <a:p>
            <a:r>
              <a:rPr lang="en-US" altLang="en-US"/>
              <a:t>Propagation of Acceleration - Linear</a:t>
            </a:r>
            <a:br>
              <a:rPr lang="en-US" altLang="en-US"/>
            </a:br>
            <a:r>
              <a:rPr lang="en-US" altLang="en-US"/>
              <a:t>Simultaneous Linear and Rotational Velocity</a:t>
            </a:r>
          </a:p>
        </p:txBody>
      </p:sp>
      <p:sp>
        <p:nvSpPr>
          <p:cNvPr id="81923" name="Rectangle 3">
            <a:extLst>
              <a:ext uri="{FF2B5EF4-FFF2-40B4-BE49-F238E27FC236}">
                <a16:creationId xmlns:a16="http://schemas.microsoft.com/office/drawing/2014/main" id="{698359E7-688B-F2E3-F64E-8573696510CD}"/>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endParaRPr lang="en-US" altLang="en-US" dirty="0"/>
          </a:p>
          <a:p>
            <a:r>
              <a:rPr lang="en-US" altLang="en-US" dirty="0"/>
              <a:t>Vector Form</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Matrix Form</a:t>
            </a:r>
          </a:p>
          <a:p>
            <a:endParaRPr lang="en-US" altLang="en-US" dirty="0"/>
          </a:p>
        </p:txBody>
      </p:sp>
      <mc:AlternateContent xmlns:mc="http://schemas.openxmlformats.org/markup-compatibility/2006" xmlns:a14="http://schemas.microsoft.com/office/drawing/2010/main">
        <mc:Choice Requires="a14">
          <p:sp>
            <p:nvSpPr>
              <p:cNvPr id="81924" name="Object 4">
                <a:extLst>
                  <a:ext uri="{FF2B5EF4-FFF2-40B4-BE49-F238E27FC236}">
                    <a16:creationId xmlns:a16="http://schemas.microsoft.com/office/drawing/2014/main" id="{C08BB192-6DD2-CF5F-7FE3-F2F9BEBA4C51}"/>
                  </a:ext>
                </a:extLst>
              </p:cNvPr>
              <p:cNvSpPr txBox="1"/>
              <p:nvPr/>
            </p:nvSpPr>
            <p:spPr bwMode="auto">
              <a:xfrm>
                <a:off x="1417578" y="3084515"/>
                <a:ext cx="4714141" cy="46672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𝐵𝑂𝑅𝐺</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𝐵</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oMath>
                  </m:oMathPara>
                </a14:m>
                <a:endParaRPr lang="en-US" sz="2000" dirty="0"/>
              </a:p>
            </p:txBody>
          </p:sp>
        </mc:Choice>
        <mc:Fallback xmlns="">
          <p:sp>
            <p:nvSpPr>
              <p:cNvPr id="81924" name="Object 4">
                <a:extLst>
                  <a:ext uri="{FF2B5EF4-FFF2-40B4-BE49-F238E27FC236}">
                    <a16:creationId xmlns:a16="http://schemas.microsoft.com/office/drawing/2014/main" id="{C08BB192-6DD2-CF5F-7FE3-F2F9BEBA4C51}"/>
                  </a:ext>
                </a:extLst>
              </p:cNvPr>
              <p:cNvSpPr txBox="1">
                <a:spLocks noRot="1" noChangeAspect="1" noMove="1" noResize="1" noEditPoints="1" noAdjustHandles="1" noChangeArrowheads="1" noChangeShapeType="1" noTextEdit="1"/>
              </p:cNvSpPr>
              <p:nvPr/>
            </p:nvSpPr>
            <p:spPr bwMode="auto">
              <a:xfrm>
                <a:off x="1417578" y="3084515"/>
                <a:ext cx="4714141" cy="466726"/>
              </a:xfrm>
              <a:prstGeom prst="rect">
                <a:avLst/>
              </a:prstGeom>
              <a:blipFill>
                <a:blip r:embed="rId3"/>
                <a:stretch>
                  <a:fillRect b="-1299"/>
                </a:stretch>
              </a:blipFill>
              <a:ln>
                <a:noFill/>
              </a:ln>
              <a:effectLst/>
            </p:spPr>
            <p:txBody>
              <a:bodyPr/>
              <a:lstStyle/>
              <a:p>
                <a:r>
                  <a:rPr lang="en-US">
                    <a:noFill/>
                  </a:rPr>
                  <a:t> </a:t>
                </a:r>
              </a:p>
            </p:txBody>
          </p:sp>
        </mc:Fallback>
      </mc:AlternateContent>
      <p:pic>
        <p:nvPicPr>
          <p:cNvPr id="81925" name="Picture 5" descr="F:\Users\JR\Projects\EE543\Figs_Craig\Fig_5.03.tif">
            <a:extLst>
              <a:ext uri="{FF2B5EF4-FFF2-40B4-BE49-F238E27FC236}">
                <a16:creationId xmlns:a16="http://schemas.microsoft.com/office/drawing/2014/main" id="{53D0D7DA-BDD8-C35B-632C-AEB9AA946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238" y="2543175"/>
            <a:ext cx="36480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Line 6">
            <a:extLst>
              <a:ext uri="{FF2B5EF4-FFF2-40B4-BE49-F238E27FC236}">
                <a16:creationId xmlns:a16="http://schemas.microsoft.com/office/drawing/2014/main" id="{BFDA1654-B8E4-3A07-AAF1-1DA596125EFB}"/>
              </a:ext>
            </a:extLst>
          </p:cNvPr>
          <p:cNvSpPr>
            <a:spLocks noChangeShapeType="1"/>
          </p:cNvSpPr>
          <p:nvPr/>
        </p:nvSpPr>
        <p:spPr bwMode="auto">
          <a:xfrm flipH="1" flipV="1">
            <a:off x="8197850" y="3300413"/>
            <a:ext cx="971550" cy="9366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7" name="Arc 7">
            <a:extLst>
              <a:ext uri="{FF2B5EF4-FFF2-40B4-BE49-F238E27FC236}">
                <a16:creationId xmlns:a16="http://schemas.microsoft.com/office/drawing/2014/main" id="{5A6B31CD-4E07-BD23-2553-9D8D1AC72CE3}"/>
              </a:ext>
            </a:extLst>
          </p:cNvPr>
          <p:cNvSpPr>
            <a:spLocks/>
          </p:cNvSpPr>
          <p:nvPr/>
        </p:nvSpPr>
        <p:spPr bwMode="auto">
          <a:xfrm flipV="1">
            <a:off x="8191500" y="3284538"/>
            <a:ext cx="382588" cy="466725"/>
          </a:xfrm>
          <a:custGeom>
            <a:avLst/>
            <a:gdLst>
              <a:gd name="T0" fmla="*/ 0 w 40081"/>
              <a:gd name="T1" fmla="*/ 2147483646 h 40214"/>
              <a:gd name="T2" fmla="*/ 2147483646 w 40081"/>
              <a:gd name="T3" fmla="*/ 2147483646 h 40214"/>
              <a:gd name="T4" fmla="*/ 2147483646 w 40081"/>
              <a:gd name="T5" fmla="*/ 2147483646 h 40214"/>
              <a:gd name="T6" fmla="*/ 0 60000 65536"/>
              <a:gd name="T7" fmla="*/ 0 60000 65536"/>
              <a:gd name="T8" fmla="*/ 0 60000 65536"/>
              <a:gd name="T9" fmla="*/ 0 w 40081"/>
              <a:gd name="T10" fmla="*/ 0 h 40214"/>
              <a:gd name="T11" fmla="*/ 40081 w 40081"/>
              <a:gd name="T12" fmla="*/ 40214 h 40214"/>
            </a:gdLst>
            <a:ahLst/>
            <a:cxnLst>
              <a:cxn ang="T6">
                <a:pos x="T0" y="T1"/>
              </a:cxn>
              <a:cxn ang="T7">
                <a:pos x="T2" y="T3"/>
              </a:cxn>
              <a:cxn ang="T8">
                <a:pos x="T4" y="T5"/>
              </a:cxn>
            </a:cxnLst>
            <a:rect l="T9" t="T10" r="T11" b="T12"/>
            <a:pathLst>
              <a:path w="40081" h="40214" fill="none" extrusionOk="0">
                <a:moveTo>
                  <a:pt x="0" y="10419"/>
                </a:moveTo>
                <a:cubicBezTo>
                  <a:pt x="3912" y="3951"/>
                  <a:pt x="10921" y="-1"/>
                  <a:pt x="18481" y="0"/>
                </a:cubicBezTo>
                <a:cubicBezTo>
                  <a:pt x="30410" y="0"/>
                  <a:pt x="40081" y="9670"/>
                  <a:pt x="40081" y="21600"/>
                </a:cubicBezTo>
                <a:cubicBezTo>
                  <a:pt x="40081" y="29251"/>
                  <a:pt x="36032" y="36332"/>
                  <a:pt x="29439" y="40214"/>
                </a:cubicBezTo>
              </a:path>
              <a:path w="40081" h="40214" stroke="0" extrusionOk="0">
                <a:moveTo>
                  <a:pt x="0" y="10419"/>
                </a:moveTo>
                <a:cubicBezTo>
                  <a:pt x="3912" y="3951"/>
                  <a:pt x="10921" y="-1"/>
                  <a:pt x="18481" y="0"/>
                </a:cubicBezTo>
                <a:cubicBezTo>
                  <a:pt x="30410" y="0"/>
                  <a:pt x="40081" y="9670"/>
                  <a:pt x="40081" y="21600"/>
                </a:cubicBezTo>
                <a:cubicBezTo>
                  <a:pt x="40081" y="29251"/>
                  <a:pt x="36032" y="36332"/>
                  <a:pt x="29439" y="40214"/>
                </a:cubicBezTo>
                <a:lnTo>
                  <a:pt x="18481" y="21600"/>
                </a:lnTo>
                <a:lnTo>
                  <a:pt x="0" y="10419"/>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81928" name="Object 8">
                <a:extLst>
                  <a:ext uri="{FF2B5EF4-FFF2-40B4-BE49-F238E27FC236}">
                    <a16:creationId xmlns:a16="http://schemas.microsoft.com/office/drawing/2014/main" id="{6A5DBC86-6DAD-522D-DE3B-188AFBE2B514}"/>
                  </a:ext>
                </a:extLst>
              </p:cNvPr>
              <p:cNvSpPr txBox="1"/>
              <p:nvPr/>
            </p:nvSpPr>
            <p:spPr bwMode="auto">
              <a:xfrm>
                <a:off x="7791450" y="3070225"/>
                <a:ext cx="344488" cy="2603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𝐵</m:t>
                          </m:r>
                        </m:sub>
                      </m:sSub>
                    </m:oMath>
                  </m:oMathPara>
                </a14:m>
                <a:endParaRPr lang="en-US" dirty="0"/>
              </a:p>
            </p:txBody>
          </p:sp>
        </mc:Choice>
        <mc:Fallback xmlns="">
          <p:sp>
            <p:nvSpPr>
              <p:cNvPr id="81928" name="Object 8">
                <a:extLst>
                  <a:ext uri="{FF2B5EF4-FFF2-40B4-BE49-F238E27FC236}">
                    <a16:creationId xmlns:a16="http://schemas.microsoft.com/office/drawing/2014/main" id="{6A5DBC86-6DAD-522D-DE3B-188AFBE2B514}"/>
                  </a:ext>
                </a:extLst>
              </p:cNvPr>
              <p:cNvSpPr txBox="1">
                <a:spLocks noRot="1" noChangeAspect="1" noMove="1" noResize="1" noEditPoints="1" noAdjustHandles="1" noChangeArrowheads="1" noChangeShapeType="1" noTextEdit="1"/>
              </p:cNvSpPr>
              <p:nvPr/>
            </p:nvSpPr>
            <p:spPr bwMode="auto">
              <a:xfrm>
                <a:off x="7791450" y="3070225"/>
                <a:ext cx="344488" cy="260350"/>
              </a:xfrm>
              <a:prstGeom prst="rect">
                <a:avLst/>
              </a:prstGeom>
              <a:blipFill>
                <a:blip r:embed="rId5"/>
                <a:stretch>
                  <a:fillRect r="-701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929" name="Object 9">
                <a:extLst>
                  <a:ext uri="{FF2B5EF4-FFF2-40B4-BE49-F238E27FC236}">
                    <a16:creationId xmlns:a16="http://schemas.microsoft.com/office/drawing/2014/main" id="{820625CC-0E81-48ED-D496-9DACDD39C388}"/>
                  </a:ext>
                </a:extLst>
              </p:cNvPr>
              <p:cNvSpPr txBox="1"/>
              <p:nvPr/>
            </p:nvSpPr>
            <p:spPr bwMode="auto">
              <a:xfrm>
                <a:off x="1437758" y="4662490"/>
                <a:ext cx="5554110" cy="4995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𝐵𝑂𝑅𝐺</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𝑅</m:t>
                                  </m:r>
                                </m:e>
                              </m:acc>
                            </m:e>
                          </m:sPre>
                        </m:e>
                        <m:sub>
                          <m:r>
                            <m:rPr>
                              <m:sty m:val="p"/>
                            </m:rPr>
                            <a:rPr lang="en-US" sz="2000" i="1">
                              <a:solidFill>
                                <a:srgbClr val="000000"/>
                              </a:solidFill>
                              <a:latin typeface="Cambria Math" panose="02040503050406030204" pitchFamily="18" charset="0"/>
                            </a:rPr>
                            <m:t>Ω</m:t>
                          </m:r>
                        </m:sub>
                      </m:sSub>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e>
                      </m:d>
                    </m:oMath>
                  </m:oMathPara>
                </a14:m>
                <a:endParaRPr lang="en-US" sz="2000" dirty="0"/>
              </a:p>
            </p:txBody>
          </p:sp>
        </mc:Choice>
        <mc:Fallback xmlns="">
          <p:sp>
            <p:nvSpPr>
              <p:cNvPr id="81929" name="Object 9">
                <a:extLst>
                  <a:ext uri="{FF2B5EF4-FFF2-40B4-BE49-F238E27FC236}">
                    <a16:creationId xmlns:a16="http://schemas.microsoft.com/office/drawing/2014/main" id="{820625CC-0E81-48ED-D496-9DACDD39C388}"/>
                  </a:ext>
                </a:extLst>
              </p:cNvPr>
              <p:cNvSpPr txBox="1">
                <a:spLocks noRot="1" noChangeAspect="1" noMove="1" noResize="1" noEditPoints="1" noAdjustHandles="1" noChangeArrowheads="1" noChangeShapeType="1" noTextEdit="1"/>
              </p:cNvSpPr>
              <p:nvPr/>
            </p:nvSpPr>
            <p:spPr bwMode="auto">
              <a:xfrm>
                <a:off x="1437758" y="4662490"/>
                <a:ext cx="5554110" cy="499563"/>
              </a:xfrm>
              <a:prstGeom prst="rect">
                <a:avLst/>
              </a:prstGeom>
              <a:blipFill>
                <a:blip r:embed="rId6"/>
                <a:stretch>
                  <a:fillRect/>
                </a:stretch>
              </a:blipFill>
              <a:ln>
                <a:noFill/>
              </a:ln>
              <a:effectLst/>
            </p:spPr>
            <p:txBody>
              <a:bodyPr/>
              <a:lstStyle/>
              <a:p>
                <a:r>
                  <a:rPr lang="en-US">
                    <a:noFill/>
                  </a:rPr>
                  <a:t> </a:t>
                </a:r>
              </a:p>
            </p:txBody>
          </p:sp>
        </mc:Fallback>
      </mc:AlternateContent>
      <p:sp>
        <p:nvSpPr>
          <p:cNvPr id="81930" name="Rectangle 10">
            <a:extLst>
              <a:ext uri="{FF2B5EF4-FFF2-40B4-BE49-F238E27FC236}">
                <a16:creationId xmlns:a16="http://schemas.microsoft.com/office/drawing/2014/main" id="{C86A1B82-A994-458B-C809-4C257F5C9398}"/>
              </a:ext>
            </a:extLst>
          </p:cNvPr>
          <p:cNvSpPr>
            <a:spLocks noChangeArrowheads="1"/>
          </p:cNvSpPr>
          <p:nvPr/>
        </p:nvSpPr>
        <p:spPr bwMode="auto">
          <a:xfrm>
            <a:off x="1289785" y="3033713"/>
            <a:ext cx="4969728" cy="53498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1931" name="Rectangle 11">
            <a:extLst>
              <a:ext uri="{FF2B5EF4-FFF2-40B4-BE49-F238E27FC236}">
                <a16:creationId xmlns:a16="http://schemas.microsoft.com/office/drawing/2014/main" id="{B5C172BD-9182-6E97-34A9-906AB4E4DCE6}"/>
              </a:ext>
            </a:extLst>
          </p:cNvPr>
          <p:cNvSpPr>
            <a:spLocks noChangeArrowheads="1"/>
          </p:cNvSpPr>
          <p:nvPr/>
        </p:nvSpPr>
        <p:spPr bwMode="auto">
          <a:xfrm>
            <a:off x="1289785" y="4667250"/>
            <a:ext cx="5004653" cy="534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1932" name="Object 12">
                <a:extLst>
                  <a:ext uri="{FF2B5EF4-FFF2-40B4-BE49-F238E27FC236}">
                    <a16:creationId xmlns:a16="http://schemas.microsoft.com/office/drawing/2014/main" id="{B6E76138-F20D-4AC0-1582-E789B468A11C}"/>
                  </a:ext>
                </a:extLst>
              </p:cNvPr>
              <p:cNvSpPr txBox="1"/>
              <p:nvPr/>
            </p:nvSpPr>
            <p:spPr bwMode="auto">
              <a:xfrm>
                <a:off x="9764713" y="2981325"/>
                <a:ext cx="285750" cy="2857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sub>
                      </m:sSub>
                    </m:oMath>
                  </m:oMathPara>
                </a14:m>
                <a:endParaRPr lang="en-US" dirty="0"/>
              </a:p>
            </p:txBody>
          </p:sp>
        </mc:Choice>
        <mc:Fallback xmlns="">
          <p:sp>
            <p:nvSpPr>
              <p:cNvPr id="81932" name="Object 12">
                <a:extLst>
                  <a:ext uri="{FF2B5EF4-FFF2-40B4-BE49-F238E27FC236}">
                    <a16:creationId xmlns:a16="http://schemas.microsoft.com/office/drawing/2014/main" id="{B6E76138-F20D-4AC0-1582-E789B468A11C}"/>
                  </a:ext>
                </a:extLst>
              </p:cNvPr>
              <p:cNvSpPr txBox="1">
                <a:spLocks noRot="1" noChangeAspect="1" noMove="1" noResize="1" noEditPoints="1" noAdjustHandles="1" noChangeArrowheads="1" noChangeShapeType="1" noTextEdit="1"/>
              </p:cNvSpPr>
              <p:nvPr/>
            </p:nvSpPr>
            <p:spPr bwMode="auto">
              <a:xfrm>
                <a:off x="9764713" y="2981325"/>
                <a:ext cx="285750" cy="285750"/>
              </a:xfrm>
              <a:prstGeom prst="rect">
                <a:avLst/>
              </a:prstGeom>
              <a:blipFill>
                <a:blip r:embed="rId7"/>
                <a:stretch>
                  <a:fillRect r="-25532"/>
                </a:stretch>
              </a:blipFill>
              <a:ln>
                <a:noFill/>
              </a:ln>
              <a:effectLst/>
            </p:spPr>
            <p:txBody>
              <a:bodyPr/>
              <a:lstStyle/>
              <a:p>
                <a:r>
                  <a:rPr lang="en-US">
                    <a:noFill/>
                  </a:rPr>
                  <a:t> </a:t>
                </a:r>
              </a:p>
            </p:txBody>
          </p:sp>
        </mc:Fallback>
      </mc:AlternateContent>
      <p:sp>
        <p:nvSpPr>
          <p:cNvPr id="81933" name="Rectangle 13">
            <a:extLst>
              <a:ext uri="{FF2B5EF4-FFF2-40B4-BE49-F238E27FC236}">
                <a16:creationId xmlns:a16="http://schemas.microsoft.com/office/drawing/2014/main" id="{11E928E1-BB5D-F9F2-292E-5286471F8C9B}"/>
              </a:ext>
            </a:extLst>
          </p:cNvPr>
          <p:cNvSpPr>
            <a:spLocks noChangeArrowheads="1"/>
          </p:cNvSpPr>
          <p:nvPr/>
        </p:nvSpPr>
        <p:spPr bwMode="auto">
          <a:xfrm>
            <a:off x="9445625" y="3324225"/>
            <a:ext cx="200025" cy="268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1934" name="Object 6">
                <a:extLst>
                  <a:ext uri="{FF2B5EF4-FFF2-40B4-BE49-F238E27FC236}">
                    <a16:creationId xmlns:a16="http://schemas.microsoft.com/office/drawing/2014/main" id="{477D970E-4D4E-5A81-E294-3780C2315160}"/>
                  </a:ext>
                </a:extLst>
              </p:cNvPr>
              <p:cNvSpPr txBox="1"/>
              <p:nvPr/>
            </p:nvSpPr>
            <p:spPr bwMode="auto">
              <a:xfrm>
                <a:off x="3174750" y="1581150"/>
                <a:ext cx="6848976" cy="4095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r>
                        <a:rPr lang="en-US" sz="2000" b="0" i="1" smtClean="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b="0" i="1" smtClean="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𝐵𝑂𝑅𝐺</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𝐵</m:t>
                          </m:r>
                        </m:sub>
                      </m:sSub>
                      <m:r>
                        <m:rPr>
                          <m:nor/>
                        </m:rPr>
                        <a:rPr lang="en-US" sz="2000" b="0" i="0" smtClean="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81934" name="Object 6">
                <a:extLst>
                  <a:ext uri="{FF2B5EF4-FFF2-40B4-BE49-F238E27FC236}">
                    <a16:creationId xmlns:a16="http://schemas.microsoft.com/office/drawing/2014/main" id="{477D970E-4D4E-5A81-E294-3780C2315160}"/>
                  </a:ext>
                </a:extLst>
              </p:cNvPr>
              <p:cNvSpPr txBox="1">
                <a:spLocks noRot="1" noChangeAspect="1" noMove="1" noResize="1" noEditPoints="1" noAdjustHandles="1" noChangeArrowheads="1" noChangeShapeType="1" noTextEdit="1"/>
              </p:cNvSpPr>
              <p:nvPr/>
            </p:nvSpPr>
            <p:spPr bwMode="auto">
              <a:xfrm>
                <a:off x="3174750" y="1581150"/>
                <a:ext cx="6848976" cy="409575"/>
              </a:xfrm>
              <a:prstGeom prst="rect">
                <a:avLst/>
              </a:prstGeom>
              <a:blipFill>
                <a:blip r:embed="rId8"/>
                <a:stretch>
                  <a:fillRect b="-16176"/>
                </a:stretch>
              </a:blipFill>
              <a:ln>
                <a:noFill/>
              </a:ln>
              <a:effectLst/>
            </p:spPr>
            <p:txBody>
              <a:bodyPr/>
              <a:lstStyle/>
              <a:p>
                <a:r>
                  <a:rPr lang="en-US">
                    <a:noFill/>
                  </a:rPr>
                  <a:t> </a:t>
                </a:r>
              </a:p>
            </p:txBody>
          </p:sp>
        </mc:Fallback>
      </mc:AlternateContent>
      <p:sp>
        <p:nvSpPr>
          <p:cNvPr id="18" name="Footer Placeholder 2">
            <a:extLst>
              <a:ext uri="{FF2B5EF4-FFF2-40B4-BE49-F238E27FC236}">
                <a16:creationId xmlns:a16="http://schemas.microsoft.com/office/drawing/2014/main" id="{716CBA4B-5295-3964-EBCB-0801FEDD8B9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1936" name="Picture 2" descr="http://brand.ucla.edu/wp-content/uploads/2013/08/ucla-logotype-main-11.jpg">
            <a:extLst>
              <a:ext uri="{FF2B5EF4-FFF2-40B4-BE49-F238E27FC236}">
                <a16:creationId xmlns:a16="http://schemas.microsoft.com/office/drawing/2014/main" id="{67270F39-8AE3-F732-BAF1-98D696F7FD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A73EC96-DD44-DC5A-2935-93B152F3028A}"/>
              </a:ext>
            </a:extLst>
          </p:cNvPr>
          <p:cNvSpPr>
            <a:spLocks noGrp="1" noChangeArrowheads="1"/>
          </p:cNvSpPr>
          <p:nvPr>
            <p:ph type="ctrTitle"/>
          </p:nvPr>
        </p:nvSpPr>
        <p:spPr>
          <a:xfrm>
            <a:off x="2209800" y="2286000"/>
            <a:ext cx="7772400" cy="1143000"/>
          </a:xfrm>
        </p:spPr>
        <p:txBody>
          <a:bodyPr/>
          <a:lstStyle/>
          <a:p>
            <a:r>
              <a:rPr lang="en-US" altLang="en-US" dirty="0"/>
              <a:t>Deriving Linear Acceleration – </a:t>
            </a:r>
            <a:r>
              <a:rPr lang="en-US" altLang="en-US" dirty="0">
                <a:solidFill>
                  <a:srgbClr val="FF0000"/>
                </a:solidFill>
              </a:rPr>
              <a:t>Matrix Approach </a:t>
            </a:r>
            <a:r>
              <a:rPr lang="en-US" altLang="en-US" dirty="0"/>
              <a:t/>
            </a:r>
            <a:br>
              <a:rPr lang="en-US" altLang="en-US" dirty="0"/>
            </a:br>
            <a:endParaRPr lang="en-US" altLang="en-US" dirty="0"/>
          </a:p>
        </p:txBody>
      </p:sp>
      <p:sp>
        <p:nvSpPr>
          <p:cNvPr id="83971" name="Rectangle 3">
            <a:extLst>
              <a:ext uri="{FF2B5EF4-FFF2-40B4-BE49-F238E27FC236}">
                <a16:creationId xmlns:a16="http://schemas.microsoft.com/office/drawing/2014/main" id="{C25A7364-AA2E-D5F4-45D5-BF310DBE52AA}"/>
              </a:ext>
            </a:extLst>
          </p:cNvPr>
          <p:cNvSpPr>
            <a:spLocks noGrp="1" noChangeArrowheads="1"/>
          </p:cNvSpPr>
          <p:nvPr>
            <p:ph type="subTitle" idx="1"/>
          </p:nvPr>
        </p:nvSpPr>
        <p:spPr/>
        <p:txBody>
          <a:bodyPr/>
          <a:lstStyle/>
          <a:p>
            <a:endParaRPr lang="en-US" altLang="en-US"/>
          </a:p>
        </p:txBody>
      </p:sp>
      <mc:AlternateContent xmlns:mc="http://schemas.openxmlformats.org/markup-compatibility/2006" xmlns:a14="http://schemas.microsoft.com/office/drawing/2010/main">
        <mc:Choice Requires="a14">
          <p:sp>
            <p:nvSpPr>
              <p:cNvPr id="83972" name="Object 2">
                <a:extLst>
                  <a:ext uri="{FF2B5EF4-FFF2-40B4-BE49-F238E27FC236}">
                    <a16:creationId xmlns:a16="http://schemas.microsoft.com/office/drawing/2014/main" id="{7BAEF8D7-16F7-0C94-6801-045E218EBD0A}"/>
                  </a:ext>
                </a:extLst>
              </p:cNvPr>
              <p:cNvSpPr txBox="1"/>
              <p:nvPr/>
            </p:nvSpPr>
            <p:spPr bwMode="auto">
              <a:xfrm>
                <a:off x="5799138" y="4391025"/>
                <a:ext cx="593725" cy="8953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oMath>
                  </m:oMathPara>
                </a14:m>
                <a:endParaRPr lang="en-US"/>
              </a:p>
            </p:txBody>
          </p:sp>
        </mc:Choice>
        <mc:Fallback xmlns="">
          <p:sp>
            <p:nvSpPr>
              <p:cNvPr id="83972" name="Object 2">
                <a:extLst>
                  <a:ext uri="{FF2B5EF4-FFF2-40B4-BE49-F238E27FC236}">
                    <a16:creationId xmlns:a16="http://schemas.microsoft.com/office/drawing/2014/main" id="{7BAEF8D7-16F7-0C94-6801-045E218EBD0A}"/>
                  </a:ext>
                </a:extLst>
              </p:cNvPr>
              <p:cNvSpPr txBox="1">
                <a:spLocks noRot="1" noChangeAspect="1" noMove="1" noResize="1" noEditPoints="1" noAdjustHandles="1" noChangeArrowheads="1" noChangeShapeType="1" noTextEdit="1"/>
              </p:cNvSpPr>
              <p:nvPr/>
            </p:nvSpPr>
            <p:spPr bwMode="auto">
              <a:xfrm>
                <a:off x="5799138" y="4391025"/>
                <a:ext cx="593725" cy="895350"/>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9AF42729-4862-A36A-FDB5-B42EB0A52E2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3974" name="Picture 2" descr="http://brand.ucla.edu/wp-content/uploads/2013/08/ucla-logotype-main-11.jpg">
            <a:extLst>
              <a:ext uri="{FF2B5EF4-FFF2-40B4-BE49-F238E27FC236}">
                <a16:creationId xmlns:a16="http://schemas.microsoft.com/office/drawing/2014/main" id="{3E6E4020-7CEF-B924-9C11-D1ED60FE3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6021" name="Object 1">
                <a:extLst>
                  <a:ext uri="{FF2B5EF4-FFF2-40B4-BE49-F238E27FC236}">
                    <a16:creationId xmlns:a16="http://schemas.microsoft.com/office/drawing/2014/main" id="{2C65FF1F-7B7E-44C1-4C86-A0BE43B42082}"/>
                  </a:ext>
                </a:extLst>
              </p:cNvPr>
              <p:cNvSpPr txBox="1"/>
              <p:nvPr/>
            </p:nvSpPr>
            <p:spPr bwMode="auto">
              <a:xfrm>
                <a:off x="3638349" y="3984625"/>
                <a:ext cx="4407101" cy="61912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d>
                        <m:dPr>
                          <m:ctrlPr>
                            <a:rPr lang="en-US" i="1">
                              <a:solidFill>
                                <a:srgbClr val="000000"/>
                              </a:solidFill>
                              <a:latin typeface="Cambria Math" panose="02040503050406030204" pitchFamily="18" charset="0"/>
                            </a:rPr>
                          </m:ctrlPr>
                        </m:d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86021" name="Object 1">
                <a:extLst>
                  <a:ext uri="{FF2B5EF4-FFF2-40B4-BE49-F238E27FC236}">
                    <a16:creationId xmlns:a16="http://schemas.microsoft.com/office/drawing/2014/main" id="{2C65FF1F-7B7E-44C1-4C86-A0BE43B42082}"/>
                  </a:ext>
                </a:extLst>
              </p:cNvPr>
              <p:cNvSpPr txBox="1">
                <a:spLocks noRot="1" noChangeAspect="1" noMove="1" noResize="1" noEditPoints="1" noAdjustHandles="1" noChangeArrowheads="1" noChangeShapeType="1" noTextEdit="1"/>
              </p:cNvSpPr>
              <p:nvPr/>
            </p:nvSpPr>
            <p:spPr bwMode="auto">
              <a:xfrm>
                <a:off x="3638349" y="3984625"/>
                <a:ext cx="4407101" cy="619125"/>
              </a:xfrm>
              <a:prstGeom prst="rect">
                <a:avLst/>
              </a:prstGeom>
              <a:blipFill>
                <a:blip r:embed="rId3"/>
                <a:stretch>
                  <a:fillRect/>
                </a:stretch>
              </a:blipFill>
              <a:ln>
                <a:noFill/>
              </a:ln>
              <a:effectLst/>
            </p:spPr>
            <p:txBody>
              <a:bodyPr/>
              <a:lstStyle/>
              <a:p>
                <a:r>
                  <a:rPr lang="en-US">
                    <a:noFill/>
                  </a:rPr>
                  <a:t> </a:t>
                </a:r>
              </a:p>
            </p:txBody>
          </p:sp>
        </mc:Fallback>
      </mc:AlternateContent>
      <p:sp>
        <p:nvSpPr>
          <p:cNvPr id="86018" name="Rectangle 2">
            <a:extLst>
              <a:ext uri="{FF2B5EF4-FFF2-40B4-BE49-F238E27FC236}">
                <a16:creationId xmlns:a16="http://schemas.microsoft.com/office/drawing/2014/main" id="{FCF38B73-1054-095F-2F27-199DDBDCBDCC}"/>
              </a:ext>
            </a:extLst>
          </p:cNvPr>
          <p:cNvSpPr>
            <a:spLocks noGrp="1" noChangeArrowheads="1"/>
          </p:cNvSpPr>
          <p:nvPr>
            <p:ph type="title"/>
          </p:nvPr>
        </p:nvSpPr>
        <p:spPr/>
        <p:txBody>
          <a:bodyPr/>
          <a:lstStyle/>
          <a:p>
            <a:r>
              <a:rPr lang="en-US" altLang="en-US"/>
              <a:t>Propagation of Acceleration – Linear</a:t>
            </a:r>
            <a:br>
              <a:rPr lang="en-US" altLang="en-US"/>
            </a:br>
            <a:r>
              <a:rPr lang="en-US" altLang="en-US"/>
              <a:t>Matrix Approach </a:t>
            </a:r>
          </a:p>
        </p:txBody>
      </p:sp>
      <p:sp>
        <p:nvSpPr>
          <p:cNvPr id="86019" name="Rectangle 3">
            <a:extLst>
              <a:ext uri="{FF2B5EF4-FFF2-40B4-BE49-F238E27FC236}">
                <a16:creationId xmlns:a16="http://schemas.microsoft.com/office/drawing/2014/main" id="{BC6C9FEC-BD21-E5D6-4A61-81214141F71C}"/>
              </a:ext>
            </a:extLst>
          </p:cNvPr>
          <p:cNvSpPr>
            <a:spLocks noGrp="1" noChangeArrowheads="1"/>
          </p:cNvSpPr>
          <p:nvPr>
            <p:ph type="body" idx="1"/>
          </p:nvPr>
        </p:nvSpPr>
        <p:spPr/>
        <p:txBody>
          <a:bodyPr/>
          <a:lstStyle/>
          <a:p>
            <a:r>
              <a:rPr lang="en-US" altLang="en-US" dirty="0"/>
              <a:t>To derive a general formula for the linear acceleration, we will differentiate the linear velocity.  However, instead of differentiating the </a:t>
            </a:r>
            <a:r>
              <a:rPr lang="en-US" altLang="en-US" dirty="0">
                <a:solidFill>
                  <a:srgbClr val="FF3300"/>
                </a:solidFill>
              </a:rPr>
              <a:t>recursive equation</a:t>
            </a:r>
            <a:r>
              <a:rPr lang="en-US" altLang="en-US" dirty="0"/>
              <a:t> like we did for the angular acceleration derivation, we’ll begin at a slightly earlier step.  Recall the three-part expression:</a:t>
            </a:r>
          </a:p>
          <a:p>
            <a:endParaRPr lang="en-US" altLang="en-US" dirty="0"/>
          </a:p>
          <a:p>
            <a:endParaRPr lang="en-US" altLang="en-US" dirty="0"/>
          </a:p>
          <a:p>
            <a:endParaRPr lang="en-US" altLang="en-US" dirty="0"/>
          </a:p>
          <a:p>
            <a:endParaRPr lang="en-US" altLang="en-US" dirty="0"/>
          </a:p>
          <a:p>
            <a:r>
              <a:rPr lang="en-US" altLang="en-US" dirty="0"/>
              <a:t>Re-assigning the link frames  (                                                                ), we find</a:t>
            </a:r>
          </a:p>
          <a:p>
            <a:endParaRPr lang="en-US" altLang="en-US" dirty="0"/>
          </a:p>
          <a:p>
            <a:endParaRPr lang="en-US" altLang="en-US" dirty="0"/>
          </a:p>
          <a:p>
            <a:endParaRPr lang="en-US" altLang="en-US" dirty="0"/>
          </a:p>
          <a:p>
            <a:endParaRPr lang="en-US" altLang="en-US" dirty="0"/>
          </a:p>
          <a:p>
            <a:r>
              <a:rPr lang="en-US" altLang="en-US" dirty="0"/>
              <a:t>Differentiating using the chain rule gives:</a:t>
            </a:r>
          </a:p>
          <a:p>
            <a:endParaRPr lang="en-US" altLang="en-US" dirty="0"/>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86020" name="Object 0">
                <a:extLst>
                  <a:ext uri="{FF2B5EF4-FFF2-40B4-BE49-F238E27FC236}">
                    <a16:creationId xmlns:a16="http://schemas.microsoft.com/office/drawing/2014/main" id="{06F266E7-D030-0D07-6CAC-95B9D4EC0D59}"/>
                  </a:ext>
                </a:extLst>
              </p:cNvPr>
              <p:cNvSpPr txBox="1"/>
              <p:nvPr/>
            </p:nvSpPr>
            <p:spPr bwMode="auto">
              <a:xfrm>
                <a:off x="3405188" y="2380162"/>
                <a:ext cx="5154696" cy="831349"/>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𝑅</m:t>
                                  </m:r>
                                </m:e>
                              </m:acc>
                            </m:e>
                          </m:sPre>
                        </m:e>
                        <m:sub>
                          <m:r>
                            <m:rPr>
                              <m:sty m:val="p"/>
                            </m:rPr>
                            <a:rPr lang="en-US" i="1">
                              <a:solidFill>
                                <a:srgbClr val="000000"/>
                              </a:solidFill>
                              <a:latin typeface="Cambria Math" panose="02040503050406030204" pitchFamily="18" charset="0"/>
                            </a:rPr>
                            <m:t>Ω</m:t>
                          </m:r>
                        </m:sub>
                      </m:sSub>
                      <m:d>
                        <m:dPr>
                          <m:ctrlPr>
                            <a:rPr lang="en-US" i="1">
                              <a:solidFill>
                                <a:srgbClr val="000000"/>
                              </a:solidFill>
                              <a:latin typeface="Cambria Math" panose="02040503050406030204" pitchFamily="18" charset="0"/>
                            </a:rPr>
                          </m:ctrlPr>
                        </m:d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𝑜𝑟𝑔</m:t>
                              </m:r>
                            </m:sub>
                          </m:sSub>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𝐵</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𝑜𝑟𝑔</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oMath>
                  </m:oMathPara>
                </a14:m>
                <a:endParaRPr lang="en-US" dirty="0"/>
              </a:p>
            </p:txBody>
          </p:sp>
        </mc:Choice>
        <mc:Fallback xmlns="">
          <p:sp>
            <p:nvSpPr>
              <p:cNvPr id="86020" name="Object 0">
                <a:extLst>
                  <a:ext uri="{FF2B5EF4-FFF2-40B4-BE49-F238E27FC236}">
                    <a16:creationId xmlns:a16="http://schemas.microsoft.com/office/drawing/2014/main" id="{06F266E7-D030-0D07-6CAC-95B9D4EC0D59}"/>
                  </a:ext>
                </a:extLst>
              </p:cNvPr>
              <p:cNvSpPr txBox="1">
                <a:spLocks noRot="1" noChangeAspect="1" noMove="1" noResize="1" noEditPoints="1" noAdjustHandles="1" noChangeArrowheads="1" noChangeShapeType="1" noTextEdit="1"/>
              </p:cNvSpPr>
              <p:nvPr/>
            </p:nvSpPr>
            <p:spPr bwMode="auto">
              <a:xfrm>
                <a:off x="3405188" y="2380162"/>
                <a:ext cx="5154696" cy="831349"/>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022" name="Object 2">
                <a:extLst>
                  <a:ext uri="{FF2B5EF4-FFF2-40B4-BE49-F238E27FC236}">
                    <a16:creationId xmlns:a16="http://schemas.microsoft.com/office/drawing/2014/main" id="{DA102F81-B839-4542-514A-E8C27D2DFFB2}"/>
                  </a:ext>
                </a:extLst>
              </p:cNvPr>
              <p:cNvSpPr txBox="1"/>
              <p:nvPr/>
            </p:nvSpPr>
            <p:spPr bwMode="auto">
              <a:xfrm>
                <a:off x="1636295" y="5304234"/>
                <a:ext cx="9695280" cy="77390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86022" name="Object 2">
                <a:extLst>
                  <a:ext uri="{FF2B5EF4-FFF2-40B4-BE49-F238E27FC236}">
                    <a16:creationId xmlns:a16="http://schemas.microsoft.com/office/drawing/2014/main" id="{DA102F81-B839-4542-514A-E8C27D2DFFB2}"/>
                  </a:ext>
                </a:extLst>
              </p:cNvPr>
              <p:cNvSpPr txBox="1">
                <a:spLocks noRot="1" noChangeAspect="1" noMove="1" noResize="1" noEditPoints="1" noAdjustHandles="1" noChangeArrowheads="1" noChangeShapeType="1" noTextEdit="1"/>
              </p:cNvSpPr>
              <p:nvPr/>
            </p:nvSpPr>
            <p:spPr bwMode="auto">
              <a:xfrm>
                <a:off x="1636295" y="5304234"/>
                <a:ext cx="9695280" cy="773907"/>
              </a:xfrm>
              <a:prstGeom prst="rect">
                <a:avLst/>
              </a:prstGeom>
              <a:blipFill>
                <a:blip r:embed="rId5"/>
                <a:stretch>
                  <a:fillRect/>
                </a:stretch>
              </a:blipFill>
              <a:ln>
                <a:noFill/>
              </a:ln>
              <a:effectLst/>
            </p:spPr>
            <p:txBody>
              <a:bodyPr/>
              <a:lstStyle/>
              <a:p>
                <a:r>
                  <a:rPr lang="en-US">
                    <a:noFill/>
                  </a:rPr>
                  <a:t> </a:t>
                </a:r>
              </a:p>
            </p:txBody>
          </p:sp>
        </mc:Fallback>
      </mc:AlternateContent>
      <p:sp>
        <p:nvSpPr>
          <p:cNvPr id="86023" name="Rectangle 7">
            <a:extLst>
              <a:ext uri="{FF2B5EF4-FFF2-40B4-BE49-F238E27FC236}">
                <a16:creationId xmlns:a16="http://schemas.microsoft.com/office/drawing/2014/main" id="{B704F9CC-1F2A-40C0-60F1-62E46A50DCCA}"/>
              </a:ext>
            </a:extLst>
          </p:cNvPr>
          <p:cNvSpPr>
            <a:spLocks noChangeArrowheads="1"/>
          </p:cNvSpPr>
          <p:nvPr/>
        </p:nvSpPr>
        <p:spPr bwMode="auto">
          <a:xfrm>
            <a:off x="4575207" y="4049712"/>
            <a:ext cx="1557305"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24" name="Rectangle 8">
            <a:extLst>
              <a:ext uri="{FF2B5EF4-FFF2-40B4-BE49-F238E27FC236}">
                <a16:creationId xmlns:a16="http://schemas.microsoft.com/office/drawing/2014/main" id="{63C1539D-F5CF-6AD8-A3CF-6989A7256EAC}"/>
              </a:ext>
            </a:extLst>
          </p:cNvPr>
          <p:cNvSpPr>
            <a:spLocks noChangeArrowheads="1"/>
          </p:cNvSpPr>
          <p:nvPr/>
        </p:nvSpPr>
        <p:spPr bwMode="auto">
          <a:xfrm>
            <a:off x="6418262" y="4052686"/>
            <a:ext cx="331787"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25" name="Rectangle 9">
            <a:extLst>
              <a:ext uri="{FF2B5EF4-FFF2-40B4-BE49-F238E27FC236}">
                <a16:creationId xmlns:a16="http://schemas.microsoft.com/office/drawing/2014/main" id="{B1321194-E00E-C9CF-FB2D-E31EBB8D21E0}"/>
              </a:ext>
            </a:extLst>
          </p:cNvPr>
          <p:cNvSpPr>
            <a:spLocks noChangeArrowheads="1"/>
          </p:cNvSpPr>
          <p:nvPr/>
        </p:nvSpPr>
        <p:spPr bwMode="auto">
          <a:xfrm>
            <a:off x="7033418" y="4052686"/>
            <a:ext cx="844860" cy="4318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26" name="Rectangle 10">
            <a:extLst>
              <a:ext uri="{FF2B5EF4-FFF2-40B4-BE49-F238E27FC236}">
                <a16:creationId xmlns:a16="http://schemas.microsoft.com/office/drawing/2014/main" id="{7E74E974-DAD0-EE91-2E72-217AFD93C969}"/>
              </a:ext>
            </a:extLst>
          </p:cNvPr>
          <p:cNvSpPr>
            <a:spLocks noChangeArrowheads="1"/>
          </p:cNvSpPr>
          <p:nvPr/>
        </p:nvSpPr>
        <p:spPr bwMode="auto">
          <a:xfrm>
            <a:off x="8314092" y="5351614"/>
            <a:ext cx="2451765" cy="4318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27" name="Rectangle 11">
            <a:extLst>
              <a:ext uri="{FF2B5EF4-FFF2-40B4-BE49-F238E27FC236}">
                <a16:creationId xmlns:a16="http://schemas.microsoft.com/office/drawing/2014/main" id="{090CB32F-B4DC-75FF-A2EB-1497931316BF}"/>
              </a:ext>
            </a:extLst>
          </p:cNvPr>
          <p:cNvSpPr>
            <a:spLocks noChangeArrowheads="1"/>
          </p:cNvSpPr>
          <p:nvPr/>
        </p:nvSpPr>
        <p:spPr bwMode="auto">
          <a:xfrm>
            <a:off x="7715891" y="5351614"/>
            <a:ext cx="331788"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28" name="Rectangle 12">
            <a:extLst>
              <a:ext uri="{FF2B5EF4-FFF2-40B4-BE49-F238E27FC236}">
                <a16:creationId xmlns:a16="http://schemas.microsoft.com/office/drawing/2014/main" id="{A3D45EDC-D742-38E7-C96E-E457131B79CA}"/>
              </a:ext>
            </a:extLst>
          </p:cNvPr>
          <p:cNvSpPr>
            <a:spLocks noChangeArrowheads="1"/>
          </p:cNvSpPr>
          <p:nvPr/>
        </p:nvSpPr>
        <p:spPr bwMode="auto">
          <a:xfrm>
            <a:off x="2581859" y="5353050"/>
            <a:ext cx="4947653"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29" name="Rectangle 13">
            <a:extLst>
              <a:ext uri="{FF2B5EF4-FFF2-40B4-BE49-F238E27FC236}">
                <a16:creationId xmlns:a16="http://schemas.microsoft.com/office/drawing/2014/main" id="{723C5F7B-0D6F-B870-1D68-E4D2266C8804}"/>
              </a:ext>
            </a:extLst>
          </p:cNvPr>
          <p:cNvSpPr>
            <a:spLocks noChangeArrowheads="1"/>
          </p:cNvSpPr>
          <p:nvPr/>
        </p:nvSpPr>
        <p:spPr bwMode="auto">
          <a:xfrm>
            <a:off x="5149157" y="4067174"/>
            <a:ext cx="313180" cy="385763"/>
          </a:xfrm>
          <a:prstGeom prst="rect">
            <a:avLst/>
          </a:prstGeom>
          <a:noFill/>
          <a:ln w="9525">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30" name="Rectangle 14">
            <a:extLst>
              <a:ext uri="{FF2B5EF4-FFF2-40B4-BE49-F238E27FC236}">
                <a16:creationId xmlns:a16="http://schemas.microsoft.com/office/drawing/2014/main" id="{F9813FF6-C63B-EA5A-7A3C-A347AEC510D1}"/>
              </a:ext>
            </a:extLst>
          </p:cNvPr>
          <p:cNvSpPr>
            <a:spLocks noChangeArrowheads="1"/>
          </p:cNvSpPr>
          <p:nvPr/>
        </p:nvSpPr>
        <p:spPr bwMode="auto">
          <a:xfrm>
            <a:off x="7064049" y="4070149"/>
            <a:ext cx="265979" cy="385762"/>
          </a:xfrm>
          <a:prstGeom prst="rect">
            <a:avLst/>
          </a:prstGeom>
          <a:noFill/>
          <a:ln w="9525">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31" name="Rectangle 15">
            <a:extLst>
              <a:ext uri="{FF2B5EF4-FFF2-40B4-BE49-F238E27FC236}">
                <a16:creationId xmlns:a16="http://schemas.microsoft.com/office/drawing/2014/main" id="{829086EA-D54C-9C25-B644-D745DCF35521}"/>
              </a:ext>
            </a:extLst>
          </p:cNvPr>
          <p:cNvSpPr>
            <a:spLocks noChangeArrowheads="1"/>
          </p:cNvSpPr>
          <p:nvPr/>
        </p:nvSpPr>
        <p:spPr bwMode="auto">
          <a:xfrm>
            <a:off x="6132511" y="5380038"/>
            <a:ext cx="744739" cy="385762"/>
          </a:xfrm>
          <a:prstGeom prst="rect">
            <a:avLst/>
          </a:prstGeom>
          <a:noFill/>
          <a:ln w="9525">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6032" name="Rectangle 16">
            <a:extLst>
              <a:ext uri="{FF2B5EF4-FFF2-40B4-BE49-F238E27FC236}">
                <a16:creationId xmlns:a16="http://schemas.microsoft.com/office/drawing/2014/main" id="{81F70761-46E6-488F-14C9-AD22F5B9A7A3}"/>
              </a:ext>
            </a:extLst>
          </p:cNvPr>
          <p:cNvSpPr>
            <a:spLocks noChangeArrowheads="1"/>
          </p:cNvSpPr>
          <p:nvPr/>
        </p:nvSpPr>
        <p:spPr bwMode="auto">
          <a:xfrm>
            <a:off x="8326341" y="5380038"/>
            <a:ext cx="731031" cy="385762"/>
          </a:xfrm>
          <a:prstGeom prst="rect">
            <a:avLst/>
          </a:prstGeom>
          <a:noFill/>
          <a:ln w="9525">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6033" name="Object 3">
                <a:extLst>
                  <a:ext uri="{FF2B5EF4-FFF2-40B4-BE49-F238E27FC236}">
                    <a16:creationId xmlns:a16="http://schemas.microsoft.com/office/drawing/2014/main" id="{D268893B-5D1A-36CA-7422-0136E1241626}"/>
                  </a:ext>
                </a:extLst>
              </p:cNvPr>
              <p:cNvSpPr txBox="1"/>
              <p:nvPr/>
            </p:nvSpPr>
            <p:spPr bwMode="auto">
              <a:xfrm>
                <a:off x="4338396" y="3269456"/>
                <a:ext cx="3267317" cy="3254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𝐴</m:t>
                      </m:r>
                      <m:r>
                        <a:rPr lang="en-US" sz="2000" i="1">
                          <a:solidFill>
                            <a:srgbClr val="000000"/>
                          </a:solidFill>
                          <a:latin typeface="Cambria Math" panose="02040503050406030204" pitchFamily="18" charset="0"/>
                        </a:rPr>
                        <m:t>→0 </m:t>
                      </m:r>
                      <m:r>
                        <a:rPr lang="en-US" sz="2000" i="1">
                          <a:solidFill>
                            <a:srgbClr val="000000"/>
                          </a:solidFill>
                          <a:latin typeface="Cambria Math" panose="02040503050406030204" pitchFamily="18" charset="0"/>
                        </a:rPr>
                        <m:t>𝐵</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𝑄</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oMath>
                  </m:oMathPara>
                </a14:m>
                <a:endParaRPr lang="en-US" sz="2000" dirty="0"/>
              </a:p>
            </p:txBody>
          </p:sp>
        </mc:Choice>
        <mc:Fallback xmlns="">
          <p:sp>
            <p:nvSpPr>
              <p:cNvPr id="86033" name="Object 3">
                <a:extLst>
                  <a:ext uri="{FF2B5EF4-FFF2-40B4-BE49-F238E27FC236}">
                    <a16:creationId xmlns:a16="http://schemas.microsoft.com/office/drawing/2014/main" id="{D268893B-5D1A-36CA-7422-0136E1241626}"/>
                  </a:ext>
                </a:extLst>
              </p:cNvPr>
              <p:cNvSpPr txBox="1">
                <a:spLocks noRot="1" noChangeAspect="1" noMove="1" noResize="1" noEditPoints="1" noAdjustHandles="1" noChangeArrowheads="1" noChangeShapeType="1" noTextEdit="1"/>
              </p:cNvSpPr>
              <p:nvPr/>
            </p:nvSpPr>
            <p:spPr bwMode="auto">
              <a:xfrm>
                <a:off x="4338396" y="3269456"/>
                <a:ext cx="3267317" cy="325438"/>
              </a:xfrm>
              <a:prstGeom prst="rect">
                <a:avLst/>
              </a:prstGeom>
              <a:blipFill>
                <a:blip r:embed="rId6"/>
                <a:stretch>
                  <a:fillRect b="-62963"/>
                </a:stretch>
              </a:blipFill>
              <a:ln>
                <a:noFill/>
              </a:ln>
              <a:effectLst/>
            </p:spPr>
            <p:txBody>
              <a:bodyPr/>
              <a:lstStyle/>
              <a:p>
                <a:r>
                  <a:rPr lang="en-US">
                    <a:noFill/>
                  </a:rPr>
                  <a:t> </a:t>
                </a:r>
              </a:p>
            </p:txBody>
          </p:sp>
        </mc:Fallback>
      </mc:AlternateContent>
      <p:sp>
        <p:nvSpPr>
          <p:cNvPr id="21" name="Footer Placeholder 2">
            <a:extLst>
              <a:ext uri="{FF2B5EF4-FFF2-40B4-BE49-F238E27FC236}">
                <a16:creationId xmlns:a16="http://schemas.microsoft.com/office/drawing/2014/main" id="{8BAD42E2-AA9A-0E8B-6AD3-E6088C0BD93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6035" name="Picture 2" descr="http://brand.ucla.edu/wp-content/uploads/2013/08/ucla-logotype-main-11.jpg">
            <a:extLst>
              <a:ext uri="{FF2B5EF4-FFF2-40B4-BE49-F238E27FC236}">
                <a16:creationId xmlns:a16="http://schemas.microsoft.com/office/drawing/2014/main" id="{CFCFD41F-9404-3B7B-76FA-B40DA76F98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8067" name="Rectangle 3">
                <a:extLst>
                  <a:ext uri="{FF2B5EF4-FFF2-40B4-BE49-F238E27FC236}">
                    <a16:creationId xmlns:a16="http://schemas.microsoft.com/office/drawing/2014/main" id="{76833447-F833-210E-514C-105AF00909BF}"/>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Combining the two like terms, we find:</a:t>
                </a:r>
              </a:p>
              <a:p>
                <a:endParaRPr lang="en-US" altLang="en-US" dirty="0"/>
              </a:p>
              <a:p>
                <a:endParaRPr lang="en-US" altLang="en-US" dirty="0"/>
              </a:p>
              <a:p>
                <a:endParaRPr lang="en-US" altLang="en-US" dirty="0"/>
              </a:p>
              <a:p>
                <a:r>
                  <a:rPr lang="en-US" altLang="en-US" dirty="0"/>
                  <a:t>Pre-multiplying both sides of the equation by               gives:</a:t>
                </a:r>
              </a:p>
              <a:p>
                <a:endParaRPr lang="en-US" altLang="en-US" dirty="0"/>
              </a:p>
              <a:p>
                <a:endParaRPr lang="en-US" altLang="en-US" dirty="0"/>
              </a:p>
              <a:p>
                <a:endParaRPr lang="en-US" altLang="en-US" dirty="0"/>
              </a:p>
              <a:p>
                <a:endParaRPr lang="en-US" altLang="en-US" dirty="0"/>
              </a:p>
              <a:p>
                <a:r>
                  <a:rPr lang="en-US" altLang="en-US" dirty="0"/>
                  <a:t>Expanding </a:t>
                </a:r>
                <a:r>
                  <a:rPr lang="en-US" altLang="en-US" dirty="0" smtClean="0"/>
                  <a:t>term </a:t>
                </a:r>
                <a14:m>
                  <m:oMath xmlns:m="http://schemas.openxmlformats.org/officeDocument/2006/math">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oMath>
                </a14:m>
                <a:r>
                  <a:rPr lang="en-US" altLang="en-US" dirty="0" smtClean="0"/>
                  <a:t> into </a:t>
                </a:r>
                <a14:m>
                  <m:oMath xmlns:m="http://schemas.openxmlformats.org/officeDocument/2006/math">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oMath>
                </a14:m>
                <a:r>
                  <a:rPr lang="en-US" altLang="en-US" dirty="0" smtClean="0"/>
                  <a:t>  </a:t>
                </a:r>
                <a:r>
                  <a:rPr lang="en-US" altLang="en-US" dirty="0"/>
                  <a:t>gives</a:t>
                </a:r>
              </a:p>
              <a:p>
                <a:endParaRPr lang="en-US" altLang="en-US" dirty="0"/>
              </a:p>
              <a:p>
                <a:endParaRPr lang="en-US" altLang="en-US" dirty="0"/>
              </a:p>
              <a:p>
                <a:endParaRPr lang="en-US" altLang="en-US" dirty="0"/>
              </a:p>
            </p:txBody>
          </p:sp>
        </mc:Choice>
        <mc:Fallback>
          <p:sp>
            <p:nvSpPr>
              <p:cNvPr id="88067" name="Rectangle 3">
                <a:extLst>
                  <a:ext uri="{FF2B5EF4-FFF2-40B4-BE49-F238E27FC236}">
                    <a16:creationId xmlns:a16="http://schemas.microsoft.com/office/drawing/2014/main" id="{76833447-F833-210E-514C-105AF00909BF}"/>
                  </a:ext>
                </a:extLst>
              </p:cNvPr>
              <p:cNvSpPr>
                <a:spLocks noGrp="1" noRot="1" noChangeAspect="1" noMove="1" noResize="1" noEditPoints="1" noAdjustHandles="1" noChangeArrowheads="1" noChangeShapeType="1" noTextEdit="1"/>
              </p:cNvSpPr>
              <p:nvPr>
                <p:ph type="body" idx="1"/>
              </p:nvPr>
            </p:nvSpPr>
            <p:spPr>
              <a:blipFill>
                <a:blip r:embed="rId3"/>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074" name="Object 3">
                <a:extLst>
                  <a:ext uri="{FF2B5EF4-FFF2-40B4-BE49-F238E27FC236}">
                    <a16:creationId xmlns:a16="http://schemas.microsoft.com/office/drawing/2014/main" id="{3337CDFC-BA92-1D02-6DD8-C98830862383}"/>
                  </a:ext>
                </a:extLst>
              </p:cNvPr>
              <p:cNvSpPr txBox="1"/>
              <p:nvPr/>
            </p:nvSpPr>
            <p:spPr bwMode="auto">
              <a:xfrm>
                <a:off x="617622" y="4013995"/>
                <a:ext cx="11574378" cy="86558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+2</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88074" name="Object 3">
                <a:extLst>
                  <a:ext uri="{FF2B5EF4-FFF2-40B4-BE49-F238E27FC236}">
                    <a16:creationId xmlns:a16="http://schemas.microsoft.com/office/drawing/2014/main" id="{3337CDFC-BA92-1D02-6DD8-C98830862383}"/>
                  </a:ext>
                </a:extLst>
              </p:cNvPr>
              <p:cNvSpPr txBox="1">
                <a:spLocks noRot="1" noChangeAspect="1" noMove="1" noResize="1" noEditPoints="1" noAdjustHandles="1" noChangeArrowheads="1" noChangeShapeType="1" noTextEdit="1"/>
              </p:cNvSpPr>
              <p:nvPr/>
            </p:nvSpPr>
            <p:spPr bwMode="auto">
              <a:xfrm>
                <a:off x="617622" y="4013995"/>
                <a:ext cx="11574378" cy="865584"/>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068" name="Object 0">
                <a:extLst>
                  <a:ext uri="{FF2B5EF4-FFF2-40B4-BE49-F238E27FC236}">
                    <a16:creationId xmlns:a16="http://schemas.microsoft.com/office/drawing/2014/main" id="{489E7883-55C5-C498-49CB-592A397D8D6F}"/>
                  </a:ext>
                </a:extLst>
              </p:cNvPr>
              <p:cNvSpPr txBox="1"/>
              <p:nvPr/>
            </p:nvSpPr>
            <p:spPr bwMode="auto">
              <a:xfrm>
                <a:off x="1031507" y="1453876"/>
                <a:ext cx="10246093" cy="50192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88068" name="Object 0">
                <a:extLst>
                  <a:ext uri="{FF2B5EF4-FFF2-40B4-BE49-F238E27FC236}">
                    <a16:creationId xmlns:a16="http://schemas.microsoft.com/office/drawing/2014/main" id="{489E7883-55C5-C498-49CB-592A397D8D6F}"/>
                  </a:ext>
                </a:extLst>
              </p:cNvPr>
              <p:cNvSpPr txBox="1">
                <a:spLocks noRot="1" noChangeAspect="1" noMove="1" noResize="1" noEditPoints="1" noAdjustHandles="1" noChangeArrowheads="1" noChangeShapeType="1" noTextEdit="1"/>
              </p:cNvSpPr>
              <p:nvPr/>
            </p:nvSpPr>
            <p:spPr bwMode="auto">
              <a:xfrm>
                <a:off x="1031507" y="1453876"/>
                <a:ext cx="10246093" cy="501924"/>
              </a:xfrm>
              <a:prstGeom prst="rect">
                <a:avLst/>
              </a:prstGeom>
              <a:blipFill>
                <a:blip r:embed="rId5"/>
                <a:stretch>
                  <a:fillRect/>
                </a:stretch>
              </a:blipFill>
              <a:ln>
                <a:noFill/>
              </a:ln>
              <a:effectLst/>
            </p:spPr>
            <p:txBody>
              <a:bodyPr/>
              <a:lstStyle/>
              <a:p>
                <a:r>
                  <a:rPr lang="en-US">
                    <a:noFill/>
                  </a:rPr>
                  <a:t> </a:t>
                </a:r>
              </a:p>
            </p:txBody>
          </p:sp>
        </mc:Fallback>
      </mc:AlternateContent>
      <p:sp>
        <p:nvSpPr>
          <p:cNvPr id="88066" name="Rectangle 2">
            <a:extLst>
              <a:ext uri="{FF2B5EF4-FFF2-40B4-BE49-F238E27FC236}">
                <a16:creationId xmlns:a16="http://schemas.microsoft.com/office/drawing/2014/main" id="{4B846ADC-2A7E-D546-BF34-B8FD99782213}"/>
              </a:ext>
            </a:extLst>
          </p:cNvPr>
          <p:cNvSpPr>
            <a:spLocks noGrp="1" noChangeArrowheads="1"/>
          </p:cNvSpPr>
          <p:nvPr>
            <p:ph type="title"/>
          </p:nvPr>
        </p:nvSpPr>
        <p:spPr/>
        <p:txBody>
          <a:bodyPr/>
          <a:lstStyle/>
          <a:p>
            <a:r>
              <a:rPr lang="en-US" altLang="en-US"/>
              <a:t>Propagation of Acceleration – Linear</a:t>
            </a:r>
            <a:br>
              <a:rPr lang="en-US" altLang="en-US"/>
            </a:br>
            <a:r>
              <a:rPr lang="en-US" altLang="en-US"/>
              <a:t>Matrix Approach </a:t>
            </a:r>
          </a:p>
        </p:txBody>
      </p:sp>
      <mc:AlternateContent xmlns:mc="http://schemas.openxmlformats.org/markup-compatibility/2006" xmlns:a14="http://schemas.microsoft.com/office/drawing/2010/main">
        <mc:Choice Requires="a14">
          <p:sp>
            <p:nvSpPr>
              <p:cNvPr id="88069" name="Object 1">
                <a:extLst>
                  <a:ext uri="{FF2B5EF4-FFF2-40B4-BE49-F238E27FC236}">
                    <a16:creationId xmlns:a16="http://schemas.microsoft.com/office/drawing/2014/main" id="{44B0BF1D-B503-31E1-3729-4A0F1AB5BFA1}"/>
                  </a:ext>
                </a:extLst>
              </p:cNvPr>
              <p:cNvSpPr txBox="1"/>
              <p:nvPr/>
            </p:nvSpPr>
            <p:spPr bwMode="auto">
              <a:xfrm>
                <a:off x="1540042" y="2624138"/>
                <a:ext cx="8715676" cy="6286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88069" name="Object 1">
                <a:extLst>
                  <a:ext uri="{FF2B5EF4-FFF2-40B4-BE49-F238E27FC236}">
                    <a16:creationId xmlns:a16="http://schemas.microsoft.com/office/drawing/2014/main" id="{44B0BF1D-B503-31E1-3729-4A0F1AB5BFA1}"/>
                  </a:ext>
                </a:extLst>
              </p:cNvPr>
              <p:cNvSpPr txBox="1">
                <a:spLocks noRot="1" noChangeAspect="1" noMove="1" noResize="1" noEditPoints="1" noAdjustHandles="1" noChangeArrowheads="1" noChangeShapeType="1" noTextEdit="1"/>
              </p:cNvSpPr>
              <p:nvPr/>
            </p:nvSpPr>
            <p:spPr bwMode="auto">
              <a:xfrm>
                <a:off x="1540042" y="2624138"/>
                <a:ext cx="8715676" cy="628650"/>
              </a:xfrm>
              <a:prstGeom prst="rect">
                <a:avLst/>
              </a:prstGeom>
              <a:blipFill>
                <a:blip r:embed="rId6"/>
                <a:stretch>
                  <a:fillRect/>
                </a:stretch>
              </a:blipFill>
              <a:ln>
                <a:noFill/>
              </a:ln>
              <a:effectLst/>
            </p:spPr>
            <p:txBody>
              <a:bodyPr/>
              <a:lstStyle/>
              <a:p>
                <a:r>
                  <a:rPr lang="en-US">
                    <a:noFill/>
                  </a:rPr>
                  <a:t> </a:t>
                </a:r>
              </a:p>
            </p:txBody>
          </p:sp>
        </mc:Fallback>
      </mc:AlternateContent>
      <p:sp>
        <p:nvSpPr>
          <p:cNvPr id="88070" name="Rectangle 6">
            <a:extLst>
              <a:ext uri="{FF2B5EF4-FFF2-40B4-BE49-F238E27FC236}">
                <a16:creationId xmlns:a16="http://schemas.microsoft.com/office/drawing/2014/main" id="{3F5A74B7-8AF2-E2F1-520B-EA8E542CD346}"/>
              </a:ext>
            </a:extLst>
          </p:cNvPr>
          <p:cNvSpPr>
            <a:spLocks noChangeArrowheads="1"/>
          </p:cNvSpPr>
          <p:nvPr/>
        </p:nvSpPr>
        <p:spPr bwMode="auto">
          <a:xfrm>
            <a:off x="7741770" y="1513372"/>
            <a:ext cx="1277102"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8071" name="Rectangle 7">
            <a:extLst>
              <a:ext uri="{FF2B5EF4-FFF2-40B4-BE49-F238E27FC236}">
                <a16:creationId xmlns:a16="http://schemas.microsoft.com/office/drawing/2014/main" id="{89246732-54C9-8099-C7C6-8576A07F3B6E}"/>
              </a:ext>
            </a:extLst>
          </p:cNvPr>
          <p:cNvSpPr>
            <a:spLocks noChangeArrowheads="1"/>
          </p:cNvSpPr>
          <p:nvPr/>
        </p:nvSpPr>
        <p:spPr bwMode="auto">
          <a:xfrm>
            <a:off x="5544153" y="1492250"/>
            <a:ext cx="1370998"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8072" name="Rectangle 8">
            <a:extLst>
              <a:ext uri="{FF2B5EF4-FFF2-40B4-BE49-F238E27FC236}">
                <a16:creationId xmlns:a16="http://schemas.microsoft.com/office/drawing/2014/main" id="{3EB65DF5-74B8-2ADF-4151-632F66553431}"/>
              </a:ext>
            </a:extLst>
          </p:cNvPr>
          <p:cNvSpPr>
            <a:spLocks noChangeArrowheads="1"/>
          </p:cNvSpPr>
          <p:nvPr/>
        </p:nvSpPr>
        <p:spPr bwMode="auto">
          <a:xfrm>
            <a:off x="6681788" y="2678907"/>
            <a:ext cx="1413058"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8073" name="Object 2">
                <a:extLst>
                  <a:ext uri="{FF2B5EF4-FFF2-40B4-BE49-F238E27FC236}">
                    <a16:creationId xmlns:a16="http://schemas.microsoft.com/office/drawing/2014/main" id="{C998FC2A-6230-38C2-FCD7-798938F676F0}"/>
                  </a:ext>
                </a:extLst>
              </p:cNvPr>
              <p:cNvSpPr txBox="1"/>
              <p:nvPr/>
            </p:nvSpPr>
            <p:spPr bwMode="auto">
              <a:xfrm>
                <a:off x="5409064" y="3418683"/>
                <a:ext cx="686936" cy="50244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oMath>
                  </m:oMathPara>
                </a14:m>
                <a:endParaRPr lang="en-US" sz="2000" dirty="0"/>
              </a:p>
            </p:txBody>
          </p:sp>
        </mc:Choice>
        <mc:Fallback xmlns="">
          <p:sp>
            <p:nvSpPr>
              <p:cNvPr id="88073" name="Object 2">
                <a:extLst>
                  <a:ext uri="{FF2B5EF4-FFF2-40B4-BE49-F238E27FC236}">
                    <a16:creationId xmlns:a16="http://schemas.microsoft.com/office/drawing/2014/main" id="{C998FC2A-6230-38C2-FCD7-798938F676F0}"/>
                  </a:ext>
                </a:extLst>
              </p:cNvPr>
              <p:cNvSpPr txBox="1">
                <a:spLocks noRot="1" noChangeAspect="1" noMove="1" noResize="1" noEditPoints="1" noAdjustHandles="1" noChangeArrowheads="1" noChangeShapeType="1" noTextEdit="1"/>
              </p:cNvSpPr>
              <p:nvPr/>
            </p:nvSpPr>
            <p:spPr bwMode="auto">
              <a:xfrm>
                <a:off x="5409064" y="3418683"/>
                <a:ext cx="686936" cy="502443"/>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075" name="Object 4">
                <a:extLst>
                  <a:ext uri="{FF2B5EF4-FFF2-40B4-BE49-F238E27FC236}">
                    <a16:creationId xmlns:a16="http://schemas.microsoft.com/office/drawing/2014/main" id="{90B8B72C-E99C-EF6C-DED7-2D993EFCE108}"/>
                  </a:ext>
                </a:extLst>
              </p:cNvPr>
              <p:cNvSpPr txBox="1"/>
              <p:nvPr/>
            </p:nvSpPr>
            <p:spPr bwMode="auto">
              <a:xfrm>
                <a:off x="457200" y="5318381"/>
                <a:ext cx="11964201" cy="993981"/>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Pre>
                        <m:sPrePr>
                          <m:ctrlPr>
                            <a:rPr lang="en-US" sz="1900" i="1" smtClean="0">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0</m:t>
                          </m:r>
                        </m:sub>
                        <m:sup>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acc>
                            <m:accPr>
                              <m:chr m:val="̇"/>
                              <m:ctrlPr>
                                <a:rPr lang="en-US" sz="1900" i="1">
                                  <a:solidFill>
                                    <a:srgbClr val="000000"/>
                                  </a:solidFill>
                                  <a:latin typeface="Cambria Math" panose="02040503050406030204" pitchFamily="18" charset="0"/>
                                </a:rPr>
                              </m:ctrlPr>
                            </m:accPr>
                            <m:e>
                              <m:sPre>
                                <m:sPrePr>
                                  <m:ctrlPr>
                                    <a:rPr lang="en-US" sz="1900" i="1">
                                      <a:solidFill>
                                        <a:srgbClr val="000000"/>
                                      </a:solidFill>
                                      <a:latin typeface="Cambria Math" panose="02040503050406030204" pitchFamily="18" charset="0"/>
                                    </a:rPr>
                                  </m:ctrlPr>
                                </m:sPrePr>
                                <m:sub>
                                  <m:r>
                                    <a:rPr lang="en-US" sz="1900" b="0" i="1" smtClean="0">
                                      <a:solidFill>
                                        <a:srgbClr val="000000"/>
                                      </a:solidFill>
                                      <a:latin typeface="Cambria Math" panose="02040503050406030204" pitchFamily="18" charset="0"/>
                                    </a:rPr>
                                    <m:t> </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𝑉</m:t>
                                  </m:r>
                                </m:e>
                              </m:sPre>
                            </m:e>
                          </m:acc>
                        </m:e>
                        <m:sub>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b>
                      </m:sSub>
                      <m:r>
                        <a:rPr lang="en-US" sz="1900" i="1">
                          <a:solidFill>
                            <a:srgbClr val="000000"/>
                          </a:solidFill>
                          <a:latin typeface="Cambria Math" panose="02040503050406030204" pitchFamily="18" charset="0"/>
                        </a:rPr>
                        <m:t>=</m:t>
                      </m:r>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p>
                        <m:e>
                          <m:r>
                            <a:rPr lang="en-US" sz="1900" i="1">
                              <a:solidFill>
                                <a:srgbClr val="000000"/>
                              </a:solidFill>
                              <a:latin typeface="Cambria Math" panose="02040503050406030204" pitchFamily="18" charset="0"/>
                            </a:rPr>
                            <m:t>𝑅</m:t>
                          </m:r>
                        </m:e>
                      </m:sPr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0</m:t>
                          </m:r>
                        </m:sub>
                        <m:sup>
                          <m:r>
                            <a:rPr lang="en-US" sz="1900" i="1">
                              <a:solidFill>
                                <a:srgbClr val="000000"/>
                              </a:solidFill>
                              <a:latin typeface="Cambria Math" panose="02040503050406030204" pitchFamily="18" charset="0"/>
                            </a:rPr>
                            <m:t>𝑖</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acc>
                            <m:accPr>
                              <m:chr m:val="̈"/>
                              <m:ctrlPr>
                                <a:rPr lang="en-US" sz="1900" i="1">
                                  <a:solidFill>
                                    <a:srgbClr val="000000"/>
                                  </a:solidFill>
                                  <a:latin typeface="Cambria Math" panose="02040503050406030204" pitchFamily="18" charset="0"/>
                                </a:rPr>
                              </m:ctrlPr>
                            </m:accPr>
                            <m: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e>
                          </m:acc>
                        </m:e>
                        <m:sub>
                          <m:r>
                            <m:rPr>
                              <m:sty m:val="p"/>
                            </m:rPr>
                            <a:rPr lang="en-US" sz="1900" i="1">
                              <a:solidFill>
                                <a:srgbClr val="000000"/>
                              </a:solidFill>
                              <a:latin typeface="Cambria Math" panose="02040503050406030204" pitchFamily="18" charset="0"/>
                            </a:rPr>
                            <m:t>Ω</m:t>
                          </m:r>
                        </m:sub>
                      </m:sSub>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sPre>
                            <m:sPrePr>
                              <m:ctrlPr>
                                <a:rPr lang="en-US" sz="1900" i="1">
                                  <a:solidFill>
                                    <a:srgbClr val="000000"/>
                                  </a:solidFill>
                                  <a:latin typeface="Cambria Math" panose="02040503050406030204" pitchFamily="18" charset="0"/>
                                </a:rPr>
                              </m:ctrlPr>
                            </m:sPrePr>
                            <m:sub>
                              <m:r>
                                <a:rPr lang="en-US" sz="1900" b="0" i="1" smtClean="0">
                                  <a:solidFill>
                                    <a:srgbClr val="000000"/>
                                  </a:solidFill>
                                  <a:latin typeface="Cambria Math" panose="02040503050406030204" pitchFamily="18" charset="0"/>
                                </a:rPr>
                                <m:t> </m:t>
                              </m:r>
                            </m:sub>
                            <m:sup>
                              <m:r>
                                <a:rPr lang="en-US" sz="1900" i="1">
                                  <a:solidFill>
                                    <a:srgbClr val="000000"/>
                                  </a:solidFill>
                                  <a:latin typeface="Cambria Math" panose="02040503050406030204" pitchFamily="18" charset="0"/>
                                </a:rPr>
                                <m:t>𝑖</m:t>
                              </m:r>
                            </m:sup>
                            <m:e>
                              <m:r>
                                <a:rPr lang="en-US" sz="1900" i="1">
                                  <a:solidFill>
                                    <a:srgbClr val="000000"/>
                                  </a:solidFill>
                                  <a:latin typeface="Cambria Math" panose="02040503050406030204" pitchFamily="18" charset="0"/>
                                </a:rPr>
                                <m:t>𝑃</m:t>
                              </m:r>
                            </m:e>
                          </m:sPre>
                        </m:e>
                        <m:sub>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b>
                      </m:sSub>
                      <m:r>
                        <a:rPr lang="en-US" sz="1900" i="1">
                          <a:solidFill>
                            <a:srgbClr val="000000"/>
                          </a:solidFill>
                          <a:latin typeface="Cambria Math" panose="02040503050406030204" pitchFamily="18" charset="0"/>
                        </a:rPr>
                        <m:t>+</m:t>
                      </m:r>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p>
                        <m:e>
                          <m:r>
                            <a:rPr lang="en-US" sz="1900" i="1">
                              <a:solidFill>
                                <a:srgbClr val="000000"/>
                              </a:solidFill>
                              <a:latin typeface="Cambria Math" panose="02040503050406030204" pitchFamily="18" charset="0"/>
                            </a:rPr>
                            <m:t>𝑅</m:t>
                          </m:r>
                        </m:e>
                      </m:sPr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0</m:t>
                          </m:r>
                        </m:sub>
                        <m:sup>
                          <m:r>
                            <a:rPr lang="en-US" sz="1900" i="1">
                              <a:solidFill>
                                <a:srgbClr val="000000"/>
                              </a:solidFill>
                              <a:latin typeface="Cambria Math" panose="02040503050406030204" pitchFamily="18" charset="0"/>
                            </a:rPr>
                            <m:t>𝑖</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acc>
                            <m:accPr>
                              <m:chr m:val="̇"/>
                              <m:ctrlPr>
                                <a:rPr lang="en-US" sz="1900" i="1">
                                  <a:solidFill>
                                    <a:srgbClr val="000000"/>
                                  </a:solidFill>
                                  <a:latin typeface="Cambria Math" panose="02040503050406030204" pitchFamily="18" charset="0"/>
                                </a:rPr>
                              </m:ctrlPr>
                            </m:accPr>
                            <m: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e>
                          </m:acc>
                        </m:e>
                        <m:sub>
                          <m:r>
                            <m:rPr>
                              <m:sty m:val="p"/>
                            </m:rPr>
                            <a:rPr lang="en-US" sz="1900" i="1">
                              <a:solidFill>
                                <a:srgbClr val="000000"/>
                              </a:solidFill>
                              <a:latin typeface="Cambria Math" panose="02040503050406030204" pitchFamily="18" charset="0"/>
                            </a:rPr>
                            <m:t>Ω</m:t>
                          </m:r>
                        </m:sub>
                      </m:sSub>
                      <m:sSub>
                        <m:sSubPr>
                          <m:ctrlPr>
                            <a:rPr lang="en-US" sz="1900" i="1">
                              <a:solidFill>
                                <a:srgbClr val="000000"/>
                              </a:solidFill>
                              <a:latin typeface="Cambria Math" panose="02040503050406030204" pitchFamily="18" charset="0"/>
                            </a:rPr>
                          </m:ctrlPr>
                        </m:sSubPr>
                        <m:e>
                          <m:acc>
                            <m:accPr>
                              <m:chr m:val="̇"/>
                              <m:ctrlPr>
                                <a:rPr lang="en-US" sz="1900" i="1">
                                  <a:solidFill>
                                    <a:srgbClr val="000000"/>
                                  </a:solidFill>
                                  <a:latin typeface="Cambria Math" panose="02040503050406030204" pitchFamily="18" charset="0"/>
                                </a:rPr>
                              </m:ctrlPr>
                            </m:accPr>
                            <m: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e>
                          </m:acc>
                        </m:e>
                        <m:sub>
                          <m:r>
                            <m:rPr>
                              <m:sty m:val="p"/>
                            </m:rPr>
                            <a:rPr lang="en-US" sz="1900" i="1">
                              <a:solidFill>
                                <a:srgbClr val="000000"/>
                              </a:solidFill>
                              <a:latin typeface="Cambria Math" panose="02040503050406030204" pitchFamily="18" charset="0"/>
                            </a:rPr>
                            <m:t>Ω</m:t>
                          </m:r>
                        </m:sub>
                      </m:sSub>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sPre>
                            <m:sPrePr>
                              <m:ctrlPr>
                                <a:rPr lang="en-US" sz="1900" i="1">
                                  <a:solidFill>
                                    <a:srgbClr val="000000"/>
                                  </a:solidFill>
                                  <a:latin typeface="Cambria Math" panose="02040503050406030204" pitchFamily="18" charset="0"/>
                                </a:rPr>
                              </m:ctrlPr>
                            </m:sPrePr>
                            <m:sub>
                              <m:r>
                                <a:rPr lang="en-US" sz="1900" b="0" i="1" smtClean="0">
                                  <a:solidFill>
                                    <a:srgbClr val="000000"/>
                                  </a:solidFill>
                                  <a:latin typeface="Cambria Math" panose="02040503050406030204" pitchFamily="18" charset="0"/>
                                </a:rPr>
                                <m:t> </m:t>
                              </m:r>
                            </m:sub>
                            <m:sup>
                              <m:r>
                                <a:rPr lang="en-US" sz="1900" i="1">
                                  <a:solidFill>
                                    <a:srgbClr val="000000"/>
                                  </a:solidFill>
                                  <a:latin typeface="Cambria Math" panose="02040503050406030204" pitchFamily="18" charset="0"/>
                                </a:rPr>
                                <m:t>𝑖</m:t>
                              </m:r>
                            </m:sup>
                            <m:e>
                              <m:r>
                                <a:rPr lang="en-US" sz="1900" i="1">
                                  <a:solidFill>
                                    <a:srgbClr val="000000"/>
                                  </a:solidFill>
                                  <a:latin typeface="Cambria Math" panose="02040503050406030204" pitchFamily="18" charset="0"/>
                                </a:rPr>
                                <m:t>𝑃</m:t>
                              </m:r>
                            </m:e>
                          </m:sPre>
                        </m:e>
                        <m:sub>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b>
                      </m:sSub>
                      <m:r>
                        <a:rPr lang="en-US" sz="1900" i="1">
                          <a:solidFill>
                            <a:srgbClr val="000000"/>
                          </a:solidFill>
                          <a:latin typeface="Cambria Math" panose="02040503050406030204" pitchFamily="18" charset="0"/>
                        </a:rPr>
                        <m:t>+</m:t>
                      </m:r>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0</m:t>
                          </m:r>
                        </m:sub>
                        <m:sup>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acc>
                            <m:accPr>
                              <m:chr m:val="̇"/>
                              <m:ctrlPr>
                                <a:rPr lang="en-US" sz="1900" i="1">
                                  <a:solidFill>
                                    <a:srgbClr val="000000"/>
                                  </a:solidFill>
                                  <a:latin typeface="Cambria Math" panose="02040503050406030204" pitchFamily="18" charset="0"/>
                                </a:rPr>
                              </m:ctrlPr>
                            </m:accPr>
                            <m:e>
                              <m:sPre>
                                <m:sPrePr>
                                  <m:ctrlPr>
                                    <a:rPr lang="en-US" sz="1900" i="1">
                                      <a:solidFill>
                                        <a:srgbClr val="000000"/>
                                      </a:solidFill>
                                      <a:latin typeface="Cambria Math" panose="02040503050406030204" pitchFamily="18" charset="0"/>
                                    </a:rPr>
                                  </m:ctrlPr>
                                </m:sPrePr>
                                <m:sub>
                                  <m:r>
                                    <a:rPr lang="en-US" sz="1900" b="0" i="1" smtClean="0">
                                      <a:solidFill>
                                        <a:srgbClr val="000000"/>
                                      </a:solidFill>
                                      <a:latin typeface="Cambria Math" panose="02040503050406030204" pitchFamily="18" charset="0"/>
                                    </a:rPr>
                                    <m:t> </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𝑉</m:t>
                                  </m:r>
                                </m:e>
                              </m:sPre>
                            </m:e>
                          </m:acc>
                        </m:e>
                        <m:sub>
                          <m:r>
                            <a:rPr lang="en-US" sz="1900" i="1">
                              <a:solidFill>
                                <a:srgbClr val="000000"/>
                              </a:solidFill>
                              <a:latin typeface="Cambria Math" panose="02040503050406030204" pitchFamily="18" charset="0"/>
                            </a:rPr>
                            <m:t>𝑖</m:t>
                          </m:r>
                        </m:sub>
                      </m:sSub>
                      <m:r>
                        <a:rPr lang="en-US" sz="1900" i="1">
                          <a:solidFill>
                            <a:srgbClr val="000000"/>
                          </a:solidFill>
                          <a:latin typeface="Cambria Math" panose="02040503050406030204" pitchFamily="18" charset="0"/>
                        </a:rPr>
                        <m:t>+2</m:t>
                      </m:r>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p>
                        <m:e>
                          <m:r>
                            <a:rPr lang="en-US" sz="1900" i="1">
                              <a:solidFill>
                                <a:srgbClr val="000000"/>
                              </a:solidFill>
                              <a:latin typeface="Cambria Math" panose="02040503050406030204" pitchFamily="18" charset="0"/>
                            </a:rPr>
                            <m:t>𝑅</m:t>
                          </m:r>
                        </m:e>
                      </m:sPr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0</m:t>
                          </m:r>
                        </m:sub>
                        <m:sup>
                          <m:r>
                            <a:rPr lang="en-US" sz="1900" i="1">
                              <a:solidFill>
                                <a:srgbClr val="000000"/>
                              </a:solidFill>
                              <a:latin typeface="Cambria Math" panose="02040503050406030204" pitchFamily="18" charset="0"/>
                            </a:rPr>
                            <m:t>𝑖</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acc>
                            <m:accPr>
                              <m:chr m:val="̇"/>
                              <m:ctrlPr>
                                <a:rPr lang="en-US" sz="1900" i="1">
                                  <a:solidFill>
                                    <a:srgbClr val="000000"/>
                                  </a:solidFill>
                                  <a:latin typeface="Cambria Math" panose="02040503050406030204" pitchFamily="18" charset="0"/>
                                </a:rPr>
                              </m:ctrlPr>
                            </m:accPr>
                            <m: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e>
                          </m:acc>
                        </m:e>
                        <m:sub>
                          <m:r>
                            <m:rPr>
                              <m:sty m:val="p"/>
                            </m:rPr>
                            <a:rPr lang="en-US" sz="1900" i="1">
                              <a:solidFill>
                                <a:srgbClr val="000000"/>
                              </a:solidFill>
                              <a:latin typeface="Cambria Math" panose="02040503050406030204" pitchFamily="18" charset="0"/>
                            </a:rPr>
                            <m:t>Ω</m:t>
                          </m:r>
                        </m:sub>
                      </m:sSub>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sPre>
                            <m:sPrePr>
                              <m:ctrlPr>
                                <a:rPr lang="en-US" sz="1900" i="1">
                                  <a:solidFill>
                                    <a:srgbClr val="000000"/>
                                  </a:solidFill>
                                  <a:latin typeface="Cambria Math" panose="02040503050406030204" pitchFamily="18" charset="0"/>
                                </a:rPr>
                              </m:ctrlPr>
                            </m:sPrePr>
                            <m:sub>
                              <m:r>
                                <a:rPr lang="en-US" sz="1900" b="0" i="1" smtClean="0">
                                  <a:solidFill>
                                    <a:srgbClr val="000000"/>
                                  </a:solidFill>
                                  <a:latin typeface="Cambria Math" panose="02040503050406030204" pitchFamily="18" charset="0"/>
                                </a:rPr>
                                <m:t> </m:t>
                              </m:r>
                            </m:sub>
                            <m:sup>
                              <m:r>
                                <a:rPr lang="en-US" sz="1900" i="1">
                                  <a:solidFill>
                                    <a:srgbClr val="000000"/>
                                  </a:solidFill>
                                  <a:latin typeface="Cambria Math" panose="02040503050406030204" pitchFamily="18" charset="0"/>
                                </a:rPr>
                                <m:t>𝑖</m:t>
                              </m:r>
                            </m:sup>
                            <m:e>
                              <m:r>
                                <a:rPr lang="en-US" sz="1900" i="1">
                                  <a:solidFill>
                                    <a:srgbClr val="000000"/>
                                  </a:solidFill>
                                  <a:latin typeface="Cambria Math" panose="02040503050406030204" pitchFamily="18" charset="0"/>
                                </a:rPr>
                                <m:t>𝑉</m:t>
                              </m:r>
                            </m:e>
                          </m:sPre>
                        </m:e>
                        <m:sub>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b>
                      </m:sSub>
                      <m:r>
                        <a:rPr lang="en-US" sz="1900" i="1">
                          <a:solidFill>
                            <a:srgbClr val="000000"/>
                          </a:solidFill>
                          <a:latin typeface="Cambria Math" panose="02040503050406030204" pitchFamily="18" charset="0"/>
                        </a:rPr>
                        <m:t>+</m:t>
                      </m:r>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0</m:t>
                          </m:r>
                        </m:sub>
                        <m:sup>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p>
                        <m:e>
                          <m:r>
                            <a:rPr lang="en-US" sz="1900" i="1">
                              <a:solidFill>
                                <a:srgbClr val="000000"/>
                              </a:solidFill>
                              <a:latin typeface="Cambria Math" panose="02040503050406030204" pitchFamily="18" charset="0"/>
                            </a:rPr>
                            <m:t>𝑅</m:t>
                          </m:r>
                        </m:e>
                      </m:sPre>
                      <m:sPre>
                        <m:sPrePr>
                          <m:ctrlPr>
                            <a:rPr lang="en-US" sz="1900" i="1">
                              <a:solidFill>
                                <a:srgbClr val="000000"/>
                              </a:solidFill>
                              <a:latin typeface="Cambria Math" panose="02040503050406030204" pitchFamily="18" charset="0"/>
                            </a:rPr>
                          </m:ctrlPr>
                        </m:sPrePr>
                        <m:sub>
                          <m:r>
                            <a:rPr lang="en-US" sz="1900" i="1">
                              <a:solidFill>
                                <a:srgbClr val="000000"/>
                              </a:solidFill>
                              <a:latin typeface="Cambria Math" panose="02040503050406030204" pitchFamily="18" charset="0"/>
                            </a:rPr>
                            <m:t>𝑖</m:t>
                          </m:r>
                        </m:sub>
                        <m:sup>
                          <m:r>
                            <a:rPr lang="en-US" sz="1900" i="1">
                              <a:solidFill>
                                <a:srgbClr val="000000"/>
                              </a:solidFill>
                              <a:latin typeface="Cambria Math" panose="02040503050406030204" pitchFamily="18" charset="0"/>
                            </a:rPr>
                            <m:t>0</m:t>
                          </m:r>
                        </m:sup>
                        <m:e>
                          <m:r>
                            <a:rPr lang="en-US" sz="1900" i="1">
                              <a:solidFill>
                                <a:srgbClr val="000000"/>
                              </a:solidFill>
                              <a:latin typeface="Cambria Math" panose="02040503050406030204" pitchFamily="18" charset="0"/>
                            </a:rPr>
                            <m:t>𝑅</m:t>
                          </m:r>
                        </m:e>
                      </m:sPre>
                      <m:sSub>
                        <m:sSubPr>
                          <m:ctrlPr>
                            <a:rPr lang="en-US" sz="1900" i="1">
                              <a:solidFill>
                                <a:srgbClr val="000000"/>
                              </a:solidFill>
                              <a:latin typeface="Cambria Math" panose="02040503050406030204" pitchFamily="18" charset="0"/>
                            </a:rPr>
                          </m:ctrlPr>
                        </m:sSubPr>
                        <m:e>
                          <m:acc>
                            <m:accPr>
                              <m:chr m:val="̇"/>
                              <m:ctrlPr>
                                <a:rPr lang="en-US" sz="1900" i="1">
                                  <a:solidFill>
                                    <a:srgbClr val="000000"/>
                                  </a:solidFill>
                                  <a:latin typeface="Cambria Math" panose="02040503050406030204" pitchFamily="18" charset="0"/>
                                </a:rPr>
                              </m:ctrlPr>
                            </m:accPr>
                            <m:e>
                              <m:sPre>
                                <m:sPrePr>
                                  <m:ctrlPr>
                                    <a:rPr lang="en-US" sz="1900" i="1">
                                      <a:solidFill>
                                        <a:srgbClr val="000000"/>
                                      </a:solidFill>
                                      <a:latin typeface="Cambria Math" panose="02040503050406030204" pitchFamily="18" charset="0"/>
                                    </a:rPr>
                                  </m:ctrlPr>
                                </m:sPrePr>
                                <m:sub>
                                  <m:r>
                                    <a:rPr lang="en-US" sz="1900" b="0" i="1" smtClean="0">
                                      <a:solidFill>
                                        <a:srgbClr val="000000"/>
                                      </a:solidFill>
                                      <a:latin typeface="Cambria Math" panose="02040503050406030204" pitchFamily="18" charset="0"/>
                                    </a:rPr>
                                    <m:t> </m:t>
                                  </m:r>
                                </m:sub>
                                <m:sup>
                                  <m:r>
                                    <a:rPr lang="en-US" sz="1900" i="1">
                                      <a:solidFill>
                                        <a:srgbClr val="000000"/>
                                      </a:solidFill>
                                      <a:latin typeface="Cambria Math" panose="02040503050406030204" pitchFamily="18" charset="0"/>
                                    </a:rPr>
                                    <m:t>𝑖</m:t>
                                  </m:r>
                                </m:sup>
                                <m:e>
                                  <m:r>
                                    <a:rPr lang="en-US" sz="1900" i="1">
                                      <a:solidFill>
                                        <a:srgbClr val="000000"/>
                                      </a:solidFill>
                                      <a:latin typeface="Cambria Math" panose="02040503050406030204" pitchFamily="18" charset="0"/>
                                    </a:rPr>
                                    <m:t>𝑉</m:t>
                                  </m:r>
                                </m:e>
                              </m:sPre>
                            </m:e>
                          </m:acc>
                        </m:e>
                        <m:sub>
                          <m:r>
                            <a:rPr lang="en-US" sz="1900" i="1">
                              <a:solidFill>
                                <a:srgbClr val="000000"/>
                              </a:solidFill>
                              <a:latin typeface="Cambria Math" panose="02040503050406030204" pitchFamily="18" charset="0"/>
                            </a:rPr>
                            <m:t>𝑖</m:t>
                          </m:r>
                          <m:r>
                            <a:rPr lang="en-US" sz="1900" i="1">
                              <a:solidFill>
                                <a:srgbClr val="000000"/>
                              </a:solidFill>
                              <a:latin typeface="Cambria Math" panose="02040503050406030204" pitchFamily="18" charset="0"/>
                            </a:rPr>
                            <m:t>+1</m:t>
                          </m:r>
                        </m:sub>
                      </m:sSub>
                    </m:oMath>
                  </m:oMathPara>
                </a14:m>
                <a:endParaRPr lang="en-US" sz="1900" dirty="0"/>
              </a:p>
            </p:txBody>
          </p:sp>
        </mc:Choice>
        <mc:Fallback xmlns="">
          <p:sp>
            <p:nvSpPr>
              <p:cNvPr id="88075" name="Object 4">
                <a:extLst>
                  <a:ext uri="{FF2B5EF4-FFF2-40B4-BE49-F238E27FC236}">
                    <a16:creationId xmlns:a16="http://schemas.microsoft.com/office/drawing/2014/main" id="{90B8B72C-E99C-EF6C-DED7-2D993EFCE108}"/>
                  </a:ext>
                </a:extLst>
              </p:cNvPr>
              <p:cNvSpPr txBox="1">
                <a:spLocks noRot="1" noChangeAspect="1" noMove="1" noResize="1" noEditPoints="1" noAdjustHandles="1" noChangeArrowheads="1" noChangeShapeType="1" noTextEdit="1"/>
              </p:cNvSpPr>
              <p:nvPr/>
            </p:nvSpPr>
            <p:spPr bwMode="auto">
              <a:xfrm>
                <a:off x="457200" y="5318381"/>
                <a:ext cx="11964201" cy="993981"/>
              </a:xfrm>
              <a:prstGeom prst="rect">
                <a:avLst/>
              </a:prstGeom>
              <a:blipFill>
                <a:blip r:embed="rId8"/>
                <a:stretch>
                  <a:fillRect/>
                </a:stretch>
              </a:blipFill>
              <a:ln>
                <a:noFill/>
              </a:ln>
              <a:effectLst/>
            </p:spPr>
            <p:txBody>
              <a:bodyPr/>
              <a:lstStyle/>
              <a:p>
                <a:r>
                  <a:rPr lang="en-US">
                    <a:noFill/>
                  </a:rPr>
                  <a:t> </a:t>
                </a:r>
              </a:p>
            </p:txBody>
          </p:sp>
        </mc:Fallback>
      </mc:AlternateContent>
      <p:sp>
        <p:nvSpPr>
          <p:cNvPr id="88076" name="Rectangle 12">
            <a:extLst>
              <a:ext uri="{FF2B5EF4-FFF2-40B4-BE49-F238E27FC236}">
                <a16:creationId xmlns:a16="http://schemas.microsoft.com/office/drawing/2014/main" id="{F986AE6F-5C73-2DAC-866D-A421920370EA}"/>
              </a:ext>
            </a:extLst>
          </p:cNvPr>
          <p:cNvSpPr>
            <a:spLocks noChangeArrowheads="1"/>
          </p:cNvSpPr>
          <p:nvPr/>
        </p:nvSpPr>
        <p:spPr bwMode="auto">
          <a:xfrm>
            <a:off x="5462905" y="3393282"/>
            <a:ext cx="586573"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8077" name="Rectangle 13">
            <a:extLst>
              <a:ext uri="{FF2B5EF4-FFF2-40B4-BE49-F238E27FC236}">
                <a16:creationId xmlns:a16="http://schemas.microsoft.com/office/drawing/2014/main" id="{AF4C6B89-4AAA-062F-1F76-31ED83C949D3}"/>
              </a:ext>
            </a:extLst>
          </p:cNvPr>
          <p:cNvSpPr>
            <a:spLocks noChangeArrowheads="1"/>
          </p:cNvSpPr>
          <p:nvPr/>
        </p:nvSpPr>
        <p:spPr bwMode="auto">
          <a:xfrm>
            <a:off x="688206" y="4050698"/>
            <a:ext cx="518445"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8083" name="Rectangle 20">
            <a:extLst>
              <a:ext uri="{FF2B5EF4-FFF2-40B4-BE49-F238E27FC236}">
                <a16:creationId xmlns:a16="http://schemas.microsoft.com/office/drawing/2014/main" id="{B11FCA4E-6189-074C-6283-46499033A4B7}"/>
              </a:ext>
            </a:extLst>
          </p:cNvPr>
          <p:cNvSpPr>
            <a:spLocks noChangeArrowheads="1"/>
          </p:cNvSpPr>
          <p:nvPr/>
        </p:nvSpPr>
        <p:spPr bwMode="auto">
          <a:xfrm>
            <a:off x="1862931" y="5369847"/>
            <a:ext cx="769578"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5" name="Footer Placeholder 2">
            <a:extLst>
              <a:ext uri="{FF2B5EF4-FFF2-40B4-BE49-F238E27FC236}">
                <a16:creationId xmlns:a16="http://schemas.microsoft.com/office/drawing/2014/main" id="{4F54B7A8-4D74-6383-07B1-4640C8DA63D5}"/>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8087" name="Picture 2" descr="http://brand.ucla.edu/wp-content/uploads/2013/08/ucla-logotype-main-11.jpg">
            <a:extLst>
              <a:ext uri="{FF2B5EF4-FFF2-40B4-BE49-F238E27FC236}">
                <a16:creationId xmlns:a16="http://schemas.microsoft.com/office/drawing/2014/main" id="{0A8841C4-BA01-462D-23D2-D31747BE1E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3">
            <a:extLst>
              <a:ext uri="{FF2B5EF4-FFF2-40B4-BE49-F238E27FC236}">
                <a16:creationId xmlns:a16="http://schemas.microsoft.com/office/drawing/2014/main" id="{F8512922-448B-5A8F-141A-5B443CB8D0C8}"/>
              </a:ext>
            </a:extLst>
          </p:cNvPr>
          <p:cNvSpPr>
            <a:spLocks noChangeArrowheads="1"/>
          </p:cNvSpPr>
          <p:nvPr/>
        </p:nvSpPr>
        <p:spPr bwMode="auto">
          <a:xfrm>
            <a:off x="2072640" y="4050698"/>
            <a:ext cx="518445"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13">
            <a:extLst>
              <a:ext uri="{FF2B5EF4-FFF2-40B4-BE49-F238E27FC236}">
                <a16:creationId xmlns:a16="http://schemas.microsoft.com/office/drawing/2014/main" id="{CFF9F8A0-BE21-69E7-C615-98437B648EAB}"/>
              </a:ext>
            </a:extLst>
          </p:cNvPr>
          <p:cNvSpPr>
            <a:spLocks noChangeArrowheads="1"/>
          </p:cNvSpPr>
          <p:nvPr/>
        </p:nvSpPr>
        <p:spPr bwMode="auto">
          <a:xfrm>
            <a:off x="4130842" y="4050698"/>
            <a:ext cx="518445"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 name="Rectangle 13">
            <a:extLst>
              <a:ext uri="{FF2B5EF4-FFF2-40B4-BE49-F238E27FC236}">
                <a16:creationId xmlns:a16="http://schemas.microsoft.com/office/drawing/2014/main" id="{63393FFB-82D3-BB7C-B5CF-43036B3557D6}"/>
              </a:ext>
            </a:extLst>
          </p:cNvPr>
          <p:cNvSpPr>
            <a:spLocks noChangeArrowheads="1"/>
          </p:cNvSpPr>
          <p:nvPr/>
        </p:nvSpPr>
        <p:spPr bwMode="auto">
          <a:xfrm>
            <a:off x="6604000" y="4084241"/>
            <a:ext cx="518445"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Rectangle 13">
            <a:extLst>
              <a:ext uri="{FF2B5EF4-FFF2-40B4-BE49-F238E27FC236}">
                <a16:creationId xmlns:a16="http://schemas.microsoft.com/office/drawing/2014/main" id="{DA985DCE-4E40-25BC-7749-F997279CEDE6}"/>
              </a:ext>
            </a:extLst>
          </p:cNvPr>
          <p:cNvSpPr>
            <a:spLocks noChangeArrowheads="1"/>
          </p:cNvSpPr>
          <p:nvPr/>
        </p:nvSpPr>
        <p:spPr bwMode="auto">
          <a:xfrm>
            <a:off x="7861876" y="4084241"/>
            <a:ext cx="518445"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Rectangle 13">
            <a:extLst>
              <a:ext uri="{FF2B5EF4-FFF2-40B4-BE49-F238E27FC236}">
                <a16:creationId xmlns:a16="http://schemas.microsoft.com/office/drawing/2014/main" id="{6184593B-4A8D-1BDB-0190-589A8666B232}"/>
              </a:ext>
            </a:extLst>
          </p:cNvPr>
          <p:cNvSpPr>
            <a:spLocks noChangeArrowheads="1"/>
          </p:cNvSpPr>
          <p:nvPr/>
        </p:nvSpPr>
        <p:spPr bwMode="auto">
          <a:xfrm>
            <a:off x="9905640" y="4084241"/>
            <a:ext cx="518445"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Rectangle 20">
            <a:extLst>
              <a:ext uri="{FF2B5EF4-FFF2-40B4-BE49-F238E27FC236}">
                <a16:creationId xmlns:a16="http://schemas.microsoft.com/office/drawing/2014/main" id="{A5DD6136-C6B8-9D1E-D030-6BE5C66035CE}"/>
              </a:ext>
            </a:extLst>
          </p:cNvPr>
          <p:cNvSpPr>
            <a:spLocks noChangeArrowheads="1"/>
          </p:cNvSpPr>
          <p:nvPr/>
        </p:nvSpPr>
        <p:spPr bwMode="auto">
          <a:xfrm>
            <a:off x="4051075" y="5383571"/>
            <a:ext cx="769578"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 name="Rectangle 20">
            <a:extLst>
              <a:ext uri="{FF2B5EF4-FFF2-40B4-BE49-F238E27FC236}">
                <a16:creationId xmlns:a16="http://schemas.microsoft.com/office/drawing/2014/main" id="{373C5F15-9117-5DB9-C2CD-5FEA2A443349}"/>
              </a:ext>
            </a:extLst>
          </p:cNvPr>
          <p:cNvSpPr>
            <a:spLocks noChangeArrowheads="1"/>
          </p:cNvSpPr>
          <p:nvPr/>
        </p:nvSpPr>
        <p:spPr bwMode="auto">
          <a:xfrm>
            <a:off x="7899576" y="5383571"/>
            <a:ext cx="769578"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4" name="Rectangle 13">
            <a:extLst>
              <a:ext uri="{FF2B5EF4-FFF2-40B4-BE49-F238E27FC236}">
                <a16:creationId xmlns:a16="http://schemas.microsoft.com/office/drawing/2014/main" id="{63393FFB-82D3-BB7C-B5CF-43036B3557D6}"/>
              </a:ext>
            </a:extLst>
          </p:cNvPr>
          <p:cNvSpPr>
            <a:spLocks noChangeArrowheads="1"/>
          </p:cNvSpPr>
          <p:nvPr/>
        </p:nvSpPr>
        <p:spPr bwMode="auto">
          <a:xfrm>
            <a:off x="6671129" y="5369847"/>
            <a:ext cx="518445"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6" name="Rectangle 13">
            <a:extLst>
              <a:ext uri="{FF2B5EF4-FFF2-40B4-BE49-F238E27FC236}">
                <a16:creationId xmlns:a16="http://schemas.microsoft.com/office/drawing/2014/main" id="{63393FFB-82D3-BB7C-B5CF-43036B3557D6}"/>
              </a:ext>
            </a:extLst>
          </p:cNvPr>
          <p:cNvSpPr>
            <a:spLocks noChangeArrowheads="1"/>
          </p:cNvSpPr>
          <p:nvPr/>
        </p:nvSpPr>
        <p:spPr bwMode="auto">
          <a:xfrm>
            <a:off x="10080770" y="5383571"/>
            <a:ext cx="788233"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5A269F8-DB8B-3B2F-E44C-537509147990}"/>
              </a:ext>
            </a:extLst>
          </p:cNvPr>
          <p:cNvSpPr>
            <a:spLocks noGrp="1" noChangeArrowheads="1"/>
          </p:cNvSpPr>
          <p:nvPr>
            <p:ph type="title"/>
          </p:nvPr>
        </p:nvSpPr>
        <p:spPr/>
        <p:txBody>
          <a:bodyPr/>
          <a:lstStyle/>
          <a:p>
            <a:r>
              <a:rPr lang="en-US" altLang="en-US"/>
              <a:t>Propagation of Acceleration – Linear</a:t>
            </a:r>
            <a:br>
              <a:rPr lang="en-US" altLang="en-US"/>
            </a:br>
            <a:r>
              <a:rPr lang="en-US" altLang="en-US"/>
              <a:t>Matrix Approach </a:t>
            </a:r>
          </a:p>
        </p:txBody>
      </p:sp>
      <p:sp>
        <p:nvSpPr>
          <p:cNvPr id="90115" name="Rectangle 3">
            <a:extLst>
              <a:ext uri="{FF2B5EF4-FFF2-40B4-BE49-F238E27FC236}">
                <a16:creationId xmlns:a16="http://schemas.microsoft.com/office/drawing/2014/main" id="{84DE7BFD-7DCC-D7A8-F482-3D2B40DFF644}"/>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Simplifying the previous equation using (Note: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we have </a:t>
            </a:r>
          </a:p>
        </p:txBody>
      </p:sp>
      <mc:AlternateContent xmlns:mc="http://schemas.openxmlformats.org/markup-compatibility/2006" xmlns:a14="http://schemas.microsoft.com/office/drawing/2010/main">
        <mc:Choice Requires="a14">
          <p:sp>
            <p:nvSpPr>
              <p:cNvPr id="90116" name="Object 0">
                <a:extLst>
                  <a:ext uri="{FF2B5EF4-FFF2-40B4-BE49-F238E27FC236}">
                    <a16:creationId xmlns:a16="http://schemas.microsoft.com/office/drawing/2014/main" id="{4CFBDEAC-5A7A-2AA8-6E9F-F2576BC4F01E}"/>
                  </a:ext>
                </a:extLst>
              </p:cNvPr>
              <p:cNvSpPr txBox="1"/>
              <p:nvPr/>
            </p:nvSpPr>
            <p:spPr bwMode="auto">
              <a:xfrm>
                <a:off x="1251284" y="1370012"/>
                <a:ext cx="10645541" cy="71675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Pre>
                        <m:sPrePr>
                          <m:ctrlPr>
                            <a:rPr lang="en-US" sz="1700" i="1" smtClean="0">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0</m:t>
                          </m:r>
                        </m:sub>
                        <m:sup>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acc>
                            <m:accPr>
                              <m:chr m:val="̇"/>
                              <m:ctrlPr>
                                <a:rPr lang="en-US" sz="1700" i="1">
                                  <a:solidFill>
                                    <a:srgbClr val="000000"/>
                                  </a:solidFill>
                                  <a:latin typeface="Cambria Math" panose="02040503050406030204" pitchFamily="18" charset="0"/>
                                </a:rPr>
                              </m:ctrlPr>
                            </m:accPr>
                            <m:e>
                              <m:sPre>
                                <m:sPrePr>
                                  <m:ctrlPr>
                                    <a:rPr lang="en-US" sz="1700" i="1">
                                      <a:solidFill>
                                        <a:srgbClr val="000000"/>
                                      </a:solidFill>
                                      <a:latin typeface="Cambria Math" panose="02040503050406030204" pitchFamily="18" charset="0"/>
                                    </a:rPr>
                                  </m:ctrlPr>
                                </m:sPrePr>
                                <m:sub>
                                  <m:r>
                                    <a:rPr lang="en-US" sz="1700" b="0" i="1" smtClean="0">
                                      <a:solidFill>
                                        <a:srgbClr val="000000"/>
                                      </a:solidFill>
                                      <a:latin typeface="Cambria Math" panose="02040503050406030204" pitchFamily="18" charset="0"/>
                                    </a:rPr>
                                    <m:t> </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𝑉</m:t>
                                  </m:r>
                                </m:e>
                              </m:sPre>
                            </m:e>
                          </m:acc>
                        </m:e>
                        <m:sub>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b>
                      </m:sSub>
                      <m:r>
                        <a:rPr lang="en-US" sz="1700" i="1">
                          <a:solidFill>
                            <a:srgbClr val="000000"/>
                          </a:solidFill>
                          <a:latin typeface="Cambria Math" panose="02040503050406030204" pitchFamily="18" charset="0"/>
                        </a:rPr>
                        <m:t>=</m:t>
                      </m:r>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p>
                        <m:e>
                          <m:r>
                            <a:rPr lang="en-US" sz="1700" i="1">
                              <a:solidFill>
                                <a:srgbClr val="000000"/>
                              </a:solidFill>
                              <a:latin typeface="Cambria Math" panose="02040503050406030204" pitchFamily="18" charset="0"/>
                            </a:rPr>
                            <m:t>𝑅</m:t>
                          </m:r>
                        </m:e>
                      </m:sPr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0</m:t>
                          </m:r>
                        </m:sub>
                        <m:sup>
                          <m:r>
                            <a:rPr lang="en-US" sz="1700" i="1">
                              <a:solidFill>
                                <a:srgbClr val="000000"/>
                              </a:solidFill>
                              <a:latin typeface="Cambria Math" panose="02040503050406030204" pitchFamily="18" charset="0"/>
                            </a:rPr>
                            <m:t>𝑖</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acc>
                            <m:accPr>
                              <m:chr m:val="̈"/>
                              <m:ctrlPr>
                                <a:rPr lang="en-US" sz="1700" i="1">
                                  <a:solidFill>
                                    <a:srgbClr val="000000"/>
                                  </a:solidFill>
                                  <a:latin typeface="Cambria Math" panose="02040503050406030204" pitchFamily="18" charset="0"/>
                                </a:rPr>
                              </m:ctrlPr>
                            </m:accPr>
                            <m: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e>
                          </m:acc>
                        </m:e>
                        <m:sub>
                          <m:r>
                            <m:rPr>
                              <m:sty m:val="p"/>
                            </m:rPr>
                            <a:rPr lang="en-US" sz="1700" i="1">
                              <a:solidFill>
                                <a:srgbClr val="000000"/>
                              </a:solidFill>
                              <a:latin typeface="Cambria Math" panose="02040503050406030204" pitchFamily="18" charset="0"/>
                            </a:rPr>
                            <m:t>Ω</m:t>
                          </m:r>
                        </m:sub>
                      </m:sSub>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sPre>
                            <m:sPrePr>
                              <m:ctrlPr>
                                <a:rPr lang="en-US" sz="1700" i="1">
                                  <a:solidFill>
                                    <a:srgbClr val="000000"/>
                                  </a:solidFill>
                                  <a:latin typeface="Cambria Math" panose="02040503050406030204" pitchFamily="18" charset="0"/>
                                </a:rPr>
                              </m:ctrlPr>
                            </m:sPrePr>
                            <m:sub>
                              <m:r>
                                <a:rPr lang="en-US" sz="1700" b="0" i="1" smtClean="0">
                                  <a:solidFill>
                                    <a:srgbClr val="000000"/>
                                  </a:solidFill>
                                  <a:latin typeface="Cambria Math" panose="02040503050406030204" pitchFamily="18" charset="0"/>
                                </a:rPr>
                                <m:t> </m:t>
                              </m:r>
                            </m:sub>
                            <m:sup>
                              <m:r>
                                <a:rPr lang="en-US" sz="1700" i="1">
                                  <a:solidFill>
                                    <a:srgbClr val="000000"/>
                                  </a:solidFill>
                                  <a:latin typeface="Cambria Math" panose="02040503050406030204" pitchFamily="18" charset="0"/>
                                </a:rPr>
                                <m:t>𝑖</m:t>
                              </m:r>
                            </m:sup>
                            <m:e>
                              <m:r>
                                <a:rPr lang="en-US" sz="1700" i="1">
                                  <a:solidFill>
                                    <a:srgbClr val="000000"/>
                                  </a:solidFill>
                                  <a:latin typeface="Cambria Math" panose="02040503050406030204" pitchFamily="18" charset="0"/>
                                </a:rPr>
                                <m:t>𝑃</m:t>
                              </m:r>
                            </m:e>
                          </m:sPre>
                        </m:e>
                        <m:sub>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b>
                      </m:sSub>
                      <m:r>
                        <a:rPr lang="en-US" sz="1700" i="1">
                          <a:solidFill>
                            <a:srgbClr val="000000"/>
                          </a:solidFill>
                          <a:latin typeface="Cambria Math" panose="02040503050406030204" pitchFamily="18" charset="0"/>
                        </a:rPr>
                        <m:t>+</m:t>
                      </m:r>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p>
                        <m:e>
                          <m:r>
                            <a:rPr lang="en-US" sz="1700" i="1">
                              <a:solidFill>
                                <a:srgbClr val="000000"/>
                              </a:solidFill>
                              <a:latin typeface="Cambria Math" panose="02040503050406030204" pitchFamily="18" charset="0"/>
                            </a:rPr>
                            <m:t>𝑅</m:t>
                          </m:r>
                        </m:e>
                      </m:sPr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0</m:t>
                          </m:r>
                        </m:sub>
                        <m:sup>
                          <m:r>
                            <a:rPr lang="en-US" sz="1700" i="1">
                              <a:solidFill>
                                <a:srgbClr val="000000"/>
                              </a:solidFill>
                              <a:latin typeface="Cambria Math" panose="02040503050406030204" pitchFamily="18" charset="0"/>
                            </a:rPr>
                            <m:t>𝑖</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acc>
                            <m:accPr>
                              <m:chr m:val="̇"/>
                              <m:ctrlPr>
                                <a:rPr lang="en-US" sz="1700" i="1">
                                  <a:solidFill>
                                    <a:srgbClr val="000000"/>
                                  </a:solidFill>
                                  <a:latin typeface="Cambria Math" panose="02040503050406030204" pitchFamily="18" charset="0"/>
                                </a:rPr>
                              </m:ctrlPr>
                            </m:accPr>
                            <m: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e>
                          </m:acc>
                        </m:e>
                        <m:sub>
                          <m:r>
                            <m:rPr>
                              <m:sty m:val="p"/>
                            </m:rPr>
                            <a:rPr lang="en-US" sz="1700" i="1">
                              <a:solidFill>
                                <a:srgbClr val="000000"/>
                              </a:solidFill>
                              <a:latin typeface="Cambria Math" panose="02040503050406030204" pitchFamily="18" charset="0"/>
                            </a:rPr>
                            <m:t>Ω</m:t>
                          </m:r>
                        </m:sub>
                      </m:sSub>
                      <m:sSub>
                        <m:sSubPr>
                          <m:ctrlPr>
                            <a:rPr lang="en-US" sz="1700" i="1">
                              <a:solidFill>
                                <a:srgbClr val="000000"/>
                              </a:solidFill>
                              <a:latin typeface="Cambria Math" panose="02040503050406030204" pitchFamily="18" charset="0"/>
                            </a:rPr>
                          </m:ctrlPr>
                        </m:sSubPr>
                        <m:e>
                          <m:acc>
                            <m:accPr>
                              <m:chr m:val="̇"/>
                              <m:ctrlPr>
                                <a:rPr lang="en-US" sz="1700" i="1">
                                  <a:solidFill>
                                    <a:srgbClr val="000000"/>
                                  </a:solidFill>
                                  <a:latin typeface="Cambria Math" panose="02040503050406030204" pitchFamily="18" charset="0"/>
                                </a:rPr>
                              </m:ctrlPr>
                            </m:accPr>
                            <m: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e>
                          </m:acc>
                        </m:e>
                        <m:sub>
                          <m:r>
                            <m:rPr>
                              <m:sty m:val="p"/>
                            </m:rPr>
                            <a:rPr lang="en-US" sz="1700" i="1">
                              <a:solidFill>
                                <a:srgbClr val="000000"/>
                              </a:solidFill>
                              <a:latin typeface="Cambria Math" panose="02040503050406030204" pitchFamily="18" charset="0"/>
                            </a:rPr>
                            <m:t>Ω</m:t>
                          </m:r>
                        </m:sub>
                      </m:sSub>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sPre>
                            <m:sPrePr>
                              <m:ctrlPr>
                                <a:rPr lang="en-US" sz="1700" i="1">
                                  <a:solidFill>
                                    <a:srgbClr val="000000"/>
                                  </a:solidFill>
                                  <a:latin typeface="Cambria Math" panose="02040503050406030204" pitchFamily="18" charset="0"/>
                                </a:rPr>
                              </m:ctrlPr>
                            </m:sPrePr>
                            <m:sub>
                              <m:r>
                                <a:rPr lang="en-US" sz="1700" b="0" i="1" smtClean="0">
                                  <a:solidFill>
                                    <a:srgbClr val="000000"/>
                                  </a:solidFill>
                                  <a:latin typeface="Cambria Math" panose="02040503050406030204" pitchFamily="18" charset="0"/>
                                </a:rPr>
                                <m:t> </m:t>
                              </m:r>
                            </m:sub>
                            <m:sup>
                              <m:r>
                                <a:rPr lang="en-US" sz="1700" i="1">
                                  <a:solidFill>
                                    <a:srgbClr val="000000"/>
                                  </a:solidFill>
                                  <a:latin typeface="Cambria Math" panose="02040503050406030204" pitchFamily="18" charset="0"/>
                                </a:rPr>
                                <m:t>𝑖</m:t>
                              </m:r>
                            </m:sup>
                            <m:e>
                              <m:r>
                                <a:rPr lang="en-US" sz="1700" i="1">
                                  <a:solidFill>
                                    <a:srgbClr val="000000"/>
                                  </a:solidFill>
                                  <a:latin typeface="Cambria Math" panose="02040503050406030204" pitchFamily="18" charset="0"/>
                                </a:rPr>
                                <m:t>𝑃</m:t>
                              </m:r>
                            </m:e>
                          </m:sPre>
                        </m:e>
                        <m:sub>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b>
                      </m:sSub>
                      <m:r>
                        <a:rPr lang="en-US" sz="1700" i="1">
                          <a:solidFill>
                            <a:srgbClr val="000000"/>
                          </a:solidFill>
                          <a:latin typeface="Cambria Math" panose="02040503050406030204" pitchFamily="18" charset="0"/>
                        </a:rPr>
                        <m:t>+</m:t>
                      </m:r>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0</m:t>
                          </m:r>
                        </m:sub>
                        <m:sup>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acc>
                            <m:accPr>
                              <m:chr m:val="̇"/>
                              <m:ctrlPr>
                                <a:rPr lang="en-US" sz="1700" i="1">
                                  <a:solidFill>
                                    <a:srgbClr val="000000"/>
                                  </a:solidFill>
                                  <a:latin typeface="Cambria Math" panose="02040503050406030204" pitchFamily="18" charset="0"/>
                                </a:rPr>
                              </m:ctrlPr>
                            </m:accPr>
                            <m:e>
                              <m:sPre>
                                <m:sPrePr>
                                  <m:ctrlPr>
                                    <a:rPr lang="en-US" sz="1700" i="1">
                                      <a:solidFill>
                                        <a:srgbClr val="000000"/>
                                      </a:solidFill>
                                      <a:latin typeface="Cambria Math" panose="02040503050406030204" pitchFamily="18" charset="0"/>
                                    </a:rPr>
                                  </m:ctrlPr>
                                </m:sPrePr>
                                <m:sub>
                                  <m:r>
                                    <a:rPr lang="en-US" sz="1700" b="0" i="1" smtClean="0">
                                      <a:solidFill>
                                        <a:srgbClr val="000000"/>
                                      </a:solidFill>
                                      <a:latin typeface="Cambria Math" panose="02040503050406030204" pitchFamily="18" charset="0"/>
                                    </a:rPr>
                                    <m:t> </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𝑉</m:t>
                                  </m:r>
                                </m:e>
                              </m:sPre>
                            </m:e>
                          </m:acc>
                        </m:e>
                        <m:sub>
                          <m:r>
                            <a:rPr lang="en-US" sz="1700" i="1">
                              <a:solidFill>
                                <a:srgbClr val="000000"/>
                              </a:solidFill>
                              <a:latin typeface="Cambria Math" panose="02040503050406030204" pitchFamily="18" charset="0"/>
                            </a:rPr>
                            <m:t>𝑖</m:t>
                          </m:r>
                        </m:sub>
                      </m:sSub>
                      <m:r>
                        <a:rPr lang="en-US" sz="1700" i="1">
                          <a:solidFill>
                            <a:srgbClr val="000000"/>
                          </a:solidFill>
                          <a:latin typeface="Cambria Math" panose="02040503050406030204" pitchFamily="18" charset="0"/>
                        </a:rPr>
                        <m:t>+2</m:t>
                      </m:r>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p>
                        <m:e>
                          <m:r>
                            <a:rPr lang="en-US" sz="1700" i="1">
                              <a:solidFill>
                                <a:srgbClr val="000000"/>
                              </a:solidFill>
                              <a:latin typeface="Cambria Math" panose="02040503050406030204" pitchFamily="18" charset="0"/>
                            </a:rPr>
                            <m:t>𝑅</m:t>
                          </m:r>
                        </m:e>
                      </m:sPr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0</m:t>
                          </m:r>
                        </m:sub>
                        <m:sup>
                          <m:r>
                            <a:rPr lang="en-US" sz="1700" i="1">
                              <a:solidFill>
                                <a:srgbClr val="000000"/>
                              </a:solidFill>
                              <a:latin typeface="Cambria Math" panose="02040503050406030204" pitchFamily="18" charset="0"/>
                            </a:rPr>
                            <m:t>𝑖</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acc>
                            <m:accPr>
                              <m:chr m:val="̇"/>
                              <m:ctrlPr>
                                <a:rPr lang="en-US" sz="1700" i="1">
                                  <a:solidFill>
                                    <a:srgbClr val="000000"/>
                                  </a:solidFill>
                                  <a:latin typeface="Cambria Math" panose="02040503050406030204" pitchFamily="18" charset="0"/>
                                </a:rPr>
                              </m:ctrlPr>
                            </m:accPr>
                            <m: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e>
                          </m:acc>
                        </m:e>
                        <m:sub>
                          <m:r>
                            <m:rPr>
                              <m:sty m:val="p"/>
                            </m:rPr>
                            <a:rPr lang="en-US" sz="1700" i="1">
                              <a:solidFill>
                                <a:srgbClr val="000000"/>
                              </a:solidFill>
                              <a:latin typeface="Cambria Math" panose="02040503050406030204" pitchFamily="18" charset="0"/>
                            </a:rPr>
                            <m:t>Ω</m:t>
                          </m:r>
                        </m:sub>
                      </m:sSub>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sPre>
                            <m:sPrePr>
                              <m:ctrlPr>
                                <a:rPr lang="en-US" sz="1700" i="1">
                                  <a:solidFill>
                                    <a:srgbClr val="000000"/>
                                  </a:solidFill>
                                  <a:latin typeface="Cambria Math" panose="02040503050406030204" pitchFamily="18" charset="0"/>
                                </a:rPr>
                              </m:ctrlPr>
                            </m:sPrePr>
                            <m:sub>
                              <m:r>
                                <a:rPr lang="en-US" sz="1700" b="0" i="1" smtClean="0">
                                  <a:solidFill>
                                    <a:srgbClr val="000000"/>
                                  </a:solidFill>
                                  <a:latin typeface="Cambria Math" panose="02040503050406030204" pitchFamily="18" charset="0"/>
                                </a:rPr>
                                <m:t> </m:t>
                              </m:r>
                            </m:sub>
                            <m:sup>
                              <m:r>
                                <a:rPr lang="en-US" sz="1700" i="1">
                                  <a:solidFill>
                                    <a:srgbClr val="000000"/>
                                  </a:solidFill>
                                  <a:latin typeface="Cambria Math" panose="02040503050406030204" pitchFamily="18" charset="0"/>
                                </a:rPr>
                                <m:t>𝑖</m:t>
                              </m:r>
                            </m:sup>
                            <m:e>
                              <m:r>
                                <a:rPr lang="en-US" sz="1700" i="1">
                                  <a:solidFill>
                                    <a:srgbClr val="000000"/>
                                  </a:solidFill>
                                  <a:latin typeface="Cambria Math" panose="02040503050406030204" pitchFamily="18" charset="0"/>
                                </a:rPr>
                                <m:t>𝑉</m:t>
                              </m:r>
                            </m:e>
                          </m:sPre>
                        </m:e>
                        <m:sub>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b>
                      </m:sSub>
                      <m:r>
                        <a:rPr lang="en-US" sz="1700" i="1">
                          <a:solidFill>
                            <a:srgbClr val="000000"/>
                          </a:solidFill>
                          <a:latin typeface="Cambria Math" panose="02040503050406030204" pitchFamily="18" charset="0"/>
                        </a:rPr>
                        <m:t>+</m:t>
                      </m:r>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0</m:t>
                          </m:r>
                        </m:sub>
                        <m:sup>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p>
                        <m:e>
                          <m:r>
                            <a:rPr lang="en-US" sz="1700" i="1">
                              <a:solidFill>
                                <a:srgbClr val="000000"/>
                              </a:solidFill>
                              <a:latin typeface="Cambria Math" panose="02040503050406030204" pitchFamily="18" charset="0"/>
                            </a:rPr>
                            <m:t>𝑅</m:t>
                          </m:r>
                        </m:e>
                      </m:sPre>
                      <m:sPre>
                        <m:sPrePr>
                          <m:ctrlPr>
                            <a:rPr lang="en-US" sz="1700" i="1">
                              <a:solidFill>
                                <a:srgbClr val="000000"/>
                              </a:solidFill>
                              <a:latin typeface="Cambria Math" panose="02040503050406030204" pitchFamily="18" charset="0"/>
                            </a:rPr>
                          </m:ctrlPr>
                        </m:sPrePr>
                        <m:sub>
                          <m:r>
                            <a:rPr lang="en-US" sz="1700" i="1">
                              <a:solidFill>
                                <a:srgbClr val="000000"/>
                              </a:solidFill>
                              <a:latin typeface="Cambria Math" panose="02040503050406030204" pitchFamily="18" charset="0"/>
                            </a:rPr>
                            <m:t>𝑖</m:t>
                          </m:r>
                        </m:sub>
                        <m:sup>
                          <m:r>
                            <a:rPr lang="en-US" sz="1700" i="1">
                              <a:solidFill>
                                <a:srgbClr val="000000"/>
                              </a:solidFill>
                              <a:latin typeface="Cambria Math" panose="02040503050406030204" pitchFamily="18" charset="0"/>
                            </a:rPr>
                            <m:t>0</m:t>
                          </m:r>
                        </m:sup>
                        <m:e>
                          <m:r>
                            <a:rPr lang="en-US" sz="1700" i="1">
                              <a:solidFill>
                                <a:srgbClr val="000000"/>
                              </a:solidFill>
                              <a:latin typeface="Cambria Math" panose="02040503050406030204" pitchFamily="18" charset="0"/>
                            </a:rPr>
                            <m:t>𝑅</m:t>
                          </m:r>
                        </m:e>
                      </m:sPre>
                      <m:sSub>
                        <m:sSubPr>
                          <m:ctrlPr>
                            <a:rPr lang="en-US" sz="1700" i="1">
                              <a:solidFill>
                                <a:srgbClr val="000000"/>
                              </a:solidFill>
                              <a:latin typeface="Cambria Math" panose="02040503050406030204" pitchFamily="18" charset="0"/>
                            </a:rPr>
                          </m:ctrlPr>
                        </m:sSubPr>
                        <m:e>
                          <m:acc>
                            <m:accPr>
                              <m:chr m:val="̇"/>
                              <m:ctrlPr>
                                <a:rPr lang="en-US" sz="1700" i="1">
                                  <a:solidFill>
                                    <a:srgbClr val="000000"/>
                                  </a:solidFill>
                                  <a:latin typeface="Cambria Math" panose="02040503050406030204" pitchFamily="18" charset="0"/>
                                </a:rPr>
                              </m:ctrlPr>
                            </m:accPr>
                            <m:e>
                              <m:sPre>
                                <m:sPrePr>
                                  <m:ctrlPr>
                                    <a:rPr lang="en-US" sz="1700" i="1">
                                      <a:solidFill>
                                        <a:srgbClr val="000000"/>
                                      </a:solidFill>
                                      <a:latin typeface="Cambria Math" panose="02040503050406030204" pitchFamily="18" charset="0"/>
                                    </a:rPr>
                                  </m:ctrlPr>
                                </m:sPrePr>
                                <m:sub>
                                  <m:r>
                                    <a:rPr lang="en-US" sz="1700" b="0" i="1" smtClean="0">
                                      <a:solidFill>
                                        <a:srgbClr val="000000"/>
                                      </a:solidFill>
                                      <a:latin typeface="Cambria Math" panose="02040503050406030204" pitchFamily="18" charset="0"/>
                                    </a:rPr>
                                    <m:t> </m:t>
                                  </m:r>
                                </m:sub>
                                <m:sup>
                                  <m:r>
                                    <a:rPr lang="en-US" sz="1700" i="1">
                                      <a:solidFill>
                                        <a:srgbClr val="000000"/>
                                      </a:solidFill>
                                      <a:latin typeface="Cambria Math" panose="02040503050406030204" pitchFamily="18" charset="0"/>
                                    </a:rPr>
                                    <m:t>𝑖</m:t>
                                  </m:r>
                                </m:sup>
                                <m:e>
                                  <m:r>
                                    <a:rPr lang="en-US" sz="1700" i="1">
                                      <a:solidFill>
                                        <a:srgbClr val="000000"/>
                                      </a:solidFill>
                                      <a:latin typeface="Cambria Math" panose="02040503050406030204" pitchFamily="18" charset="0"/>
                                    </a:rPr>
                                    <m:t>𝑉</m:t>
                                  </m:r>
                                </m:e>
                              </m:sPre>
                            </m:e>
                          </m:acc>
                        </m:e>
                        <m:sub>
                          <m:r>
                            <a:rPr lang="en-US" sz="1700" i="1">
                              <a:solidFill>
                                <a:srgbClr val="000000"/>
                              </a:solidFill>
                              <a:latin typeface="Cambria Math" panose="02040503050406030204" pitchFamily="18" charset="0"/>
                            </a:rPr>
                            <m:t>𝑖</m:t>
                          </m:r>
                          <m:r>
                            <a:rPr lang="en-US" sz="1700" i="1">
                              <a:solidFill>
                                <a:srgbClr val="000000"/>
                              </a:solidFill>
                              <a:latin typeface="Cambria Math" panose="02040503050406030204" pitchFamily="18" charset="0"/>
                            </a:rPr>
                            <m:t>+1</m:t>
                          </m:r>
                        </m:sub>
                      </m:sSub>
                    </m:oMath>
                  </m:oMathPara>
                </a14:m>
                <a:endParaRPr lang="en-US" sz="1700" dirty="0"/>
              </a:p>
            </p:txBody>
          </p:sp>
        </mc:Choice>
        <mc:Fallback xmlns="">
          <p:sp>
            <p:nvSpPr>
              <p:cNvPr id="90116" name="Object 0">
                <a:extLst>
                  <a:ext uri="{FF2B5EF4-FFF2-40B4-BE49-F238E27FC236}">
                    <a16:creationId xmlns:a16="http://schemas.microsoft.com/office/drawing/2014/main" id="{4CFBDEAC-5A7A-2AA8-6E9F-F2576BC4F01E}"/>
                  </a:ext>
                </a:extLst>
              </p:cNvPr>
              <p:cNvSpPr txBox="1">
                <a:spLocks noRot="1" noChangeAspect="1" noMove="1" noResize="1" noEditPoints="1" noAdjustHandles="1" noChangeArrowheads="1" noChangeShapeType="1" noTextEdit="1"/>
              </p:cNvSpPr>
              <p:nvPr/>
            </p:nvSpPr>
            <p:spPr bwMode="auto">
              <a:xfrm>
                <a:off x="1251284" y="1370012"/>
                <a:ext cx="10645541" cy="716757"/>
              </a:xfrm>
              <a:prstGeom prst="rect">
                <a:avLst/>
              </a:prstGeom>
              <a:blipFill>
                <a:blip r:embed="rId4"/>
                <a:stretch>
                  <a:fillRect/>
                </a:stretch>
              </a:blipFill>
              <a:ln>
                <a:noFill/>
              </a:ln>
              <a:effectLst/>
            </p:spPr>
            <p:txBody>
              <a:bodyPr/>
              <a:lstStyle/>
              <a:p>
                <a:r>
                  <a:rPr lang="en-US">
                    <a:noFill/>
                  </a:rPr>
                  <a:t> </a:t>
                </a:r>
              </a:p>
            </p:txBody>
          </p:sp>
        </mc:Fallback>
      </mc:AlternateContent>
      <p:sp>
        <p:nvSpPr>
          <p:cNvPr id="90117" name="Rectangle 5">
            <a:extLst>
              <a:ext uri="{FF2B5EF4-FFF2-40B4-BE49-F238E27FC236}">
                <a16:creationId xmlns:a16="http://schemas.microsoft.com/office/drawing/2014/main" id="{12EFA4B7-63D3-E9B1-CBA1-57A44E9B251B}"/>
              </a:ext>
            </a:extLst>
          </p:cNvPr>
          <p:cNvSpPr>
            <a:spLocks noChangeArrowheads="1"/>
          </p:cNvSpPr>
          <p:nvPr/>
        </p:nvSpPr>
        <p:spPr bwMode="auto">
          <a:xfrm>
            <a:off x="2949576" y="1373889"/>
            <a:ext cx="926206"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18" name="Rectangle 6">
            <a:extLst>
              <a:ext uri="{FF2B5EF4-FFF2-40B4-BE49-F238E27FC236}">
                <a16:creationId xmlns:a16="http://schemas.microsoft.com/office/drawing/2014/main" id="{A7DCA39D-C6EA-79B5-F0FD-40F7170CEB7E}"/>
              </a:ext>
            </a:extLst>
          </p:cNvPr>
          <p:cNvSpPr>
            <a:spLocks noChangeArrowheads="1"/>
          </p:cNvSpPr>
          <p:nvPr/>
        </p:nvSpPr>
        <p:spPr bwMode="auto">
          <a:xfrm>
            <a:off x="4918076" y="1355725"/>
            <a:ext cx="1208088"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19" name="Rectangle 7">
            <a:extLst>
              <a:ext uri="{FF2B5EF4-FFF2-40B4-BE49-F238E27FC236}">
                <a16:creationId xmlns:a16="http://schemas.microsoft.com/office/drawing/2014/main" id="{222533A8-2920-C99A-0F2B-13E1D30C8725}"/>
              </a:ext>
            </a:extLst>
          </p:cNvPr>
          <p:cNvSpPr>
            <a:spLocks noChangeArrowheads="1"/>
          </p:cNvSpPr>
          <p:nvPr/>
        </p:nvSpPr>
        <p:spPr bwMode="auto">
          <a:xfrm>
            <a:off x="8342647" y="1341438"/>
            <a:ext cx="869950" cy="4318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0120" name="Object 1">
                <a:extLst>
                  <a:ext uri="{FF2B5EF4-FFF2-40B4-BE49-F238E27FC236}">
                    <a16:creationId xmlns:a16="http://schemas.microsoft.com/office/drawing/2014/main" id="{7198CB64-7BA5-9981-6C0C-DDF35782DDCD}"/>
                  </a:ext>
                </a:extLst>
              </p:cNvPr>
              <p:cNvSpPr txBox="1"/>
              <p:nvPr/>
            </p:nvSpPr>
            <p:spPr bwMode="auto">
              <a:xfrm>
                <a:off x="3989388" y="2808288"/>
                <a:ext cx="3976687" cy="3873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sSup>
                        <m:sSupPr>
                          <m:ctrlPr>
                            <a:rPr lang="en-US" i="1">
                              <a:solidFill>
                                <a:srgbClr val="000000"/>
                              </a:solidFill>
                              <a:latin typeface="Cambria Math" panose="02040503050406030204" pitchFamily="18" charset="0"/>
                            </a:rPr>
                          </m:ctrlPr>
                        </m:sSup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m:rPr>
                                      <m:sty m:val="p"/>
                                    </m:rPr>
                                    <a:rPr lang="en-US" i="1">
                                      <a:solidFill>
                                        <a:srgbClr val="000000"/>
                                      </a:solidFill>
                                      <a:latin typeface="Cambria Math" panose="02040503050406030204" pitchFamily="18" charset="0"/>
                                    </a:rPr>
                                    <m:t>Ω</m:t>
                                  </m:r>
                                </m:e>
                              </m:sPre>
                            </m:e>
                          </m:acc>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ea typeface="Cambria Math" panose="02040503050406030204" pitchFamily="18" charset="0"/>
                                    </a:rPr>
                                    <m:t>𝜔</m:t>
                                  </m:r>
                                </m:e>
                              </m:acc>
                            </m:e>
                          </m:sPre>
                        </m:e>
                        <m:sub>
                          <m:r>
                            <a:rPr lang="en-US" i="1">
                              <a:solidFill>
                                <a:srgbClr val="000000"/>
                              </a:solidFill>
                              <a:latin typeface="Cambria Math" panose="02040503050406030204" pitchFamily="18" charset="0"/>
                              <a:ea typeface="Cambria Math" panose="02040503050406030204" pitchFamily="18" charset="0"/>
                            </a:rPr>
                            <m:t>𝑖</m:t>
                          </m:r>
                        </m:sub>
                      </m:sSub>
                    </m:oMath>
                  </m:oMathPara>
                </a14:m>
                <a:endParaRPr lang="en-US" dirty="0"/>
              </a:p>
            </p:txBody>
          </p:sp>
        </mc:Choice>
        <mc:Fallback xmlns="">
          <p:sp>
            <p:nvSpPr>
              <p:cNvPr id="90120" name="Object 1">
                <a:extLst>
                  <a:ext uri="{FF2B5EF4-FFF2-40B4-BE49-F238E27FC236}">
                    <a16:creationId xmlns:a16="http://schemas.microsoft.com/office/drawing/2014/main" id="{7198CB64-7BA5-9981-6C0C-DDF35782DDCD}"/>
                  </a:ext>
                </a:extLst>
              </p:cNvPr>
              <p:cNvSpPr txBox="1">
                <a:spLocks noRot="1" noChangeAspect="1" noMove="1" noResize="1" noEditPoints="1" noAdjustHandles="1" noChangeArrowheads="1" noChangeShapeType="1" noTextEdit="1"/>
              </p:cNvSpPr>
              <p:nvPr/>
            </p:nvSpPr>
            <p:spPr bwMode="auto">
              <a:xfrm>
                <a:off x="3989388" y="2808288"/>
                <a:ext cx="3976687" cy="38735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121" name="Object 2">
                <a:extLst>
                  <a:ext uri="{FF2B5EF4-FFF2-40B4-BE49-F238E27FC236}">
                    <a16:creationId xmlns:a16="http://schemas.microsoft.com/office/drawing/2014/main" id="{274DC136-4701-D562-11CF-70DDAF5600D2}"/>
                  </a:ext>
                </a:extLst>
              </p:cNvPr>
              <p:cNvSpPr txBox="1"/>
              <p:nvPr/>
            </p:nvSpPr>
            <p:spPr bwMode="auto">
              <a:xfrm>
                <a:off x="3978275" y="3236913"/>
                <a:ext cx="2192338" cy="3873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90121" name="Object 2">
                <a:extLst>
                  <a:ext uri="{FF2B5EF4-FFF2-40B4-BE49-F238E27FC236}">
                    <a16:creationId xmlns:a16="http://schemas.microsoft.com/office/drawing/2014/main" id="{274DC136-4701-D562-11CF-70DDAF5600D2}"/>
                  </a:ext>
                </a:extLst>
              </p:cNvPr>
              <p:cNvSpPr txBox="1">
                <a:spLocks noRot="1" noChangeAspect="1" noMove="1" noResize="1" noEditPoints="1" noAdjustHandles="1" noChangeArrowheads="1" noChangeShapeType="1" noTextEdit="1"/>
              </p:cNvSpPr>
              <p:nvPr/>
            </p:nvSpPr>
            <p:spPr bwMode="auto">
              <a:xfrm>
                <a:off x="3978275" y="3236913"/>
                <a:ext cx="2192338" cy="387350"/>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122" name="Object 3">
                <a:extLst>
                  <a:ext uri="{FF2B5EF4-FFF2-40B4-BE49-F238E27FC236}">
                    <a16:creationId xmlns:a16="http://schemas.microsoft.com/office/drawing/2014/main" id="{4AF3C14A-0DE6-EAB2-619D-FBCA7C042730}"/>
                  </a:ext>
                </a:extLst>
              </p:cNvPr>
              <p:cNvSpPr txBox="1"/>
              <p:nvPr/>
            </p:nvSpPr>
            <p:spPr bwMode="auto">
              <a:xfrm>
                <a:off x="4010025" y="4233863"/>
                <a:ext cx="2082800" cy="3873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90122" name="Object 3">
                <a:extLst>
                  <a:ext uri="{FF2B5EF4-FFF2-40B4-BE49-F238E27FC236}">
                    <a16:creationId xmlns:a16="http://schemas.microsoft.com/office/drawing/2014/main" id="{4AF3C14A-0DE6-EAB2-619D-FBCA7C042730}"/>
                  </a:ext>
                </a:extLst>
              </p:cNvPr>
              <p:cNvSpPr txBox="1">
                <a:spLocks noRot="1" noChangeAspect="1" noMove="1" noResize="1" noEditPoints="1" noAdjustHandles="1" noChangeArrowheads="1" noChangeShapeType="1" noTextEdit="1"/>
              </p:cNvSpPr>
              <p:nvPr/>
            </p:nvSpPr>
            <p:spPr bwMode="auto">
              <a:xfrm>
                <a:off x="4010025" y="4233863"/>
                <a:ext cx="2082800" cy="387350"/>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123" name="Object 4">
                <a:extLst>
                  <a:ext uri="{FF2B5EF4-FFF2-40B4-BE49-F238E27FC236}">
                    <a16:creationId xmlns:a16="http://schemas.microsoft.com/office/drawing/2014/main" id="{F35229A0-B039-E5F2-6DAA-FB15C4C06299}"/>
                  </a:ext>
                </a:extLst>
              </p:cNvPr>
              <p:cNvSpPr txBox="1"/>
              <p:nvPr/>
            </p:nvSpPr>
            <p:spPr bwMode="auto">
              <a:xfrm>
                <a:off x="1983339" y="5094685"/>
                <a:ext cx="9517213" cy="7223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ea typeface="Cambria Math" panose="02040503050406030204" pitchFamily="18" charset="0"/>
                                        </a:rPr>
                                        <m:t>𝜔</m:t>
                                      </m:r>
                                    </m:e>
                                  </m:acc>
                                </m:e>
                              </m:sPre>
                            </m:e>
                            <m:sub>
                              <m:r>
                                <a:rPr lang="en-US" sz="2000" i="1">
                                  <a:solidFill>
                                    <a:srgbClr val="000000"/>
                                  </a:solidFill>
                                  <a:latin typeface="Cambria Math" panose="02040503050406030204" pitchFamily="18" charset="0"/>
                                  <a:ea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90123" name="Object 4">
                <a:extLst>
                  <a:ext uri="{FF2B5EF4-FFF2-40B4-BE49-F238E27FC236}">
                    <a16:creationId xmlns:a16="http://schemas.microsoft.com/office/drawing/2014/main" id="{F35229A0-B039-E5F2-6DAA-FB15C4C06299}"/>
                  </a:ext>
                </a:extLst>
              </p:cNvPr>
              <p:cNvSpPr txBox="1">
                <a:spLocks noRot="1" noChangeAspect="1" noMove="1" noResize="1" noEditPoints="1" noAdjustHandles="1" noChangeArrowheads="1" noChangeShapeType="1" noTextEdit="1"/>
              </p:cNvSpPr>
              <p:nvPr/>
            </p:nvSpPr>
            <p:spPr bwMode="auto">
              <a:xfrm>
                <a:off x="1983339" y="5094685"/>
                <a:ext cx="9517213" cy="722312"/>
              </a:xfrm>
              <a:prstGeom prst="rect">
                <a:avLst/>
              </a:prstGeom>
              <a:blipFill>
                <a:blip r:embed="rId8"/>
                <a:stretch>
                  <a:fillRect/>
                </a:stretch>
              </a:blipFill>
              <a:ln>
                <a:noFill/>
              </a:ln>
              <a:effectLst/>
            </p:spPr>
            <p:txBody>
              <a:bodyPr/>
              <a:lstStyle/>
              <a:p>
                <a:r>
                  <a:rPr lang="en-US">
                    <a:noFill/>
                  </a:rPr>
                  <a:t> </a:t>
                </a:r>
              </a:p>
            </p:txBody>
          </p:sp>
        </mc:Fallback>
      </mc:AlternateContent>
      <p:graphicFrame>
        <p:nvGraphicFramePr>
          <p:cNvPr id="90124" name="Object 5">
            <a:extLst>
              <a:ext uri="{FF2B5EF4-FFF2-40B4-BE49-F238E27FC236}">
                <a16:creationId xmlns:a16="http://schemas.microsoft.com/office/drawing/2014/main" id="{628E3FF3-C0DC-C52F-41E5-99BFA3D4FC70}"/>
              </a:ext>
            </a:extLst>
          </p:cNvPr>
          <p:cNvGraphicFramePr>
            <a:graphicFrameLocks noChangeAspect="1"/>
          </p:cNvGraphicFramePr>
          <p:nvPr>
            <p:extLst>
              <p:ext uri="{D42A27DB-BD31-4B8C-83A1-F6EECF244321}">
                <p14:modId xmlns:p14="http://schemas.microsoft.com/office/powerpoint/2010/main" val="913522364"/>
              </p:ext>
            </p:extLst>
          </p:nvPr>
        </p:nvGraphicFramePr>
        <p:xfrm>
          <a:off x="5902325" y="2192338"/>
          <a:ext cx="1900238" cy="387350"/>
        </p:xfrm>
        <a:graphic>
          <a:graphicData uri="http://schemas.openxmlformats.org/presentationml/2006/ole">
            <mc:AlternateContent xmlns:mc="http://schemas.openxmlformats.org/markup-compatibility/2006">
              <mc:Choice xmlns:v="urn:schemas-microsoft-com:vml" Requires="v">
                <p:oleObj spid="_x0000_s2053" name="Equation" r:id="rId9" imgW="1180800" imgH="241200" progId="Equation.3">
                  <p:embed/>
                </p:oleObj>
              </mc:Choice>
              <mc:Fallback>
                <p:oleObj name="Equation" r:id="rId9" imgW="1180800" imgH="241200" progId="Equation.3">
                  <p:embed/>
                  <p:pic>
                    <p:nvPicPr>
                      <p:cNvPr id="90124" name="Object 5">
                        <a:extLst>
                          <a:ext uri="{FF2B5EF4-FFF2-40B4-BE49-F238E27FC236}">
                            <a16:creationId xmlns:a16="http://schemas.microsoft.com/office/drawing/2014/main" id="{628E3FF3-C0DC-C52F-41E5-99BFA3D4FC70}"/>
                          </a:ext>
                        </a:extLst>
                      </p:cNvPr>
                      <p:cNvPicPr>
                        <a:picLocks noChangeAspect="1" noChangeArrowheads="1"/>
                      </p:cNvPicPr>
                      <p:nvPr/>
                    </p:nvPicPr>
                    <p:blipFill>
                      <a:blip r:embed="rId10"/>
                      <a:srcRect/>
                      <a:stretch>
                        <a:fillRect/>
                      </a:stretch>
                    </p:blipFill>
                    <p:spPr bwMode="auto">
                      <a:xfrm>
                        <a:off x="5902325" y="2192338"/>
                        <a:ext cx="1900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25" name="Rectangle 5">
            <a:extLst>
              <a:ext uri="{FF2B5EF4-FFF2-40B4-BE49-F238E27FC236}">
                <a16:creationId xmlns:a16="http://schemas.microsoft.com/office/drawing/2014/main" id="{D018E808-0C8C-D3A3-9C69-626D16ECF049}"/>
              </a:ext>
            </a:extLst>
          </p:cNvPr>
          <p:cNvSpPr>
            <a:spLocks noChangeArrowheads="1"/>
          </p:cNvSpPr>
          <p:nvPr/>
        </p:nvSpPr>
        <p:spPr bwMode="auto">
          <a:xfrm>
            <a:off x="3937000" y="2763838"/>
            <a:ext cx="4089400"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26" name="Rectangle 6">
            <a:extLst>
              <a:ext uri="{FF2B5EF4-FFF2-40B4-BE49-F238E27FC236}">
                <a16:creationId xmlns:a16="http://schemas.microsoft.com/office/drawing/2014/main" id="{B334EC1E-F7E6-F2A3-04EE-8FA1B79BF145}"/>
              </a:ext>
            </a:extLst>
          </p:cNvPr>
          <p:cNvSpPr>
            <a:spLocks noChangeArrowheads="1"/>
          </p:cNvSpPr>
          <p:nvPr/>
        </p:nvSpPr>
        <p:spPr bwMode="auto">
          <a:xfrm>
            <a:off x="3940175" y="3222625"/>
            <a:ext cx="2046739"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27" name="Rectangle 5">
            <a:extLst>
              <a:ext uri="{FF2B5EF4-FFF2-40B4-BE49-F238E27FC236}">
                <a16:creationId xmlns:a16="http://schemas.microsoft.com/office/drawing/2014/main" id="{6698F6EC-BB3E-2199-91BA-08153187EAC0}"/>
              </a:ext>
            </a:extLst>
          </p:cNvPr>
          <p:cNvSpPr>
            <a:spLocks noChangeArrowheads="1"/>
          </p:cNvSpPr>
          <p:nvPr/>
        </p:nvSpPr>
        <p:spPr bwMode="auto">
          <a:xfrm>
            <a:off x="7542574" y="2820988"/>
            <a:ext cx="406039" cy="3365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28" name="Rectangle 5">
            <a:extLst>
              <a:ext uri="{FF2B5EF4-FFF2-40B4-BE49-F238E27FC236}">
                <a16:creationId xmlns:a16="http://schemas.microsoft.com/office/drawing/2014/main" id="{1801D070-BE15-E9A1-4E54-5C22B7D3D4A2}"/>
              </a:ext>
            </a:extLst>
          </p:cNvPr>
          <p:cNvSpPr>
            <a:spLocks noChangeArrowheads="1"/>
          </p:cNvSpPr>
          <p:nvPr/>
        </p:nvSpPr>
        <p:spPr bwMode="auto">
          <a:xfrm>
            <a:off x="3764531" y="5105402"/>
            <a:ext cx="405264" cy="44970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29" name="Rectangle 6">
            <a:extLst>
              <a:ext uri="{FF2B5EF4-FFF2-40B4-BE49-F238E27FC236}">
                <a16:creationId xmlns:a16="http://schemas.microsoft.com/office/drawing/2014/main" id="{6F5E5024-C8AD-C930-5EEE-0EF72A82C11A}"/>
              </a:ext>
            </a:extLst>
          </p:cNvPr>
          <p:cNvSpPr>
            <a:spLocks noChangeArrowheads="1"/>
          </p:cNvSpPr>
          <p:nvPr/>
        </p:nvSpPr>
        <p:spPr bwMode="auto">
          <a:xfrm>
            <a:off x="5201870" y="3260725"/>
            <a:ext cx="703263" cy="336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0" name="Rectangle 6">
            <a:extLst>
              <a:ext uri="{FF2B5EF4-FFF2-40B4-BE49-F238E27FC236}">
                <a16:creationId xmlns:a16="http://schemas.microsoft.com/office/drawing/2014/main" id="{2FD3A4B5-603D-4F16-2706-1B1CB36DCC85}"/>
              </a:ext>
            </a:extLst>
          </p:cNvPr>
          <p:cNvSpPr>
            <a:spLocks noChangeArrowheads="1"/>
          </p:cNvSpPr>
          <p:nvPr/>
        </p:nvSpPr>
        <p:spPr bwMode="auto">
          <a:xfrm>
            <a:off x="5237162" y="5105402"/>
            <a:ext cx="1009633" cy="4497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1" name="Rectangle 7">
            <a:extLst>
              <a:ext uri="{FF2B5EF4-FFF2-40B4-BE49-F238E27FC236}">
                <a16:creationId xmlns:a16="http://schemas.microsoft.com/office/drawing/2014/main" id="{24B6F25B-686A-2C5C-2A1A-81BB7F47A0D6}"/>
              </a:ext>
            </a:extLst>
          </p:cNvPr>
          <p:cNvSpPr>
            <a:spLocks noChangeArrowheads="1"/>
          </p:cNvSpPr>
          <p:nvPr/>
        </p:nvSpPr>
        <p:spPr bwMode="auto">
          <a:xfrm>
            <a:off x="3930650" y="4213225"/>
            <a:ext cx="2056264" cy="4318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2" name="Rectangle 7">
            <a:extLst>
              <a:ext uri="{FF2B5EF4-FFF2-40B4-BE49-F238E27FC236}">
                <a16:creationId xmlns:a16="http://schemas.microsoft.com/office/drawing/2014/main" id="{B0D2D799-6DA5-EE74-682B-32D1755D86E1}"/>
              </a:ext>
            </a:extLst>
          </p:cNvPr>
          <p:cNvSpPr>
            <a:spLocks noChangeArrowheads="1"/>
          </p:cNvSpPr>
          <p:nvPr/>
        </p:nvSpPr>
        <p:spPr bwMode="auto">
          <a:xfrm>
            <a:off x="5553501" y="4258469"/>
            <a:ext cx="354013" cy="338138"/>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3" name="Rectangle 7">
            <a:extLst>
              <a:ext uri="{FF2B5EF4-FFF2-40B4-BE49-F238E27FC236}">
                <a16:creationId xmlns:a16="http://schemas.microsoft.com/office/drawing/2014/main" id="{6E88C9A0-44EA-28D2-466A-35931FBEFECD}"/>
              </a:ext>
            </a:extLst>
          </p:cNvPr>
          <p:cNvSpPr>
            <a:spLocks noChangeArrowheads="1"/>
          </p:cNvSpPr>
          <p:nvPr/>
        </p:nvSpPr>
        <p:spPr bwMode="auto">
          <a:xfrm>
            <a:off x="8184690" y="5105402"/>
            <a:ext cx="415483" cy="449705"/>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4" name="Rectangle 7">
            <a:extLst>
              <a:ext uri="{FF2B5EF4-FFF2-40B4-BE49-F238E27FC236}">
                <a16:creationId xmlns:a16="http://schemas.microsoft.com/office/drawing/2014/main" id="{BF8C0872-372F-6EFB-4997-7AEF97E4C878}"/>
              </a:ext>
            </a:extLst>
          </p:cNvPr>
          <p:cNvSpPr>
            <a:spLocks noChangeArrowheads="1"/>
          </p:cNvSpPr>
          <p:nvPr/>
        </p:nvSpPr>
        <p:spPr bwMode="auto">
          <a:xfrm>
            <a:off x="9880333" y="1358900"/>
            <a:ext cx="1159844" cy="3778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5" name="Rectangle 7">
            <a:extLst>
              <a:ext uri="{FF2B5EF4-FFF2-40B4-BE49-F238E27FC236}">
                <a16:creationId xmlns:a16="http://schemas.microsoft.com/office/drawing/2014/main" id="{7954E4E9-3C34-2217-8C8C-31C7DA9AF4BB}"/>
              </a:ext>
            </a:extLst>
          </p:cNvPr>
          <p:cNvSpPr>
            <a:spLocks noChangeArrowheads="1"/>
          </p:cNvSpPr>
          <p:nvPr/>
        </p:nvSpPr>
        <p:spPr bwMode="auto">
          <a:xfrm>
            <a:off x="9886097" y="5105402"/>
            <a:ext cx="884572" cy="411161"/>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6" name="Rectangle 7">
            <a:extLst>
              <a:ext uri="{FF2B5EF4-FFF2-40B4-BE49-F238E27FC236}">
                <a16:creationId xmlns:a16="http://schemas.microsoft.com/office/drawing/2014/main" id="{CE56D7AF-1565-CF1D-D3F6-85F30930792E}"/>
              </a:ext>
            </a:extLst>
          </p:cNvPr>
          <p:cNvSpPr>
            <a:spLocks noChangeArrowheads="1"/>
          </p:cNvSpPr>
          <p:nvPr/>
        </p:nvSpPr>
        <p:spPr bwMode="auto">
          <a:xfrm>
            <a:off x="6796088" y="1343025"/>
            <a:ext cx="746486" cy="4318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0137" name="Object 6">
                <a:extLst>
                  <a:ext uri="{FF2B5EF4-FFF2-40B4-BE49-F238E27FC236}">
                    <a16:creationId xmlns:a16="http://schemas.microsoft.com/office/drawing/2014/main" id="{FCC584D7-4C8C-EF86-640F-2A58ABC662C9}"/>
                  </a:ext>
                </a:extLst>
              </p:cNvPr>
              <p:cNvSpPr txBox="1"/>
              <p:nvPr/>
            </p:nvSpPr>
            <p:spPr bwMode="auto">
              <a:xfrm>
                <a:off x="3967163" y="3735388"/>
                <a:ext cx="2479675" cy="3873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acc>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acc>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90137" name="Object 6">
                <a:extLst>
                  <a:ext uri="{FF2B5EF4-FFF2-40B4-BE49-F238E27FC236}">
                    <a16:creationId xmlns:a16="http://schemas.microsoft.com/office/drawing/2014/main" id="{FCC584D7-4C8C-EF86-640F-2A58ABC662C9}"/>
                  </a:ext>
                </a:extLst>
              </p:cNvPr>
              <p:cNvSpPr txBox="1">
                <a:spLocks noRot="1" noChangeAspect="1" noMove="1" noResize="1" noEditPoints="1" noAdjustHandles="1" noChangeArrowheads="1" noChangeShapeType="1" noTextEdit="1"/>
              </p:cNvSpPr>
              <p:nvPr/>
            </p:nvSpPr>
            <p:spPr bwMode="auto">
              <a:xfrm>
                <a:off x="3967163" y="3735388"/>
                <a:ext cx="2479675" cy="387350"/>
              </a:xfrm>
              <a:prstGeom prst="rect">
                <a:avLst/>
              </a:prstGeom>
              <a:blipFill>
                <a:blip r:embed="rId11"/>
                <a:stretch>
                  <a:fillRect/>
                </a:stretch>
              </a:blipFill>
              <a:ln>
                <a:noFill/>
              </a:ln>
              <a:effectLst/>
            </p:spPr>
            <p:txBody>
              <a:bodyPr/>
              <a:lstStyle/>
              <a:p>
                <a:r>
                  <a:rPr lang="en-US">
                    <a:noFill/>
                  </a:rPr>
                  <a:t> </a:t>
                </a:r>
              </a:p>
            </p:txBody>
          </p:sp>
        </mc:Fallback>
      </mc:AlternateContent>
      <p:sp>
        <p:nvSpPr>
          <p:cNvPr id="90138" name="Rectangle 7">
            <a:extLst>
              <a:ext uri="{FF2B5EF4-FFF2-40B4-BE49-F238E27FC236}">
                <a16:creationId xmlns:a16="http://schemas.microsoft.com/office/drawing/2014/main" id="{75231CE6-0E66-A94F-52FC-89FF7C351A33}"/>
              </a:ext>
            </a:extLst>
          </p:cNvPr>
          <p:cNvSpPr>
            <a:spLocks noChangeArrowheads="1"/>
          </p:cNvSpPr>
          <p:nvPr/>
        </p:nvSpPr>
        <p:spPr bwMode="auto">
          <a:xfrm>
            <a:off x="3932238" y="3697288"/>
            <a:ext cx="2514600" cy="4318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39" name="Rectangle 7">
            <a:extLst>
              <a:ext uri="{FF2B5EF4-FFF2-40B4-BE49-F238E27FC236}">
                <a16:creationId xmlns:a16="http://schemas.microsoft.com/office/drawing/2014/main" id="{0CB26AF5-1D87-A2F5-6A9E-03A0F656527F}"/>
              </a:ext>
            </a:extLst>
          </p:cNvPr>
          <p:cNvSpPr>
            <a:spLocks noChangeArrowheads="1"/>
          </p:cNvSpPr>
          <p:nvPr/>
        </p:nvSpPr>
        <p:spPr bwMode="auto">
          <a:xfrm>
            <a:off x="5722143" y="3742531"/>
            <a:ext cx="620713" cy="3476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40" name="Rectangle 7">
            <a:extLst>
              <a:ext uri="{FF2B5EF4-FFF2-40B4-BE49-F238E27FC236}">
                <a16:creationId xmlns:a16="http://schemas.microsoft.com/office/drawing/2014/main" id="{5F8A95ED-A3E3-B538-4F88-6C0A1D21AB7A}"/>
              </a:ext>
            </a:extLst>
          </p:cNvPr>
          <p:cNvSpPr>
            <a:spLocks noChangeArrowheads="1"/>
          </p:cNvSpPr>
          <p:nvPr/>
        </p:nvSpPr>
        <p:spPr bwMode="auto">
          <a:xfrm>
            <a:off x="7342188" y="5105402"/>
            <a:ext cx="338772" cy="44970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41" name="Rectangle 7">
            <a:extLst>
              <a:ext uri="{FF2B5EF4-FFF2-40B4-BE49-F238E27FC236}">
                <a16:creationId xmlns:a16="http://schemas.microsoft.com/office/drawing/2014/main" id="{B75AF098-EC49-778C-F337-C42D0A481387}"/>
              </a:ext>
            </a:extLst>
          </p:cNvPr>
          <p:cNvSpPr>
            <a:spLocks noChangeArrowheads="1"/>
          </p:cNvSpPr>
          <p:nvPr/>
        </p:nvSpPr>
        <p:spPr bwMode="auto">
          <a:xfrm>
            <a:off x="9212597" y="1341438"/>
            <a:ext cx="430312" cy="4206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42" name="Rectangle 7">
            <a:extLst>
              <a:ext uri="{FF2B5EF4-FFF2-40B4-BE49-F238E27FC236}">
                <a16:creationId xmlns:a16="http://schemas.microsoft.com/office/drawing/2014/main" id="{CBEEB001-47C0-918D-8816-66FE82012A9D}"/>
              </a:ext>
            </a:extLst>
          </p:cNvPr>
          <p:cNvSpPr>
            <a:spLocks noChangeArrowheads="1"/>
          </p:cNvSpPr>
          <p:nvPr/>
        </p:nvSpPr>
        <p:spPr bwMode="auto">
          <a:xfrm>
            <a:off x="7912336" y="1343025"/>
            <a:ext cx="417612" cy="42227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0143" name="Rectangle 7">
            <a:extLst>
              <a:ext uri="{FF2B5EF4-FFF2-40B4-BE49-F238E27FC236}">
                <a16:creationId xmlns:a16="http://schemas.microsoft.com/office/drawing/2014/main" id="{5300FD9A-015B-0711-F983-E58523F89889}"/>
              </a:ext>
            </a:extLst>
          </p:cNvPr>
          <p:cNvSpPr>
            <a:spLocks noChangeArrowheads="1"/>
          </p:cNvSpPr>
          <p:nvPr/>
        </p:nvSpPr>
        <p:spPr bwMode="auto">
          <a:xfrm>
            <a:off x="8841171" y="5105403"/>
            <a:ext cx="801737" cy="41116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 name="Footer Placeholder 2">
            <a:extLst>
              <a:ext uri="{FF2B5EF4-FFF2-40B4-BE49-F238E27FC236}">
                <a16:creationId xmlns:a16="http://schemas.microsoft.com/office/drawing/2014/main" id="{BD151515-A168-763C-B026-404A8F3C37BF}"/>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0145" name="Picture 2" descr="http://brand.ucla.edu/wp-content/uploads/2013/08/ucla-logotype-main-11.jpg">
            <a:extLst>
              <a:ext uri="{FF2B5EF4-FFF2-40B4-BE49-F238E27FC236}">
                <a16:creationId xmlns:a16="http://schemas.microsoft.com/office/drawing/2014/main" id="{EF2210EC-C096-F28E-AC21-F3ACF4E0E4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3">
            <p14:nvContentPartPr>
              <p14:cNvPr id="2" name="Ink 1"/>
              <p14:cNvContentPartPr/>
              <p14:nvPr/>
            </p14:nvContentPartPr>
            <p14:xfrm>
              <a:off x="9033587" y="2246283"/>
              <a:ext cx="88560" cy="101880"/>
            </p14:xfrm>
          </p:contentPart>
        </mc:Choice>
        <mc:Fallback xmlns="">
          <p:pic>
            <p:nvPicPr>
              <p:cNvPr id="2" name="Ink 1"/>
              <p:cNvPicPr/>
              <p:nvPr/>
            </p:nvPicPr>
            <p:blipFill>
              <a:blip r:embed="rId14"/>
              <a:stretch>
                <a:fillRect/>
              </a:stretch>
            </p:blipFill>
            <p:spPr>
              <a:xfrm>
                <a:off x="9020627" y="2232963"/>
                <a:ext cx="114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Ink 2"/>
              <p14:cNvContentPartPr/>
              <p14:nvPr/>
            </p14:nvContentPartPr>
            <p14:xfrm>
              <a:off x="9268307" y="2295243"/>
              <a:ext cx="201240" cy="15120"/>
            </p14:xfrm>
          </p:contentPart>
        </mc:Choice>
        <mc:Fallback xmlns="">
          <p:pic>
            <p:nvPicPr>
              <p:cNvPr id="3" name="Ink 2"/>
              <p:cNvPicPr/>
              <p:nvPr/>
            </p:nvPicPr>
            <p:blipFill>
              <a:blip r:embed="rId16"/>
              <a:stretch>
                <a:fillRect/>
              </a:stretch>
            </p:blipFill>
            <p:spPr>
              <a:xfrm>
                <a:off x="9260747" y="2289843"/>
                <a:ext cx="215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Ink 3"/>
              <p14:cNvContentPartPr/>
              <p14:nvPr/>
            </p14:nvContentPartPr>
            <p14:xfrm>
              <a:off x="9409427" y="2249163"/>
              <a:ext cx="88200" cy="92880"/>
            </p14:xfrm>
          </p:contentPart>
        </mc:Choice>
        <mc:Fallback xmlns="">
          <p:pic>
            <p:nvPicPr>
              <p:cNvPr id="4" name="Ink 3"/>
              <p:cNvPicPr/>
              <p:nvPr/>
            </p:nvPicPr>
            <p:blipFill>
              <a:blip r:embed="rId18"/>
              <a:stretch>
                <a:fillRect/>
              </a:stretch>
            </p:blipFill>
            <p:spPr>
              <a:xfrm>
                <a:off x="9399707" y="2239443"/>
                <a:ext cx="109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Ink 4"/>
              <p14:cNvContentPartPr/>
              <p14:nvPr/>
            </p14:nvContentPartPr>
            <p14:xfrm>
              <a:off x="9634427" y="2313603"/>
              <a:ext cx="43560" cy="52920"/>
            </p14:xfrm>
          </p:contentPart>
        </mc:Choice>
        <mc:Fallback xmlns="">
          <p:pic>
            <p:nvPicPr>
              <p:cNvPr id="5" name="Ink 4"/>
              <p:cNvPicPr/>
              <p:nvPr/>
            </p:nvPicPr>
            <p:blipFill>
              <a:blip r:embed="rId20"/>
              <a:stretch>
                <a:fillRect/>
              </a:stretch>
            </p:blipFill>
            <p:spPr>
              <a:xfrm>
                <a:off x="9625787" y="2307123"/>
                <a:ext cx="55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Ink 5"/>
              <p14:cNvContentPartPr/>
              <p14:nvPr/>
            </p14:nvContentPartPr>
            <p14:xfrm>
              <a:off x="9656027" y="2207763"/>
              <a:ext cx="5760" cy="16920"/>
            </p14:xfrm>
          </p:contentPart>
        </mc:Choice>
        <mc:Fallback xmlns="">
          <p:pic>
            <p:nvPicPr>
              <p:cNvPr id="6" name="Ink 5"/>
              <p:cNvPicPr/>
              <p:nvPr/>
            </p:nvPicPr>
            <p:blipFill>
              <a:blip r:embed="rId22"/>
              <a:stretch>
                <a:fillRect/>
              </a:stretch>
            </p:blipFill>
            <p:spPr>
              <a:xfrm>
                <a:off x="9643067" y="2195883"/>
                <a:ext cx="26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Ink 6"/>
              <p14:cNvContentPartPr/>
              <p14:nvPr/>
            </p14:nvContentPartPr>
            <p14:xfrm>
              <a:off x="9098387" y="2479923"/>
              <a:ext cx="42120" cy="138960"/>
            </p14:xfrm>
          </p:contentPart>
        </mc:Choice>
        <mc:Fallback xmlns="">
          <p:pic>
            <p:nvPicPr>
              <p:cNvPr id="7" name="Ink 6"/>
              <p:cNvPicPr/>
              <p:nvPr/>
            </p:nvPicPr>
            <p:blipFill>
              <a:blip r:embed="rId24"/>
              <a:stretch>
                <a:fillRect/>
              </a:stretch>
            </p:blipFill>
            <p:spPr>
              <a:xfrm>
                <a:off x="9088307" y="2470563"/>
                <a:ext cx="55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 name="Ink 7"/>
              <p14:cNvContentPartPr/>
              <p14:nvPr/>
            </p14:nvContentPartPr>
            <p14:xfrm>
              <a:off x="9073187" y="2522763"/>
              <a:ext cx="59400" cy="20880"/>
            </p14:xfrm>
          </p:contentPart>
        </mc:Choice>
        <mc:Fallback xmlns="">
          <p:pic>
            <p:nvPicPr>
              <p:cNvPr id="8" name="Ink 7"/>
              <p:cNvPicPr/>
              <p:nvPr/>
            </p:nvPicPr>
            <p:blipFill>
              <a:blip r:embed="rId26"/>
              <a:stretch>
                <a:fillRect/>
              </a:stretch>
            </p:blipFill>
            <p:spPr>
              <a:xfrm>
                <a:off x="9062387" y="2514483"/>
                <a:ext cx="74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Ink 8"/>
              <p14:cNvContentPartPr/>
              <p14:nvPr/>
            </p14:nvContentPartPr>
            <p14:xfrm>
              <a:off x="9220067" y="2581443"/>
              <a:ext cx="211320" cy="9000"/>
            </p14:xfrm>
          </p:contentPart>
        </mc:Choice>
        <mc:Fallback xmlns="">
          <p:pic>
            <p:nvPicPr>
              <p:cNvPr id="9" name="Ink 8"/>
              <p:cNvPicPr/>
              <p:nvPr/>
            </p:nvPicPr>
            <p:blipFill>
              <a:blip r:embed="rId28"/>
              <a:stretch>
                <a:fillRect/>
              </a:stretch>
            </p:blipFill>
            <p:spPr>
              <a:xfrm>
                <a:off x="9212867" y="2573883"/>
                <a:ext cx="222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 name="Ink 9"/>
              <p14:cNvContentPartPr/>
              <p14:nvPr/>
            </p14:nvContentPartPr>
            <p14:xfrm>
              <a:off x="9373067" y="2554443"/>
              <a:ext cx="58320" cy="56520"/>
            </p14:xfrm>
          </p:contentPart>
        </mc:Choice>
        <mc:Fallback xmlns="">
          <p:pic>
            <p:nvPicPr>
              <p:cNvPr id="10" name="Ink 9"/>
              <p:cNvPicPr/>
              <p:nvPr/>
            </p:nvPicPr>
            <p:blipFill>
              <a:blip r:embed="rId30"/>
              <a:stretch>
                <a:fillRect/>
              </a:stretch>
            </p:blipFill>
            <p:spPr>
              <a:xfrm>
                <a:off x="9369107" y="2545443"/>
                <a:ext cx="73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 name="Ink 10"/>
              <p14:cNvContentPartPr/>
              <p14:nvPr/>
            </p14:nvContentPartPr>
            <p14:xfrm>
              <a:off x="9605267" y="2538963"/>
              <a:ext cx="123840" cy="87840"/>
            </p14:xfrm>
          </p:contentPart>
        </mc:Choice>
        <mc:Fallback xmlns="">
          <p:pic>
            <p:nvPicPr>
              <p:cNvPr id="11" name="Ink 10"/>
              <p:cNvPicPr/>
              <p:nvPr/>
            </p:nvPicPr>
            <p:blipFill>
              <a:blip r:embed="rId32"/>
              <a:stretch>
                <a:fillRect/>
              </a:stretch>
            </p:blipFill>
            <p:spPr>
              <a:xfrm>
                <a:off x="9592667" y="2525283"/>
                <a:ext cx="150120" cy="115200"/>
              </a:xfrm>
              <a:prstGeom prst="rect">
                <a:avLst/>
              </a:prstGeom>
            </p:spPr>
          </p:pic>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2C2DEB3-1EFC-6427-EFF1-AADD4FACC4EC}"/>
              </a:ext>
            </a:extLst>
          </p:cNvPr>
          <p:cNvSpPr>
            <a:spLocks noGrp="1" noChangeArrowheads="1"/>
          </p:cNvSpPr>
          <p:nvPr>
            <p:ph type="title"/>
          </p:nvPr>
        </p:nvSpPr>
        <p:spPr/>
        <p:txBody>
          <a:bodyPr/>
          <a:lstStyle/>
          <a:p>
            <a:r>
              <a:rPr lang="en-US" altLang="en-US"/>
              <a:t>Propagation of Acceleration – Linear</a:t>
            </a:r>
            <a:br>
              <a:rPr lang="en-US" altLang="en-US"/>
            </a:br>
            <a:r>
              <a:rPr lang="en-US" altLang="en-US"/>
              <a:t>Matrix Approach </a:t>
            </a:r>
          </a:p>
        </p:txBody>
      </p:sp>
      <p:sp>
        <p:nvSpPr>
          <p:cNvPr id="92163" name="Rectangle 3">
            <a:extLst>
              <a:ext uri="{FF2B5EF4-FFF2-40B4-BE49-F238E27FC236}">
                <a16:creationId xmlns:a16="http://schemas.microsoft.com/office/drawing/2014/main" id="{7F4F7721-7F6B-D94E-7292-C436E13BFE40}"/>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This equation can be written equivalently as:</a:t>
            </a:r>
          </a:p>
          <a:p>
            <a:endParaRPr lang="en-US" altLang="en-US" dirty="0"/>
          </a:p>
          <a:p>
            <a:endParaRPr lang="en-US" altLang="en-US" dirty="0"/>
          </a:p>
          <a:p>
            <a:pPr>
              <a:buFontTx/>
              <a:buNone/>
            </a:pPr>
            <a:r>
              <a:rPr lang="en-US" altLang="en-US" dirty="0"/>
              <a:t>General form</a:t>
            </a:r>
          </a:p>
          <a:p>
            <a:endParaRPr lang="en-US" altLang="en-US" dirty="0"/>
          </a:p>
          <a:p>
            <a:endParaRPr lang="en-US" altLang="en-US" dirty="0"/>
          </a:p>
          <a:p>
            <a:endParaRPr lang="en-US" altLang="en-US" dirty="0"/>
          </a:p>
          <a:p>
            <a:r>
              <a:rPr lang="en-US" altLang="en-US" dirty="0"/>
              <a:t>If joint </a:t>
            </a:r>
            <a:r>
              <a:rPr lang="en-US" altLang="en-US" sz="2000" b="1" i="1" dirty="0">
                <a:latin typeface="Times New Roman" panose="02020603050405020304" pitchFamily="18" charset="0"/>
              </a:rPr>
              <a:t>i+1</a:t>
            </a:r>
            <a:r>
              <a:rPr lang="en-US" altLang="en-US" dirty="0"/>
              <a:t> is revolute joint, the linear velocity terms are zero and the above equation simplifies to:</a:t>
            </a:r>
          </a:p>
          <a:p>
            <a:endParaRPr lang="en-US" altLang="en-US" dirty="0"/>
          </a:p>
          <a:p>
            <a:pPr>
              <a:buFontTx/>
              <a:buNone/>
            </a:pPr>
            <a:r>
              <a:rPr lang="en-US" altLang="en-US" dirty="0"/>
              <a:t>Revolute Joint</a:t>
            </a:r>
          </a:p>
          <a:p>
            <a:endParaRPr lang="en-US" altLang="en-US" dirty="0"/>
          </a:p>
        </p:txBody>
      </p:sp>
      <mc:AlternateContent xmlns:mc="http://schemas.openxmlformats.org/markup-compatibility/2006" xmlns:a14="http://schemas.microsoft.com/office/drawing/2010/main">
        <mc:Choice Requires="a14">
          <p:sp>
            <p:nvSpPr>
              <p:cNvPr id="92164" name="Object 4">
                <a:extLst>
                  <a:ext uri="{FF2B5EF4-FFF2-40B4-BE49-F238E27FC236}">
                    <a16:creationId xmlns:a16="http://schemas.microsoft.com/office/drawing/2014/main" id="{388988C4-57E4-1AA8-EE7B-8701BC8E6B2D}"/>
                  </a:ext>
                </a:extLst>
              </p:cNvPr>
              <p:cNvSpPr txBox="1"/>
              <p:nvPr/>
            </p:nvSpPr>
            <p:spPr bwMode="auto">
              <a:xfrm>
                <a:off x="846140" y="1436687"/>
                <a:ext cx="10166998" cy="823911"/>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92164" name="Object 4">
                <a:extLst>
                  <a:ext uri="{FF2B5EF4-FFF2-40B4-BE49-F238E27FC236}">
                    <a16:creationId xmlns:a16="http://schemas.microsoft.com/office/drawing/2014/main" id="{388988C4-57E4-1AA8-EE7B-8701BC8E6B2D}"/>
                  </a:ext>
                </a:extLst>
              </p:cNvPr>
              <p:cNvSpPr txBox="1">
                <a:spLocks noRot="1" noChangeAspect="1" noMove="1" noResize="1" noEditPoints="1" noAdjustHandles="1" noChangeArrowheads="1" noChangeShapeType="1" noTextEdit="1"/>
              </p:cNvSpPr>
              <p:nvPr/>
            </p:nvSpPr>
            <p:spPr bwMode="auto">
              <a:xfrm>
                <a:off x="846140" y="1436687"/>
                <a:ext cx="10166998" cy="823911"/>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165" name="Object 5">
                <a:extLst>
                  <a:ext uri="{FF2B5EF4-FFF2-40B4-BE49-F238E27FC236}">
                    <a16:creationId xmlns:a16="http://schemas.microsoft.com/office/drawing/2014/main" id="{5B1FF6C3-4693-641C-3B73-6D7D7A2B05C7}"/>
                  </a:ext>
                </a:extLst>
              </p:cNvPr>
              <p:cNvSpPr txBox="1"/>
              <p:nvPr/>
            </p:nvSpPr>
            <p:spPr bwMode="auto">
              <a:xfrm>
                <a:off x="2369928" y="2828926"/>
                <a:ext cx="9793705" cy="13287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ea typeface="Cambria Math" panose="02040503050406030204" pitchFamily="18" charset="0"/>
                                        </a:rPr>
                                        <m:t>𝜔</m:t>
                                      </m:r>
                                    </m:e>
                                  </m:acc>
                                </m:e>
                              </m:sPre>
                            </m:e>
                            <m:sub>
                              <m:r>
                                <a:rPr lang="en-US" sz="2000" i="1">
                                  <a:solidFill>
                                    <a:srgbClr val="000000"/>
                                  </a:solidFill>
                                  <a:latin typeface="Cambria Math" panose="02040503050406030204" pitchFamily="18" charset="0"/>
                                  <a:ea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92165" name="Object 5">
                <a:extLst>
                  <a:ext uri="{FF2B5EF4-FFF2-40B4-BE49-F238E27FC236}">
                    <a16:creationId xmlns:a16="http://schemas.microsoft.com/office/drawing/2014/main" id="{5B1FF6C3-4693-641C-3B73-6D7D7A2B05C7}"/>
                  </a:ext>
                </a:extLst>
              </p:cNvPr>
              <p:cNvSpPr txBox="1">
                <a:spLocks noRot="1" noChangeAspect="1" noMove="1" noResize="1" noEditPoints="1" noAdjustHandles="1" noChangeArrowheads="1" noChangeShapeType="1" noTextEdit="1"/>
              </p:cNvSpPr>
              <p:nvPr/>
            </p:nvSpPr>
            <p:spPr bwMode="auto">
              <a:xfrm>
                <a:off x="2369928" y="2828926"/>
                <a:ext cx="9793705" cy="1328737"/>
              </a:xfrm>
              <a:prstGeom prst="rect">
                <a:avLst/>
              </a:prstGeom>
              <a:blipFill>
                <a:blip r:embed="rId4"/>
                <a:stretch>
                  <a:fillRect/>
                </a:stretch>
              </a:blipFill>
              <a:ln>
                <a:noFill/>
              </a:ln>
              <a:effectLst/>
            </p:spPr>
            <p:txBody>
              <a:bodyPr/>
              <a:lstStyle/>
              <a:p>
                <a:r>
                  <a:rPr lang="en-US">
                    <a:noFill/>
                  </a:rPr>
                  <a:t> </a:t>
                </a:r>
              </a:p>
            </p:txBody>
          </p:sp>
        </mc:Fallback>
      </mc:AlternateContent>
      <p:sp>
        <p:nvSpPr>
          <p:cNvPr id="92166" name="Rectangle 6">
            <a:extLst>
              <a:ext uri="{FF2B5EF4-FFF2-40B4-BE49-F238E27FC236}">
                <a16:creationId xmlns:a16="http://schemas.microsoft.com/office/drawing/2014/main" id="{2E382B6B-47A7-6507-D4C8-1914F79240B9}"/>
              </a:ext>
            </a:extLst>
          </p:cNvPr>
          <p:cNvSpPr>
            <a:spLocks noChangeArrowheads="1"/>
          </p:cNvSpPr>
          <p:nvPr/>
        </p:nvSpPr>
        <p:spPr bwMode="auto">
          <a:xfrm>
            <a:off x="2303464" y="2744788"/>
            <a:ext cx="9251663" cy="13287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2167" name="Object 7">
                <a:extLst>
                  <a:ext uri="{FF2B5EF4-FFF2-40B4-BE49-F238E27FC236}">
                    <a16:creationId xmlns:a16="http://schemas.microsoft.com/office/drawing/2014/main" id="{329A4DED-1107-8B0A-B716-836D6B6AD362}"/>
                  </a:ext>
                </a:extLst>
              </p:cNvPr>
              <p:cNvSpPr txBox="1"/>
              <p:nvPr/>
            </p:nvSpPr>
            <p:spPr bwMode="auto">
              <a:xfrm>
                <a:off x="3243715" y="5213349"/>
                <a:ext cx="7729086" cy="803107"/>
              </a:xfrm>
              <a:prstGeom prst="rect">
                <a:avLst/>
              </a:prstGeom>
              <a:noFill/>
              <a:ln>
                <a:noFill/>
              </a:ln>
              <a:effectLst/>
            </p:spPr>
            <p:txBody>
              <a:bodyPr>
                <a:noAutofit/>
              </a:bodyPr>
              <a:lstStyle/>
              <a:p>
                <a14:m>
                  <m:oMath xmlns:m="http://schemas.openxmlformats.org/officeDocument/2006/math">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sub>
                        </m:sSub>
                      </m:e>
                    </m:d>
                  </m:oMath>
                </a14:m>
                <a:r>
                  <a:rPr lang="en-US" sz="2000" dirty="0"/>
                  <a:t> + 0 + 0</a:t>
                </a:r>
              </a:p>
            </p:txBody>
          </p:sp>
        </mc:Choice>
        <mc:Fallback xmlns="">
          <p:sp>
            <p:nvSpPr>
              <p:cNvPr id="92167" name="Object 7">
                <a:extLst>
                  <a:ext uri="{FF2B5EF4-FFF2-40B4-BE49-F238E27FC236}">
                    <a16:creationId xmlns:a16="http://schemas.microsoft.com/office/drawing/2014/main" id="{329A4DED-1107-8B0A-B716-836D6B6AD362}"/>
                  </a:ext>
                </a:extLst>
              </p:cNvPr>
              <p:cNvSpPr txBox="1">
                <a:spLocks noRot="1" noChangeAspect="1" noMove="1" noResize="1" noEditPoints="1" noAdjustHandles="1" noChangeArrowheads="1" noChangeShapeType="1" noTextEdit="1"/>
              </p:cNvSpPr>
              <p:nvPr/>
            </p:nvSpPr>
            <p:spPr bwMode="auto">
              <a:xfrm>
                <a:off x="3243715" y="5213349"/>
                <a:ext cx="7729086" cy="803107"/>
              </a:xfrm>
              <a:prstGeom prst="rect">
                <a:avLst/>
              </a:prstGeom>
              <a:blipFill>
                <a:blip r:embed="rId5"/>
                <a:stretch>
                  <a:fillRect/>
                </a:stretch>
              </a:blipFill>
              <a:ln>
                <a:noFill/>
              </a:ln>
              <a:effectLst/>
            </p:spPr>
            <p:txBody>
              <a:bodyPr/>
              <a:lstStyle/>
              <a:p>
                <a:r>
                  <a:rPr lang="en-US">
                    <a:noFill/>
                  </a:rPr>
                  <a:t> </a:t>
                </a:r>
              </a:p>
            </p:txBody>
          </p:sp>
        </mc:Fallback>
      </mc:AlternateContent>
      <p:sp>
        <p:nvSpPr>
          <p:cNvPr id="92168" name="Rectangle 8">
            <a:extLst>
              <a:ext uri="{FF2B5EF4-FFF2-40B4-BE49-F238E27FC236}">
                <a16:creationId xmlns:a16="http://schemas.microsoft.com/office/drawing/2014/main" id="{1666666F-F910-7C64-1FA4-1D166FB597D2}"/>
              </a:ext>
            </a:extLst>
          </p:cNvPr>
          <p:cNvSpPr>
            <a:spLocks noChangeArrowheads="1"/>
          </p:cNvSpPr>
          <p:nvPr/>
        </p:nvSpPr>
        <p:spPr bwMode="auto">
          <a:xfrm>
            <a:off x="3243715" y="5187950"/>
            <a:ext cx="7453566" cy="596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4" name="Footer Placeholder 2">
            <a:extLst>
              <a:ext uri="{FF2B5EF4-FFF2-40B4-BE49-F238E27FC236}">
                <a16:creationId xmlns:a16="http://schemas.microsoft.com/office/drawing/2014/main" id="{DF87A2C2-8F5B-4950-CCAC-66831E2C3D0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2213" name="Picture 2" descr="http://brand.ucla.edu/wp-content/uploads/2013/08/ucla-logotype-main-11.jpg">
            <a:extLst>
              <a:ext uri="{FF2B5EF4-FFF2-40B4-BE49-F238E27FC236}">
                <a16:creationId xmlns:a16="http://schemas.microsoft.com/office/drawing/2014/main" id="{AA98B89D-2A55-8D46-7551-2BBD7A0BA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1E44E768-D896-0631-4F63-82A44AB35D72}"/>
              </a:ext>
            </a:extLst>
          </p:cNvPr>
          <p:cNvSpPr>
            <a:spLocks noChangeArrowheads="1"/>
          </p:cNvSpPr>
          <p:nvPr/>
        </p:nvSpPr>
        <p:spPr bwMode="auto">
          <a:xfrm>
            <a:off x="9296048" y="1502563"/>
            <a:ext cx="884572" cy="411161"/>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 name="Rectangle 7">
            <a:extLst>
              <a:ext uri="{FF2B5EF4-FFF2-40B4-BE49-F238E27FC236}">
                <a16:creationId xmlns:a16="http://schemas.microsoft.com/office/drawing/2014/main" id="{5B45347F-8568-BFA4-23ED-5BB061A48EA8}"/>
              </a:ext>
            </a:extLst>
          </p:cNvPr>
          <p:cNvSpPr>
            <a:spLocks noChangeArrowheads="1"/>
          </p:cNvSpPr>
          <p:nvPr/>
        </p:nvSpPr>
        <p:spPr bwMode="auto">
          <a:xfrm>
            <a:off x="8251122" y="1502564"/>
            <a:ext cx="801737" cy="41116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Rectangle 7">
            <a:extLst>
              <a:ext uri="{FF2B5EF4-FFF2-40B4-BE49-F238E27FC236}">
                <a16:creationId xmlns:a16="http://schemas.microsoft.com/office/drawing/2014/main" id="{F1DD4507-CB5C-129E-2DC2-F60D1F99403D}"/>
              </a:ext>
            </a:extLst>
          </p:cNvPr>
          <p:cNvSpPr>
            <a:spLocks noChangeArrowheads="1"/>
          </p:cNvSpPr>
          <p:nvPr/>
        </p:nvSpPr>
        <p:spPr bwMode="auto">
          <a:xfrm>
            <a:off x="10697281" y="2816218"/>
            <a:ext cx="801737" cy="1130139"/>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Rectangle 7">
            <a:extLst>
              <a:ext uri="{FF2B5EF4-FFF2-40B4-BE49-F238E27FC236}">
                <a16:creationId xmlns:a16="http://schemas.microsoft.com/office/drawing/2014/main" id="{3DB833B9-16D7-FD7F-0C91-837BC1DD5BF2}"/>
              </a:ext>
            </a:extLst>
          </p:cNvPr>
          <p:cNvSpPr>
            <a:spLocks noChangeArrowheads="1"/>
          </p:cNvSpPr>
          <p:nvPr/>
        </p:nvSpPr>
        <p:spPr bwMode="auto">
          <a:xfrm>
            <a:off x="9738334" y="2816218"/>
            <a:ext cx="801737" cy="1130139"/>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Rectangle 7">
            <a:extLst>
              <a:ext uri="{FF2B5EF4-FFF2-40B4-BE49-F238E27FC236}">
                <a16:creationId xmlns:a16="http://schemas.microsoft.com/office/drawing/2014/main" id="{5E3CA95A-C164-EE47-A36F-45D671B1D523}"/>
              </a:ext>
            </a:extLst>
          </p:cNvPr>
          <p:cNvSpPr>
            <a:spLocks noChangeArrowheads="1"/>
          </p:cNvSpPr>
          <p:nvPr/>
        </p:nvSpPr>
        <p:spPr bwMode="auto">
          <a:xfrm>
            <a:off x="9296048" y="5293958"/>
            <a:ext cx="213712" cy="38488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 name="Rectangle 7">
            <a:extLst>
              <a:ext uri="{FF2B5EF4-FFF2-40B4-BE49-F238E27FC236}">
                <a16:creationId xmlns:a16="http://schemas.microsoft.com/office/drawing/2014/main" id="{DAB24000-3100-3AED-6CEA-04B3A089F381}"/>
              </a:ext>
            </a:extLst>
          </p:cNvPr>
          <p:cNvSpPr>
            <a:spLocks noChangeArrowheads="1"/>
          </p:cNvSpPr>
          <p:nvPr/>
        </p:nvSpPr>
        <p:spPr bwMode="auto">
          <a:xfrm>
            <a:off x="9702653" y="5293958"/>
            <a:ext cx="213712" cy="39093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255868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B2C2DEB3-1EFC-6427-EFF1-AADD4FACC4EC}"/>
              </a:ext>
            </a:extLst>
          </p:cNvPr>
          <p:cNvSpPr>
            <a:spLocks noGrp="1" noChangeArrowheads="1"/>
          </p:cNvSpPr>
          <p:nvPr>
            <p:ph type="title"/>
          </p:nvPr>
        </p:nvSpPr>
        <p:spPr/>
        <p:txBody>
          <a:bodyPr/>
          <a:lstStyle/>
          <a:p>
            <a:r>
              <a:rPr lang="en-US" altLang="en-US"/>
              <a:t>Propagation of Acceleration – Linear</a:t>
            </a:r>
            <a:br>
              <a:rPr lang="en-US" altLang="en-US"/>
            </a:br>
            <a:r>
              <a:rPr lang="en-US" altLang="en-US"/>
              <a:t>Matrix Approach </a:t>
            </a:r>
          </a:p>
        </p:txBody>
      </p:sp>
      <mc:AlternateContent xmlns:mc="http://schemas.openxmlformats.org/markup-compatibility/2006" xmlns:a14="http://schemas.microsoft.com/office/drawing/2010/main">
        <mc:Choice Requires="a14">
          <p:sp>
            <p:nvSpPr>
              <p:cNvPr id="92163" name="Rectangle 3">
                <a:extLst>
                  <a:ext uri="{FF2B5EF4-FFF2-40B4-BE49-F238E27FC236}">
                    <a16:creationId xmlns:a16="http://schemas.microsoft.com/office/drawing/2014/main" id="{7F4F7721-7F6B-D94E-7292-C436E13BFE40}"/>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Note that frame {</a:t>
                </a:r>
                <a:r>
                  <a:rPr lang="en-US" altLang="en-US" sz="1600" b="1" i="1" dirty="0" err="1">
                    <a:latin typeface="Times New Roman" panose="02020603050405020304" pitchFamily="18" charset="0"/>
                  </a:rPr>
                  <a:t>i</a:t>
                </a:r>
                <a:r>
                  <a:rPr lang="en-US" altLang="en-US" dirty="0"/>
                  <a:t>} and the frame at the center of mass {</a:t>
                </a:r>
                <a:r>
                  <a:rPr lang="en-US" altLang="en-US" b="1" i="1" dirty="0">
                    <a:latin typeface="Times New Roman" panose="02020603050405020304" pitchFamily="18" charset="0"/>
                  </a:rPr>
                  <a:t>C</a:t>
                </a:r>
                <a:r>
                  <a:rPr lang="en-US" altLang="en-US" dirty="0"/>
                  <a:t>} are parallel to each other. Therefore the rotation matrix of frame {</a:t>
                </a:r>
                <a:r>
                  <a:rPr lang="en-US" altLang="en-US" b="1" i="1" dirty="0" err="1">
                    <a:latin typeface="Times New Roman" panose="02020603050405020304" pitchFamily="18" charset="0"/>
                  </a:rPr>
                  <a:t>i</a:t>
                </a:r>
                <a:r>
                  <a:rPr lang="en-US" altLang="en-US" dirty="0"/>
                  <a:t>} with respect to frame at the center of mass {</a:t>
                </a:r>
                <a:r>
                  <a:rPr lang="en-US" altLang="en-US" b="1" i="1" dirty="0">
                    <a:latin typeface="Times New Roman" panose="02020603050405020304" pitchFamily="18" charset="0"/>
                  </a:rPr>
                  <a:t>C</a:t>
                </a:r>
                <a:r>
                  <a:rPr lang="en-US" altLang="en-US" dirty="0"/>
                  <a:t>} is equal to identity </a:t>
                </a:r>
                <a14:m>
                  <m:oMath xmlns:m="http://schemas.openxmlformats.org/officeDocument/2006/math">
                    <m:sPre>
                      <m:sPrePr>
                        <m:ctrlPr>
                          <a:rPr lang="en-US" sz="1600" i="1" smtClean="0">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𝑖</m:t>
                        </m:r>
                      </m:sub>
                      <m:sup>
                        <m:sSubSup>
                          <m:sSubSupPr>
                            <m:ctrlPr>
                              <a:rPr lang="en-US" altLang="en-US" i="1">
                                <a:latin typeface="Cambria Math" panose="02040503050406030204" pitchFamily="18" charset="0"/>
                                <a:ea typeface="Cambria Math" panose="02040503050406030204" pitchFamily="18" charset="0"/>
                              </a:rPr>
                            </m:ctrlPr>
                          </m:sSubSupPr>
                          <m:e>
                            <m:r>
                              <a:rPr lang="en-US" altLang="en-US" b="0" i="1" smtClean="0">
                                <a:latin typeface="Cambria Math" panose="02040503050406030204" pitchFamily="18" charset="0"/>
                                <a:ea typeface="Cambria Math" panose="02040503050406030204" pitchFamily="18" charset="0"/>
                              </a:rPr>
                              <m:t>𝐶</m:t>
                            </m:r>
                          </m:e>
                          <m:sub>
                            <m:r>
                              <a:rPr lang="en-US" altLang="en-US" b="0" i="1" smtClean="0">
                                <a:latin typeface="Cambria Math" panose="02040503050406030204" pitchFamily="18" charset="0"/>
                                <a:ea typeface="Cambria Math" panose="02040503050406030204" pitchFamily="18" charset="0"/>
                              </a:rPr>
                              <m:t>𝑖</m:t>
                            </m:r>
                          </m:sub>
                          <m:sup>
                            <m:r>
                              <a:rPr lang="en-US" altLang="en-US" i="1">
                                <a:latin typeface="Cambria Math" panose="02040503050406030204" pitchFamily="18" charset="0"/>
                                <a:ea typeface="Cambria Math" panose="02040503050406030204" pitchFamily="18" charset="0"/>
                              </a:rPr>
                              <m:t> </m:t>
                            </m:r>
                          </m:sup>
                        </m:sSubSup>
                      </m:sup>
                      <m:e>
                        <m:r>
                          <a:rPr lang="en-US" sz="1600" i="1">
                            <a:solidFill>
                              <a:srgbClr val="000000"/>
                            </a:solidFill>
                            <a:latin typeface="Cambria Math" panose="02040503050406030204" pitchFamily="18" charset="0"/>
                          </a:rPr>
                          <m:t>𝑅</m:t>
                        </m:r>
                      </m:e>
                    </m:sPre>
                    <m:r>
                      <a:rPr lang="en-US" sz="1600" b="0" i="1" smtClean="0">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𝐼</m:t>
                    </m:r>
                    <m:r>
                      <a:rPr lang="en-US" sz="1600" b="0" i="1" smtClean="0">
                        <a:solidFill>
                          <a:srgbClr val="000000"/>
                        </a:solidFill>
                        <a:latin typeface="Cambria Math" panose="02040503050406030204" pitchFamily="18" charset="0"/>
                      </a:rPr>
                      <m:t>]</m:t>
                    </m:r>
                  </m:oMath>
                </a14:m>
                <a:r>
                  <a:rPr lang="en-US" altLang="en-US" dirty="0"/>
                  <a:t> </a:t>
                </a:r>
              </a:p>
              <a:p>
                <a:endParaRPr lang="en-US" altLang="en-US" dirty="0"/>
              </a:p>
              <a:p>
                <a:r>
                  <a:rPr lang="en-US" altLang="en-US" dirty="0"/>
                  <a:t>Substituting in the above equation </a:t>
                </a:r>
                <a14:m>
                  <m:oMath xmlns:m="http://schemas.openxmlformats.org/officeDocument/2006/math">
                    <m:r>
                      <a:rPr lang="en-US" altLang="en-US" b="0" i="1" smtClean="0">
                        <a:latin typeface="Cambria Math" panose="02040503050406030204" pitchFamily="18" charset="0"/>
                      </a:rPr>
                      <m:t>𝑖</m:t>
                    </m:r>
                    <m:r>
                      <a:rPr lang="en-US" altLang="en-US" b="0" i="1" smtClean="0">
                        <a:latin typeface="Cambria Math" panose="02040503050406030204" pitchFamily="18" charset="0"/>
                      </a:rPr>
                      <m:t>+1→</m:t>
                    </m:r>
                    <m:sSubSup>
                      <m:sSubSupPr>
                        <m:ctrlPr>
                          <a:rPr lang="en-US" altLang="en-US" b="0" i="1" smtClean="0">
                            <a:latin typeface="Cambria Math" panose="02040503050406030204" pitchFamily="18" charset="0"/>
                            <a:ea typeface="Cambria Math" panose="02040503050406030204" pitchFamily="18" charset="0"/>
                          </a:rPr>
                        </m:ctrlPr>
                      </m:sSubSupPr>
                      <m:e>
                        <m:r>
                          <a:rPr lang="en-US" altLang="en-US" b="0" i="1" smtClean="0">
                            <a:latin typeface="Cambria Math" panose="02040503050406030204" pitchFamily="18" charset="0"/>
                            <a:ea typeface="Cambria Math" panose="02040503050406030204" pitchFamily="18" charset="0"/>
                          </a:rPr>
                          <m:t>𝑖</m:t>
                        </m:r>
                      </m:e>
                      <m:sub>
                        <m:r>
                          <a:rPr lang="en-US" altLang="en-US" b="0" i="1" smtClean="0">
                            <a:latin typeface="Cambria Math" panose="02040503050406030204" pitchFamily="18" charset="0"/>
                            <a:ea typeface="Cambria Math" panose="02040503050406030204" pitchFamily="18" charset="0"/>
                          </a:rPr>
                          <m:t>𝐶</m:t>
                        </m:r>
                      </m:sub>
                      <m:sup>
                        <m:r>
                          <a:rPr lang="en-US" altLang="en-US" b="0" i="1" smtClean="0">
                            <a:latin typeface="Cambria Math" panose="02040503050406030204" pitchFamily="18" charset="0"/>
                            <a:ea typeface="Cambria Math" panose="02040503050406030204" pitchFamily="18" charset="0"/>
                          </a:rPr>
                          <m:t> </m:t>
                        </m:r>
                      </m:sup>
                    </m:sSubSup>
                    <m:r>
                      <a:rPr lang="en-US" altLang="en-US" b="0" i="1" smtClean="0">
                        <a:latin typeface="Cambria Math" panose="02040503050406030204" pitchFamily="18" charset="0"/>
                        <a:ea typeface="Cambria Math" panose="02040503050406030204" pitchFamily="18" charset="0"/>
                      </a:rPr>
                      <m:t> </m:t>
                    </m:r>
                  </m:oMath>
                </a14:m>
                <a:r>
                  <a:rPr lang="en-US" altLang="en-US" dirty="0"/>
                  <a:t> and multiplying both side by </a:t>
                </a:r>
                <a14:m>
                  <m:oMath xmlns:m="http://schemas.openxmlformats.org/officeDocument/2006/math">
                    <m:sPre>
                      <m:sPrePr>
                        <m:ctrlPr>
                          <a:rPr lang="en-US" i="1">
                            <a:solidFill>
                              <a:srgbClr val="000000"/>
                            </a:solidFill>
                            <a:latin typeface="Cambria Math" panose="02040503050406030204" pitchFamily="18" charset="0"/>
                          </a:rPr>
                        </m:ctrlPr>
                      </m:sPrePr>
                      <m:sub>
                        <m:sSubSup>
                          <m:sSubSupPr>
                            <m:ctrlPr>
                              <a:rPr lang="en-US" altLang="en-US" i="1">
                                <a:latin typeface="Cambria Math" panose="02040503050406030204" pitchFamily="18" charset="0"/>
                                <a:ea typeface="Cambria Math" panose="02040503050406030204" pitchFamily="18" charset="0"/>
                              </a:rPr>
                            </m:ctrlPr>
                          </m:sSubSupPr>
                          <m:e>
                            <m:r>
                              <a:rPr lang="en-US" altLang="en-US" i="1">
                                <a:latin typeface="Cambria Math" panose="02040503050406030204" pitchFamily="18" charset="0"/>
                                <a:ea typeface="Cambria Math" panose="02040503050406030204" pitchFamily="18" charset="0"/>
                              </a:rPr>
                              <m:t>𝐶</m:t>
                            </m:r>
                          </m:e>
                          <m:sub>
                            <m:r>
                              <a:rPr lang="en-US" altLang="en-US" i="1">
                                <a:latin typeface="Cambria Math" panose="02040503050406030204" pitchFamily="18" charset="0"/>
                                <a:ea typeface="Cambria Math" panose="02040503050406030204" pitchFamily="18" charset="0"/>
                              </a:rPr>
                              <m:t>𝑖</m:t>
                            </m:r>
                          </m:sub>
                          <m:sup>
                            <m:r>
                              <a:rPr lang="en-US" altLang="en-US" i="1">
                                <a:latin typeface="Cambria Math" panose="02040503050406030204" pitchFamily="18" charset="0"/>
                                <a:ea typeface="Cambria Math" panose="02040503050406030204" pitchFamily="18" charset="0"/>
                              </a:rPr>
                              <m:t> </m:t>
                            </m:r>
                          </m:sup>
                        </m:sSubSup>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oMath>
                </a14:m>
                <a:r>
                  <a:rPr lang="en-US" altLang="en-US" dirty="0"/>
                  <a:t> resulting in </a:t>
                </a:r>
              </a:p>
              <a:p>
                <a:endParaRPr lang="en-US" altLang="en-US" dirty="0"/>
              </a:p>
              <a:p>
                <a:endParaRPr lang="en-US" altLang="en-US" dirty="0"/>
              </a:p>
              <a:p>
                <a:endParaRPr lang="en-US" altLang="en-US" dirty="0"/>
              </a:p>
              <a:p>
                <a:endParaRPr lang="en-US" altLang="en-US" dirty="0"/>
              </a:p>
              <a:p>
                <a:r>
                  <a:rPr lang="en-US" altLang="en-US" dirty="0"/>
                  <a:t>Since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mc:Choice>
        <mc:Fallback xmlns="">
          <p:sp>
            <p:nvSpPr>
              <p:cNvPr id="92163" name="Rectangle 3">
                <a:extLst>
                  <a:ext uri="{FF2B5EF4-FFF2-40B4-BE49-F238E27FC236}">
                    <a16:creationId xmlns:a16="http://schemas.microsoft.com/office/drawing/2014/main" id="{7F4F7721-7F6B-D94E-7292-C436E13BFE40}"/>
                  </a:ext>
                </a:extLst>
              </p:cNvPr>
              <p:cNvSpPr>
                <a:spLocks noGrp="1" noRot="1" noChangeAspect="1" noMove="1" noResize="1" noEditPoints="1" noAdjustHandles="1" noChangeArrowheads="1" noChangeShapeType="1" noTextEdit="1"/>
              </p:cNvSpPr>
              <p:nvPr>
                <p:ph type="body" idx="1"/>
              </p:nvPr>
            </p:nvSpPr>
            <p:spPr>
              <a:blipFill>
                <a:blip r:embed="rId3"/>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167" name="Object 7">
                <a:extLst>
                  <a:ext uri="{FF2B5EF4-FFF2-40B4-BE49-F238E27FC236}">
                    <a16:creationId xmlns:a16="http://schemas.microsoft.com/office/drawing/2014/main" id="{329A4DED-1107-8B0A-B716-836D6B6AD362}"/>
                  </a:ext>
                </a:extLst>
              </p:cNvPr>
              <p:cNvSpPr txBox="1"/>
              <p:nvPr/>
            </p:nvSpPr>
            <p:spPr bwMode="auto">
              <a:xfrm>
                <a:off x="2651761" y="1545676"/>
                <a:ext cx="7729086" cy="803107"/>
              </a:xfrm>
              <a:prstGeom prst="rect">
                <a:avLst/>
              </a:prstGeom>
              <a:noFill/>
              <a:ln>
                <a:noFill/>
              </a:ln>
              <a:effectLst/>
            </p:spPr>
            <p:txBody>
              <a:bodyPr>
                <a:noAutofit/>
              </a:bodyPr>
              <a:lstStyle/>
              <a:p>
                <a14:m>
                  <m:oMath xmlns:m="http://schemas.openxmlformats.org/officeDocument/2006/math">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ea typeface="Cambria Math" panose="02040503050406030204" pitchFamily="18" charset="0"/>
                                      </a:rPr>
                                      <m:t>𝜔</m:t>
                                    </m:r>
                                  </m:e>
                                </m:acc>
                              </m:e>
                            </m:sPre>
                          </m:e>
                          <m:sub>
                            <m:r>
                              <a:rPr lang="en-US" sz="2000" i="1">
                                <a:solidFill>
                                  <a:srgbClr val="000000"/>
                                </a:solidFill>
                                <a:latin typeface="Cambria Math" panose="02040503050406030204" pitchFamily="18" charset="0"/>
                                <a:ea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sub>
                        </m:sSub>
                      </m:e>
                    </m:d>
                  </m:oMath>
                </a14:m>
                <a:r>
                  <a:rPr lang="en-US" sz="2000" dirty="0"/>
                  <a:t> </a:t>
                </a:r>
              </a:p>
            </p:txBody>
          </p:sp>
        </mc:Choice>
        <mc:Fallback xmlns="">
          <p:sp>
            <p:nvSpPr>
              <p:cNvPr id="92167" name="Object 7">
                <a:extLst>
                  <a:ext uri="{FF2B5EF4-FFF2-40B4-BE49-F238E27FC236}">
                    <a16:creationId xmlns:a16="http://schemas.microsoft.com/office/drawing/2014/main" id="{329A4DED-1107-8B0A-B716-836D6B6AD362}"/>
                  </a:ext>
                </a:extLst>
              </p:cNvPr>
              <p:cNvSpPr txBox="1">
                <a:spLocks noRot="1" noChangeAspect="1" noMove="1" noResize="1" noEditPoints="1" noAdjustHandles="1" noChangeArrowheads="1" noChangeShapeType="1" noTextEdit="1"/>
              </p:cNvSpPr>
              <p:nvPr/>
            </p:nvSpPr>
            <p:spPr bwMode="auto">
              <a:xfrm>
                <a:off x="2651761" y="1545676"/>
                <a:ext cx="7729086" cy="803107"/>
              </a:xfrm>
              <a:prstGeom prst="rect">
                <a:avLst/>
              </a:prstGeom>
              <a:blipFill>
                <a:blip r:embed="rId4"/>
                <a:stretch>
                  <a:fillRect/>
                </a:stretch>
              </a:blipFill>
              <a:ln>
                <a:noFill/>
              </a:ln>
              <a:effectLst/>
            </p:spPr>
            <p:txBody>
              <a:bodyPr/>
              <a:lstStyle/>
              <a:p>
                <a:r>
                  <a:rPr lang="en-US">
                    <a:noFill/>
                  </a:rPr>
                  <a:t> </a:t>
                </a:r>
              </a:p>
            </p:txBody>
          </p:sp>
        </mc:Fallback>
      </mc:AlternateContent>
      <p:sp>
        <p:nvSpPr>
          <p:cNvPr id="54" name="Footer Placeholder 2">
            <a:extLst>
              <a:ext uri="{FF2B5EF4-FFF2-40B4-BE49-F238E27FC236}">
                <a16:creationId xmlns:a16="http://schemas.microsoft.com/office/drawing/2014/main" id="{DF87A2C2-8F5B-4950-CCAC-66831E2C3D0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2213" name="Picture 2" descr="http://brand.ucla.edu/wp-content/uploads/2013/08/ucla-logotype-main-11.jpg">
            <a:extLst>
              <a:ext uri="{FF2B5EF4-FFF2-40B4-BE49-F238E27FC236}">
                <a16:creationId xmlns:a16="http://schemas.microsoft.com/office/drawing/2014/main" id="{AA98B89D-2A55-8D46-7551-2BBD7A0BA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Object 7">
                <a:extLst>
                  <a:ext uri="{FF2B5EF4-FFF2-40B4-BE49-F238E27FC236}">
                    <a16:creationId xmlns:a16="http://schemas.microsoft.com/office/drawing/2014/main" id="{AE50636D-AFC0-83B3-00C7-5AA6706DA7E4}"/>
                  </a:ext>
                </a:extLst>
              </p:cNvPr>
              <p:cNvSpPr txBox="1"/>
              <p:nvPr/>
            </p:nvSpPr>
            <p:spPr bwMode="auto">
              <a:xfrm>
                <a:off x="2352508" y="3733800"/>
                <a:ext cx="7729086" cy="803107"/>
              </a:xfrm>
              <a:prstGeom prst="rect">
                <a:avLst/>
              </a:prstGeom>
              <a:noFill/>
              <a:ln>
                <a:noFill/>
              </a:ln>
              <a:effectLst/>
            </p:spPr>
            <p:txBody>
              <a:bodyPr>
                <a:noAutofit/>
              </a:bodyPr>
              <a:lstStyle/>
              <a:p>
                <a14:m>
                  <m:oMath xmlns:m="http://schemas.openxmlformats.org/officeDocument/2006/math">
                    <m:sPre>
                      <m:sPrePr>
                        <m:ctrlPr>
                          <a:rPr lang="en-US" sz="2000" i="1">
                            <a:solidFill>
                              <a:srgbClr val="000000"/>
                            </a:solidFill>
                            <a:latin typeface="Cambria Math" panose="02040503050406030204" pitchFamily="18" charset="0"/>
                          </a:rPr>
                        </m:ctrlPr>
                      </m:sPrePr>
                      <m:sub>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i="1">
                                <a:latin typeface="Cambria Math" panose="02040503050406030204" pitchFamily="18" charset="0"/>
                                <a:ea typeface="Cambria Math" panose="02040503050406030204" pitchFamily="18" charset="0"/>
                              </a:rPr>
                              <m:t>𝐶</m:t>
                            </m:r>
                          </m:e>
                          <m:sub>
                            <m:r>
                              <a:rPr lang="en-US" altLang="en-US" sz="2000" i="1">
                                <a:latin typeface="Cambria Math" panose="02040503050406030204" pitchFamily="18" charset="0"/>
                                <a:ea typeface="Cambria Math" panose="02040503050406030204" pitchFamily="18" charset="0"/>
                              </a:rPr>
                              <m:t>𝑖</m:t>
                            </m:r>
                          </m:sub>
                          <m:sup>
                            <m:r>
                              <a:rPr lang="en-US" altLang="en-US" sz="2000" i="1">
                                <a:latin typeface="Cambria Math" panose="02040503050406030204" pitchFamily="18" charset="0"/>
                                <a:ea typeface="Cambria Math" panose="02040503050406030204" pitchFamily="18" charset="0"/>
                              </a:rPr>
                              <m:t> </m:t>
                            </m:r>
                          </m:sup>
                        </m:sSubSup>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i="1">
                                    <a:latin typeface="Cambria Math" panose="02040503050406030204" pitchFamily="18" charset="0"/>
                                    <a:ea typeface="Cambria Math" panose="02040503050406030204" pitchFamily="18" charset="0"/>
                                  </a:rPr>
                                  <m:t>𝐶</m:t>
                                </m:r>
                              </m:e>
                              <m:sub>
                                <m:r>
                                  <a:rPr lang="en-US" altLang="en-US" sz="2000" i="1">
                                    <a:latin typeface="Cambria Math" panose="02040503050406030204" pitchFamily="18" charset="0"/>
                                    <a:ea typeface="Cambria Math" panose="02040503050406030204" pitchFamily="18" charset="0"/>
                                  </a:rPr>
                                  <m:t>𝑖</m:t>
                                </m:r>
                                <m:r>
                                  <a:rPr lang="en-US" altLang="en-US" sz="2000" i="1">
                                    <a:latin typeface="Cambria Math" panose="02040503050406030204" pitchFamily="18" charset="0"/>
                                    <a:ea typeface="Cambria Math" panose="02040503050406030204" pitchFamily="18" charset="0"/>
                                  </a:rPr>
                                  <m:t> </m:t>
                                </m:r>
                              </m:sub>
                              <m:sup>
                                <m:r>
                                  <a:rPr lang="en-US" altLang="en-US" sz="2000" i="1">
                                    <a:latin typeface="Cambria Math" panose="02040503050406030204" pitchFamily="18" charset="0"/>
                                    <a:ea typeface="Cambria Math" panose="02040503050406030204" pitchFamily="18" charset="0"/>
                                  </a:rPr>
                                  <m:t> </m:t>
                                </m:r>
                              </m:sup>
                            </m:sSubSup>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i="1">
                                <a:latin typeface="Cambria Math" panose="02040503050406030204" pitchFamily="18" charset="0"/>
                                <a:ea typeface="Cambria Math" panose="02040503050406030204" pitchFamily="18" charset="0"/>
                              </a:rPr>
                              <m:t>𝐶</m:t>
                            </m:r>
                          </m:e>
                          <m:sub>
                            <m:r>
                              <a:rPr lang="en-US" altLang="en-US" sz="2000" i="1">
                                <a:latin typeface="Cambria Math" panose="02040503050406030204" pitchFamily="18" charset="0"/>
                                <a:ea typeface="Cambria Math" panose="02040503050406030204" pitchFamily="18" charset="0"/>
                              </a:rPr>
                              <m:t>𝑖</m:t>
                            </m:r>
                            <m:r>
                              <a:rPr lang="en-US" altLang="en-US" sz="2000" i="1">
                                <a:latin typeface="Cambria Math" panose="02040503050406030204" pitchFamily="18" charset="0"/>
                                <a:ea typeface="Cambria Math" panose="02040503050406030204" pitchFamily="18" charset="0"/>
                              </a:rPr>
                              <m:t> </m:t>
                            </m:r>
                          </m:sub>
                          <m:sup>
                            <m:r>
                              <a:rPr lang="en-US" altLang="en-US" sz="2000" i="1">
                                <a:latin typeface="Cambria Math" panose="02040503050406030204" pitchFamily="18" charset="0"/>
                                <a:ea typeface="Cambria Math" panose="02040503050406030204" pitchFamily="18" charset="0"/>
                              </a:rPr>
                              <m:t> </m:t>
                            </m:r>
                          </m:sup>
                        </m:sSubSup>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i="1">
                                <a:latin typeface="Cambria Math" panose="02040503050406030204" pitchFamily="18" charset="0"/>
                                <a:ea typeface="Cambria Math" panose="02040503050406030204" pitchFamily="18" charset="0"/>
                              </a:rPr>
                              <m:t>𝐶</m:t>
                            </m:r>
                          </m:e>
                          <m:sub>
                            <m:r>
                              <a:rPr lang="en-US" altLang="en-US" sz="2000" i="1">
                                <a:latin typeface="Cambria Math" panose="02040503050406030204" pitchFamily="18" charset="0"/>
                                <a:ea typeface="Cambria Math" panose="02040503050406030204" pitchFamily="18" charset="0"/>
                              </a:rPr>
                              <m:t>𝑖</m:t>
                            </m:r>
                          </m:sub>
                          <m:sup>
                            <m:r>
                              <a:rPr lang="en-US" altLang="en-US" sz="2000" i="1">
                                <a:latin typeface="Cambria Math" panose="02040503050406030204" pitchFamily="18" charset="0"/>
                                <a:ea typeface="Cambria Math" panose="02040503050406030204" pitchFamily="18" charset="0"/>
                              </a:rPr>
                              <m:t> </m:t>
                            </m:r>
                          </m:sup>
                        </m:sSubSup>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b="0" i="1" smtClean="0">
                                <a:latin typeface="Cambria Math" panose="02040503050406030204" pitchFamily="18" charset="0"/>
                                <a:ea typeface="Cambria Math" panose="02040503050406030204" pitchFamily="18" charset="0"/>
                              </a:rPr>
                              <m:t>𝐶</m:t>
                            </m:r>
                          </m:e>
                          <m:sub>
                            <m:r>
                              <a:rPr lang="en-US" altLang="en-US" sz="2000" b="0" i="1" smtClean="0">
                                <a:latin typeface="Cambria Math" panose="02040503050406030204" pitchFamily="18" charset="0"/>
                                <a:ea typeface="Cambria Math" panose="02040503050406030204" pitchFamily="18" charset="0"/>
                              </a:rPr>
                              <m:t>𝑖</m:t>
                            </m:r>
                          </m:sub>
                          <m:sup>
                            <m:r>
                              <a:rPr lang="en-US" altLang="en-US" sz="2000" i="1">
                                <a:latin typeface="Cambria Math" panose="02040503050406030204" pitchFamily="18" charset="0"/>
                                <a:ea typeface="Cambria Math" panose="02040503050406030204" pitchFamily="18" charset="0"/>
                              </a:rPr>
                              <m:t> </m:t>
                            </m:r>
                          </m:sup>
                        </m:sSubSup>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ea typeface="Cambria Math" panose="02040503050406030204" pitchFamily="18" charset="0"/>
                                      </a:rPr>
                                      <m:t>𝜔</m:t>
                                    </m:r>
                                  </m:e>
                                </m:acc>
                              </m:e>
                            </m:sPre>
                          </m:e>
                          <m:sub>
                            <m:r>
                              <a:rPr lang="en-US" sz="2000" i="1">
                                <a:solidFill>
                                  <a:srgbClr val="000000"/>
                                </a:solidFill>
                                <a:latin typeface="Cambria Math" panose="02040503050406030204" pitchFamily="18" charset="0"/>
                                <a:ea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b="0" i="1" smtClean="0">
                                    <a:latin typeface="Cambria Math" panose="02040503050406030204" pitchFamily="18" charset="0"/>
                                    <a:ea typeface="Cambria Math" panose="02040503050406030204" pitchFamily="18" charset="0"/>
                                  </a:rPr>
                                  <m:t>𝐶</m:t>
                                </m:r>
                              </m:e>
                              <m:sub>
                                <m:r>
                                  <a:rPr lang="en-US" altLang="en-US" sz="2000" b="0" i="1" smtClean="0">
                                    <a:latin typeface="Cambria Math" panose="02040503050406030204" pitchFamily="18" charset="0"/>
                                    <a:ea typeface="Cambria Math" panose="02040503050406030204" pitchFamily="18" charset="0"/>
                                  </a:rPr>
                                  <m:t>𝑖</m:t>
                                </m:r>
                                <m:r>
                                  <a:rPr lang="en-US" altLang="en-US" sz="2000" b="0" i="1" smtClean="0">
                                    <a:latin typeface="Cambria Math" panose="02040503050406030204" pitchFamily="18" charset="0"/>
                                    <a:ea typeface="Cambria Math" panose="02040503050406030204" pitchFamily="18" charset="0"/>
                                  </a:rPr>
                                  <m:t> </m:t>
                                </m:r>
                              </m:sub>
                              <m:sup>
                                <m:r>
                                  <a:rPr lang="en-US" altLang="en-US" sz="2000" i="1">
                                    <a:latin typeface="Cambria Math" panose="02040503050406030204" pitchFamily="18" charset="0"/>
                                    <a:ea typeface="Cambria Math" panose="02040503050406030204" pitchFamily="18" charset="0"/>
                                  </a:rPr>
                                  <m:t> </m:t>
                                </m:r>
                              </m:sup>
                            </m:sSubSup>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b="0" i="1" smtClean="0">
                                    <a:latin typeface="Cambria Math" panose="02040503050406030204" pitchFamily="18" charset="0"/>
                                    <a:ea typeface="Cambria Math" panose="02040503050406030204" pitchFamily="18" charset="0"/>
                                  </a:rPr>
                                  <m:t>𝐶</m:t>
                                </m:r>
                              </m:e>
                              <m:sub>
                                <m:r>
                                  <a:rPr lang="en-US" altLang="en-US" sz="2000" b="0" i="1" smtClean="0">
                                    <a:latin typeface="Cambria Math" panose="02040503050406030204" pitchFamily="18" charset="0"/>
                                    <a:ea typeface="Cambria Math" panose="02040503050406030204" pitchFamily="18" charset="0"/>
                                  </a:rPr>
                                  <m:t>𝑖</m:t>
                                </m:r>
                                <m:r>
                                  <a:rPr lang="en-US" altLang="en-US" sz="2000" b="0" i="1" smtClean="0">
                                    <a:latin typeface="Cambria Math" panose="02040503050406030204" pitchFamily="18" charset="0"/>
                                    <a:ea typeface="Cambria Math" panose="02040503050406030204" pitchFamily="18" charset="0"/>
                                  </a:rPr>
                                  <m:t> </m:t>
                                </m:r>
                              </m:sub>
                              <m:sup>
                                <m:r>
                                  <a:rPr lang="en-US" altLang="en-US" sz="2000" i="1">
                                    <a:latin typeface="Cambria Math" panose="02040503050406030204" pitchFamily="18" charset="0"/>
                                    <a:ea typeface="Cambria Math" panose="02040503050406030204" pitchFamily="18" charset="0"/>
                                  </a:rPr>
                                  <m:t> </m:t>
                                </m:r>
                              </m:sup>
                            </m:sSubSup>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sub>
                        </m:sSub>
                      </m:e>
                    </m:d>
                  </m:oMath>
                </a14:m>
                <a:r>
                  <a:rPr lang="en-US" sz="2000" dirty="0"/>
                  <a:t> </a:t>
                </a:r>
              </a:p>
            </p:txBody>
          </p:sp>
        </mc:Choice>
        <mc:Fallback xmlns="">
          <p:sp>
            <p:nvSpPr>
              <p:cNvPr id="2" name="Object 7">
                <a:extLst>
                  <a:ext uri="{FF2B5EF4-FFF2-40B4-BE49-F238E27FC236}">
                    <a16:creationId xmlns:a16="http://schemas.microsoft.com/office/drawing/2014/main" id="{AE50636D-AFC0-83B3-00C7-5AA6706DA7E4}"/>
                  </a:ext>
                </a:extLst>
              </p:cNvPr>
              <p:cNvSpPr txBox="1">
                <a:spLocks noRot="1" noChangeAspect="1" noMove="1" noResize="1" noEditPoints="1" noAdjustHandles="1" noChangeArrowheads="1" noChangeShapeType="1" noTextEdit="1"/>
              </p:cNvSpPr>
              <p:nvPr/>
            </p:nvSpPr>
            <p:spPr bwMode="auto">
              <a:xfrm>
                <a:off x="2352508" y="3733800"/>
                <a:ext cx="7729086" cy="803107"/>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24B321-7EA7-228E-E845-22BBCC697B76}"/>
                  </a:ext>
                </a:extLst>
              </p:cNvPr>
              <p:cNvSpPr txBox="1"/>
              <p:nvPr/>
            </p:nvSpPr>
            <p:spPr>
              <a:xfrm>
                <a:off x="4538312" y="5002495"/>
                <a:ext cx="2151615" cy="619657"/>
              </a:xfrm>
              <a:prstGeom prst="rect">
                <a:avLst/>
              </a:prstGeom>
              <a:noFill/>
            </p:spPr>
            <p:txBody>
              <a:bodyPr wrap="none" rtlCol="0">
                <a:spAutoFit/>
              </a:bodyPr>
              <a:lstStyle/>
              <a:p>
                <a14:m>
                  <m:oMath xmlns:m="http://schemas.openxmlformats.org/officeDocument/2006/math">
                    <m:sPre>
                      <m:sPrePr>
                        <m:ctrlPr>
                          <a:rPr lang="en-US" i="1" smtClean="0">
                            <a:solidFill>
                              <a:srgbClr val="000000"/>
                            </a:solidFill>
                            <a:latin typeface="Cambria Math" panose="02040503050406030204" pitchFamily="18" charset="0"/>
                          </a:rPr>
                        </m:ctrlPr>
                      </m:sPrePr>
                      <m:sub>
                        <m:sSubSup>
                          <m:sSubSupPr>
                            <m:ctrlPr>
                              <a:rPr lang="en-US" altLang="en-US" i="1">
                                <a:latin typeface="Cambria Math" panose="02040503050406030204" pitchFamily="18" charset="0"/>
                                <a:ea typeface="Cambria Math" panose="02040503050406030204" pitchFamily="18" charset="0"/>
                              </a:rPr>
                            </m:ctrlPr>
                          </m:sSubSupPr>
                          <m:e>
                            <m:r>
                              <a:rPr lang="en-US" altLang="en-US" i="1">
                                <a:latin typeface="Cambria Math" panose="02040503050406030204" pitchFamily="18" charset="0"/>
                                <a:ea typeface="Cambria Math" panose="02040503050406030204" pitchFamily="18" charset="0"/>
                              </a:rPr>
                              <m:t>𝐶</m:t>
                            </m:r>
                          </m:e>
                          <m:sub>
                            <m:r>
                              <a:rPr lang="en-US" altLang="en-US" i="1">
                                <a:latin typeface="Cambria Math" panose="02040503050406030204" pitchFamily="18" charset="0"/>
                                <a:ea typeface="Cambria Math" panose="02040503050406030204" pitchFamily="18" charset="0"/>
                              </a:rPr>
                              <m:t>𝑖</m:t>
                            </m:r>
                          </m:sub>
                          <m:sup>
                            <m:r>
                              <a:rPr lang="en-US" altLang="en-US" i="1">
                                <a:latin typeface="Cambria Math" panose="02040503050406030204" pitchFamily="18" charset="0"/>
                                <a:ea typeface="Cambria Math" panose="02040503050406030204" pitchFamily="18" charset="0"/>
                              </a:rPr>
                              <m:t> </m:t>
                            </m:r>
                          </m:sup>
                        </m:sSubSup>
                      </m:sub>
                      <m:sup>
                        <m:r>
                          <a:rPr lang="en-US" b="0" i="1" smtClean="0">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sz="2400" i="1" smtClean="0">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sPre>
                              <m:sPrePr>
                                <m:ctrlPr>
                                  <a:rPr lang="en-US" sz="2400" i="1">
                                    <a:solidFill>
                                      <a:srgbClr val="000000"/>
                                    </a:solidFill>
                                    <a:latin typeface="Cambria Math" panose="02040503050406030204" pitchFamily="18" charset="0"/>
                                  </a:rPr>
                                </m:ctrlPr>
                              </m:sPrePr>
                              <m:sub>
                                <m:r>
                                  <a:rPr lang="en-US" sz="2400" b="0" i="1" smtClean="0">
                                    <a:solidFill>
                                      <a:srgbClr val="000000"/>
                                    </a:solidFill>
                                    <a:latin typeface="Cambria Math" panose="02040503050406030204" pitchFamily="18" charset="0"/>
                                  </a:rPr>
                                  <m:t> </m:t>
                                </m:r>
                              </m:sub>
                              <m:sup>
                                <m:sSubSup>
                                  <m:sSubSupPr>
                                    <m:ctrlPr>
                                      <a:rPr lang="en-US" altLang="en-US" sz="2400" i="1">
                                        <a:latin typeface="Cambria Math" panose="02040503050406030204" pitchFamily="18" charset="0"/>
                                        <a:ea typeface="Cambria Math" panose="02040503050406030204" pitchFamily="18" charset="0"/>
                                      </a:rPr>
                                    </m:ctrlPr>
                                  </m:sSubSupPr>
                                  <m:e>
                                    <m:r>
                                      <a:rPr lang="en-US" altLang="en-US" sz="2400" b="0" i="1" smtClean="0">
                                        <a:latin typeface="Cambria Math" panose="02040503050406030204" pitchFamily="18" charset="0"/>
                                        <a:ea typeface="Cambria Math" panose="02040503050406030204" pitchFamily="18" charset="0"/>
                                      </a:rPr>
                                      <m:t>𝐶</m:t>
                                    </m:r>
                                  </m:e>
                                  <m:sub>
                                    <m:r>
                                      <a:rPr lang="en-US" altLang="en-US" sz="2400" b="0" i="1" smtClean="0">
                                        <a:latin typeface="Cambria Math" panose="02040503050406030204" pitchFamily="18" charset="0"/>
                                        <a:ea typeface="Cambria Math" panose="02040503050406030204" pitchFamily="18" charset="0"/>
                                      </a:rPr>
                                      <m:t>𝑖</m:t>
                                    </m:r>
                                    <m:r>
                                      <a:rPr lang="en-US" altLang="en-US" sz="2400" b="0" i="1" smtClean="0">
                                        <a:latin typeface="Cambria Math" panose="02040503050406030204" pitchFamily="18" charset="0"/>
                                        <a:ea typeface="Cambria Math" panose="02040503050406030204" pitchFamily="18" charset="0"/>
                                      </a:rPr>
                                      <m:t> </m:t>
                                    </m:r>
                                  </m:sub>
                                  <m:sup>
                                    <m:r>
                                      <a:rPr lang="en-US" altLang="en-US" sz="2400" i="1">
                                        <a:latin typeface="Cambria Math" panose="02040503050406030204" pitchFamily="18" charset="0"/>
                                        <a:ea typeface="Cambria Math" panose="02040503050406030204" pitchFamily="18" charset="0"/>
                                      </a:rPr>
                                      <m:t> </m:t>
                                    </m:r>
                                  </m:sup>
                                </m:sSubSup>
                              </m:sup>
                              <m:e>
                                <m:r>
                                  <a:rPr lang="en-US" sz="2400" i="1">
                                    <a:solidFill>
                                      <a:srgbClr val="000000"/>
                                    </a:solidFill>
                                    <a:latin typeface="Cambria Math" panose="02040503050406030204" pitchFamily="18" charset="0"/>
                                  </a:rPr>
                                  <m:t>𝑣</m:t>
                                </m:r>
                              </m:e>
                            </m:sPre>
                          </m:e>
                        </m:acc>
                      </m:e>
                      <m:sub>
                        <m:sSub>
                          <m:sSubPr>
                            <m:ctrlPr>
                              <a:rPr lang="en-US" sz="2400" i="1" smtClean="0">
                                <a:solidFill>
                                  <a:srgbClr val="000000"/>
                                </a:solidFill>
                                <a:latin typeface="Cambria Math" panose="02040503050406030204" pitchFamily="18" charset="0"/>
                              </a:rPr>
                            </m:ctrlPr>
                          </m:sSubPr>
                          <m:e>
                            <m:sSubSup>
                              <m:sSubSupPr>
                                <m:ctrlPr>
                                  <a:rPr lang="en-US" altLang="en-US" sz="2400" i="1">
                                    <a:latin typeface="Cambria Math" panose="02040503050406030204" pitchFamily="18" charset="0"/>
                                    <a:ea typeface="Cambria Math" panose="02040503050406030204" pitchFamily="18" charset="0"/>
                                  </a:rPr>
                                </m:ctrlPr>
                              </m:sSubSupPr>
                              <m:e>
                                <m:r>
                                  <a:rPr lang="en-US" altLang="en-US" sz="2400" b="0" i="1" smtClean="0">
                                    <a:latin typeface="Cambria Math" panose="02040503050406030204" pitchFamily="18" charset="0"/>
                                    <a:ea typeface="Cambria Math" panose="02040503050406030204" pitchFamily="18" charset="0"/>
                                  </a:rPr>
                                  <m:t>𝐶</m:t>
                                </m:r>
                              </m:e>
                              <m:sub>
                                <m:r>
                                  <a:rPr lang="en-US" altLang="en-US" sz="2400" b="0" i="1" smtClean="0">
                                    <a:latin typeface="Cambria Math" panose="02040503050406030204" pitchFamily="18" charset="0"/>
                                    <a:ea typeface="Cambria Math" panose="02040503050406030204" pitchFamily="18" charset="0"/>
                                  </a:rPr>
                                  <m:t>𝑖</m:t>
                                </m:r>
                                <m:r>
                                  <a:rPr lang="en-US" altLang="en-US" sz="2400" b="0" i="1" smtClean="0">
                                    <a:latin typeface="Cambria Math" panose="02040503050406030204" pitchFamily="18" charset="0"/>
                                    <a:ea typeface="Cambria Math" panose="02040503050406030204" pitchFamily="18" charset="0"/>
                                  </a:rPr>
                                  <m:t> </m:t>
                                </m:r>
                              </m:sub>
                              <m:sup>
                                <m:r>
                                  <a:rPr lang="en-US" altLang="en-US" sz="2400" i="1">
                                    <a:latin typeface="Cambria Math" panose="02040503050406030204" pitchFamily="18" charset="0"/>
                                    <a:ea typeface="Cambria Math" panose="02040503050406030204" pitchFamily="18" charset="0"/>
                                  </a:rPr>
                                  <m:t> </m:t>
                                </m:r>
                              </m:sup>
                            </m:sSubSup>
                          </m:e>
                          <m:sub>
                            <m:r>
                              <a:rPr lang="en-US" sz="2400" b="0" i="1" smtClean="0">
                                <a:solidFill>
                                  <a:srgbClr val="000000"/>
                                </a:solidFill>
                                <a:latin typeface="Cambria Math" panose="02040503050406030204" pitchFamily="18" charset="0"/>
                              </a:rPr>
                              <m:t> </m:t>
                            </m:r>
                          </m:sub>
                        </m:sSub>
                      </m:sub>
                    </m:sSub>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 </m:t>
                                </m:r>
                              </m:sub>
                              <m:sup>
                                <m:r>
                                  <a:rPr lang="en-US" altLang="en-US" b="0" i="1" smtClean="0">
                                    <a:latin typeface="Cambria Math" panose="02040503050406030204" pitchFamily="18" charset="0"/>
                                    <a:ea typeface="Cambria Math" panose="02040503050406030204" pitchFamily="18" charset="0"/>
                                  </a:rPr>
                                  <m:t>𝑖</m:t>
                                </m:r>
                              </m:sup>
                              <m:e>
                                <m:r>
                                  <a:rPr lang="en-US" i="1">
                                    <a:solidFill>
                                      <a:srgbClr val="000000"/>
                                    </a:solidFill>
                                    <a:latin typeface="Cambria Math" panose="02040503050406030204" pitchFamily="18" charset="0"/>
                                  </a:rPr>
                                  <m:t>𝑣</m:t>
                                </m:r>
                              </m:e>
                            </m:sPre>
                          </m:e>
                        </m:acc>
                      </m:e>
                      <m:sub>
                        <m:sSub>
                          <m:sSubPr>
                            <m:ctrlPr>
                              <a:rPr lang="en-US" i="1">
                                <a:solidFill>
                                  <a:srgbClr val="000000"/>
                                </a:solidFill>
                                <a:latin typeface="Cambria Math" panose="02040503050406030204" pitchFamily="18" charset="0"/>
                              </a:rPr>
                            </m:ctrlPr>
                          </m:sSubPr>
                          <m:e>
                            <m:sSubSup>
                              <m:sSubSupPr>
                                <m:ctrlPr>
                                  <a:rPr lang="en-US" altLang="en-US" i="1">
                                    <a:latin typeface="Cambria Math" panose="02040503050406030204" pitchFamily="18" charset="0"/>
                                    <a:ea typeface="Cambria Math" panose="02040503050406030204" pitchFamily="18" charset="0"/>
                                  </a:rPr>
                                </m:ctrlPr>
                              </m:sSubSupPr>
                              <m:e>
                                <m:r>
                                  <a:rPr lang="en-US" altLang="en-US" i="1">
                                    <a:latin typeface="Cambria Math" panose="02040503050406030204" pitchFamily="18" charset="0"/>
                                    <a:ea typeface="Cambria Math" panose="02040503050406030204" pitchFamily="18" charset="0"/>
                                  </a:rPr>
                                  <m:t>𝐶</m:t>
                                </m:r>
                              </m:e>
                              <m:sub>
                                <m:r>
                                  <a:rPr lang="en-US" altLang="en-US" i="1">
                                    <a:latin typeface="Cambria Math" panose="02040503050406030204" pitchFamily="18" charset="0"/>
                                    <a:ea typeface="Cambria Math" panose="02040503050406030204" pitchFamily="18" charset="0"/>
                                  </a:rPr>
                                  <m:t>𝑖</m:t>
                                </m:r>
                                <m:r>
                                  <a:rPr lang="en-US" altLang="en-US" i="1">
                                    <a:latin typeface="Cambria Math" panose="02040503050406030204" pitchFamily="18" charset="0"/>
                                    <a:ea typeface="Cambria Math" panose="02040503050406030204" pitchFamily="18" charset="0"/>
                                  </a:rPr>
                                  <m:t> </m:t>
                                </m:r>
                              </m:sub>
                              <m:sup>
                                <m:r>
                                  <a:rPr lang="en-US" altLang="en-US" i="1">
                                    <a:latin typeface="Cambria Math" panose="02040503050406030204" pitchFamily="18" charset="0"/>
                                    <a:ea typeface="Cambria Math" panose="02040503050406030204" pitchFamily="18" charset="0"/>
                                  </a:rPr>
                                  <m:t> </m:t>
                                </m:r>
                              </m:sup>
                            </m:sSubSup>
                          </m:e>
                          <m:sub>
                            <m:r>
                              <a:rPr lang="en-US" i="1">
                                <a:solidFill>
                                  <a:srgbClr val="000000"/>
                                </a:solidFill>
                                <a:latin typeface="Cambria Math" panose="02040503050406030204" pitchFamily="18" charset="0"/>
                              </a:rPr>
                              <m:t> </m:t>
                            </m:r>
                          </m:sub>
                        </m:sSub>
                      </m:sub>
                    </m:sSub>
                  </m:oMath>
                </a14:m>
                <a:endParaRPr lang="en-US" dirty="0"/>
              </a:p>
            </p:txBody>
          </p:sp>
        </mc:Choice>
        <mc:Fallback xmlns="">
          <p:sp>
            <p:nvSpPr>
              <p:cNvPr id="9" name="TextBox 8">
                <a:extLst>
                  <a:ext uri="{FF2B5EF4-FFF2-40B4-BE49-F238E27FC236}">
                    <a16:creationId xmlns:a16="http://schemas.microsoft.com/office/drawing/2014/main" id="{CE24B321-7EA7-228E-E845-22BBCC697B76}"/>
                  </a:ext>
                </a:extLst>
              </p:cNvPr>
              <p:cNvSpPr txBox="1">
                <a:spLocks noRot="1" noChangeAspect="1" noMove="1" noResize="1" noEditPoints="1" noAdjustHandles="1" noChangeArrowheads="1" noChangeShapeType="1" noTextEdit="1"/>
              </p:cNvSpPr>
              <p:nvPr/>
            </p:nvSpPr>
            <p:spPr>
              <a:xfrm>
                <a:off x="4538312" y="5002495"/>
                <a:ext cx="2151615" cy="619657"/>
              </a:xfrm>
              <a:prstGeom prst="rect">
                <a:avLst/>
              </a:prstGeom>
              <a:blipFill>
                <a:blip r:embed="rId7"/>
                <a:stretch>
                  <a:fillRect b="-792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D1EF7B4-153B-0B58-C6C2-8528F6606225}"/>
                  </a:ext>
                </a:extLst>
              </p14:cNvPr>
              <p14:cNvContentPartPr/>
              <p14:nvPr/>
            </p14:nvContentPartPr>
            <p14:xfrm>
              <a:off x="9437091" y="3692167"/>
              <a:ext cx="2010600" cy="1689480"/>
            </p14:xfrm>
          </p:contentPart>
        </mc:Choice>
        <mc:Fallback xmlns="">
          <p:pic>
            <p:nvPicPr>
              <p:cNvPr id="10" name="Ink 9">
                <a:extLst>
                  <a:ext uri="{FF2B5EF4-FFF2-40B4-BE49-F238E27FC236}">
                    <a16:creationId xmlns:a16="http://schemas.microsoft.com/office/drawing/2014/main" id="{DD1EF7B4-153B-0B58-C6C2-8528F6606225}"/>
                  </a:ext>
                </a:extLst>
              </p:cNvPr>
              <p:cNvPicPr/>
              <p:nvPr/>
            </p:nvPicPr>
            <p:blipFill>
              <a:blip r:embed="rId9"/>
              <a:stretch>
                <a:fillRect/>
              </a:stretch>
            </p:blipFill>
            <p:spPr>
              <a:xfrm>
                <a:off x="9430250" y="3686767"/>
                <a:ext cx="2022122" cy="1703160"/>
              </a:xfrm>
              <a:prstGeom prst="rect">
                <a:avLst/>
              </a:prstGeom>
            </p:spPr>
          </p:pic>
        </mc:Fallback>
      </mc:AlternateContent>
    </p:spTree>
    <p:extLst>
      <p:ext uri="{BB962C8B-B14F-4D97-AF65-F5344CB8AC3E}">
        <p14:creationId xmlns:p14="http://schemas.microsoft.com/office/powerpoint/2010/main" val="41503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2BB40E1-E759-C9E1-1A12-0B896827D586}"/>
              </a:ext>
            </a:extLst>
          </p:cNvPr>
          <p:cNvSpPr>
            <a:spLocks noGrp="1" noChangeArrowheads="1"/>
          </p:cNvSpPr>
          <p:nvPr>
            <p:ph type="title"/>
          </p:nvPr>
        </p:nvSpPr>
        <p:spPr/>
        <p:txBody>
          <a:bodyPr/>
          <a:lstStyle/>
          <a:p>
            <a:r>
              <a:rPr lang="en-US" altLang="en-US"/>
              <a:t>Propagation of Acceleration - Linear</a:t>
            </a:r>
          </a:p>
        </p:txBody>
      </p:sp>
      <p:sp>
        <p:nvSpPr>
          <p:cNvPr id="94211" name="Rectangle 3">
            <a:extLst>
              <a:ext uri="{FF2B5EF4-FFF2-40B4-BE49-F238E27FC236}">
                <a16:creationId xmlns:a16="http://schemas.microsoft.com/office/drawing/2014/main" id="{9B7B75FF-D212-1952-2CF5-C368D8399695}"/>
              </a:ext>
            </a:extLst>
          </p:cNvPr>
          <p:cNvSpPr>
            <a:spLocks noGrp="1" noChangeArrowheads="1"/>
          </p:cNvSpPr>
          <p:nvPr>
            <p:ph type="body" idx="1"/>
          </p:nvPr>
        </p:nvSpPr>
        <p:spPr/>
        <p:txBody>
          <a:bodyPr/>
          <a:lstStyle/>
          <a:p>
            <a:r>
              <a:rPr lang="en-US" altLang="en-US" dirty="0"/>
              <a:t>From the general equation, we can also get the solution for the </a:t>
            </a:r>
            <a:r>
              <a:rPr lang="en-US" altLang="en-US" dirty="0">
                <a:solidFill>
                  <a:srgbClr val="FF3300"/>
                </a:solidFill>
              </a:rPr>
              <a:t>acceleration of the center of mass</a:t>
            </a:r>
            <a:r>
              <a:rPr lang="en-US" altLang="en-US" dirty="0"/>
              <a:t> for link </a:t>
            </a:r>
            <a:r>
              <a:rPr lang="en-US" altLang="en-US" dirty="0" err="1"/>
              <a:t>i</a:t>
            </a:r>
            <a:r>
              <a:rPr lang="en-US" altLang="en-US" dirty="0"/>
              <a:t>.  Appropriate frame substitution and elimination of prismatic terms gives we find:</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Frame  </a:t>
            </a:r>
            <a:r>
              <a:rPr lang="en-US" altLang="en-US" i="1" dirty="0">
                <a:latin typeface="Times New Roman" panose="02020603050405020304" pitchFamily="18" charset="0"/>
              </a:rPr>
              <a:t>{C</a:t>
            </a:r>
            <a:r>
              <a:rPr lang="en-US" altLang="en-US" i="1" baseline="-25000" dirty="0">
                <a:latin typeface="Times New Roman" panose="02020603050405020304" pitchFamily="18" charset="0"/>
              </a:rPr>
              <a:t>i</a:t>
            </a:r>
            <a:r>
              <a:rPr lang="en-US" altLang="en-US" i="1" dirty="0">
                <a:latin typeface="Times New Roman" panose="02020603050405020304" pitchFamily="18" charset="0"/>
              </a:rPr>
              <a:t>}</a:t>
            </a:r>
            <a:r>
              <a:rPr lang="en-US" altLang="en-US" dirty="0"/>
              <a:t>  attached to each link with its origin located at the Center of mass of the link, and with the same orientation as the link frame </a:t>
            </a:r>
            <a:r>
              <a:rPr lang="en-US" altLang="en-US" i="1" dirty="0">
                <a:latin typeface="Times New Roman" panose="02020603050405020304" pitchFamily="18" charset="0"/>
              </a:rPr>
              <a:t>{</a:t>
            </a:r>
            <a:r>
              <a:rPr lang="en-US" altLang="en-US" i="1" dirty="0" err="1">
                <a:latin typeface="Times New Roman" panose="02020603050405020304" pitchFamily="18" charset="0"/>
              </a:rPr>
              <a:t>i</a:t>
            </a:r>
            <a:r>
              <a:rPr lang="en-US" altLang="en-US" i="1" dirty="0">
                <a:latin typeface="Times New Roman" panose="02020603050405020304" pitchFamily="18" charset="0"/>
              </a:rPr>
              <a:t>}</a:t>
            </a:r>
            <a:r>
              <a:rPr lang="en-US" altLang="en-US" dirty="0"/>
              <a:t> </a:t>
            </a:r>
          </a:p>
          <a:p>
            <a:r>
              <a:rPr lang="en-US" altLang="en-US" dirty="0"/>
              <a:t>Increasing the index </a:t>
            </a:r>
            <a:r>
              <a:rPr lang="en-US" altLang="en-US" dirty="0" err="1"/>
              <a:t>i</a:t>
            </a:r>
            <a:r>
              <a:rPr lang="en-US" altLang="en-US" dirty="0"/>
              <a:t> by 1 to i+1 resulted in the equation used in the algorithm  </a:t>
            </a:r>
          </a:p>
          <a:p>
            <a:pPr>
              <a:buFontTx/>
              <a:buNone/>
            </a:pPr>
            <a:endParaRPr lang="en-US" altLang="en-US" dirty="0"/>
          </a:p>
        </p:txBody>
      </p:sp>
      <p:sp>
        <p:nvSpPr>
          <p:cNvPr id="94213" name="Rectangle 5">
            <a:extLst>
              <a:ext uri="{FF2B5EF4-FFF2-40B4-BE49-F238E27FC236}">
                <a16:creationId xmlns:a16="http://schemas.microsoft.com/office/drawing/2014/main" id="{33EF8799-D5B6-5A87-985E-917343AFF9F2}"/>
              </a:ext>
            </a:extLst>
          </p:cNvPr>
          <p:cNvSpPr>
            <a:spLocks noChangeArrowheads="1"/>
          </p:cNvSpPr>
          <p:nvPr/>
        </p:nvSpPr>
        <p:spPr bwMode="auto">
          <a:xfrm>
            <a:off x="2093853" y="5187950"/>
            <a:ext cx="8883759" cy="596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 name="Footer Placeholder 2">
            <a:extLst>
              <a:ext uri="{FF2B5EF4-FFF2-40B4-BE49-F238E27FC236}">
                <a16:creationId xmlns:a16="http://schemas.microsoft.com/office/drawing/2014/main" id="{CEC4BB06-D88D-E771-7613-C1F6EBB562D2}"/>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4224" name="Picture 2" descr="http://brand.ucla.edu/wp-content/uploads/2013/08/ucla-logotype-main-11.jpg">
            <a:extLst>
              <a:ext uri="{FF2B5EF4-FFF2-40B4-BE49-F238E27FC236}">
                <a16:creationId xmlns:a16="http://schemas.microsoft.com/office/drawing/2014/main" id="{70626802-02AA-F228-DAD2-357D7037F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DD1EF7B4-153B-0B58-C6C2-8528F6606225}"/>
                  </a:ext>
                </a:extLst>
              </p14:cNvPr>
              <p14:cNvContentPartPr/>
              <p14:nvPr/>
            </p14:nvContentPartPr>
            <p14:xfrm>
              <a:off x="8774769" y="1812686"/>
              <a:ext cx="2010600" cy="1689480"/>
            </p14:xfrm>
          </p:contentPart>
        </mc:Choice>
        <mc:Fallback xmlns="">
          <p:pic>
            <p:nvPicPr>
              <p:cNvPr id="19" name="Ink 18">
                <a:extLst>
                  <a:ext uri="{FF2B5EF4-FFF2-40B4-BE49-F238E27FC236}">
                    <a16:creationId xmlns:a16="http://schemas.microsoft.com/office/drawing/2014/main" id="{DD1EF7B4-153B-0B58-C6C2-8528F6606225}"/>
                  </a:ext>
                </a:extLst>
              </p:cNvPr>
              <p:cNvPicPr/>
              <p:nvPr/>
            </p:nvPicPr>
            <p:blipFill>
              <a:blip r:embed="rId5"/>
              <a:stretch>
                <a:fillRect/>
              </a:stretch>
            </p:blipFill>
            <p:spPr>
              <a:xfrm>
                <a:off x="8765407" y="1803326"/>
                <a:ext cx="2029323" cy="1708200"/>
              </a:xfrm>
              <a:prstGeom prst="rect">
                <a:avLst/>
              </a:prstGeom>
            </p:spPr>
          </p:pic>
        </mc:Fallback>
      </mc:AlternateContent>
      <mc:AlternateContent xmlns:mc="http://schemas.openxmlformats.org/markup-compatibility/2006" xmlns:a14="http://schemas.microsoft.com/office/drawing/2010/main">
        <mc:Choice Requires="a14">
          <p:sp>
            <p:nvSpPr>
              <p:cNvPr id="2" name="Object 7">
                <a:extLst>
                  <a:ext uri="{FF2B5EF4-FFF2-40B4-BE49-F238E27FC236}">
                    <a16:creationId xmlns:a16="http://schemas.microsoft.com/office/drawing/2014/main" id="{44C0E670-7B52-CDD9-1BAD-1E6419904044}"/>
                  </a:ext>
                </a:extLst>
              </p:cNvPr>
              <p:cNvSpPr txBox="1"/>
              <p:nvPr/>
            </p:nvSpPr>
            <p:spPr bwMode="auto">
              <a:xfrm>
                <a:off x="1809549" y="2331020"/>
                <a:ext cx="6472990" cy="6528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𝐶</m:t>
                              </m:r>
                            </m:sub>
                          </m:sSub>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ea typeface="Cambria Math" panose="02040503050406030204" pitchFamily="18" charset="0"/>
                                    </a:rPr>
                                    <m:t>𝜔</m:t>
                                  </m:r>
                                </m:e>
                              </m:acc>
                            </m:e>
                          </m:sPre>
                        </m:e>
                        <m:sub>
                          <m:r>
                            <a:rPr lang="en-US" sz="2000" i="1">
                              <a:solidFill>
                                <a:srgbClr val="000000"/>
                              </a:solidFill>
                              <a:latin typeface="Cambria Math" panose="02040503050406030204" pitchFamily="18" charset="0"/>
                              <a:ea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b="0" i="1" smtClean="0">
                                  <a:latin typeface="Cambria Math" panose="02040503050406030204" pitchFamily="18" charset="0"/>
                                  <a:ea typeface="Cambria Math" panose="02040503050406030204" pitchFamily="18" charset="0"/>
                                </a:rPr>
                                <m:t>𝐶</m:t>
                              </m:r>
                            </m:e>
                            <m:sub>
                              <m:r>
                                <a:rPr lang="en-US" altLang="en-US" sz="2000" b="0" i="1" smtClean="0">
                                  <a:latin typeface="Cambria Math" panose="02040503050406030204" pitchFamily="18" charset="0"/>
                                  <a:ea typeface="Cambria Math" panose="02040503050406030204" pitchFamily="18" charset="0"/>
                                </a:rPr>
                                <m:t>𝑖</m:t>
                              </m:r>
                              <m:r>
                                <a:rPr lang="en-US" altLang="en-US" sz="2000" i="1">
                                  <a:latin typeface="Cambria Math" panose="02040503050406030204" pitchFamily="18" charset="0"/>
                                  <a:ea typeface="Cambria Math" panose="02040503050406030204" pitchFamily="18" charset="0"/>
                                </a:rPr>
                                <m:t> </m:t>
                              </m:r>
                            </m:sub>
                            <m:sup>
                              <m:r>
                                <a:rPr lang="en-US" altLang="en-US" sz="2000" i="1">
                                  <a:latin typeface="Cambria Math" panose="02040503050406030204" pitchFamily="18" charset="0"/>
                                  <a:ea typeface="Cambria Math" panose="02040503050406030204" pitchFamily="18" charset="0"/>
                                </a:rPr>
                                <m:t> </m:t>
                              </m:r>
                            </m:sup>
                          </m:sSubSup>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sSubSup>
                            <m:sSubSupPr>
                              <m:ctrlPr>
                                <a:rPr lang="en-US" altLang="en-US" sz="2000" i="1">
                                  <a:latin typeface="Cambria Math" panose="02040503050406030204" pitchFamily="18" charset="0"/>
                                  <a:ea typeface="Cambria Math" panose="02040503050406030204" pitchFamily="18" charset="0"/>
                                </a:rPr>
                              </m:ctrlPr>
                            </m:sSubSupPr>
                            <m:e>
                              <m:r>
                                <a:rPr lang="en-US" altLang="en-US" sz="2000" b="0" i="1" smtClean="0">
                                  <a:latin typeface="Cambria Math" panose="02040503050406030204" pitchFamily="18" charset="0"/>
                                  <a:ea typeface="Cambria Math" panose="02040503050406030204" pitchFamily="18" charset="0"/>
                                </a:rPr>
                                <m:t>𝐶</m:t>
                              </m:r>
                            </m:e>
                            <m:sub>
                              <m:r>
                                <a:rPr lang="en-US" altLang="en-US" sz="2000" b="0" i="1" smtClean="0">
                                  <a:latin typeface="Cambria Math" panose="02040503050406030204" pitchFamily="18" charset="0"/>
                                  <a:ea typeface="Cambria Math" panose="02040503050406030204" pitchFamily="18" charset="0"/>
                                </a:rPr>
                                <m:t>𝑖</m:t>
                              </m:r>
                              <m:r>
                                <a:rPr lang="en-US" altLang="en-US" sz="2000" i="1">
                                  <a:latin typeface="Cambria Math" panose="02040503050406030204" pitchFamily="18" charset="0"/>
                                  <a:ea typeface="Cambria Math" panose="02040503050406030204" pitchFamily="18" charset="0"/>
                                </a:rPr>
                                <m:t> </m:t>
                              </m:r>
                            </m:sub>
                            <m:sup>
                              <m:r>
                                <a:rPr lang="en-US" altLang="en-US" sz="2000" i="1">
                                  <a:latin typeface="Cambria Math" panose="02040503050406030204" pitchFamily="18" charset="0"/>
                                  <a:ea typeface="Cambria Math" panose="02040503050406030204" pitchFamily="18" charset="0"/>
                                </a:rPr>
                                <m:t> </m:t>
                              </m:r>
                            </m:sup>
                          </m:sSubSup>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2" name="Object 7">
                <a:extLst>
                  <a:ext uri="{FF2B5EF4-FFF2-40B4-BE49-F238E27FC236}">
                    <a16:creationId xmlns:a16="http://schemas.microsoft.com/office/drawing/2014/main" id="{44C0E670-7B52-CDD9-1BAD-1E6419904044}"/>
                  </a:ext>
                </a:extLst>
              </p:cNvPr>
              <p:cNvSpPr txBox="1">
                <a:spLocks noRot="1" noChangeAspect="1" noMove="1" noResize="1" noEditPoints="1" noAdjustHandles="1" noChangeArrowheads="1" noChangeShapeType="1" noTextEdit="1"/>
              </p:cNvSpPr>
              <p:nvPr/>
            </p:nvSpPr>
            <p:spPr bwMode="auto">
              <a:xfrm>
                <a:off x="1809549" y="2331020"/>
                <a:ext cx="6472990" cy="652812"/>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4">
                <a:extLst>
                  <a:ext uri="{FF2B5EF4-FFF2-40B4-BE49-F238E27FC236}">
                    <a16:creationId xmlns:a16="http://schemas.microsoft.com/office/drawing/2014/main" id="{791BCB81-FEB6-6791-4DD5-52FF9EB70EC5}"/>
                  </a:ext>
                </a:extLst>
              </p:cNvPr>
              <p:cNvSpPr txBox="1"/>
              <p:nvPr/>
            </p:nvSpPr>
            <p:spPr bwMode="auto">
              <a:xfrm>
                <a:off x="2261937" y="5262622"/>
                <a:ext cx="9610825" cy="3794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𝐶</m:t>
                              </m:r>
                            </m:sub>
                          </m:sSub>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ea typeface="Cambria Math" panose="02040503050406030204" pitchFamily="18" charset="0"/>
                                    </a:rPr>
                                    <m:t>𝜔</m:t>
                                  </m:r>
                                </m:e>
                              </m:acc>
                            </m:e>
                          </m:sPre>
                        </m:e>
                        <m:sub>
                          <m:r>
                            <a:rPr lang="en-US" sz="2000" b="0" i="1" smtClean="0">
                              <a:solidFill>
                                <a:srgbClr val="000000"/>
                              </a:solidFill>
                              <a:latin typeface="Cambria Math" panose="02040503050406030204" pitchFamily="18" charset="0"/>
                              <a:ea typeface="Cambria Math" panose="02040503050406030204" pitchFamily="18" charset="0"/>
                            </a:rPr>
                            <m:t>𝑖</m:t>
                          </m:r>
                          <m:r>
                            <a:rPr lang="en-US" sz="2000" b="0" i="1" smtClean="0">
                              <a:solidFill>
                                <a:srgbClr val="000000"/>
                              </a:solidFill>
                              <a:latin typeface="Cambria Math" panose="02040503050406030204" pitchFamily="18" charset="0"/>
                              <a:ea typeface="Cambria Math" panose="02040503050406030204" pitchFamily="18" charset="0"/>
                            </a:rPr>
                            <m:t>+1</m:t>
                          </m:r>
                        </m:sub>
                      </m:sSub>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𝐶</m:t>
                              </m:r>
                            </m:sub>
                          </m:sSub>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𝐶</m:t>
                              </m:r>
                            </m:sub>
                          </m:sSub>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) + </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3" name="Object 4">
                <a:extLst>
                  <a:ext uri="{FF2B5EF4-FFF2-40B4-BE49-F238E27FC236}">
                    <a16:creationId xmlns:a16="http://schemas.microsoft.com/office/drawing/2014/main" id="{791BCB81-FEB6-6791-4DD5-52FF9EB70EC5}"/>
                  </a:ext>
                </a:extLst>
              </p:cNvPr>
              <p:cNvSpPr txBox="1">
                <a:spLocks noRot="1" noChangeAspect="1" noMove="1" noResize="1" noEditPoints="1" noAdjustHandles="1" noChangeArrowheads="1" noChangeShapeType="1" noTextEdit="1"/>
              </p:cNvSpPr>
              <p:nvPr/>
            </p:nvSpPr>
            <p:spPr bwMode="auto">
              <a:xfrm>
                <a:off x="2261937" y="5262622"/>
                <a:ext cx="9610825" cy="379412"/>
              </a:xfrm>
              <a:prstGeom prst="rect">
                <a:avLst/>
              </a:prstGeom>
              <a:blipFill>
                <a:blip r:embed="rId7"/>
                <a:stretch>
                  <a:fillRect b="-25397"/>
                </a:stretch>
              </a:blipFill>
              <a:ln>
                <a:noFill/>
              </a:ln>
              <a:effectLst/>
            </p:spPr>
            <p:txBody>
              <a:bodyPr/>
              <a:lstStyle/>
              <a:p>
                <a:r>
                  <a:rPr lang="en-US">
                    <a:noFill/>
                  </a:rPr>
                  <a:t> </a:t>
                </a:r>
              </a:p>
            </p:txBody>
          </p:sp>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224FCAE-23E7-AB15-1F4A-0F32CDE45AF3}"/>
              </a:ext>
            </a:extLst>
          </p:cNvPr>
          <p:cNvSpPr>
            <a:spLocks noGrp="1" noChangeArrowheads="1"/>
          </p:cNvSpPr>
          <p:nvPr>
            <p:ph type="ctrTitle"/>
          </p:nvPr>
        </p:nvSpPr>
        <p:spPr>
          <a:xfrm>
            <a:off x="2209800" y="2286000"/>
            <a:ext cx="7772400" cy="1143000"/>
          </a:xfrm>
        </p:spPr>
        <p:txBody>
          <a:bodyPr/>
          <a:lstStyle/>
          <a:p>
            <a:r>
              <a:rPr lang="en-US" altLang="en-US" dirty="0"/>
              <a:t>Deriving Linear Acceleration – </a:t>
            </a:r>
            <a:r>
              <a:rPr lang="en-US" altLang="en-US" dirty="0">
                <a:solidFill>
                  <a:srgbClr val="FF0000"/>
                </a:solidFill>
              </a:rPr>
              <a:t>Vector Approach (*) </a:t>
            </a:r>
            <a:r>
              <a:rPr lang="en-US" altLang="en-US" dirty="0"/>
              <a:t/>
            </a:r>
            <a:br>
              <a:rPr lang="en-US" altLang="en-US" dirty="0"/>
            </a:br>
            <a:endParaRPr lang="en-US" altLang="en-US" dirty="0"/>
          </a:p>
        </p:txBody>
      </p:sp>
      <p:sp>
        <p:nvSpPr>
          <p:cNvPr id="96259" name="Rectangle 3">
            <a:extLst>
              <a:ext uri="{FF2B5EF4-FFF2-40B4-BE49-F238E27FC236}">
                <a16:creationId xmlns:a16="http://schemas.microsoft.com/office/drawing/2014/main" id="{E88BC765-2FBB-8385-7D7C-1F9D2BB09A94}"/>
              </a:ext>
            </a:extLst>
          </p:cNvPr>
          <p:cNvSpPr>
            <a:spLocks noGrp="1" noChangeArrowheads="1"/>
          </p:cNvSpPr>
          <p:nvPr>
            <p:ph type="subTitle" idx="1"/>
          </p:nvPr>
        </p:nvSpPr>
        <p:spPr/>
        <p:txBody>
          <a:bodyPr/>
          <a:lstStyle/>
          <a:p>
            <a:endParaRPr lang="en-US" altLang="en-US"/>
          </a:p>
        </p:txBody>
      </p:sp>
      <mc:AlternateContent xmlns:mc="http://schemas.openxmlformats.org/markup-compatibility/2006" xmlns:a14="http://schemas.microsoft.com/office/drawing/2010/main">
        <mc:Choice Requires="a14">
          <p:sp>
            <p:nvSpPr>
              <p:cNvPr id="96260" name="Object 2">
                <a:extLst>
                  <a:ext uri="{FF2B5EF4-FFF2-40B4-BE49-F238E27FC236}">
                    <a16:creationId xmlns:a16="http://schemas.microsoft.com/office/drawing/2014/main" id="{A7DA2BF4-8866-970C-B972-37C2CE12CC0A}"/>
                  </a:ext>
                </a:extLst>
              </p:cNvPr>
              <p:cNvSpPr txBox="1"/>
              <p:nvPr/>
            </p:nvSpPr>
            <p:spPr bwMode="auto">
              <a:xfrm>
                <a:off x="5799138" y="4391025"/>
                <a:ext cx="593725" cy="8953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oMath>
                  </m:oMathPara>
                </a14:m>
                <a:endParaRPr lang="en-US"/>
              </a:p>
            </p:txBody>
          </p:sp>
        </mc:Choice>
        <mc:Fallback xmlns="">
          <p:sp>
            <p:nvSpPr>
              <p:cNvPr id="96260" name="Object 2">
                <a:extLst>
                  <a:ext uri="{FF2B5EF4-FFF2-40B4-BE49-F238E27FC236}">
                    <a16:creationId xmlns:a16="http://schemas.microsoft.com/office/drawing/2014/main" id="{A7DA2BF4-8866-970C-B972-37C2CE12CC0A}"/>
                  </a:ext>
                </a:extLst>
              </p:cNvPr>
              <p:cNvSpPr txBox="1">
                <a:spLocks noRot="1" noChangeAspect="1" noMove="1" noResize="1" noEditPoints="1" noAdjustHandles="1" noChangeArrowheads="1" noChangeShapeType="1" noTextEdit="1"/>
              </p:cNvSpPr>
              <p:nvPr/>
            </p:nvSpPr>
            <p:spPr bwMode="auto">
              <a:xfrm>
                <a:off x="5799138" y="4391025"/>
                <a:ext cx="593725" cy="895350"/>
              </a:xfrm>
              <a:prstGeom prst="rect">
                <a:avLst/>
              </a:prstGeom>
              <a:blipFill>
                <a:blip r:embed="rId3"/>
                <a:stretch>
                  <a:fillRect/>
                </a:stretch>
              </a:blipFill>
              <a:ln>
                <a:noFill/>
              </a:ln>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BF49E17E-6854-DD8C-EBFB-1743635135B3}"/>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6262" name="Picture 2" descr="http://brand.ucla.edu/wp-content/uploads/2013/08/ucla-logotype-main-11.jpg">
            <a:extLst>
              <a:ext uri="{FF2B5EF4-FFF2-40B4-BE49-F238E27FC236}">
                <a16:creationId xmlns:a16="http://schemas.microsoft.com/office/drawing/2014/main" id="{A8E231FF-CA11-8658-929E-6F77AF754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61894" y="5688981"/>
            <a:ext cx="1930337" cy="338554"/>
          </a:xfrm>
          <a:prstGeom prst="rect">
            <a:avLst/>
          </a:prstGeom>
          <a:noFill/>
        </p:spPr>
        <p:txBody>
          <a:bodyPr wrap="none" rtlCol="0">
            <a:spAutoFit/>
          </a:bodyPr>
          <a:lstStyle/>
          <a:p>
            <a:r>
              <a:rPr lang="en-US" sz="1600" dirty="0" smtClean="0">
                <a:latin typeface="+mn-lt"/>
              </a:rPr>
              <a:t>(*) Review at home</a:t>
            </a:r>
            <a:endParaRPr lang="en-US" sz="16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D08B8EC-2666-681A-4A74-B974AB29CF7E}"/>
              </a:ext>
            </a:extLst>
          </p:cNvPr>
          <p:cNvSpPr>
            <a:spLocks noGrp="1"/>
          </p:cNvSpPr>
          <p:nvPr>
            <p:ph type="title"/>
          </p:nvPr>
        </p:nvSpPr>
        <p:spPr/>
        <p:txBody>
          <a:bodyPr/>
          <a:lstStyle/>
          <a:p>
            <a:r>
              <a:rPr lang="en-US" altLang="en-US"/>
              <a:t>Dynamics Modeling Application – Motivation </a:t>
            </a:r>
            <a:br>
              <a:rPr lang="en-US" altLang="en-US"/>
            </a:br>
            <a:r>
              <a:rPr lang="en-US" altLang="en-US"/>
              <a:t>Exoskeleton Design </a:t>
            </a:r>
          </a:p>
        </p:txBody>
      </p:sp>
      <p:sp>
        <p:nvSpPr>
          <p:cNvPr id="4" name="Footer Placeholder 2">
            <a:extLst>
              <a:ext uri="{FF2B5EF4-FFF2-40B4-BE49-F238E27FC236}">
                <a16:creationId xmlns:a16="http://schemas.microsoft.com/office/drawing/2014/main" id="{DA89999B-1298-387B-80FD-BF95400F55F1}"/>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5604" name="Picture 2" descr="http://brand.ucla.edu/wp-content/uploads/2013/08/ucla-logotype-main-11.jpg">
            <a:extLst>
              <a:ext uri="{FF2B5EF4-FFF2-40B4-BE49-F238E27FC236}">
                <a16:creationId xmlns:a16="http://schemas.microsoft.com/office/drawing/2014/main" id="{7A675055-F4BD-4191-02D8-DDC5ECD28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http://bionics.seas.ucla.edu/research/Exoskeleton_8_DOF_02_HR.jpg">
            <a:extLst>
              <a:ext uri="{FF2B5EF4-FFF2-40B4-BE49-F238E27FC236}">
                <a16:creationId xmlns:a16="http://schemas.microsoft.com/office/drawing/2014/main" id="{7D605060-B40E-33B5-CF13-60210CD62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392238"/>
            <a:ext cx="825500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a:extLst>
              <a:ext uri="{FF2B5EF4-FFF2-40B4-BE49-F238E27FC236}">
                <a16:creationId xmlns:a16="http://schemas.microsoft.com/office/drawing/2014/main" id="{B7FBBE52-7AC8-0A74-A0B6-227E3B2F56A7}"/>
              </a:ext>
            </a:extLst>
          </p:cNvPr>
          <p:cNvSpPr>
            <a:spLocks noChangeArrowheads="1"/>
          </p:cNvSpPr>
          <p:nvPr/>
        </p:nvSpPr>
        <p:spPr bwMode="auto">
          <a:xfrm>
            <a:off x="2971800" y="3810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2000" b="1">
                <a:solidFill>
                  <a:srgbClr val="000099"/>
                </a:solidFill>
              </a:rPr>
              <a:t>Propagation of Acceleration – Linear</a:t>
            </a:r>
            <a:br>
              <a:rPr lang="en-US" altLang="en-US" sz="2000" b="1">
                <a:solidFill>
                  <a:srgbClr val="000099"/>
                </a:solidFill>
              </a:rPr>
            </a:br>
            <a:r>
              <a:rPr lang="en-US" altLang="en-US" sz="2000" b="1">
                <a:solidFill>
                  <a:srgbClr val="000099"/>
                </a:solidFill>
              </a:rPr>
              <a:t>Vector Approach </a:t>
            </a:r>
          </a:p>
        </p:txBody>
      </p:sp>
      <p:sp>
        <p:nvSpPr>
          <p:cNvPr id="96" name="Footer Placeholder 2">
            <a:extLst>
              <a:ext uri="{FF2B5EF4-FFF2-40B4-BE49-F238E27FC236}">
                <a16:creationId xmlns:a16="http://schemas.microsoft.com/office/drawing/2014/main" id="{DFDE1046-187D-8243-4BCF-C97DF09ECF7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8399" name="Picture 2" descr="http://brand.ucla.edu/wp-content/uploads/2013/08/ucla-logotype-main-11.jpg">
            <a:extLst>
              <a:ext uri="{FF2B5EF4-FFF2-40B4-BE49-F238E27FC236}">
                <a16:creationId xmlns:a16="http://schemas.microsoft.com/office/drawing/2014/main" id="{E5C6922D-B9FD-CEB2-F51B-B87D2171D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BA0833B-0DE4-F934-805C-E7E2CB9E8B4F}"/>
                  </a:ext>
                </a:extLst>
              </p:cNvPr>
              <p:cNvSpPr txBox="1"/>
              <p:nvPr/>
            </p:nvSpPr>
            <p:spPr>
              <a:xfrm>
                <a:off x="1855182" y="1367717"/>
                <a:ext cx="4400115" cy="34233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𝑉</m:t>
                              </m:r>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i="1">
                                  <a:latin typeface="Cambria Math" panose="02040503050406030204" pitchFamily="18" charset="0"/>
                                </a:rPr>
                                <m:t>𝑉</m:t>
                              </m:r>
                            </m:e>
                          </m:sPre>
                        </m:e>
                        <m:sub>
                          <m:r>
                            <a:rPr lang="en-US" sz="2000" b="0" i="1" smtClean="0">
                              <a:latin typeface="Cambria Math" panose="02040503050406030204" pitchFamily="18" charset="0"/>
                            </a:rPr>
                            <m:t>𝐵𝑂𝑅𝐺</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i="1">
                                  <a:latin typeface="Cambria Math" panose="02040503050406030204" pitchFamily="18" charset="0"/>
                                </a:rPr>
                                <m:t>𝑉</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oMath>
                  </m:oMathPara>
                </a14:m>
                <a:endParaRPr lang="en-US" sz="2000" dirty="0"/>
              </a:p>
            </p:txBody>
          </p:sp>
        </mc:Choice>
        <mc:Fallback xmlns="">
          <p:sp>
            <p:nvSpPr>
              <p:cNvPr id="8" name="TextBox 7">
                <a:extLst>
                  <a:ext uri="{FF2B5EF4-FFF2-40B4-BE49-F238E27FC236}">
                    <a16:creationId xmlns:a16="http://schemas.microsoft.com/office/drawing/2014/main" id="{3BA0833B-0DE4-F934-805C-E7E2CB9E8B4F}"/>
                  </a:ext>
                </a:extLst>
              </p:cNvPr>
              <p:cNvSpPr txBox="1">
                <a:spLocks noRot="1" noChangeAspect="1" noMove="1" noResize="1" noEditPoints="1" noAdjustHandles="1" noChangeArrowheads="1" noChangeShapeType="1" noTextEdit="1"/>
              </p:cNvSpPr>
              <p:nvPr/>
            </p:nvSpPr>
            <p:spPr>
              <a:xfrm>
                <a:off x="1855182" y="1367717"/>
                <a:ext cx="4400115" cy="342338"/>
              </a:xfrm>
              <a:prstGeom prst="rect">
                <a:avLst/>
              </a:prstGeom>
              <a:blipFill>
                <a:blip r:embed="rId3"/>
                <a:stretch>
                  <a:fillRect r="-554" b="-24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DA09F3-DE92-5F2C-178B-59F5F33197DE}"/>
                  </a:ext>
                </a:extLst>
              </p:cNvPr>
              <p:cNvSpPr txBox="1"/>
              <p:nvPr/>
            </p:nvSpPr>
            <p:spPr>
              <a:xfrm>
                <a:off x="1356723" y="1813615"/>
                <a:ext cx="4953001" cy="338554"/>
              </a:xfrm>
              <a:prstGeom prst="rect">
                <a:avLst/>
              </a:prstGeom>
              <a:solidFill>
                <a:schemeClr val="bg1"/>
              </a:solidFill>
            </p:spPr>
            <p:txBody>
              <a:bodyPr wrap="square" rtlCol="0">
                <a:spAutoFit/>
              </a:bodyPr>
              <a:lstStyle/>
              <a:p>
                <a:r>
                  <a:rPr lang="en-US" sz="1600" dirty="0">
                    <a:latin typeface="+mj-lt"/>
                  </a:rPr>
                  <a:t>If the origins are coincident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𝐵𝑂𝑅𝐺</m:t>
                        </m:r>
                      </m:sub>
                    </m:sSub>
                    <m:r>
                      <a:rPr lang="en-US" sz="1600" b="0" i="1" smtClean="0">
                        <a:latin typeface="Cambria Math" panose="02040503050406030204" pitchFamily="18" charset="0"/>
                      </a:rPr>
                      <m:t>=0</m:t>
                    </m:r>
                  </m:oMath>
                </a14:m>
                <a:endParaRPr lang="en-US" sz="1600" dirty="0">
                  <a:latin typeface="+mj-lt"/>
                </a:endParaRPr>
              </a:p>
            </p:txBody>
          </p:sp>
        </mc:Choice>
        <mc:Fallback xmlns="">
          <p:sp>
            <p:nvSpPr>
              <p:cNvPr id="9" name="TextBox 8">
                <a:extLst>
                  <a:ext uri="{FF2B5EF4-FFF2-40B4-BE49-F238E27FC236}">
                    <a16:creationId xmlns:a16="http://schemas.microsoft.com/office/drawing/2014/main" id="{DDDA09F3-DE92-5F2C-178B-59F5F33197DE}"/>
                  </a:ext>
                </a:extLst>
              </p:cNvPr>
              <p:cNvSpPr txBox="1">
                <a:spLocks noRot="1" noChangeAspect="1" noMove="1" noResize="1" noEditPoints="1" noAdjustHandles="1" noChangeArrowheads="1" noChangeShapeType="1" noTextEdit="1"/>
              </p:cNvSpPr>
              <p:nvPr/>
            </p:nvSpPr>
            <p:spPr>
              <a:xfrm>
                <a:off x="1356723" y="1813615"/>
                <a:ext cx="4953001" cy="338554"/>
              </a:xfrm>
              <a:prstGeom prst="rect">
                <a:avLst/>
              </a:prstGeom>
              <a:blipFill>
                <a:blip r:embed="rId4"/>
                <a:stretch>
                  <a:fillRect l="-739"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CC0D022-52C1-5B04-71D9-FB8406C1AF45}"/>
                  </a:ext>
                </a:extLst>
              </p:cNvPr>
              <p:cNvSpPr txBox="1"/>
              <p:nvPr/>
            </p:nvSpPr>
            <p:spPr>
              <a:xfrm>
                <a:off x="1855182" y="2170453"/>
                <a:ext cx="4923656" cy="58432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r>
                                <a:rPr lang="en-US" sz="2000" b="0" i="1" smtClean="0">
                                  <a:latin typeface="Cambria Math" panose="02040503050406030204" pitchFamily="18" charset="0"/>
                                </a:rPr>
                                <m:t>𝑉</m:t>
                              </m:r>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d>
                        <m:dPr>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e>
                      </m:d>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oMath>
                  </m:oMathPara>
                </a14:m>
                <a:endParaRPr lang="en-US" sz="2000" dirty="0"/>
              </a:p>
            </p:txBody>
          </p:sp>
        </mc:Choice>
        <mc:Fallback xmlns="">
          <p:sp>
            <p:nvSpPr>
              <p:cNvPr id="10" name="TextBox 9">
                <a:extLst>
                  <a:ext uri="{FF2B5EF4-FFF2-40B4-BE49-F238E27FC236}">
                    <a16:creationId xmlns:a16="http://schemas.microsoft.com/office/drawing/2014/main" id="{BCC0D022-52C1-5B04-71D9-FB8406C1AF45}"/>
                  </a:ext>
                </a:extLst>
              </p:cNvPr>
              <p:cNvSpPr txBox="1">
                <a:spLocks noRot="1" noChangeAspect="1" noMove="1" noResize="1" noEditPoints="1" noAdjustHandles="1" noChangeArrowheads="1" noChangeShapeType="1" noTextEdit="1"/>
              </p:cNvSpPr>
              <p:nvPr/>
            </p:nvSpPr>
            <p:spPr>
              <a:xfrm>
                <a:off x="1855182" y="2170453"/>
                <a:ext cx="4923656" cy="58432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EDB5F3-2A9E-78C9-CCC2-1CE63D2909D2}"/>
                  </a:ext>
                </a:extLst>
              </p:cNvPr>
              <p:cNvSpPr txBox="1"/>
              <p:nvPr/>
            </p:nvSpPr>
            <p:spPr>
              <a:xfrm>
                <a:off x="349001" y="3150226"/>
                <a:ext cx="6429837" cy="58432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i="1">
                                          <a:latin typeface="Cambria Math" panose="02040503050406030204" pitchFamily="18" charset="0"/>
                                        </a:rPr>
                                        <m:t>𝑎</m:t>
                                      </m:r>
                                    </m:e>
                                  </m:sPre>
                                </m:e>
                                <m:sub>
                                  <m:r>
                                    <a:rPr lang="en-US" sz="2000" i="1">
                                      <a:latin typeface="Cambria Math" panose="02040503050406030204" pitchFamily="18" charset="0"/>
                                    </a:rPr>
                                    <m:t>𝑄</m:t>
                                  </m:r>
                                </m:sub>
                              </m:sSub>
                            </m:e>
                          </m:d>
                        </m:e>
                      </m:sPre>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𝑄</m:t>
                                  </m:r>
                                </m:sub>
                              </m:sSub>
                            </m:e>
                          </m:d>
                        </m:e>
                      </m:sPre>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𝑑</m:t>
                          </m:r>
                        </m:num>
                        <m:den>
                          <m:r>
                            <a:rPr lang="en-US" sz="2000" i="1">
                              <a:latin typeface="Cambria Math" panose="02040503050406030204" pitchFamily="18" charset="0"/>
                            </a:rPr>
                            <m:t>𝑑𝑡</m:t>
                          </m:r>
                        </m:den>
                      </m:f>
                      <m:d>
                        <m:dPr>
                          <m:ctrlPr>
                            <a:rPr lang="en-US" sz="2000" i="1">
                              <a:latin typeface="Cambria Math" panose="02040503050406030204" pitchFamily="18" charset="0"/>
                            </a:rPr>
                          </m:ctrlPr>
                        </m:d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𝑉</m:t>
                                  </m:r>
                                </m:e>
                              </m:sPre>
                            </m:e>
                            <m:sub>
                              <m:r>
                                <a:rPr lang="en-US" sz="2000" i="1">
                                  <a:latin typeface="Cambria Math" panose="02040503050406030204" pitchFamily="18" charset="0"/>
                                </a:rPr>
                                <m:t>𝑄</m:t>
                              </m:r>
                            </m:sub>
                          </m:sSub>
                        </m:e>
                      </m:d>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oMath>
                  </m:oMathPara>
                </a14:m>
                <a:endParaRPr lang="en-US" sz="2000" dirty="0"/>
              </a:p>
            </p:txBody>
          </p:sp>
        </mc:Choice>
        <mc:Fallback xmlns="">
          <p:sp>
            <p:nvSpPr>
              <p:cNvPr id="11" name="TextBox 10">
                <a:extLst>
                  <a:ext uri="{FF2B5EF4-FFF2-40B4-BE49-F238E27FC236}">
                    <a16:creationId xmlns:a16="http://schemas.microsoft.com/office/drawing/2014/main" id="{0EEDB5F3-2A9E-78C9-CCC2-1CE63D2909D2}"/>
                  </a:ext>
                </a:extLst>
              </p:cNvPr>
              <p:cNvSpPr txBox="1">
                <a:spLocks noRot="1" noChangeAspect="1" noMove="1" noResize="1" noEditPoints="1" noAdjustHandles="1" noChangeArrowheads="1" noChangeShapeType="1" noTextEdit="1"/>
              </p:cNvSpPr>
              <p:nvPr/>
            </p:nvSpPr>
            <p:spPr>
              <a:xfrm>
                <a:off x="349001" y="3150226"/>
                <a:ext cx="6429837" cy="5843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6FE1393-79DD-B816-CF50-AB566A9BC8CE}"/>
                  </a:ext>
                </a:extLst>
              </p:cNvPr>
              <p:cNvSpPr txBox="1"/>
              <p:nvPr/>
            </p:nvSpPr>
            <p:spPr>
              <a:xfrm>
                <a:off x="1719321" y="4202110"/>
                <a:ext cx="6150722" cy="58432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d>
                        <m:dPr>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𝑑</m:t>
                          </m:r>
                        </m:num>
                        <m:den>
                          <m:r>
                            <a:rPr lang="en-US" sz="2000" b="0" i="1" smtClean="0">
                              <a:latin typeface="Cambria Math" panose="02040503050406030204" pitchFamily="18" charset="0"/>
                            </a:rPr>
                            <m:t>𝑑𝑡</m:t>
                          </m:r>
                        </m:den>
                      </m:f>
                      <m:d>
                        <m:dPr>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𝑃</m:t>
                                  </m:r>
                                </m:e>
                              </m:sPre>
                            </m:e>
                            <m:sub>
                              <m:r>
                                <a:rPr lang="en-US" sz="2000" i="1">
                                  <a:latin typeface="Cambria Math" panose="02040503050406030204" pitchFamily="18" charset="0"/>
                                </a:rPr>
                                <m:t>𝑄</m:t>
                              </m:r>
                            </m:sub>
                          </m:sSub>
                        </m:e>
                      </m:d>
                    </m:oMath>
                  </m:oMathPara>
                </a14:m>
                <a:endParaRPr lang="en-US" sz="2000" dirty="0"/>
              </a:p>
            </p:txBody>
          </p:sp>
        </mc:Choice>
        <mc:Fallback xmlns="">
          <p:sp>
            <p:nvSpPr>
              <p:cNvPr id="12" name="TextBox 11">
                <a:extLst>
                  <a:ext uri="{FF2B5EF4-FFF2-40B4-BE49-F238E27FC236}">
                    <a16:creationId xmlns:a16="http://schemas.microsoft.com/office/drawing/2014/main" id="{46FE1393-79DD-B816-CF50-AB566A9BC8CE}"/>
                  </a:ext>
                </a:extLst>
              </p:cNvPr>
              <p:cNvSpPr txBox="1">
                <a:spLocks noRot="1" noChangeAspect="1" noMove="1" noResize="1" noEditPoints="1" noAdjustHandles="1" noChangeArrowheads="1" noChangeShapeType="1" noTextEdit="1"/>
              </p:cNvSpPr>
              <p:nvPr/>
            </p:nvSpPr>
            <p:spPr>
              <a:xfrm>
                <a:off x="1719321" y="4202110"/>
                <a:ext cx="6150722" cy="58432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2FE9D66-2A3B-8CA7-9470-39F9C63B6854}"/>
                  </a:ext>
                </a:extLst>
              </p:cNvPr>
              <p:cNvSpPr txBox="1"/>
              <p:nvPr/>
            </p:nvSpPr>
            <p:spPr>
              <a:xfrm>
                <a:off x="1719321" y="5130056"/>
                <a:ext cx="8851847" cy="34830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i="1">
                                  <a:latin typeface="Cambria Math" panose="02040503050406030204" pitchFamily="18" charset="0"/>
                                </a:rPr>
                                <m:t>𝑉</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d>
                        <m:dPr>
                          <m:begChr m:val="["/>
                          <m:endChr m:val="]"/>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e>
                      </m:d>
                    </m:oMath>
                  </m:oMathPara>
                </a14:m>
                <a:endParaRPr lang="en-US" sz="2000" dirty="0"/>
              </a:p>
            </p:txBody>
          </p:sp>
        </mc:Choice>
        <mc:Fallback xmlns="">
          <p:sp>
            <p:nvSpPr>
              <p:cNvPr id="13" name="TextBox 12">
                <a:extLst>
                  <a:ext uri="{FF2B5EF4-FFF2-40B4-BE49-F238E27FC236}">
                    <a16:creationId xmlns:a16="http://schemas.microsoft.com/office/drawing/2014/main" id="{F2FE9D66-2A3B-8CA7-9470-39F9C63B6854}"/>
                  </a:ext>
                </a:extLst>
              </p:cNvPr>
              <p:cNvSpPr txBox="1">
                <a:spLocks noRot="1" noChangeAspect="1" noMove="1" noResize="1" noEditPoints="1" noAdjustHandles="1" noChangeArrowheads="1" noChangeShapeType="1" noTextEdit="1"/>
              </p:cNvSpPr>
              <p:nvPr/>
            </p:nvSpPr>
            <p:spPr>
              <a:xfrm>
                <a:off x="1719321" y="5130056"/>
                <a:ext cx="8851847" cy="348300"/>
              </a:xfrm>
              <a:prstGeom prst="rect">
                <a:avLst/>
              </a:prstGeom>
              <a:blipFill>
                <a:blip r:embed="rId8"/>
                <a:stretch>
                  <a:fillRect t="-10526" b="-24561"/>
                </a:stretch>
              </a:blipFill>
            </p:spPr>
            <p:txBody>
              <a:bodyPr/>
              <a:lstStyle/>
              <a:p>
                <a:r>
                  <a:rPr lang="en-US">
                    <a:noFill/>
                  </a:rPr>
                  <a:t> </a:t>
                </a:r>
              </a:p>
            </p:txBody>
          </p:sp>
        </mc:Fallback>
      </mc:AlternateContent>
      <p:sp>
        <p:nvSpPr>
          <p:cNvPr id="2" name="TextBox 1"/>
          <p:cNvSpPr txBox="1"/>
          <p:nvPr/>
        </p:nvSpPr>
        <p:spPr>
          <a:xfrm>
            <a:off x="6967104" y="2317734"/>
            <a:ext cx="915635" cy="338554"/>
          </a:xfrm>
          <a:prstGeom prst="rect">
            <a:avLst/>
          </a:prstGeom>
          <a:noFill/>
        </p:spPr>
        <p:txBody>
          <a:bodyPr wrap="none" rtlCol="0">
            <a:spAutoFit/>
          </a:bodyPr>
          <a:lstStyle/>
          <a:p>
            <a:r>
              <a:rPr lang="en-US" sz="1600" dirty="0">
                <a:latin typeface="+mn-lt"/>
              </a:rPr>
              <a:t>(Eq. 2a)</a:t>
            </a:r>
          </a:p>
        </p:txBody>
      </p:sp>
      <p:sp>
        <p:nvSpPr>
          <p:cNvPr id="22" name="TextBox 21"/>
          <p:cNvSpPr txBox="1"/>
          <p:nvPr/>
        </p:nvSpPr>
        <p:spPr>
          <a:xfrm>
            <a:off x="6985873" y="3274499"/>
            <a:ext cx="915635" cy="338554"/>
          </a:xfrm>
          <a:prstGeom prst="rect">
            <a:avLst/>
          </a:prstGeom>
          <a:noFill/>
        </p:spPr>
        <p:txBody>
          <a:bodyPr wrap="none" rtlCol="0">
            <a:spAutoFit/>
          </a:bodyPr>
          <a:lstStyle/>
          <a:p>
            <a:r>
              <a:rPr lang="en-US" sz="1600" dirty="0">
                <a:latin typeface="+mn-lt"/>
              </a:rPr>
              <a:t>(Eq. 2a)</a:t>
            </a:r>
          </a:p>
        </p:txBody>
      </p:sp>
      <mc:AlternateContent xmlns:mc="http://schemas.openxmlformats.org/markup-compatibility/2006" xmlns:p14="http://schemas.microsoft.com/office/powerpoint/2010/main">
        <mc:Choice Requires="p14">
          <p:contentPart p14:bwMode="auto" r:id="rId9">
            <p14:nvContentPartPr>
              <p14:cNvPr id="51" name="Ink 50"/>
              <p14:cNvContentPartPr/>
              <p14:nvPr/>
            </p14:nvContentPartPr>
            <p14:xfrm>
              <a:off x="9401507" y="1424043"/>
              <a:ext cx="758880" cy="707400"/>
            </p14:xfrm>
          </p:contentPart>
        </mc:Choice>
        <mc:Fallback xmlns="">
          <p:pic>
            <p:nvPicPr>
              <p:cNvPr id="51" name="Ink 50"/>
              <p:cNvPicPr/>
              <p:nvPr/>
            </p:nvPicPr>
            <p:blipFill>
              <a:blip r:embed="rId10"/>
              <a:stretch>
                <a:fillRect/>
              </a:stretch>
            </p:blipFill>
            <p:spPr>
              <a:xfrm>
                <a:off x="9392507" y="1414323"/>
                <a:ext cx="783000" cy="73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Ink 59"/>
              <p14:cNvContentPartPr/>
              <p14:nvPr/>
            </p14:nvContentPartPr>
            <p14:xfrm>
              <a:off x="9886067" y="1629243"/>
              <a:ext cx="446400" cy="825840"/>
            </p14:xfrm>
          </p:contentPart>
        </mc:Choice>
        <mc:Fallback xmlns="">
          <p:pic>
            <p:nvPicPr>
              <p:cNvPr id="60" name="Ink 59"/>
              <p:cNvPicPr/>
              <p:nvPr/>
            </p:nvPicPr>
            <p:blipFill>
              <a:blip r:embed="rId12"/>
              <a:stretch>
                <a:fillRect/>
              </a:stretch>
            </p:blipFill>
            <p:spPr>
              <a:xfrm>
                <a:off x="9881387" y="1621683"/>
                <a:ext cx="455400" cy="84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6" name="Ink 65"/>
              <p14:cNvContentPartPr/>
              <p14:nvPr/>
            </p14:nvContentPartPr>
            <p14:xfrm>
              <a:off x="10157867" y="1953243"/>
              <a:ext cx="506880" cy="153360"/>
            </p14:xfrm>
          </p:contentPart>
        </mc:Choice>
        <mc:Fallback xmlns="">
          <p:pic>
            <p:nvPicPr>
              <p:cNvPr id="66" name="Ink 65"/>
              <p:cNvPicPr/>
              <p:nvPr/>
            </p:nvPicPr>
            <p:blipFill>
              <a:blip r:embed="rId14"/>
              <a:stretch>
                <a:fillRect/>
              </a:stretch>
            </p:blipFill>
            <p:spPr>
              <a:xfrm>
                <a:off x="10150667" y="1945683"/>
                <a:ext cx="525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7" name="Ink 66"/>
              <p14:cNvContentPartPr/>
              <p14:nvPr/>
            </p14:nvContentPartPr>
            <p14:xfrm>
              <a:off x="9559907" y="1510803"/>
              <a:ext cx="1107000" cy="689040"/>
            </p14:xfrm>
          </p:contentPart>
        </mc:Choice>
        <mc:Fallback xmlns="">
          <p:pic>
            <p:nvPicPr>
              <p:cNvPr id="67" name="Ink 66"/>
              <p:cNvPicPr/>
              <p:nvPr/>
            </p:nvPicPr>
            <p:blipFill>
              <a:blip r:embed="rId16"/>
              <a:stretch>
                <a:fillRect/>
              </a:stretch>
            </p:blipFill>
            <p:spPr>
              <a:xfrm>
                <a:off x="9550907" y="1501443"/>
                <a:ext cx="112356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8" name="Ink 67"/>
              <p14:cNvContentPartPr/>
              <p14:nvPr/>
            </p14:nvContentPartPr>
            <p14:xfrm>
              <a:off x="10249307" y="2142243"/>
              <a:ext cx="269280" cy="208080"/>
            </p14:xfrm>
          </p:contentPart>
        </mc:Choice>
        <mc:Fallback xmlns="">
          <p:pic>
            <p:nvPicPr>
              <p:cNvPr id="68" name="Ink 67"/>
              <p:cNvPicPr/>
              <p:nvPr/>
            </p:nvPicPr>
            <p:blipFill>
              <a:blip r:embed="rId18"/>
              <a:stretch>
                <a:fillRect/>
              </a:stretch>
            </p:blipFill>
            <p:spPr>
              <a:xfrm>
                <a:off x="10241027" y="2135403"/>
                <a:ext cx="288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Ink 68"/>
              <p14:cNvContentPartPr/>
              <p14:nvPr/>
            </p14:nvContentPartPr>
            <p14:xfrm>
              <a:off x="9975347" y="1587123"/>
              <a:ext cx="417240" cy="881280"/>
            </p14:xfrm>
          </p:contentPart>
        </mc:Choice>
        <mc:Fallback xmlns="">
          <p:pic>
            <p:nvPicPr>
              <p:cNvPr id="69" name="Ink 68"/>
              <p:cNvPicPr/>
              <p:nvPr/>
            </p:nvPicPr>
            <p:blipFill>
              <a:blip r:embed="rId20"/>
              <a:stretch>
                <a:fillRect/>
              </a:stretch>
            </p:blipFill>
            <p:spPr>
              <a:xfrm>
                <a:off x="9961667" y="1577043"/>
                <a:ext cx="44424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 name="Ink 70"/>
              <p14:cNvContentPartPr/>
              <p14:nvPr/>
            </p14:nvContentPartPr>
            <p14:xfrm>
              <a:off x="9537587" y="2838843"/>
              <a:ext cx="57240" cy="315360"/>
            </p14:xfrm>
          </p:contentPart>
        </mc:Choice>
        <mc:Fallback xmlns="">
          <p:pic>
            <p:nvPicPr>
              <p:cNvPr id="71" name="Ink 70"/>
              <p:cNvPicPr/>
              <p:nvPr/>
            </p:nvPicPr>
            <p:blipFill>
              <a:blip r:embed="rId22"/>
              <a:stretch>
                <a:fillRect/>
              </a:stretch>
            </p:blipFill>
            <p:spPr>
              <a:xfrm>
                <a:off x="9530747" y="2830923"/>
                <a:ext cx="730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2" name="Ink 71"/>
              <p14:cNvContentPartPr/>
              <p14:nvPr/>
            </p14:nvContentPartPr>
            <p14:xfrm>
              <a:off x="9689147" y="2437803"/>
              <a:ext cx="474840" cy="143280"/>
            </p14:xfrm>
          </p:contentPart>
        </mc:Choice>
        <mc:Fallback xmlns="">
          <p:pic>
            <p:nvPicPr>
              <p:cNvPr id="72" name="Ink 71"/>
              <p:cNvPicPr/>
              <p:nvPr/>
            </p:nvPicPr>
            <p:blipFill>
              <a:blip r:embed="rId24"/>
              <a:stretch>
                <a:fillRect/>
              </a:stretch>
            </p:blipFill>
            <p:spPr>
              <a:xfrm>
                <a:off x="9684467" y="2427003"/>
                <a:ext cx="491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 name="Ink 73"/>
              <p14:cNvContentPartPr/>
              <p14:nvPr/>
            </p14:nvContentPartPr>
            <p14:xfrm>
              <a:off x="9279827" y="1907523"/>
              <a:ext cx="47880" cy="774000"/>
            </p14:xfrm>
          </p:contentPart>
        </mc:Choice>
        <mc:Fallback xmlns="">
          <p:pic>
            <p:nvPicPr>
              <p:cNvPr id="74" name="Ink 73"/>
              <p:cNvPicPr/>
              <p:nvPr/>
            </p:nvPicPr>
            <p:blipFill>
              <a:blip r:embed="rId26"/>
              <a:stretch>
                <a:fillRect/>
              </a:stretch>
            </p:blipFill>
            <p:spPr>
              <a:xfrm>
                <a:off x="9264347" y="1898163"/>
                <a:ext cx="6696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7" name="Ink 76"/>
              <p14:cNvContentPartPr/>
              <p14:nvPr/>
            </p14:nvContentPartPr>
            <p14:xfrm>
              <a:off x="8745227" y="2180043"/>
              <a:ext cx="1348920" cy="952200"/>
            </p14:xfrm>
          </p:contentPart>
        </mc:Choice>
        <mc:Fallback xmlns="">
          <p:pic>
            <p:nvPicPr>
              <p:cNvPr id="77" name="Ink 76"/>
              <p:cNvPicPr/>
              <p:nvPr/>
            </p:nvPicPr>
            <p:blipFill>
              <a:blip r:embed="rId28"/>
              <a:stretch>
                <a:fillRect/>
              </a:stretch>
            </p:blipFill>
            <p:spPr>
              <a:xfrm>
                <a:off x="8728307" y="2170683"/>
                <a:ext cx="1376280" cy="978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9" name="Ink 78"/>
              <p14:cNvContentPartPr/>
              <p14:nvPr/>
            </p14:nvContentPartPr>
            <p14:xfrm>
              <a:off x="9285227" y="2652363"/>
              <a:ext cx="776520" cy="39240"/>
            </p14:xfrm>
          </p:contentPart>
        </mc:Choice>
        <mc:Fallback xmlns="">
          <p:pic>
            <p:nvPicPr>
              <p:cNvPr id="79" name="Ink 78"/>
              <p:cNvPicPr/>
              <p:nvPr/>
            </p:nvPicPr>
            <p:blipFill>
              <a:blip r:embed="rId30"/>
              <a:stretch>
                <a:fillRect/>
              </a:stretch>
            </p:blipFill>
            <p:spPr>
              <a:xfrm>
                <a:off x="9272627" y="2637963"/>
                <a:ext cx="807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0" name="Ink 79"/>
              <p14:cNvContentPartPr/>
              <p14:nvPr/>
            </p14:nvContentPartPr>
            <p14:xfrm>
              <a:off x="9202067" y="2834523"/>
              <a:ext cx="234360" cy="367200"/>
            </p14:xfrm>
          </p:contentPart>
        </mc:Choice>
        <mc:Fallback xmlns="">
          <p:pic>
            <p:nvPicPr>
              <p:cNvPr id="80" name="Ink 79"/>
              <p:cNvPicPr/>
              <p:nvPr/>
            </p:nvPicPr>
            <p:blipFill>
              <a:blip r:embed="rId32"/>
              <a:stretch>
                <a:fillRect/>
              </a:stretch>
            </p:blipFill>
            <p:spPr>
              <a:xfrm>
                <a:off x="9192347" y="2826963"/>
                <a:ext cx="259920" cy="381960"/>
              </a:xfrm>
              <a:prstGeom prst="rect">
                <a:avLst/>
              </a:prstGeom>
            </p:spPr>
          </p:pic>
        </mc:Fallback>
      </mc:AlternateContent>
      <p:sp>
        <p:nvSpPr>
          <p:cNvPr id="94" name="Rectangle 5">
            <a:extLst>
              <a:ext uri="{FF2B5EF4-FFF2-40B4-BE49-F238E27FC236}">
                <a16:creationId xmlns:a16="http://schemas.microsoft.com/office/drawing/2014/main" id="{33EF8799-D5B6-5A87-985E-917343AFF9F2}"/>
              </a:ext>
            </a:extLst>
          </p:cNvPr>
          <p:cNvSpPr>
            <a:spLocks noChangeArrowheads="1"/>
          </p:cNvSpPr>
          <p:nvPr/>
        </p:nvSpPr>
        <p:spPr bwMode="auto">
          <a:xfrm>
            <a:off x="2436752" y="4202110"/>
            <a:ext cx="1354301" cy="6388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5" name="Rectangle 5">
            <a:extLst>
              <a:ext uri="{FF2B5EF4-FFF2-40B4-BE49-F238E27FC236}">
                <a16:creationId xmlns:a16="http://schemas.microsoft.com/office/drawing/2014/main" id="{33EF8799-D5B6-5A87-985E-917343AFF9F2}"/>
              </a:ext>
            </a:extLst>
          </p:cNvPr>
          <p:cNvSpPr>
            <a:spLocks noChangeArrowheads="1"/>
          </p:cNvSpPr>
          <p:nvPr/>
        </p:nvSpPr>
        <p:spPr bwMode="auto">
          <a:xfrm>
            <a:off x="2545493" y="3165816"/>
            <a:ext cx="4181526" cy="6388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7" name="Rectangle 5">
            <a:extLst>
              <a:ext uri="{FF2B5EF4-FFF2-40B4-BE49-F238E27FC236}">
                <a16:creationId xmlns:a16="http://schemas.microsoft.com/office/drawing/2014/main" id="{33EF8799-D5B6-5A87-985E-917343AFF9F2}"/>
              </a:ext>
            </a:extLst>
          </p:cNvPr>
          <p:cNvSpPr>
            <a:spLocks noChangeArrowheads="1"/>
          </p:cNvSpPr>
          <p:nvPr/>
        </p:nvSpPr>
        <p:spPr bwMode="auto">
          <a:xfrm>
            <a:off x="2500185" y="4983710"/>
            <a:ext cx="2541372" cy="6388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8" name="Rectangle 5">
            <a:extLst>
              <a:ext uri="{FF2B5EF4-FFF2-40B4-BE49-F238E27FC236}">
                <a16:creationId xmlns:a16="http://schemas.microsoft.com/office/drawing/2014/main" id="{33EF8799-D5B6-5A87-985E-917343AFF9F2}"/>
              </a:ext>
            </a:extLst>
          </p:cNvPr>
          <p:cNvSpPr>
            <a:spLocks noChangeArrowheads="1"/>
          </p:cNvSpPr>
          <p:nvPr/>
        </p:nvSpPr>
        <p:spPr bwMode="auto">
          <a:xfrm>
            <a:off x="4048154" y="4184890"/>
            <a:ext cx="1522272" cy="63883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9" name="Rectangle 5">
            <a:extLst>
              <a:ext uri="{FF2B5EF4-FFF2-40B4-BE49-F238E27FC236}">
                <a16:creationId xmlns:a16="http://schemas.microsoft.com/office/drawing/2014/main" id="{33EF8799-D5B6-5A87-985E-917343AFF9F2}"/>
              </a:ext>
            </a:extLst>
          </p:cNvPr>
          <p:cNvSpPr>
            <a:spLocks noChangeArrowheads="1"/>
          </p:cNvSpPr>
          <p:nvPr/>
        </p:nvSpPr>
        <p:spPr bwMode="auto">
          <a:xfrm>
            <a:off x="5302777" y="4983710"/>
            <a:ext cx="1522272" cy="63883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0" name="Rectangle 5">
            <a:extLst>
              <a:ext uri="{FF2B5EF4-FFF2-40B4-BE49-F238E27FC236}">
                <a16:creationId xmlns:a16="http://schemas.microsoft.com/office/drawing/2014/main" id="{33EF8799-D5B6-5A87-985E-917343AFF9F2}"/>
              </a:ext>
            </a:extLst>
          </p:cNvPr>
          <p:cNvSpPr>
            <a:spLocks noChangeArrowheads="1"/>
          </p:cNvSpPr>
          <p:nvPr/>
        </p:nvSpPr>
        <p:spPr bwMode="auto">
          <a:xfrm>
            <a:off x="5777275" y="4184213"/>
            <a:ext cx="2121983" cy="63883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1" name="Rectangle 5">
            <a:extLst>
              <a:ext uri="{FF2B5EF4-FFF2-40B4-BE49-F238E27FC236}">
                <a16:creationId xmlns:a16="http://schemas.microsoft.com/office/drawing/2014/main" id="{33EF8799-D5B6-5A87-985E-917343AFF9F2}"/>
              </a:ext>
            </a:extLst>
          </p:cNvPr>
          <p:cNvSpPr>
            <a:spLocks noChangeArrowheads="1"/>
          </p:cNvSpPr>
          <p:nvPr/>
        </p:nvSpPr>
        <p:spPr bwMode="auto">
          <a:xfrm>
            <a:off x="7080084" y="4983710"/>
            <a:ext cx="3491084" cy="638837"/>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2" name="Rectangle 5">
            <a:extLst>
              <a:ext uri="{FF2B5EF4-FFF2-40B4-BE49-F238E27FC236}">
                <a16:creationId xmlns:a16="http://schemas.microsoft.com/office/drawing/2014/main" id="{33EF8799-D5B6-5A87-985E-917343AFF9F2}"/>
              </a:ext>
            </a:extLst>
          </p:cNvPr>
          <p:cNvSpPr>
            <a:spLocks noChangeArrowheads="1"/>
          </p:cNvSpPr>
          <p:nvPr/>
        </p:nvSpPr>
        <p:spPr bwMode="auto">
          <a:xfrm>
            <a:off x="6524367" y="4234284"/>
            <a:ext cx="1345675" cy="565329"/>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3" name="Rectangle 5">
            <a:extLst>
              <a:ext uri="{FF2B5EF4-FFF2-40B4-BE49-F238E27FC236}">
                <a16:creationId xmlns:a16="http://schemas.microsoft.com/office/drawing/2014/main" id="{33EF8799-D5B6-5A87-985E-917343AFF9F2}"/>
              </a:ext>
            </a:extLst>
          </p:cNvPr>
          <p:cNvSpPr>
            <a:spLocks noChangeArrowheads="1"/>
          </p:cNvSpPr>
          <p:nvPr/>
        </p:nvSpPr>
        <p:spPr bwMode="auto">
          <a:xfrm>
            <a:off x="7821293" y="5020463"/>
            <a:ext cx="2697294" cy="565329"/>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4" name="Rectangle 5">
            <a:extLst>
              <a:ext uri="{FF2B5EF4-FFF2-40B4-BE49-F238E27FC236}">
                <a16:creationId xmlns:a16="http://schemas.microsoft.com/office/drawing/2014/main" id="{33EF8799-D5B6-5A87-985E-917343AFF9F2}"/>
              </a:ext>
            </a:extLst>
          </p:cNvPr>
          <p:cNvSpPr>
            <a:spLocks noChangeArrowheads="1"/>
          </p:cNvSpPr>
          <p:nvPr/>
        </p:nvSpPr>
        <p:spPr bwMode="auto">
          <a:xfrm>
            <a:off x="2545493" y="2197438"/>
            <a:ext cx="4181526" cy="565329"/>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5" name="TextBox 104"/>
          <p:cNvSpPr txBox="1"/>
          <p:nvPr/>
        </p:nvSpPr>
        <p:spPr>
          <a:xfrm>
            <a:off x="6985873" y="1501052"/>
            <a:ext cx="801823" cy="338554"/>
          </a:xfrm>
          <a:prstGeom prst="rect">
            <a:avLst/>
          </a:prstGeom>
          <a:noFill/>
        </p:spPr>
        <p:txBody>
          <a:bodyPr wrap="none" rtlCol="0">
            <a:spAutoFit/>
          </a:bodyPr>
          <a:lstStyle/>
          <a:p>
            <a:r>
              <a:rPr lang="en-US" sz="1600" dirty="0">
                <a:latin typeface="+mn-lt"/>
              </a:rPr>
              <a:t>(Eq. 1)</a:t>
            </a:r>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DDA09F3-DE92-5F2C-178B-59F5F33197DE}"/>
                  </a:ext>
                </a:extLst>
              </p:cNvPr>
              <p:cNvSpPr txBox="1"/>
              <p:nvPr/>
            </p:nvSpPr>
            <p:spPr>
              <a:xfrm>
                <a:off x="1192243" y="3824818"/>
                <a:ext cx="10339082" cy="338554"/>
              </a:xfrm>
              <a:prstGeom prst="rect">
                <a:avLst/>
              </a:prstGeom>
              <a:solidFill>
                <a:schemeClr val="bg1"/>
              </a:solidFill>
            </p:spPr>
            <p:txBody>
              <a:bodyPr wrap="square" rtlCol="0">
                <a:spAutoFit/>
              </a:bodyPr>
              <a:lstStyle/>
              <a:p>
                <a:r>
                  <a:rPr lang="en-US" sz="1600" dirty="0">
                    <a:latin typeface="+mj-lt"/>
                  </a:rPr>
                  <a:t>Differentiating Eq. 1 (Assuming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𝐵𝑂𝑅𝐺</m:t>
                        </m:r>
                      </m:sub>
                    </m:sSub>
                    <m:r>
                      <a:rPr lang="en-US" sz="1600" b="0" i="1" smtClean="0">
                        <a:latin typeface="Cambria Math" panose="02040503050406030204" pitchFamily="18" charset="0"/>
                      </a:rPr>
                      <m:t>=0</m:t>
                    </m:r>
                  </m:oMath>
                </a14:m>
                <a:r>
                  <a:rPr lang="en-US" sz="1600" dirty="0">
                    <a:latin typeface="+mj-lt"/>
                  </a:rPr>
                  <a:t> ) and applying Eq. 2 for the first and the third term </a:t>
                </a:r>
              </a:p>
            </p:txBody>
          </p:sp>
        </mc:Choice>
        <mc:Fallback xmlns="">
          <p:sp>
            <p:nvSpPr>
              <p:cNvPr id="106" name="TextBox 105">
                <a:extLst>
                  <a:ext uri="{FF2B5EF4-FFF2-40B4-BE49-F238E27FC236}">
                    <a16:creationId xmlns:a16="http://schemas.microsoft.com/office/drawing/2014/main" id="{DDDA09F3-DE92-5F2C-178B-59F5F33197DE}"/>
                  </a:ext>
                </a:extLst>
              </p:cNvPr>
              <p:cNvSpPr txBox="1">
                <a:spLocks noRot="1" noChangeAspect="1" noMove="1" noResize="1" noEditPoints="1" noAdjustHandles="1" noChangeArrowheads="1" noChangeShapeType="1" noTextEdit="1"/>
              </p:cNvSpPr>
              <p:nvPr/>
            </p:nvSpPr>
            <p:spPr>
              <a:xfrm>
                <a:off x="1192243" y="3824818"/>
                <a:ext cx="10339082" cy="338554"/>
              </a:xfrm>
              <a:prstGeom prst="rect">
                <a:avLst/>
              </a:prstGeom>
              <a:blipFill>
                <a:blip r:embed="rId33"/>
                <a:stretch>
                  <a:fillRect l="-354" t="-5357" b="-21429"/>
                </a:stretch>
              </a:blipFill>
            </p:spPr>
            <p:txBody>
              <a:bodyPr/>
              <a:lstStyle/>
              <a:p>
                <a:r>
                  <a:rPr lang="en-US">
                    <a:noFill/>
                  </a:rPr>
                  <a:t> </a:t>
                </a:r>
              </a:p>
            </p:txBody>
          </p:sp>
        </mc:Fallback>
      </mc:AlternateContent>
      <p:sp>
        <p:nvSpPr>
          <p:cNvPr id="107" name="Rectangle 5">
            <a:extLst>
              <a:ext uri="{FF2B5EF4-FFF2-40B4-BE49-F238E27FC236}">
                <a16:creationId xmlns:a16="http://schemas.microsoft.com/office/drawing/2014/main" id="{33EF8799-D5B6-5A87-985E-917343AFF9F2}"/>
              </a:ext>
            </a:extLst>
          </p:cNvPr>
          <p:cNvSpPr>
            <a:spLocks noChangeArrowheads="1"/>
          </p:cNvSpPr>
          <p:nvPr/>
        </p:nvSpPr>
        <p:spPr bwMode="auto">
          <a:xfrm>
            <a:off x="4186469" y="2235252"/>
            <a:ext cx="820489" cy="475857"/>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8" name="Rectangle 5">
            <a:extLst>
              <a:ext uri="{FF2B5EF4-FFF2-40B4-BE49-F238E27FC236}">
                <a16:creationId xmlns:a16="http://schemas.microsoft.com/office/drawing/2014/main" id="{33EF8799-D5B6-5A87-985E-917343AFF9F2}"/>
              </a:ext>
            </a:extLst>
          </p:cNvPr>
          <p:cNvSpPr>
            <a:spLocks noChangeArrowheads="1"/>
          </p:cNvSpPr>
          <p:nvPr/>
        </p:nvSpPr>
        <p:spPr bwMode="auto">
          <a:xfrm>
            <a:off x="3039762" y="3246655"/>
            <a:ext cx="751291" cy="475857"/>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DDA09F3-DE92-5F2C-178B-59F5F33197DE}"/>
                  </a:ext>
                </a:extLst>
              </p:cNvPr>
              <p:cNvSpPr txBox="1"/>
              <p:nvPr/>
            </p:nvSpPr>
            <p:spPr>
              <a:xfrm>
                <a:off x="1356723" y="2787027"/>
                <a:ext cx="4953001" cy="366254"/>
              </a:xfrm>
              <a:prstGeom prst="rect">
                <a:avLst/>
              </a:prstGeom>
              <a:solidFill>
                <a:schemeClr val="bg1"/>
              </a:solidFill>
            </p:spPr>
            <p:txBody>
              <a:bodyPr wrap="square" rtlCol="0">
                <a:spAutoFit/>
              </a:bodyPr>
              <a:lstStyle/>
              <a:p>
                <a:r>
                  <a:rPr lang="en-US" sz="1600" dirty="0">
                    <a:latin typeface="+mj-lt"/>
                  </a:rPr>
                  <a:t>Differentiating the term </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𝐵</m:t>
                        </m:r>
                      </m:sub>
                      <m:sup>
                        <m:r>
                          <a:rPr lang="en-US" sz="1600" i="1">
                            <a:latin typeface="Cambria Math" panose="02040503050406030204" pitchFamily="18" charset="0"/>
                          </a:rPr>
                          <m:t>𝐴</m:t>
                        </m:r>
                      </m:sup>
                      <m:e>
                        <m:r>
                          <a:rPr lang="en-US" sz="1600" i="1">
                            <a:latin typeface="Cambria Math" panose="02040503050406030204" pitchFamily="18" charset="0"/>
                          </a:rPr>
                          <m:t>𝑅</m:t>
                        </m:r>
                      </m:e>
                    </m:sPr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𝐵</m:t>
                            </m:r>
                          </m:sup>
                          <m:e>
                            <m:r>
                              <a:rPr lang="en-US" sz="1600" i="1">
                                <a:latin typeface="Cambria Math" panose="02040503050406030204" pitchFamily="18" charset="0"/>
                              </a:rPr>
                              <m:t>𝑉</m:t>
                            </m:r>
                          </m:e>
                        </m:sPre>
                      </m:e>
                      <m:sub>
                        <m:r>
                          <a:rPr lang="en-US" sz="1600" i="1">
                            <a:latin typeface="Cambria Math" panose="02040503050406030204" pitchFamily="18" charset="0"/>
                          </a:rPr>
                          <m:t>𝑄</m:t>
                        </m:r>
                      </m:sub>
                    </m:sSub>
                  </m:oMath>
                </a14:m>
                <a:r>
                  <a:rPr lang="en-US" sz="1600" dirty="0">
                    <a:latin typeface="+mj-lt"/>
                  </a:rPr>
                  <a:t> </a:t>
                </a:r>
              </a:p>
            </p:txBody>
          </p:sp>
        </mc:Choice>
        <mc:Fallback xmlns="">
          <p:sp>
            <p:nvSpPr>
              <p:cNvPr id="111" name="TextBox 110">
                <a:extLst>
                  <a:ext uri="{FF2B5EF4-FFF2-40B4-BE49-F238E27FC236}">
                    <a16:creationId xmlns:a16="http://schemas.microsoft.com/office/drawing/2014/main" id="{DDDA09F3-DE92-5F2C-178B-59F5F33197DE}"/>
                  </a:ext>
                </a:extLst>
              </p:cNvPr>
              <p:cNvSpPr txBox="1">
                <a:spLocks noRot="1" noChangeAspect="1" noMove="1" noResize="1" noEditPoints="1" noAdjustHandles="1" noChangeArrowheads="1" noChangeShapeType="1" noTextEdit="1"/>
              </p:cNvSpPr>
              <p:nvPr/>
            </p:nvSpPr>
            <p:spPr>
              <a:xfrm>
                <a:off x="1356723" y="2787027"/>
                <a:ext cx="4953001" cy="366254"/>
              </a:xfrm>
              <a:prstGeom prst="rect">
                <a:avLst/>
              </a:prstGeom>
              <a:blipFill>
                <a:blip r:embed="rId34"/>
                <a:stretch>
                  <a:fillRect l="-739" t="-3333" b="-15000"/>
                </a:stretch>
              </a:blipFill>
            </p:spPr>
            <p:txBody>
              <a:bodyPr/>
              <a:lstStyle/>
              <a:p>
                <a:r>
                  <a:rPr 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CEDB45B-DD5C-F8E4-4459-D2DFF80F4E0D}"/>
              </a:ext>
            </a:extLst>
          </p:cNvPr>
          <p:cNvSpPr>
            <a:spLocks noGrp="1" noChangeArrowheads="1"/>
          </p:cNvSpPr>
          <p:nvPr>
            <p:ph type="title" idx="4294967295"/>
          </p:nvPr>
        </p:nvSpPr>
        <p:spPr/>
        <p:txBody>
          <a:bodyPr/>
          <a:lstStyle/>
          <a:p>
            <a:r>
              <a:rPr lang="en-US" altLang="en-US"/>
              <a:t>Propagation of Acceleration – Linear</a:t>
            </a:r>
            <a:br>
              <a:rPr lang="en-US" altLang="en-US"/>
            </a:br>
            <a:r>
              <a:rPr lang="en-US" altLang="en-US"/>
              <a:t>Vector Approach </a:t>
            </a:r>
            <a:br>
              <a:rPr lang="en-US" altLang="en-US"/>
            </a:br>
            <a:endParaRPr lang="en-US" altLang="en-US"/>
          </a:p>
        </p:txBody>
      </p:sp>
      <mc:AlternateContent xmlns:mc="http://schemas.openxmlformats.org/markup-compatibility/2006" xmlns:p14="http://schemas.microsoft.com/office/powerpoint/2010/main">
        <mc:Choice Requires="p14">
          <p:contentPart p14:bwMode="auto" r:id="rId2">
            <p14:nvContentPartPr>
              <p14:cNvPr id="117886" name="Ink 126">
                <a:extLst>
                  <a:ext uri="{FF2B5EF4-FFF2-40B4-BE49-F238E27FC236}">
                    <a16:creationId xmlns:a16="http://schemas.microsoft.com/office/drawing/2014/main" id="{31BEFE11-E2C7-947B-7EA8-117054F5F05B}"/>
                  </a:ext>
                </a:extLst>
              </p14:cNvPr>
              <p14:cNvContentPartPr>
                <a14:cpLocks xmlns:a14="http://schemas.microsoft.com/office/drawing/2010/main" noRot="1" noChangeAspect="1" noEditPoints="1" noChangeArrowheads="1" noChangeShapeType="1"/>
              </p14:cNvContentPartPr>
              <p14:nvPr/>
            </p14:nvContentPartPr>
            <p14:xfrm>
              <a:off x="2005014" y="6510338"/>
              <a:ext cx="9525" cy="17462"/>
            </p14:xfrm>
          </p:contentPart>
        </mc:Choice>
        <mc:Fallback xmlns="">
          <p:pic>
            <p:nvPicPr>
              <p:cNvPr id="117886" name="Ink 126">
                <a:extLst>
                  <a:ext uri="{FF2B5EF4-FFF2-40B4-BE49-F238E27FC236}">
                    <a16:creationId xmlns:a16="http://schemas.microsoft.com/office/drawing/2014/main" id="{31BEFE11-E2C7-947B-7EA8-117054F5F05B}"/>
                  </a:ext>
                </a:extLst>
              </p:cNvPr>
              <p:cNvPicPr>
                <a:picLocks noRot="1" noChangeAspect="1" noEditPoints="1" noChangeArrowheads="1" noChangeShapeType="1"/>
              </p:cNvPicPr>
              <p:nvPr/>
            </p:nvPicPr>
            <p:blipFill>
              <a:blip r:embed="rId247"/>
              <a:stretch>
                <a:fillRect/>
              </a:stretch>
            </p:blipFill>
            <p:spPr>
              <a:xfrm>
                <a:off x="1995489" y="6501072"/>
                <a:ext cx="28575" cy="35993"/>
              </a:xfrm>
              <a:prstGeom prst="rect">
                <a:avLst/>
              </a:prstGeom>
            </p:spPr>
          </p:pic>
        </mc:Fallback>
      </mc:AlternateContent>
      <p:sp>
        <p:nvSpPr>
          <p:cNvPr id="127" name="Footer Placeholder 2">
            <a:extLst>
              <a:ext uri="{FF2B5EF4-FFF2-40B4-BE49-F238E27FC236}">
                <a16:creationId xmlns:a16="http://schemas.microsoft.com/office/drawing/2014/main" id="{0D52A847-CCFF-D6C6-0804-7001007941E5}"/>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9456" name="Picture 2" descr="http://brand.ucla.edu/wp-content/uploads/2013/08/ucla-logotype-main-11.jpg">
            <a:extLst>
              <a:ext uri="{FF2B5EF4-FFF2-40B4-BE49-F238E27FC236}">
                <a16:creationId xmlns:a16="http://schemas.microsoft.com/office/drawing/2014/main" id="{10CD6D5F-4474-85C6-B817-5432B74D69B9}"/>
              </a:ext>
            </a:extLst>
          </p:cNvPr>
          <p:cNvPicPr>
            <a:picLocks noChangeAspect="1" noChangeArrowheads="1"/>
          </p:cNvPicPr>
          <p:nvPr/>
        </p:nvPicPr>
        <p:blipFill>
          <a:blip r:embed="rId248">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9B5237-DA8C-33F0-0A9C-03E2D10DF76B}"/>
                  </a:ext>
                </a:extLst>
              </p:cNvPr>
              <p:cNvSpPr txBox="1"/>
              <p:nvPr/>
            </p:nvSpPr>
            <p:spPr>
              <a:xfrm>
                <a:off x="3282495" y="1429327"/>
                <a:ext cx="8302657" cy="35157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𝐵</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e>
                      </m:d>
                    </m:oMath>
                  </m:oMathPara>
                </a14:m>
                <a:endParaRPr lang="en-US" sz="2000" dirty="0"/>
              </a:p>
            </p:txBody>
          </p:sp>
        </mc:Choice>
        <mc:Fallback xmlns="">
          <p:sp>
            <p:nvSpPr>
              <p:cNvPr id="12" name="TextBox 11">
                <a:extLst>
                  <a:ext uri="{FF2B5EF4-FFF2-40B4-BE49-F238E27FC236}">
                    <a16:creationId xmlns:a16="http://schemas.microsoft.com/office/drawing/2014/main" id="{A59B5237-DA8C-33F0-0A9C-03E2D10DF76B}"/>
                  </a:ext>
                </a:extLst>
              </p:cNvPr>
              <p:cNvSpPr txBox="1">
                <a:spLocks noRot="1" noChangeAspect="1" noMove="1" noResize="1" noEditPoints="1" noAdjustHandles="1" noChangeArrowheads="1" noChangeShapeType="1" noTextEdit="1"/>
              </p:cNvSpPr>
              <p:nvPr/>
            </p:nvSpPr>
            <p:spPr>
              <a:xfrm>
                <a:off x="3282495" y="1429327"/>
                <a:ext cx="8302657" cy="351571"/>
              </a:xfrm>
              <a:prstGeom prst="rect">
                <a:avLst/>
              </a:prstGeom>
              <a:blipFill>
                <a:blip r:embed="rId249"/>
                <a:stretch>
                  <a:fillRect t="-8621"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06EFF5-086F-510E-C960-C1E303ACE41F}"/>
                  </a:ext>
                </a:extLst>
              </p:cNvPr>
              <p:cNvSpPr txBox="1"/>
              <p:nvPr/>
            </p:nvSpPr>
            <p:spPr>
              <a:xfrm>
                <a:off x="1600219" y="1981836"/>
                <a:ext cx="9864688" cy="35157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b="0" i="1" smtClean="0">
                                  <a:latin typeface="Cambria Math" panose="02040503050406030204" pitchFamily="18" charset="0"/>
                                </a:rPr>
                                <m:t>𝑎</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b="0" i="1" smtClean="0">
                              <a:latin typeface="Cambria Math" panose="02040503050406030204" pitchFamily="18" charset="0"/>
                            </a:rPr>
                            <m:t>𝐵𝑂𝑅𝐺</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𝐵</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e>
                      </m:d>
                    </m:oMath>
                  </m:oMathPara>
                </a14:m>
                <a:endParaRPr lang="en-US" sz="2000" dirty="0"/>
              </a:p>
            </p:txBody>
          </p:sp>
        </mc:Choice>
        <mc:Fallback xmlns="">
          <p:sp>
            <p:nvSpPr>
              <p:cNvPr id="13" name="TextBox 12">
                <a:extLst>
                  <a:ext uri="{FF2B5EF4-FFF2-40B4-BE49-F238E27FC236}">
                    <a16:creationId xmlns:a16="http://schemas.microsoft.com/office/drawing/2014/main" id="{3506EFF5-086F-510E-C960-C1E303ACE41F}"/>
                  </a:ext>
                </a:extLst>
              </p:cNvPr>
              <p:cNvSpPr txBox="1">
                <a:spLocks noRot="1" noChangeAspect="1" noMove="1" noResize="1" noEditPoints="1" noAdjustHandles="1" noChangeArrowheads="1" noChangeShapeType="1" noTextEdit="1"/>
              </p:cNvSpPr>
              <p:nvPr/>
            </p:nvSpPr>
            <p:spPr>
              <a:xfrm>
                <a:off x="1600219" y="1981836"/>
                <a:ext cx="9864688" cy="351571"/>
              </a:xfrm>
              <a:prstGeom prst="rect">
                <a:avLst/>
              </a:prstGeom>
              <a:blipFill>
                <a:blip r:embed="rId250"/>
                <a:stretch>
                  <a:fillRect t="-8621"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63269C9-E0B2-3316-D4A2-6A3B0AFAF296}"/>
                  </a:ext>
                </a:extLst>
              </p:cNvPr>
              <p:cNvSpPr txBox="1"/>
              <p:nvPr/>
            </p:nvSpPr>
            <p:spPr>
              <a:xfrm>
                <a:off x="1191662" y="2711060"/>
                <a:ext cx="5298886" cy="278218"/>
              </a:xfrm>
              <a:prstGeom prst="rect">
                <a:avLst/>
              </a:prstGeom>
              <a:solidFill>
                <a:schemeClr val="bg1"/>
              </a:solidFill>
            </p:spPr>
            <p:txBody>
              <a:bodyPr wrap="none" lIns="0" tIns="0" rIns="0" bIns="0" rtlCol="0">
                <a:spAutoFit/>
              </a:bodyPr>
              <a:lstStyle/>
              <a:p>
                <a14:m>
                  <m:oMath xmlns:m="http://schemas.openxmlformats.org/officeDocument/2006/math">
                    <m:sSub>
                      <m:sSubPr>
                        <m:ctrlPr>
                          <a:rPr lang="en-US" sz="1600" i="1" smtClean="0">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𝐴</m:t>
                            </m:r>
                          </m:sup>
                          <m:e>
                            <m:r>
                              <a:rPr lang="en-US" sz="1600" b="0" i="1" smtClean="0">
                                <a:latin typeface="Cambria Math" panose="02040503050406030204" pitchFamily="18" charset="0"/>
                              </a:rPr>
                              <m:t>𝑎</m:t>
                            </m:r>
                          </m:e>
                        </m:sPre>
                      </m:e>
                      <m:sub>
                        <m:r>
                          <a:rPr lang="en-US" sz="1600" i="1">
                            <a:latin typeface="Cambria Math" panose="02040503050406030204" pitchFamily="18" charset="0"/>
                          </a:rPr>
                          <m:t>𝑄</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𝐴</m:t>
                            </m:r>
                          </m:sup>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𝑉</m:t>
                                </m:r>
                              </m:e>
                            </m:acc>
                          </m:e>
                        </m:sPre>
                      </m:e>
                      <m:sub>
                        <m:r>
                          <a:rPr lang="en-US" sz="1600" b="0" i="1" smtClean="0">
                            <a:latin typeface="Cambria Math" panose="02040503050406030204" pitchFamily="18" charset="0"/>
                          </a:rPr>
                          <m:t>𝑄</m:t>
                        </m:r>
                      </m:sub>
                    </m:sSub>
                  </m:oMath>
                </a14:m>
                <a:r>
                  <a:rPr lang="en-US" sz="1600" dirty="0">
                    <a:latin typeface="+mj-lt"/>
                  </a:rPr>
                  <a:t> = Absolute acc. of point Q expressed in frame A</a:t>
                </a:r>
              </a:p>
            </p:txBody>
          </p:sp>
        </mc:Choice>
        <mc:Fallback xmlns="">
          <p:sp>
            <p:nvSpPr>
              <p:cNvPr id="14" name="TextBox 13">
                <a:extLst>
                  <a:ext uri="{FF2B5EF4-FFF2-40B4-BE49-F238E27FC236}">
                    <a16:creationId xmlns:a16="http://schemas.microsoft.com/office/drawing/2014/main" id="{863269C9-E0B2-3316-D4A2-6A3B0AFAF296}"/>
                  </a:ext>
                </a:extLst>
              </p:cNvPr>
              <p:cNvSpPr txBox="1">
                <a:spLocks noRot="1" noChangeAspect="1" noMove="1" noResize="1" noEditPoints="1" noAdjustHandles="1" noChangeArrowheads="1" noChangeShapeType="1" noTextEdit="1"/>
              </p:cNvSpPr>
              <p:nvPr/>
            </p:nvSpPr>
            <p:spPr>
              <a:xfrm>
                <a:off x="1191662" y="2711060"/>
                <a:ext cx="5298886" cy="278218"/>
              </a:xfrm>
              <a:prstGeom prst="rect">
                <a:avLst/>
              </a:prstGeom>
              <a:blipFill>
                <a:blip r:embed="rId251"/>
                <a:stretch>
                  <a:fillRect l="-805" t="-20000" r="-1839"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910E4C3-B43B-1EBC-339B-C544B3CAEC84}"/>
                  </a:ext>
                </a:extLst>
              </p:cNvPr>
              <p:cNvSpPr txBox="1"/>
              <p:nvPr/>
            </p:nvSpPr>
            <p:spPr>
              <a:xfrm>
                <a:off x="1243523" y="3213700"/>
                <a:ext cx="6125972" cy="253980"/>
              </a:xfrm>
              <a:prstGeom prst="rect">
                <a:avLst/>
              </a:prstGeom>
              <a:solidFill>
                <a:schemeClr val="bg1"/>
              </a:solidFill>
            </p:spPr>
            <p:txBody>
              <a:bodyPr wrap="none" lIns="0" tIns="0" rIns="0" bIns="0" rtlCol="0">
                <a:spAutoFit/>
              </a:bodyPr>
              <a:lstStyle/>
              <a:p>
                <a14:m>
                  <m:oMath xmlns:m="http://schemas.openxmlformats.org/officeDocument/2006/math">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𝐴</m:t>
                            </m:r>
                          </m:sup>
                          <m:e>
                            <m:acc>
                              <m:accPr>
                                <m:chr m:val="̇"/>
                                <m:ctrlPr>
                                  <a:rPr lang="en-US" sz="1600" i="1">
                                    <a:latin typeface="Cambria Math" panose="02040503050406030204" pitchFamily="18" charset="0"/>
                                  </a:rPr>
                                </m:ctrlPr>
                              </m:accPr>
                              <m:e>
                                <m:r>
                                  <a:rPr lang="en-US" sz="1600" i="1">
                                    <a:latin typeface="Cambria Math" panose="02040503050406030204" pitchFamily="18" charset="0"/>
                                  </a:rPr>
                                  <m:t>𝑉</m:t>
                                </m:r>
                              </m:e>
                            </m:acc>
                          </m:e>
                        </m:sPre>
                      </m:e>
                      <m:sub>
                        <m:r>
                          <a:rPr lang="en-US" sz="1600" b="0" i="1" smtClean="0">
                            <a:latin typeface="Cambria Math" panose="02040503050406030204" pitchFamily="18" charset="0"/>
                          </a:rPr>
                          <m:t>𝐵𝑂𝑅𝐺</m:t>
                        </m:r>
                      </m:sub>
                    </m:sSub>
                  </m:oMath>
                </a14:m>
                <a:r>
                  <a:rPr lang="en-US" sz="1600" dirty="0">
                    <a:latin typeface="+mj-lt"/>
                  </a:rPr>
                  <a:t> - Absolute acc. of the origin of frame B expressed in frame A</a:t>
                </a:r>
              </a:p>
            </p:txBody>
          </p:sp>
        </mc:Choice>
        <mc:Fallback xmlns="">
          <p:sp>
            <p:nvSpPr>
              <p:cNvPr id="15" name="TextBox 14">
                <a:extLst>
                  <a:ext uri="{FF2B5EF4-FFF2-40B4-BE49-F238E27FC236}">
                    <a16:creationId xmlns:a16="http://schemas.microsoft.com/office/drawing/2014/main" id="{9910E4C3-B43B-1EBC-339B-C544B3CAEC84}"/>
                  </a:ext>
                </a:extLst>
              </p:cNvPr>
              <p:cNvSpPr txBox="1">
                <a:spLocks noRot="1" noChangeAspect="1" noMove="1" noResize="1" noEditPoints="1" noAdjustHandles="1" noChangeArrowheads="1" noChangeShapeType="1" noTextEdit="1"/>
              </p:cNvSpPr>
              <p:nvPr/>
            </p:nvSpPr>
            <p:spPr>
              <a:xfrm>
                <a:off x="1243523" y="3213700"/>
                <a:ext cx="6125972" cy="253980"/>
              </a:xfrm>
              <a:prstGeom prst="rect">
                <a:avLst/>
              </a:prstGeom>
              <a:blipFill>
                <a:blip r:embed="rId252"/>
                <a:stretch>
                  <a:fillRect l="-697" t="-19048" r="-149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6DE0958-55FE-60B9-FF97-FC619F950644}"/>
                  </a:ext>
                </a:extLst>
              </p:cNvPr>
              <p:cNvSpPr txBox="1"/>
              <p:nvPr/>
            </p:nvSpPr>
            <p:spPr>
              <a:xfrm>
                <a:off x="1243523" y="3770693"/>
                <a:ext cx="6627455" cy="282450"/>
              </a:xfrm>
              <a:prstGeom prst="rect">
                <a:avLst/>
              </a:prstGeom>
              <a:solidFill>
                <a:schemeClr val="bg1"/>
              </a:solidFill>
            </p:spPr>
            <p:txBody>
              <a:bodyPr wrap="none" lIns="0" tIns="0" rIns="0" bIns="0" rtlCol="0">
                <a:spAutoFit/>
              </a:bodyPr>
              <a:lstStyle/>
              <a:p>
                <a14:m>
                  <m:oMath xmlns:m="http://schemas.openxmlformats.org/officeDocument/2006/math">
                    <m:sPre>
                      <m:sPrePr>
                        <m:ctrlPr>
                          <a:rPr lang="en-US" sz="1600" i="1">
                            <a:latin typeface="Cambria Math" panose="02040503050406030204" pitchFamily="18" charset="0"/>
                          </a:rPr>
                        </m:ctrlPr>
                      </m:sPrePr>
                      <m:sub>
                        <m:r>
                          <a:rPr lang="en-US" sz="1600" b="0" i="1" smtClean="0">
                            <a:latin typeface="Cambria Math" panose="02040503050406030204" pitchFamily="18" charset="0"/>
                          </a:rPr>
                          <m:t>𝐵</m:t>
                        </m:r>
                      </m:sub>
                      <m:sup>
                        <m:r>
                          <a:rPr lang="en-US" sz="1600" b="0" i="1" smtClean="0">
                            <a:latin typeface="Cambria Math" panose="02040503050406030204" pitchFamily="18" charset="0"/>
                          </a:rPr>
                          <m:t>𝐴</m:t>
                        </m:r>
                      </m:sup>
                      <m:e>
                        <m:r>
                          <a:rPr lang="en-US" sz="1600" i="1">
                            <a:latin typeface="Cambria Math" panose="02040503050406030204" pitchFamily="18" charset="0"/>
                          </a:rPr>
                          <m:t>𝑅</m:t>
                        </m:r>
                      </m:e>
                    </m:sPr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𝐵</m:t>
                            </m:r>
                          </m:sup>
                          <m:e>
                            <m:acc>
                              <m:accPr>
                                <m:chr m:val="̇"/>
                                <m:ctrlPr>
                                  <a:rPr lang="en-US" sz="1600" b="0" i="1" smtClean="0">
                                    <a:latin typeface="Cambria Math" panose="02040503050406030204" pitchFamily="18" charset="0"/>
                                  </a:rPr>
                                </m:ctrlPr>
                              </m:accPr>
                              <m:e>
                                <m:r>
                                  <a:rPr lang="en-US" sz="1600" i="1">
                                    <a:latin typeface="Cambria Math" panose="02040503050406030204" pitchFamily="18" charset="0"/>
                                  </a:rPr>
                                  <m:t>𝑉</m:t>
                                </m:r>
                              </m:e>
                            </m:acc>
                          </m:e>
                        </m:sPre>
                      </m:e>
                      <m:sub>
                        <m:r>
                          <a:rPr lang="en-US" sz="1600" i="1">
                            <a:latin typeface="Cambria Math" panose="02040503050406030204" pitchFamily="18" charset="0"/>
                          </a:rPr>
                          <m:t>𝑄</m:t>
                        </m:r>
                      </m:sub>
                    </m:sSub>
                  </m:oMath>
                </a14:m>
                <a:r>
                  <a:rPr lang="en-US" sz="1600" dirty="0">
                    <a:latin typeface="+mj-lt"/>
                  </a:rPr>
                  <a:t> - Acc. of point Q with respect to frame B and expressed in frame A</a:t>
                </a:r>
              </a:p>
            </p:txBody>
          </p:sp>
        </mc:Choice>
        <mc:Fallback xmlns="">
          <p:sp>
            <p:nvSpPr>
              <p:cNvPr id="16" name="TextBox 15">
                <a:extLst>
                  <a:ext uri="{FF2B5EF4-FFF2-40B4-BE49-F238E27FC236}">
                    <a16:creationId xmlns:a16="http://schemas.microsoft.com/office/drawing/2014/main" id="{86DE0958-55FE-60B9-FF97-FC619F950644}"/>
                  </a:ext>
                </a:extLst>
              </p:cNvPr>
              <p:cNvSpPr txBox="1">
                <a:spLocks noRot="1" noChangeAspect="1" noMove="1" noResize="1" noEditPoints="1" noAdjustHandles="1" noChangeArrowheads="1" noChangeShapeType="1" noTextEdit="1"/>
              </p:cNvSpPr>
              <p:nvPr/>
            </p:nvSpPr>
            <p:spPr>
              <a:xfrm>
                <a:off x="1243523" y="3770693"/>
                <a:ext cx="6627455" cy="282450"/>
              </a:xfrm>
              <a:prstGeom prst="rect">
                <a:avLst/>
              </a:prstGeom>
              <a:blipFill>
                <a:blip r:embed="rId253"/>
                <a:stretch>
                  <a:fillRect l="-644" t="-19565" r="-1196"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71DCB61-4A6E-5353-3ECD-4515E4869B2C}"/>
                  </a:ext>
                </a:extLst>
              </p:cNvPr>
              <p:cNvSpPr txBox="1"/>
              <p:nvPr/>
            </p:nvSpPr>
            <p:spPr>
              <a:xfrm>
                <a:off x="1243523" y="4270634"/>
                <a:ext cx="10167226" cy="528671"/>
              </a:xfrm>
              <a:prstGeom prst="rect">
                <a:avLst/>
              </a:prstGeom>
              <a:solidFill>
                <a:schemeClr val="bg1"/>
              </a:solidFill>
            </p:spPr>
            <p:txBody>
              <a:bodyPr wrap="square" lIns="0" tIns="0" rIns="0" bIns="0" rtlCol="0">
                <a:spAutoFit/>
              </a:bodyPr>
              <a:lstStyle/>
              <a:p>
                <a14:m>
                  <m:oMath xmlns:m="http://schemas.openxmlformats.org/officeDocument/2006/math">
                    <m:r>
                      <a:rPr lang="en-US" sz="1600" b="0" i="1" smtClean="0">
                        <a:latin typeface="Cambria Math" panose="02040503050406030204" pitchFamily="18" charset="0"/>
                      </a:rPr>
                      <m:t>2</m:t>
                    </m:r>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𝐴</m:t>
                            </m:r>
                          </m:sup>
                          <m:e>
                            <m:r>
                              <m:rPr>
                                <m:sty m:val="p"/>
                              </m:rPr>
                              <a:rPr lang="en-US" sz="1600" b="0" i="0" smtClean="0">
                                <a:latin typeface="Cambria Math" panose="02040503050406030204" pitchFamily="18" charset="0"/>
                              </a:rPr>
                              <m:t>Ω</m:t>
                            </m:r>
                          </m:e>
                        </m:sPre>
                      </m:e>
                      <m:sub>
                        <m:r>
                          <a:rPr lang="en-US" sz="1600" b="0" i="1" smtClean="0">
                            <a:latin typeface="Cambria Math" panose="02040503050406030204" pitchFamily="18" charset="0"/>
                          </a:rPr>
                          <m:t>𝐵</m:t>
                        </m:r>
                      </m:sub>
                    </m:sSub>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b="0" i="1" smtClean="0">
                            <a:latin typeface="Cambria Math" panose="02040503050406030204" pitchFamily="18" charset="0"/>
                          </a:rPr>
                          <m:t>𝐵</m:t>
                        </m:r>
                      </m:sub>
                      <m:sup>
                        <m:r>
                          <a:rPr lang="en-US" sz="1600" b="0" i="1" smtClean="0">
                            <a:latin typeface="Cambria Math" panose="02040503050406030204" pitchFamily="18" charset="0"/>
                          </a:rPr>
                          <m:t>𝐴</m:t>
                        </m:r>
                      </m:sup>
                      <m:e>
                        <m:r>
                          <a:rPr lang="en-US" sz="1600" i="1">
                            <a:latin typeface="Cambria Math" panose="02040503050406030204" pitchFamily="18" charset="0"/>
                          </a:rPr>
                          <m:t>𝑅</m:t>
                        </m:r>
                      </m:e>
                    </m:sPr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b="0" i="1" smtClean="0">
                                <a:latin typeface="Cambria Math" panose="02040503050406030204" pitchFamily="18" charset="0"/>
                              </a:rPr>
                              <m:t>𝐵</m:t>
                            </m:r>
                          </m:sup>
                          <m:e>
                            <m:r>
                              <a:rPr lang="en-US" sz="1600" b="0" i="1" smtClean="0">
                                <a:latin typeface="Cambria Math" panose="02040503050406030204" pitchFamily="18" charset="0"/>
                              </a:rPr>
                              <m:t>𝑉</m:t>
                            </m:r>
                          </m:e>
                        </m:sPre>
                      </m:e>
                      <m:sub>
                        <m:r>
                          <a:rPr lang="en-US" sz="1600" i="1">
                            <a:latin typeface="Cambria Math" panose="02040503050406030204" pitchFamily="18" charset="0"/>
                          </a:rPr>
                          <m:t>𝑄</m:t>
                        </m:r>
                      </m:sub>
                    </m:sSub>
                  </m:oMath>
                </a14:m>
                <a:r>
                  <a:rPr lang="en-US" sz="1600" dirty="0">
                    <a:latin typeface="+mj-lt"/>
                  </a:rPr>
                  <a:t>(Coriolis Acc.) – Combined effect of point Q moving with a velocity </a:t>
                </a:r>
                <a14:m>
                  <m:oMath xmlns:m="http://schemas.openxmlformats.org/officeDocument/2006/math">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𝐵</m:t>
                            </m:r>
                          </m:sup>
                          <m:e>
                            <m:r>
                              <a:rPr lang="en-US" sz="1600" i="1">
                                <a:latin typeface="Cambria Math" panose="02040503050406030204" pitchFamily="18" charset="0"/>
                              </a:rPr>
                              <m:t>𝑉</m:t>
                            </m:r>
                          </m:e>
                        </m:sPre>
                      </m:e>
                      <m:sub>
                        <m:r>
                          <a:rPr lang="en-US" sz="1600" i="1">
                            <a:latin typeface="Cambria Math" panose="02040503050406030204" pitchFamily="18" charset="0"/>
                          </a:rPr>
                          <m:t>𝑄</m:t>
                        </m:r>
                      </m:sub>
                    </m:sSub>
                  </m:oMath>
                </a14:m>
                <a:r>
                  <a:rPr lang="en-US" sz="1600" dirty="0">
                    <a:latin typeface="+mj-lt"/>
                  </a:rPr>
                  <a:t> relative to frame B and the rotation of frame B </a:t>
                </a:r>
                <a:r>
                  <a:rPr lang="en-US" sz="1600" dirty="0" err="1">
                    <a:latin typeface="+mj-lt"/>
                  </a:rPr>
                  <a:t>wrt</a:t>
                </a:r>
                <a:r>
                  <a:rPr lang="en-US" sz="1600" dirty="0">
                    <a:latin typeface="+mj-lt"/>
                  </a:rPr>
                  <a:t> frame A</a:t>
                </a:r>
              </a:p>
            </p:txBody>
          </p:sp>
        </mc:Choice>
        <mc:Fallback xmlns="">
          <p:sp>
            <p:nvSpPr>
              <p:cNvPr id="17" name="TextBox 16">
                <a:extLst>
                  <a:ext uri="{FF2B5EF4-FFF2-40B4-BE49-F238E27FC236}">
                    <a16:creationId xmlns:a16="http://schemas.microsoft.com/office/drawing/2014/main" id="{071DCB61-4A6E-5353-3ECD-4515E4869B2C}"/>
                  </a:ext>
                </a:extLst>
              </p:cNvPr>
              <p:cNvSpPr txBox="1">
                <a:spLocks noRot="1" noChangeAspect="1" noMove="1" noResize="1" noEditPoints="1" noAdjustHandles="1" noChangeArrowheads="1" noChangeShapeType="1" noTextEdit="1"/>
              </p:cNvSpPr>
              <p:nvPr/>
            </p:nvSpPr>
            <p:spPr>
              <a:xfrm>
                <a:off x="1243523" y="4270634"/>
                <a:ext cx="10167226" cy="528671"/>
              </a:xfrm>
              <a:prstGeom prst="rect">
                <a:avLst/>
              </a:prstGeom>
              <a:blipFill>
                <a:blip r:embed="rId254"/>
                <a:stretch>
                  <a:fillRect l="-1259" t="-11628" r="-480" b="-220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FB1C600-03A1-F787-0390-2C3BD6A4E999}"/>
                  </a:ext>
                </a:extLst>
              </p:cNvPr>
              <p:cNvSpPr txBox="1"/>
              <p:nvPr/>
            </p:nvSpPr>
            <p:spPr>
              <a:xfrm>
                <a:off x="1191662" y="5005722"/>
                <a:ext cx="7209153" cy="282450"/>
              </a:xfrm>
              <a:prstGeom prst="rect">
                <a:avLst/>
              </a:prstGeom>
              <a:solidFill>
                <a:schemeClr val="bg1"/>
              </a:solidFill>
            </p:spPr>
            <p:txBody>
              <a:bodyPr wrap="none" lIns="0" tIns="0" rIns="0" bIns="0" rtlCol="0">
                <a:spAutoFit/>
              </a:bodyPr>
              <a:lstStyle/>
              <a:p>
                <a14:m>
                  <m:oMath xmlns:m="http://schemas.openxmlformats.org/officeDocument/2006/math">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𝐴</m:t>
                            </m:r>
                          </m:sup>
                          <m:e>
                            <m:acc>
                              <m:accPr>
                                <m:chr m:val="̇"/>
                                <m:ctrlPr>
                                  <a:rPr lang="en-US" sz="1600" b="0" i="1" smtClean="0">
                                    <a:latin typeface="Cambria Math" panose="02040503050406030204" pitchFamily="18" charset="0"/>
                                  </a:rPr>
                                </m:ctrlPr>
                              </m:accPr>
                              <m:e>
                                <m:r>
                                  <m:rPr>
                                    <m:sty m:val="p"/>
                                  </m:rPr>
                                  <a:rPr lang="en-US" sz="1600">
                                    <a:latin typeface="Cambria Math" panose="02040503050406030204" pitchFamily="18" charset="0"/>
                                  </a:rPr>
                                  <m:t>Ω</m:t>
                                </m:r>
                              </m:e>
                            </m:acc>
                          </m:e>
                        </m:sPre>
                      </m:e>
                      <m:sub>
                        <m:r>
                          <a:rPr lang="en-US" sz="1600" i="1">
                            <a:latin typeface="Cambria Math" panose="02040503050406030204" pitchFamily="18" charset="0"/>
                          </a:rPr>
                          <m:t>𝐵</m:t>
                        </m:r>
                      </m:sub>
                    </m:sSub>
                    <m:r>
                      <a:rPr lang="en-US" sz="1600" i="1">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𝐵</m:t>
                        </m:r>
                      </m:sub>
                      <m:sup>
                        <m:r>
                          <a:rPr lang="en-US" sz="1600" i="1">
                            <a:latin typeface="Cambria Math" panose="02040503050406030204" pitchFamily="18" charset="0"/>
                          </a:rPr>
                          <m:t>𝐴</m:t>
                        </m:r>
                      </m:sup>
                      <m:e>
                        <m:r>
                          <a:rPr lang="en-US" sz="1600" i="1">
                            <a:latin typeface="Cambria Math" panose="02040503050406030204" pitchFamily="18" charset="0"/>
                          </a:rPr>
                          <m:t>𝑅</m:t>
                        </m:r>
                      </m:e>
                    </m:sPr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𝐵</m:t>
                            </m:r>
                          </m:sup>
                          <m:e>
                            <m:r>
                              <a:rPr lang="en-US" sz="1600" b="0" i="1" smtClean="0">
                                <a:latin typeface="Cambria Math" panose="02040503050406030204" pitchFamily="18" charset="0"/>
                              </a:rPr>
                              <m:t>𝑃</m:t>
                            </m:r>
                          </m:e>
                        </m:sPre>
                      </m:e>
                      <m:sub>
                        <m:r>
                          <a:rPr lang="en-US" sz="1600" i="1">
                            <a:latin typeface="Cambria Math" panose="02040503050406030204" pitchFamily="18" charset="0"/>
                          </a:rPr>
                          <m:t>𝑄</m:t>
                        </m:r>
                      </m:sub>
                    </m:sSub>
                  </m:oMath>
                </a14:m>
                <a:r>
                  <a:rPr lang="en-US" sz="1600" dirty="0">
                    <a:latin typeface="+mj-lt"/>
                  </a:rPr>
                  <a:t> - </a:t>
                </a:r>
                <a:r>
                  <a:rPr lang="en-US" sz="1600" dirty="0" smtClean="0">
                    <a:latin typeface="+mj-lt"/>
                  </a:rPr>
                  <a:t>Angular </a:t>
                </a:r>
                <a:r>
                  <a:rPr lang="en-US" sz="1600" dirty="0">
                    <a:latin typeface="+mj-lt"/>
                  </a:rPr>
                  <a:t>acc. effect caused by the rotation of frame B </a:t>
                </a:r>
                <a:r>
                  <a:rPr lang="en-US" sz="1600" dirty="0" err="1">
                    <a:latin typeface="+mj-lt"/>
                  </a:rPr>
                  <a:t>wrt</a:t>
                </a:r>
                <a:r>
                  <a:rPr lang="en-US" sz="1600" dirty="0">
                    <a:latin typeface="+mj-lt"/>
                  </a:rPr>
                  <a:t> frame A</a:t>
                </a:r>
              </a:p>
            </p:txBody>
          </p:sp>
        </mc:Choice>
        <mc:Fallback>
          <p:sp>
            <p:nvSpPr>
              <p:cNvPr id="18" name="TextBox 17">
                <a:extLst>
                  <a:ext uri="{FF2B5EF4-FFF2-40B4-BE49-F238E27FC236}">
                    <a16:creationId xmlns:a16="http://schemas.microsoft.com/office/drawing/2014/main" id="{CFB1C600-03A1-F787-0390-2C3BD6A4E999}"/>
                  </a:ext>
                </a:extLst>
              </p:cNvPr>
              <p:cNvSpPr txBox="1">
                <a:spLocks noRot="1" noChangeAspect="1" noMove="1" noResize="1" noEditPoints="1" noAdjustHandles="1" noChangeArrowheads="1" noChangeShapeType="1" noTextEdit="1"/>
              </p:cNvSpPr>
              <p:nvPr/>
            </p:nvSpPr>
            <p:spPr>
              <a:xfrm>
                <a:off x="1191662" y="5005722"/>
                <a:ext cx="7209153" cy="282450"/>
              </a:xfrm>
              <a:prstGeom prst="rect">
                <a:avLst/>
              </a:prstGeom>
              <a:blipFill>
                <a:blip r:embed="rId255"/>
                <a:stretch>
                  <a:fillRect l="-592" t="-17391" r="-1183" b="-3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9085FDD-8B4C-EFBA-1897-9F64473A2269}"/>
                  </a:ext>
                </a:extLst>
              </p:cNvPr>
              <p:cNvSpPr txBox="1"/>
              <p:nvPr/>
            </p:nvSpPr>
            <p:spPr>
              <a:xfrm>
                <a:off x="1243523" y="5588168"/>
                <a:ext cx="9345764" cy="281295"/>
              </a:xfrm>
              <a:prstGeom prst="rect">
                <a:avLst/>
              </a:prstGeom>
              <a:solidFill>
                <a:schemeClr val="bg1"/>
              </a:solidFill>
            </p:spPr>
            <p:txBody>
              <a:bodyPr wrap="none" lIns="0" tIns="0" rIns="0" bIns="0" rtlCol="0">
                <a:spAutoFit/>
              </a:bodyPr>
              <a:lstStyle/>
              <a:p>
                <a14:m>
                  <m:oMath xmlns:m="http://schemas.openxmlformats.org/officeDocument/2006/math">
                    <m:sSub>
                      <m:sSubPr>
                        <m:ctrlPr>
                          <a:rPr lang="en-US" sz="1600" i="1" smtClean="0">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𝐴</m:t>
                            </m:r>
                          </m:sup>
                          <m:e>
                            <m:r>
                              <m:rPr>
                                <m:sty m:val="p"/>
                              </m:rPr>
                              <a:rPr lang="en-US" sz="1600">
                                <a:latin typeface="Cambria Math" panose="02040503050406030204" pitchFamily="18" charset="0"/>
                              </a:rPr>
                              <m:t>Ω</m:t>
                            </m:r>
                          </m:e>
                        </m:sPre>
                      </m:e>
                      <m:sub>
                        <m:r>
                          <a:rPr lang="en-US" sz="1600" i="1">
                            <a:latin typeface="Cambria Math" panose="02040503050406030204" pitchFamily="18" charset="0"/>
                          </a:rPr>
                          <m:t>𝐵</m:t>
                        </m:r>
                      </m:sub>
                    </m:sSub>
                    <m:r>
                      <a:rPr lang="en-US" sz="1600" i="1">
                        <a:latin typeface="Cambria Math" panose="02040503050406030204" pitchFamily="18" charset="0"/>
                      </a:rPr>
                      <m:t>×</m:t>
                    </m:r>
                    <m:d>
                      <m:dPr>
                        <m:ctrlPr>
                          <a:rPr lang="en-US" sz="1600" b="0" i="1" smtClean="0">
                            <a:latin typeface="Cambria Math" panose="02040503050406030204" pitchFamily="18" charset="0"/>
                          </a:rPr>
                        </m:ctrlPr>
                      </m:dPr>
                      <m: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𝐴</m:t>
                                </m:r>
                              </m:sup>
                              <m:e>
                                <m:r>
                                  <m:rPr>
                                    <m:sty m:val="p"/>
                                  </m:rPr>
                                  <a:rPr lang="en-US" sz="1600">
                                    <a:latin typeface="Cambria Math" panose="02040503050406030204" pitchFamily="18" charset="0"/>
                                  </a:rPr>
                                  <m:t>Ω</m:t>
                                </m:r>
                              </m:e>
                            </m:sPre>
                          </m:e>
                          <m:sub>
                            <m:r>
                              <a:rPr lang="en-US" sz="1600" i="1">
                                <a:latin typeface="Cambria Math" panose="02040503050406030204" pitchFamily="18" charset="0"/>
                              </a:rPr>
                              <m:t>𝐵</m:t>
                            </m:r>
                          </m:sub>
                        </m:sSub>
                        <m:r>
                          <a:rPr lang="en-US" sz="1600" b="0" i="1" smtClean="0">
                            <a:latin typeface="Cambria Math" panose="02040503050406030204" pitchFamily="18" charset="0"/>
                          </a:rPr>
                          <m:t>×</m:t>
                        </m:r>
                        <m:sPre>
                          <m:sPrePr>
                            <m:ctrlPr>
                              <a:rPr lang="en-US" sz="1600" i="1">
                                <a:latin typeface="Cambria Math" panose="02040503050406030204" pitchFamily="18" charset="0"/>
                              </a:rPr>
                            </m:ctrlPr>
                          </m:sPrePr>
                          <m:sub>
                            <m:r>
                              <a:rPr lang="en-US" sz="1600" i="1">
                                <a:latin typeface="Cambria Math" panose="02040503050406030204" pitchFamily="18" charset="0"/>
                              </a:rPr>
                              <m:t>𝐵</m:t>
                            </m:r>
                          </m:sub>
                          <m:sup>
                            <m:r>
                              <a:rPr lang="en-US" sz="1600" i="1">
                                <a:latin typeface="Cambria Math" panose="02040503050406030204" pitchFamily="18" charset="0"/>
                              </a:rPr>
                              <m:t>𝐴</m:t>
                            </m:r>
                          </m:sup>
                          <m:e>
                            <m:r>
                              <a:rPr lang="en-US" sz="1600" i="1">
                                <a:latin typeface="Cambria Math" panose="02040503050406030204" pitchFamily="18" charset="0"/>
                              </a:rPr>
                              <m:t>𝑅</m:t>
                            </m:r>
                          </m:e>
                        </m:sPre>
                        <m:sSub>
                          <m:sSubPr>
                            <m:ctrlPr>
                              <a:rPr lang="en-US" sz="1600" i="1">
                                <a:latin typeface="Cambria Math" panose="02040503050406030204" pitchFamily="18" charset="0"/>
                              </a:rPr>
                            </m:ctrlPr>
                          </m:sSubPr>
                          <m:e>
                            <m:sPre>
                              <m:sPrePr>
                                <m:ctrlPr>
                                  <a:rPr lang="en-US" sz="1600" i="1">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𝐵</m:t>
                                </m:r>
                              </m:sup>
                              <m:e>
                                <m:r>
                                  <a:rPr lang="en-US" sz="1600" b="0" i="1" smtClean="0">
                                    <a:latin typeface="Cambria Math" panose="02040503050406030204" pitchFamily="18" charset="0"/>
                                  </a:rPr>
                                  <m:t>𝑃</m:t>
                                </m:r>
                              </m:e>
                            </m:sPre>
                          </m:e>
                          <m:sub>
                            <m:r>
                              <a:rPr lang="en-US" sz="1600" i="1">
                                <a:latin typeface="Cambria Math" panose="02040503050406030204" pitchFamily="18" charset="0"/>
                              </a:rPr>
                              <m:t>𝑄</m:t>
                            </m:r>
                          </m:sub>
                        </m:sSub>
                      </m:e>
                    </m:d>
                  </m:oMath>
                </a14:m>
                <a:r>
                  <a:rPr lang="en-US" sz="1600" dirty="0">
                    <a:latin typeface="+mj-lt"/>
                  </a:rPr>
                  <a:t> - Centrifugal Acc. – Angular Acc. caused by the rotation of frame B </a:t>
                </a:r>
                <a:r>
                  <a:rPr lang="en-US" sz="1600" dirty="0" err="1">
                    <a:latin typeface="+mj-lt"/>
                  </a:rPr>
                  <a:t>wrt</a:t>
                </a:r>
                <a:r>
                  <a:rPr lang="en-US" sz="1600" dirty="0">
                    <a:latin typeface="+mj-lt"/>
                  </a:rPr>
                  <a:t> frame A</a:t>
                </a:r>
              </a:p>
            </p:txBody>
          </p:sp>
        </mc:Choice>
        <mc:Fallback xmlns="">
          <p:sp>
            <p:nvSpPr>
              <p:cNvPr id="19" name="TextBox 18">
                <a:extLst>
                  <a:ext uri="{FF2B5EF4-FFF2-40B4-BE49-F238E27FC236}">
                    <a16:creationId xmlns:a16="http://schemas.microsoft.com/office/drawing/2014/main" id="{89085FDD-8B4C-EFBA-1897-9F64473A2269}"/>
                  </a:ext>
                </a:extLst>
              </p:cNvPr>
              <p:cNvSpPr txBox="1">
                <a:spLocks noRot="1" noChangeAspect="1" noMove="1" noResize="1" noEditPoints="1" noAdjustHandles="1" noChangeArrowheads="1" noChangeShapeType="1" noTextEdit="1"/>
              </p:cNvSpPr>
              <p:nvPr/>
            </p:nvSpPr>
            <p:spPr>
              <a:xfrm>
                <a:off x="1243523" y="5588168"/>
                <a:ext cx="9345764" cy="281295"/>
              </a:xfrm>
              <a:prstGeom prst="rect">
                <a:avLst/>
              </a:prstGeom>
              <a:blipFill>
                <a:blip r:embed="rId256"/>
                <a:stretch>
                  <a:fillRect l="-457" t="-17391" b="-36957"/>
                </a:stretch>
              </a:blipFill>
            </p:spPr>
            <p:txBody>
              <a:bodyPr/>
              <a:lstStyle/>
              <a:p>
                <a:r>
                  <a:rPr lang="en-US">
                    <a:noFill/>
                  </a:rPr>
                  <a:t> </a:t>
                </a:r>
              </a:p>
            </p:txBody>
          </p:sp>
        </mc:Fallback>
      </mc:AlternateContent>
      <p:sp>
        <p:nvSpPr>
          <p:cNvPr id="2" name="Rectangle 5">
            <a:extLst>
              <a:ext uri="{FF2B5EF4-FFF2-40B4-BE49-F238E27FC236}">
                <a16:creationId xmlns:a16="http://schemas.microsoft.com/office/drawing/2014/main" id="{A996B01E-1B36-9931-7BCE-CD5823630575}"/>
              </a:ext>
            </a:extLst>
          </p:cNvPr>
          <p:cNvSpPr>
            <a:spLocks noChangeArrowheads="1"/>
          </p:cNvSpPr>
          <p:nvPr/>
        </p:nvSpPr>
        <p:spPr bwMode="auto">
          <a:xfrm>
            <a:off x="1600219" y="1950170"/>
            <a:ext cx="1270686" cy="45774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5">
            <a:extLst>
              <a:ext uri="{FF2B5EF4-FFF2-40B4-BE49-F238E27FC236}">
                <a16:creationId xmlns:a16="http://schemas.microsoft.com/office/drawing/2014/main" id="{FB4AB76D-8004-F5BB-7BDB-4A5C04F6C8BA}"/>
              </a:ext>
            </a:extLst>
          </p:cNvPr>
          <p:cNvSpPr>
            <a:spLocks noChangeArrowheads="1"/>
          </p:cNvSpPr>
          <p:nvPr/>
        </p:nvSpPr>
        <p:spPr bwMode="auto">
          <a:xfrm>
            <a:off x="1136602" y="2633343"/>
            <a:ext cx="5461516" cy="432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 name="Rectangle 5">
            <a:extLst>
              <a:ext uri="{FF2B5EF4-FFF2-40B4-BE49-F238E27FC236}">
                <a16:creationId xmlns:a16="http://schemas.microsoft.com/office/drawing/2014/main" id="{DB4377D5-93E2-BDCD-6ABE-1876FAD9C6AF}"/>
              </a:ext>
            </a:extLst>
          </p:cNvPr>
          <p:cNvSpPr>
            <a:spLocks noChangeArrowheads="1"/>
          </p:cNvSpPr>
          <p:nvPr/>
        </p:nvSpPr>
        <p:spPr bwMode="auto">
          <a:xfrm>
            <a:off x="3117802" y="1956862"/>
            <a:ext cx="857432" cy="45668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5" name="Rectangle 5">
            <a:extLst>
              <a:ext uri="{FF2B5EF4-FFF2-40B4-BE49-F238E27FC236}">
                <a16:creationId xmlns:a16="http://schemas.microsoft.com/office/drawing/2014/main" id="{1DC16B3E-05E7-6BB1-8F17-5184E627AA86}"/>
              </a:ext>
            </a:extLst>
          </p:cNvPr>
          <p:cNvSpPr>
            <a:spLocks noChangeArrowheads="1"/>
          </p:cNvSpPr>
          <p:nvPr/>
        </p:nvSpPr>
        <p:spPr bwMode="auto">
          <a:xfrm>
            <a:off x="1136601" y="3135615"/>
            <a:ext cx="6322685" cy="43915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6" name="Rectangle 5">
            <a:extLst>
              <a:ext uri="{FF2B5EF4-FFF2-40B4-BE49-F238E27FC236}">
                <a16:creationId xmlns:a16="http://schemas.microsoft.com/office/drawing/2014/main" id="{0815F8FF-3995-831C-7C49-D2AAAA13D1A5}"/>
              </a:ext>
            </a:extLst>
          </p:cNvPr>
          <p:cNvSpPr>
            <a:spLocks noChangeArrowheads="1"/>
          </p:cNvSpPr>
          <p:nvPr/>
        </p:nvSpPr>
        <p:spPr bwMode="auto">
          <a:xfrm>
            <a:off x="4222131" y="1954380"/>
            <a:ext cx="778365" cy="456684"/>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7" name="Rectangle 6">
            <a:extLst>
              <a:ext uri="{FF2B5EF4-FFF2-40B4-BE49-F238E27FC236}">
                <a16:creationId xmlns:a16="http://schemas.microsoft.com/office/drawing/2014/main" id="{DB4D1BFC-02E2-61A0-804F-8FEC6E5B3C31}"/>
              </a:ext>
            </a:extLst>
          </p:cNvPr>
          <p:cNvSpPr>
            <a:spLocks noChangeArrowheads="1"/>
          </p:cNvSpPr>
          <p:nvPr/>
        </p:nvSpPr>
        <p:spPr bwMode="auto">
          <a:xfrm>
            <a:off x="1136601" y="3694756"/>
            <a:ext cx="6781800" cy="427931"/>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8" name="Rectangle 7">
            <a:extLst>
              <a:ext uri="{FF2B5EF4-FFF2-40B4-BE49-F238E27FC236}">
                <a16:creationId xmlns:a16="http://schemas.microsoft.com/office/drawing/2014/main" id="{8A53A4AC-A81D-5F64-E853-8A74CB83DDEC}"/>
              </a:ext>
            </a:extLst>
          </p:cNvPr>
          <p:cNvSpPr>
            <a:spLocks noChangeArrowheads="1"/>
          </p:cNvSpPr>
          <p:nvPr/>
        </p:nvSpPr>
        <p:spPr bwMode="auto">
          <a:xfrm>
            <a:off x="5247393" y="1954380"/>
            <a:ext cx="1685422" cy="456684"/>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9" name="Rectangle 8">
            <a:extLst>
              <a:ext uri="{FF2B5EF4-FFF2-40B4-BE49-F238E27FC236}">
                <a16:creationId xmlns:a16="http://schemas.microsoft.com/office/drawing/2014/main" id="{497E54F0-91E8-FFFC-27F9-79F78C5AC0BC}"/>
              </a:ext>
            </a:extLst>
          </p:cNvPr>
          <p:cNvSpPr>
            <a:spLocks noChangeArrowheads="1"/>
          </p:cNvSpPr>
          <p:nvPr/>
        </p:nvSpPr>
        <p:spPr bwMode="auto">
          <a:xfrm>
            <a:off x="1136601" y="4208716"/>
            <a:ext cx="10194974" cy="63328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10" name="Rectangle 9">
            <a:extLst>
              <a:ext uri="{FF2B5EF4-FFF2-40B4-BE49-F238E27FC236}">
                <a16:creationId xmlns:a16="http://schemas.microsoft.com/office/drawing/2014/main" id="{170DDC9F-1A4B-C44E-F910-2DE2F98BE32E}"/>
              </a:ext>
            </a:extLst>
          </p:cNvPr>
          <p:cNvSpPr>
            <a:spLocks noChangeArrowheads="1"/>
          </p:cNvSpPr>
          <p:nvPr/>
        </p:nvSpPr>
        <p:spPr bwMode="auto">
          <a:xfrm>
            <a:off x="7139924" y="1957477"/>
            <a:ext cx="1549647" cy="456684"/>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11" name="Rectangle 10">
            <a:extLst>
              <a:ext uri="{FF2B5EF4-FFF2-40B4-BE49-F238E27FC236}">
                <a16:creationId xmlns:a16="http://schemas.microsoft.com/office/drawing/2014/main" id="{93720F35-1AE7-278E-AA50-DB9B7A0C981D}"/>
              </a:ext>
            </a:extLst>
          </p:cNvPr>
          <p:cNvSpPr>
            <a:spLocks noChangeArrowheads="1"/>
          </p:cNvSpPr>
          <p:nvPr/>
        </p:nvSpPr>
        <p:spPr bwMode="auto">
          <a:xfrm>
            <a:off x="1136601" y="4947834"/>
            <a:ext cx="7325755" cy="427931"/>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20" name="Rectangle 19">
            <a:extLst>
              <a:ext uri="{FF2B5EF4-FFF2-40B4-BE49-F238E27FC236}">
                <a16:creationId xmlns:a16="http://schemas.microsoft.com/office/drawing/2014/main" id="{8244BC35-987C-7DB0-DDB1-81CBCC550DD8}"/>
              </a:ext>
            </a:extLst>
          </p:cNvPr>
          <p:cNvSpPr>
            <a:spLocks noChangeArrowheads="1"/>
          </p:cNvSpPr>
          <p:nvPr/>
        </p:nvSpPr>
        <p:spPr bwMode="auto">
          <a:xfrm>
            <a:off x="8896680" y="1956862"/>
            <a:ext cx="2568227" cy="456684"/>
          </a:xfrm>
          <a:prstGeom prst="rect">
            <a:avLst/>
          </a:prstGeom>
          <a:noFill/>
          <a:ln w="952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
        <p:nvSpPr>
          <p:cNvPr id="21" name="Rectangle 20">
            <a:extLst>
              <a:ext uri="{FF2B5EF4-FFF2-40B4-BE49-F238E27FC236}">
                <a16:creationId xmlns:a16="http://schemas.microsoft.com/office/drawing/2014/main" id="{EA55B040-895E-A964-2B66-FCC50696A0E1}"/>
              </a:ext>
            </a:extLst>
          </p:cNvPr>
          <p:cNvSpPr>
            <a:spLocks noChangeArrowheads="1"/>
          </p:cNvSpPr>
          <p:nvPr/>
        </p:nvSpPr>
        <p:spPr bwMode="auto">
          <a:xfrm>
            <a:off x="1136601" y="5508652"/>
            <a:ext cx="9564650" cy="456684"/>
          </a:xfrm>
          <a:prstGeom prst="rect">
            <a:avLst/>
          </a:prstGeom>
          <a:noFill/>
          <a:ln w="952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655718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443F6B-F201-2154-4D72-E00C8526D948}"/>
              </a:ext>
            </a:extLst>
          </p:cNvPr>
          <p:cNvSpPr>
            <a:spLocks noGrp="1" noChangeArrowheads="1"/>
          </p:cNvSpPr>
          <p:nvPr>
            <p:ph type="title" idx="4294967295"/>
          </p:nvPr>
        </p:nvSpPr>
        <p:spPr/>
        <p:txBody>
          <a:bodyPr/>
          <a:lstStyle/>
          <a:p>
            <a:r>
              <a:rPr lang="en-US" altLang="en-US"/>
              <a:t>Propagation of Acceleration – Linear</a:t>
            </a:r>
            <a:br>
              <a:rPr lang="en-US" altLang="en-US"/>
            </a:br>
            <a:r>
              <a:rPr lang="en-US" altLang="en-US"/>
              <a:t>Vector Approach </a:t>
            </a:r>
            <a:br>
              <a:rPr lang="en-US" altLang="en-US"/>
            </a:br>
            <a:endParaRPr lang="en-US" altLang="en-US"/>
          </a:p>
        </p:txBody>
      </p:sp>
      <mc:AlternateContent xmlns:mc="http://schemas.openxmlformats.org/markup-compatibility/2006" xmlns:p14="http://schemas.microsoft.com/office/powerpoint/2010/main">
        <mc:Choice Requires="p14">
          <p:contentPart p14:bwMode="auto" r:id="rId2">
            <p14:nvContentPartPr>
              <p14:cNvPr id="118794" name="Ink 10">
                <a:extLst>
                  <a:ext uri="{FF2B5EF4-FFF2-40B4-BE49-F238E27FC236}">
                    <a16:creationId xmlns:a16="http://schemas.microsoft.com/office/drawing/2014/main" id="{C1B0EAE3-7CAF-890C-C24F-5CDB9DC9D3A8}"/>
                  </a:ext>
                </a:extLst>
              </p14:cNvPr>
              <p14:cNvContentPartPr>
                <a14:cpLocks xmlns:a14="http://schemas.microsoft.com/office/drawing/2010/main" noRot="1" noChangeAspect="1" noEditPoints="1" noChangeArrowheads="1" noChangeShapeType="1"/>
              </p14:cNvContentPartPr>
              <p14:nvPr/>
            </p14:nvContentPartPr>
            <p14:xfrm>
              <a:off x="7145339" y="1354139"/>
              <a:ext cx="2224087" cy="1563687"/>
            </p14:xfrm>
          </p:contentPart>
        </mc:Choice>
        <mc:Fallback xmlns="">
          <p:pic>
            <p:nvPicPr>
              <p:cNvPr id="118794" name="Ink 10">
                <a:extLst>
                  <a:ext uri="{FF2B5EF4-FFF2-40B4-BE49-F238E27FC236}">
                    <a16:creationId xmlns:a16="http://schemas.microsoft.com/office/drawing/2014/main" id="{C1B0EAE3-7CAF-890C-C24F-5CDB9DC9D3A8}"/>
                  </a:ext>
                </a:extLst>
              </p:cNvPr>
              <p:cNvPicPr>
                <a:picLocks noRot="1" noChangeAspect="1" noEditPoints="1" noChangeArrowheads="1" noChangeShapeType="1"/>
              </p:cNvPicPr>
              <p:nvPr/>
            </p:nvPicPr>
            <p:blipFill>
              <a:blip r:embed="rId15"/>
              <a:stretch>
                <a:fillRect/>
              </a:stretch>
            </p:blipFill>
            <p:spPr>
              <a:xfrm>
                <a:off x="7135979" y="1344780"/>
                <a:ext cx="2242807" cy="158240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8897" name="Ink 113">
                <a:extLst>
                  <a:ext uri="{FF2B5EF4-FFF2-40B4-BE49-F238E27FC236}">
                    <a16:creationId xmlns:a16="http://schemas.microsoft.com/office/drawing/2014/main" id="{7C6B0ABA-CE00-581D-35AE-765B19951605}"/>
                  </a:ext>
                </a:extLst>
              </p14:cNvPr>
              <p14:cNvContentPartPr>
                <a14:cpLocks xmlns:a14="http://schemas.microsoft.com/office/drawing/2010/main" noRot="1" noChangeAspect="1" noEditPoints="1" noChangeArrowheads="1" noChangeShapeType="1"/>
              </p14:cNvContentPartPr>
              <p14:nvPr/>
            </p14:nvContentPartPr>
            <p14:xfrm>
              <a:off x="7802563" y="1533526"/>
              <a:ext cx="11112" cy="163513"/>
            </p14:xfrm>
          </p:contentPart>
        </mc:Choice>
        <mc:Fallback xmlns="">
          <p:pic>
            <p:nvPicPr>
              <p:cNvPr id="118897" name="Ink 113">
                <a:extLst>
                  <a:ext uri="{FF2B5EF4-FFF2-40B4-BE49-F238E27FC236}">
                    <a16:creationId xmlns:a16="http://schemas.microsoft.com/office/drawing/2014/main" id="{7C6B0ABA-CE00-581D-35AE-765B19951605}"/>
                  </a:ext>
                </a:extLst>
              </p:cNvPr>
              <p:cNvPicPr>
                <a:picLocks noRot="1" noChangeAspect="1" noEditPoints="1" noChangeArrowheads="1" noChangeShapeType="1"/>
              </p:cNvPicPr>
              <p:nvPr/>
            </p:nvPicPr>
            <p:blipFill>
              <a:blip r:embed="rId221"/>
              <a:stretch>
                <a:fillRect/>
              </a:stretch>
            </p:blipFill>
            <p:spPr>
              <a:xfrm>
                <a:off x="7793243" y="1524162"/>
                <a:ext cx="29751" cy="182241"/>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8898" name="Ink 114">
                <a:extLst>
                  <a:ext uri="{FF2B5EF4-FFF2-40B4-BE49-F238E27FC236}">
                    <a16:creationId xmlns:a16="http://schemas.microsoft.com/office/drawing/2014/main" id="{41C13644-F9D5-789B-A8DC-CEDD4EF42FBB}"/>
                  </a:ext>
                </a:extLst>
              </p14:cNvPr>
              <p14:cNvContentPartPr>
                <a14:cpLocks xmlns:a14="http://schemas.microsoft.com/office/drawing/2010/main" noRot="1" noChangeAspect="1" noEditPoints="1" noChangeArrowheads="1" noChangeShapeType="1"/>
              </p14:cNvContentPartPr>
              <p14:nvPr/>
            </p14:nvContentPartPr>
            <p14:xfrm>
              <a:off x="7726364" y="1535114"/>
              <a:ext cx="79375" cy="173037"/>
            </p14:xfrm>
          </p:contentPart>
        </mc:Choice>
        <mc:Fallback xmlns="">
          <p:pic>
            <p:nvPicPr>
              <p:cNvPr id="118898" name="Ink 114">
                <a:extLst>
                  <a:ext uri="{FF2B5EF4-FFF2-40B4-BE49-F238E27FC236}">
                    <a16:creationId xmlns:a16="http://schemas.microsoft.com/office/drawing/2014/main" id="{41C13644-F9D5-789B-A8DC-CEDD4EF42FBB}"/>
                  </a:ext>
                </a:extLst>
              </p:cNvPr>
              <p:cNvPicPr>
                <a:picLocks noRot="1" noChangeAspect="1" noEditPoints="1" noChangeArrowheads="1" noChangeShapeType="1"/>
              </p:cNvPicPr>
              <p:nvPr/>
            </p:nvPicPr>
            <p:blipFill>
              <a:blip r:embed="rId223"/>
              <a:stretch>
                <a:fillRect/>
              </a:stretch>
            </p:blipFill>
            <p:spPr>
              <a:xfrm>
                <a:off x="7717026" y="1525761"/>
                <a:ext cx="98051"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8899" name="Ink 115">
                <a:extLst>
                  <a:ext uri="{FF2B5EF4-FFF2-40B4-BE49-F238E27FC236}">
                    <a16:creationId xmlns:a16="http://schemas.microsoft.com/office/drawing/2014/main" id="{37571028-E6FF-3A1D-5237-248701C556A4}"/>
                  </a:ext>
                </a:extLst>
              </p14:cNvPr>
              <p14:cNvContentPartPr>
                <a14:cpLocks xmlns:a14="http://schemas.microsoft.com/office/drawing/2010/main" noRot="1" noChangeAspect="1" noEditPoints="1" noChangeArrowheads="1" noChangeShapeType="1"/>
              </p14:cNvContentPartPr>
              <p14:nvPr/>
            </p14:nvContentPartPr>
            <p14:xfrm>
              <a:off x="7707313" y="1665288"/>
              <a:ext cx="107950" cy="17462"/>
            </p14:xfrm>
          </p:contentPart>
        </mc:Choice>
        <mc:Fallback xmlns="">
          <p:pic>
            <p:nvPicPr>
              <p:cNvPr id="118899" name="Ink 115">
                <a:extLst>
                  <a:ext uri="{FF2B5EF4-FFF2-40B4-BE49-F238E27FC236}">
                    <a16:creationId xmlns:a16="http://schemas.microsoft.com/office/drawing/2014/main" id="{37571028-E6FF-3A1D-5237-248701C556A4}"/>
                  </a:ext>
                </a:extLst>
              </p:cNvPr>
              <p:cNvPicPr>
                <a:picLocks noRot="1" noChangeAspect="1" noEditPoints="1" noChangeArrowheads="1" noChangeShapeType="1"/>
              </p:cNvPicPr>
              <p:nvPr/>
            </p:nvPicPr>
            <p:blipFill>
              <a:blip r:embed="rId225"/>
              <a:stretch>
                <a:fillRect/>
              </a:stretch>
            </p:blipFill>
            <p:spPr>
              <a:xfrm>
                <a:off x="7697957" y="1655829"/>
                <a:ext cx="126661" cy="36379"/>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900" name="Ink 116">
                <a:extLst>
                  <a:ext uri="{FF2B5EF4-FFF2-40B4-BE49-F238E27FC236}">
                    <a16:creationId xmlns:a16="http://schemas.microsoft.com/office/drawing/2014/main" id="{D3EF2AF5-2DFA-0AA5-F364-6635E19587E3}"/>
                  </a:ext>
                </a:extLst>
              </p14:cNvPr>
              <p14:cNvContentPartPr>
                <a14:cpLocks xmlns:a14="http://schemas.microsoft.com/office/drawing/2010/main" noRot="1" noChangeAspect="1" noEditPoints="1" noChangeArrowheads="1" noChangeShapeType="1"/>
              </p14:cNvContentPartPr>
              <p14:nvPr/>
            </p14:nvContentPartPr>
            <p14:xfrm>
              <a:off x="9085264" y="1350964"/>
              <a:ext cx="15875" cy="369887"/>
            </p14:xfrm>
          </p:contentPart>
        </mc:Choice>
        <mc:Fallback xmlns="">
          <p:pic>
            <p:nvPicPr>
              <p:cNvPr id="118900" name="Ink 116">
                <a:extLst>
                  <a:ext uri="{FF2B5EF4-FFF2-40B4-BE49-F238E27FC236}">
                    <a16:creationId xmlns:a16="http://schemas.microsoft.com/office/drawing/2014/main" id="{D3EF2AF5-2DFA-0AA5-F364-6635E19587E3}"/>
                  </a:ext>
                </a:extLst>
              </p:cNvPr>
              <p:cNvPicPr>
                <a:picLocks noRot="1" noChangeAspect="1" noEditPoints="1" noChangeArrowheads="1" noChangeShapeType="1"/>
              </p:cNvPicPr>
              <p:nvPr/>
            </p:nvPicPr>
            <p:blipFill>
              <a:blip r:embed="rId227"/>
              <a:stretch>
                <a:fillRect/>
              </a:stretch>
            </p:blipFill>
            <p:spPr>
              <a:xfrm>
                <a:off x="9075883" y="1341600"/>
                <a:ext cx="34636" cy="388615"/>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8901" name="Ink 117">
                <a:extLst>
                  <a:ext uri="{FF2B5EF4-FFF2-40B4-BE49-F238E27FC236}">
                    <a16:creationId xmlns:a16="http://schemas.microsoft.com/office/drawing/2014/main" id="{40464673-9A0C-6013-1333-8641426A7453}"/>
                  </a:ext>
                </a:extLst>
              </p14:cNvPr>
              <p14:cNvContentPartPr>
                <a14:cpLocks xmlns:a14="http://schemas.microsoft.com/office/drawing/2010/main" noRot="1" noChangeAspect="1" noEditPoints="1" noChangeArrowheads="1" noChangeShapeType="1"/>
              </p14:cNvContentPartPr>
              <p14:nvPr/>
            </p14:nvContentPartPr>
            <p14:xfrm>
              <a:off x="9090026" y="1685925"/>
              <a:ext cx="411163" cy="25400"/>
            </p14:xfrm>
          </p:contentPart>
        </mc:Choice>
        <mc:Fallback xmlns="">
          <p:pic>
            <p:nvPicPr>
              <p:cNvPr id="118901" name="Ink 117">
                <a:extLst>
                  <a:ext uri="{FF2B5EF4-FFF2-40B4-BE49-F238E27FC236}">
                    <a16:creationId xmlns:a16="http://schemas.microsoft.com/office/drawing/2014/main" id="{40464673-9A0C-6013-1333-8641426A7453}"/>
                  </a:ext>
                </a:extLst>
              </p:cNvPr>
              <p:cNvPicPr>
                <a:picLocks noRot="1" noChangeAspect="1" noEditPoints="1" noChangeArrowheads="1" noChangeShapeType="1"/>
              </p:cNvPicPr>
              <p:nvPr/>
            </p:nvPicPr>
            <p:blipFill>
              <a:blip r:embed="rId229"/>
              <a:stretch>
                <a:fillRect/>
              </a:stretch>
            </p:blipFill>
            <p:spPr>
              <a:xfrm>
                <a:off x="9080665" y="1676624"/>
                <a:ext cx="429885" cy="44003"/>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8902" name="Ink 118">
                <a:extLst>
                  <a:ext uri="{FF2B5EF4-FFF2-40B4-BE49-F238E27FC236}">
                    <a16:creationId xmlns:a16="http://schemas.microsoft.com/office/drawing/2014/main" id="{2B198515-5D51-6FD5-0BAA-1F3BC21B36F9}"/>
                  </a:ext>
                </a:extLst>
              </p14:cNvPr>
              <p14:cNvContentPartPr>
                <a14:cpLocks xmlns:a14="http://schemas.microsoft.com/office/drawing/2010/main" noRot="1" noChangeAspect="1" noEditPoints="1" noChangeArrowheads="1" noChangeShapeType="1"/>
              </p14:cNvContentPartPr>
              <p14:nvPr/>
            </p14:nvContentPartPr>
            <p14:xfrm>
              <a:off x="8924925" y="1738314"/>
              <a:ext cx="165100" cy="376237"/>
            </p14:xfrm>
          </p:contentPart>
        </mc:Choice>
        <mc:Fallback xmlns="">
          <p:pic>
            <p:nvPicPr>
              <p:cNvPr id="118902" name="Ink 118">
                <a:extLst>
                  <a:ext uri="{FF2B5EF4-FFF2-40B4-BE49-F238E27FC236}">
                    <a16:creationId xmlns:a16="http://schemas.microsoft.com/office/drawing/2014/main" id="{2B198515-5D51-6FD5-0BAA-1F3BC21B36F9}"/>
                  </a:ext>
                </a:extLst>
              </p:cNvPr>
              <p:cNvPicPr>
                <a:picLocks noRot="1" noChangeAspect="1" noEditPoints="1" noChangeArrowheads="1" noChangeShapeType="1"/>
              </p:cNvPicPr>
              <p:nvPr/>
            </p:nvPicPr>
            <p:blipFill>
              <a:blip r:embed="rId231"/>
              <a:stretch>
                <a:fillRect/>
              </a:stretch>
            </p:blipFill>
            <p:spPr>
              <a:xfrm>
                <a:off x="8915553" y="1728962"/>
                <a:ext cx="183845" cy="394941"/>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8903" name="Ink 119">
                <a:extLst>
                  <a:ext uri="{FF2B5EF4-FFF2-40B4-BE49-F238E27FC236}">
                    <a16:creationId xmlns:a16="http://schemas.microsoft.com/office/drawing/2014/main" id="{9962801B-1484-62CE-DAB5-1F0E79B8205C}"/>
                  </a:ext>
                </a:extLst>
              </p14:cNvPr>
              <p14:cNvContentPartPr>
                <a14:cpLocks xmlns:a14="http://schemas.microsoft.com/office/drawing/2010/main" noRot="1" noChangeAspect="1" noEditPoints="1" noChangeArrowheads="1" noChangeShapeType="1"/>
              </p14:cNvContentPartPr>
              <p14:nvPr/>
            </p14:nvContentPartPr>
            <p14:xfrm>
              <a:off x="9217026" y="1982788"/>
              <a:ext cx="23813" cy="152400"/>
            </p14:xfrm>
          </p:contentPart>
        </mc:Choice>
        <mc:Fallback xmlns="">
          <p:pic>
            <p:nvPicPr>
              <p:cNvPr id="118903" name="Ink 119">
                <a:extLst>
                  <a:ext uri="{FF2B5EF4-FFF2-40B4-BE49-F238E27FC236}">
                    <a16:creationId xmlns:a16="http://schemas.microsoft.com/office/drawing/2014/main" id="{9962801B-1484-62CE-DAB5-1F0E79B8205C}"/>
                  </a:ext>
                </a:extLst>
              </p:cNvPr>
              <p:cNvPicPr>
                <a:picLocks noRot="1" noChangeAspect="1" noEditPoints="1" noChangeArrowheads="1" noChangeShapeType="1"/>
              </p:cNvPicPr>
              <p:nvPr/>
            </p:nvPicPr>
            <p:blipFill>
              <a:blip r:embed="rId233"/>
              <a:stretch>
                <a:fillRect/>
              </a:stretch>
            </p:blipFill>
            <p:spPr>
              <a:xfrm>
                <a:off x="9207645" y="1973421"/>
                <a:ext cx="42575" cy="171135"/>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8904" name="Ink 120">
                <a:extLst>
                  <a:ext uri="{FF2B5EF4-FFF2-40B4-BE49-F238E27FC236}">
                    <a16:creationId xmlns:a16="http://schemas.microsoft.com/office/drawing/2014/main" id="{B2A18D9A-4D41-AE8D-2513-6695FFF0100D}"/>
                  </a:ext>
                </a:extLst>
              </p14:cNvPr>
              <p14:cNvContentPartPr>
                <a14:cpLocks xmlns:a14="http://schemas.microsoft.com/office/drawing/2010/main" noRot="1" noChangeAspect="1" noEditPoints="1" noChangeArrowheads="1" noChangeShapeType="1"/>
              </p14:cNvContentPartPr>
              <p14:nvPr/>
            </p14:nvContentPartPr>
            <p14:xfrm>
              <a:off x="9193214" y="1984375"/>
              <a:ext cx="149225" cy="165100"/>
            </p14:xfrm>
          </p:contentPart>
        </mc:Choice>
        <mc:Fallback xmlns="">
          <p:pic>
            <p:nvPicPr>
              <p:cNvPr id="118904" name="Ink 120">
                <a:extLst>
                  <a:ext uri="{FF2B5EF4-FFF2-40B4-BE49-F238E27FC236}">
                    <a16:creationId xmlns:a16="http://schemas.microsoft.com/office/drawing/2014/main" id="{B2A18D9A-4D41-AE8D-2513-6695FFF0100D}"/>
                  </a:ext>
                </a:extLst>
              </p:cNvPr>
              <p:cNvPicPr>
                <a:picLocks noRot="1" noChangeAspect="1" noEditPoints="1" noChangeArrowheads="1" noChangeShapeType="1"/>
              </p:cNvPicPr>
              <p:nvPr/>
            </p:nvPicPr>
            <p:blipFill>
              <a:blip r:embed="rId235"/>
              <a:stretch>
                <a:fillRect/>
              </a:stretch>
            </p:blipFill>
            <p:spPr>
              <a:xfrm>
                <a:off x="9183842" y="1975023"/>
                <a:ext cx="167968" cy="183804"/>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8905" name="Ink 121">
                <a:extLst>
                  <a:ext uri="{FF2B5EF4-FFF2-40B4-BE49-F238E27FC236}">
                    <a16:creationId xmlns:a16="http://schemas.microsoft.com/office/drawing/2014/main" id="{284556E4-9E86-6FAE-1512-54D4F9BB5C5E}"/>
                  </a:ext>
                </a:extLst>
              </p14:cNvPr>
              <p14:cNvContentPartPr>
                <a14:cpLocks xmlns:a14="http://schemas.microsoft.com/office/drawing/2010/main" noRot="1" noChangeAspect="1" noEditPoints="1" noChangeArrowheads="1" noChangeShapeType="1"/>
              </p14:cNvContentPartPr>
              <p14:nvPr/>
            </p14:nvContentPartPr>
            <p14:xfrm>
              <a:off x="8553451" y="2454275"/>
              <a:ext cx="23813" cy="165100"/>
            </p14:xfrm>
          </p:contentPart>
        </mc:Choice>
        <mc:Fallback xmlns="">
          <p:pic>
            <p:nvPicPr>
              <p:cNvPr id="118905" name="Ink 121">
                <a:extLst>
                  <a:ext uri="{FF2B5EF4-FFF2-40B4-BE49-F238E27FC236}">
                    <a16:creationId xmlns:a16="http://schemas.microsoft.com/office/drawing/2014/main" id="{284556E4-9E86-6FAE-1512-54D4F9BB5C5E}"/>
                  </a:ext>
                </a:extLst>
              </p:cNvPr>
              <p:cNvPicPr>
                <a:picLocks noRot="1" noChangeAspect="1" noEditPoints="1" noChangeArrowheads="1" noChangeShapeType="1"/>
              </p:cNvPicPr>
              <p:nvPr/>
            </p:nvPicPr>
            <p:blipFill>
              <a:blip r:embed="rId237"/>
              <a:stretch>
                <a:fillRect/>
              </a:stretch>
            </p:blipFill>
            <p:spPr>
              <a:xfrm>
                <a:off x="8544070" y="2444903"/>
                <a:ext cx="42575" cy="183845"/>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8906" name="Ink 122">
                <a:extLst>
                  <a:ext uri="{FF2B5EF4-FFF2-40B4-BE49-F238E27FC236}">
                    <a16:creationId xmlns:a16="http://schemas.microsoft.com/office/drawing/2014/main" id="{CC4C2178-30EC-EEF9-E2E1-DA9676B6873F}"/>
                  </a:ext>
                </a:extLst>
              </p14:cNvPr>
              <p14:cNvContentPartPr>
                <a14:cpLocks xmlns:a14="http://schemas.microsoft.com/office/drawing/2010/main" noRot="1" noChangeAspect="1" noEditPoints="1" noChangeArrowheads="1" noChangeShapeType="1"/>
              </p14:cNvContentPartPr>
              <p14:nvPr/>
            </p14:nvContentPartPr>
            <p14:xfrm>
              <a:off x="8453438" y="2443164"/>
              <a:ext cx="95250" cy="180975"/>
            </p14:xfrm>
          </p:contentPart>
        </mc:Choice>
        <mc:Fallback xmlns="">
          <p:pic>
            <p:nvPicPr>
              <p:cNvPr id="118906" name="Ink 122">
                <a:extLst>
                  <a:ext uri="{FF2B5EF4-FFF2-40B4-BE49-F238E27FC236}">
                    <a16:creationId xmlns:a16="http://schemas.microsoft.com/office/drawing/2014/main" id="{CC4C2178-30EC-EEF9-E2E1-DA9676B6873F}"/>
                  </a:ext>
                </a:extLst>
              </p:cNvPr>
              <p:cNvPicPr>
                <a:picLocks noRot="1" noChangeAspect="1" noEditPoints="1" noChangeArrowheads="1" noChangeShapeType="1"/>
              </p:cNvPicPr>
              <p:nvPr/>
            </p:nvPicPr>
            <p:blipFill>
              <a:blip r:embed="rId239"/>
              <a:stretch>
                <a:fillRect/>
              </a:stretch>
            </p:blipFill>
            <p:spPr>
              <a:xfrm>
                <a:off x="8444057" y="2433809"/>
                <a:ext cx="114011" cy="199684"/>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8907" name="Ink 123">
                <a:extLst>
                  <a:ext uri="{FF2B5EF4-FFF2-40B4-BE49-F238E27FC236}">
                    <a16:creationId xmlns:a16="http://schemas.microsoft.com/office/drawing/2014/main" id="{5EFA37BB-64C7-F2C5-A631-7E3A8905BE2C}"/>
                  </a:ext>
                </a:extLst>
              </p14:cNvPr>
              <p14:cNvContentPartPr>
                <a14:cpLocks xmlns:a14="http://schemas.microsoft.com/office/drawing/2010/main" noRot="1" noChangeAspect="1" noEditPoints="1" noChangeArrowheads="1" noChangeShapeType="1"/>
              </p14:cNvContentPartPr>
              <p14:nvPr/>
            </p14:nvContentPartPr>
            <p14:xfrm>
              <a:off x="8469314" y="2566988"/>
              <a:ext cx="77787" cy="17462"/>
            </p14:xfrm>
          </p:contentPart>
        </mc:Choice>
        <mc:Fallback xmlns="">
          <p:pic>
            <p:nvPicPr>
              <p:cNvPr id="118907" name="Ink 123">
                <a:extLst>
                  <a:ext uri="{FF2B5EF4-FFF2-40B4-BE49-F238E27FC236}">
                    <a16:creationId xmlns:a16="http://schemas.microsoft.com/office/drawing/2014/main" id="{5EFA37BB-64C7-F2C5-A631-7E3A8905BE2C}"/>
                  </a:ext>
                </a:extLst>
              </p:cNvPr>
              <p:cNvPicPr>
                <a:picLocks noRot="1" noChangeAspect="1" noEditPoints="1" noChangeArrowheads="1" noChangeShapeType="1"/>
              </p:cNvPicPr>
              <p:nvPr/>
            </p:nvPicPr>
            <p:blipFill>
              <a:blip r:embed="rId241"/>
              <a:stretch>
                <a:fillRect/>
              </a:stretch>
            </p:blipFill>
            <p:spPr>
              <a:xfrm>
                <a:off x="8459994" y="2557529"/>
                <a:ext cx="96427" cy="36379"/>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8908" name="Ink 124">
                <a:extLst>
                  <a:ext uri="{FF2B5EF4-FFF2-40B4-BE49-F238E27FC236}">
                    <a16:creationId xmlns:a16="http://schemas.microsoft.com/office/drawing/2014/main" id="{150D305B-5FE7-95A2-FA12-22E3F88D2231}"/>
                  </a:ext>
                </a:extLst>
              </p14:cNvPr>
              <p14:cNvContentPartPr>
                <a14:cpLocks xmlns:a14="http://schemas.microsoft.com/office/drawing/2010/main" noRot="1" noChangeAspect="1" noEditPoints="1" noChangeArrowheads="1" noChangeShapeType="1"/>
              </p14:cNvContentPartPr>
              <p14:nvPr/>
            </p14:nvContentPartPr>
            <p14:xfrm>
              <a:off x="8675689" y="2519364"/>
              <a:ext cx="204787" cy="33337"/>
            </p14:xfrm>
          </p:contentPart>
        </mc:Choice>
        <mc:Fallback xmlns="">
          <p:pic>
            <p:nvPicPr>
              <p:cNvPr id="118908" name="Ink 124">
                <a:extLst>
                  <a:ext uri="{FF2B5EF4-FFF2-40B4-BE49-F238E27FC236}">
                    <a16:creationId xmlns:a16="http://schemas.microsoft.com/office/drawing/2014/main" id="{150D305B-5FE7-95A2-FA12-22E3F88D2231}"/>
                  </a:ext>
                </a:extLst>
              </p:cNvPr>
              <p:cNvPicPr>
                <a:picLocks noRot="1" noChangeAspect="1" noEditPoints="1" noChangeArrowheads="1" noChangeShapeType="1"/>
              </p:cNvPicPr>
              <p:nvPr/>
            </p:nvPicPr>
            <p:blipFill>
              <a:blip r:embed="rId243"/>
              <a:stretch>
                <a:fillRect/>
              </a:stretch>
            </p:blipFill>
            <p:spPr>
              <a:xfrm>
                <a:off x="8666315" y="2510044"/>
                <a:ext cx="223535" cy="51977"/>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8909" name="Ink 125">
                <a:extLst>
                  <a:ext uri="{FF2B5EF4-FFF2-40B4-BE49-F238E27FC236}">
                    <a16:creationId xmlns:a16="http://schemas.microsoft.com/office/drawing/2014/main" id="{3E2D470E-056C-A8E0-B093-ED8F34D90D38}"/>
                  </a:ext>
                </a:extLst>
              </p14:cNvPr>
              <p14:cNvContentPartPr>
                <a14:cpLocks xmlns:a14="http://schemas.microsoft.com/office/drawing/2010/main" noRot="1" noChangeAspect="1" noEditPoints="1" noChangeArrowheads="1" noChangeShapeType="1"/>
              </p14:cNvContentPartPr>
              <p14:nvPr/>
            </p14:nvContentPartPr>
            <p14:xfrm>
              <a:off x="8832850" y="2482850"/>
              <a:ext cx="82550" cy="88900"/>
            </p14:xfrm>
          </p:contentPart>
        </mc:Choice>
        <mc:Fallback xmlns="">
          <p:pic>
            <p:nvPicPr>
              <p:cNvPr id="118909" name="Ink 125">
                <a:extLst>
                  <a:ext uri="{FF2B5EF4-FFF2-40B4-BE49-F238E27FC236}">
                    <a16:creationId xmlns:a16="http://schemas.microsoft.com/office/drawing/2014/main" id="{3E2D470E-056C-A8E0-B093-ED8F34D90D38}"/>
                  </a:ext>
                </a:extLst>
              </p:cNvPr>
              <p:cNvPicPr>
                <a:picLocks noRot="1" noChangeAspect="1" noEditPoints="1" noChangeArrowheads="1" noChangeShapeType="1"/>
              </p:cNvPicPr>
              <p:nvPr/>
            </p:nvPicPr>
            <p:blipFill>
              <a:blip r:embed="rId245"/>
              <a:stretch>
                <a:fillRect/>
              </a:stretch>
            </p:blipFill>
            <p:spPr>
              <a:xfrm>
                <a:off x="8823478" y="2473492"/>
                <a:ext cx="101295" cy="107616"/>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8910" name="Ink 126">
                <a:extLst>
                  <a:ext uri="{FF2B5EF4-FFF2-40B4-BE49-F238E27FC236}">
                    <a16:creationId xmlns:a16="http://schemas.microsoft.com/office/drawing/2014/main" id="{AB4E7CD0-AC84-6B5E-C252-A389FAC5D7FF}"/>
                  </a:ext>
                </a:extLst>
              </p14:cNvPr>
              <p14:cNvContentPartPr>
                <a14:cpLocks xmlns:a14="http://schemas.microsoft.com/office/drawing/2010/main" noRot="1" noChangeAspect="1" noEditPoints="1" noChangeArrowheads="1" noChangeShapeType="1"/>
              </p14:cNvContentPartPr>
              <p14:nvPr/>
            </p14:nvContentPartPr>
            <p14:xfrm>
              <a:off x="9034464" y="2501901"/>
              <a:ext cx="98425" cy="87313"/>
            </p14:xfrm>
          </p:contentPart>
        </mc:Choice>
        <mc:Fallback xmlns="">
          <p:pic>
            <p:nvPicPr>
              <p:cNvPr id="118910" name="Ink 126">
                <a:extLst>
                  <a:ext uri="{FF2B5EF4-FFF2-40B4-BE49-F238E27FC236}">
                    <a16:creationId xmlns:a16="http://schemas.microsoft.com/office/drawing/2014/main" id="{AB4E7CD0-AC84-6B5E-C252-A389FAC5D7FF}"/>
                  </a:ext>
                </a:extLst>
              </p:cNvPr>
              <p:cNvPicPr>
                <a:picLocks noRot="1" noChangeAspect="1" noEditPoints="1" noChangeArrowheads="1" noChangeShapeType="1"/>
              </p:cNvPicPr>
              <p:nvPr/>
            </p:nvPicPr>
            <p:blipFill>
              <a:blip r:embed="rId247"/>
              <a:stretch>
                <a:fillRect/>
              </a:stretch>
            </p:blipFill>
            <p:spPr>
              <a:xfrm>
                <a:off x="9025090" y="2492559"/>
                <a:ext cx="117173" cy="105997"/>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8914" name="Ink 130">
                <a:extLst>
                  <a:ext uri="{FF2B5EF4-FFF2-40B4-BE49-F238E27FC236}">
                    <a16:creationId xmlns:a16="http://schemas.microsoft.com/office/drawing/2014/main" id="{7E55BB4B-A3B2-5EF6-C1CB-F0FDA82149BD}"/>
                  </a:ext>
                </a:extLst>
              </p14:cNvPr>
              <p14:cNvContentPartPr>
                <a14:cpLocks xmlns:a14="http://schemas.microsoft.com/office/drawing/2010/main" noRot="1" noChangeAspect="1" noEditPoints="1" noChangeArrowheads="1" noChangeShapeType="1"/>
              </p14:cNvContentPartPr>
              <p14:nvPr/>
            </p14:nvContentPartPr>
            <p14:xfrm>
              <a:off x="8089901" y="2389189"/>
              <a:ext cx="155575" cy="828675"/>
            </p14:xfrm>
          </p:contentPart>
        </mc:Choice>
        <mc:Fallback xmlns="">
          <p:pic>
            <p:nvPicPr>
              <p:cNvPr id="118914" name="Ink 130">
                <a:extLst>
                  <a:ext uri="{FF2B5EF4-FFF2-40B4-BE49-F238E27FC236}">
                    <a16:creationId xmlns:a16="http://schemas.microsoft.com/office/drawing/2014/main" id="{7E55BB4B-A3B2-5EF6-C1CB-F0FDA82149BD}"/>
                  </a:ext>
                </a:extLst>
              </p:cNvPr>
              <p:cNvPicPr>
                <a:picLocks noRot="1" noChangeAspect="1" noEditPoints="1" noChangeArrowheads="1" noChangeShapeType="1"/>
              </p:cNvPicPr>
              <p:nvPr/>
            </p:nvPicPr>
            <p:blipFill>
              <a:blip r:embed="rId255"/>
              <a:stretch>
                <a:fillRect/>
              </a:stretch>
            </p:blipFill>
            <p:spPr>
              <a:xfrm>
                <a:off x="8080538" y="2379830"/>
                <a:ext cx="174302" cy="847394"/>
              </a:xfrm>
              <a:prstGeom prst="rect">
                <a:avLst/>
              </a:prstGeom>
            </p:spPr>
          </p:pic>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403D4F-6CAF-4C26-223E-6F701E5F23AA}"/>
                  </a:ext>
                </a:extLst>
              </p:cNvPr>
              <p:cNvSpPr txBox="1"/>
              <p:nvPr/>
            </p:nvSpPr>
            <p:spPr>
              <a:xfrm>
                <a:off x="1133719" y="1345852"/>
                <a:ext cx="4362449" cy="367216"/>
              </a:xfrm>
              <a:prstGeom prst="rect">
                <a:avLst/>
              </a:prstGeom>
              <a:solidFill>
                <a:schemeClr val="bg1"/>
              </a:solidFill>
            </p:spPr>
            <p:txBody>
              <a:bodyPr wrap="square" rtlCol="0">
                <a:spAutoFit/>
              </a:bodyPr>
              <a:lstStyle/>
              <a:p>
                <a:r>
                  <a:rPr lang="en-US" sz="1600" dirty="0">
                    <a:latin typeface="+mj-lt"/>
                  </a:rPr>
                  <a:t>Special Case </a:t>
                </a:r>
                <a14:m>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𝐵</m:t>
                            </m:r>
                          </m:sup>
                          <m:e>
                            <m:r>
                              <a:rPr lang="en-US" sz="1600" b="0" i="1" smtClean="0">
                                <a:latin typeface="Cambria Math" panose="02040503050406030204" pitchFamily="18" charset="0"/>
                              </a:rPr>
                              <m:t>𝑃</m:t>
                            </m:r>
                          </m:e>
                        </m:sPre>
                      </m:e>
                      <m:sub>
                        <m:r>
                          <a:rPr lang="en-US" sz="1600" b="0" i="1" smtClean="0">
                            <a:latin typeface="Cambria Math" panose="02040503050406030204" pitchFamily="18" charset="0"/>
                          </a:rPr>
                          <m:t>𝑄</m:t>
                        </m:r>
                      </m:sub>
                    </m:sSub>
                  </m:oMath>
                </a14:m>
                <a:r>
                  <a:rPr lang="en-US" sz="1600" dirty="0">
                    <a:latin typeface="+mj-lt"/>
                  </a:rPr>
                  <a:t> is constant</a:t>
                </a:r>
              </a:p>
            </p:txBody>
          </p:sp>
        </mc:Choice>
        <mc:Fallback xmlns="">
          <p:sp>
            <p:nvSpPr>
              <p:cNvPr id="11" name="TextBox 10">
                <a:extLst>
                  <a:ext uri="{FF2B5EF4-FFF2-40B4-BE49-F238E27FC236}">
                    <a16:creationId xmlns:a16="http://schemas.microsoft.com/office/drawing/2014/main" id="{30403D4F-6CAF-4C26-223E-6F701E5F23AA}"/>
                  </a:ext>
                </a:extLst>
              </p:cNvPr>
              <p:cNvSpPr txBox="1">
                <a:spLocks noRot="1" noChangeAspect="1" noMove="1" noResize="1" noEditPoints="1" noAdjustHandles="1" noChangeArrowheads="1" noChangeShapeType="1" noTextEdit="1"/>
              </p:cNvSpPr>
              <p:nvPr/>
            </p:nvSpPr>
            <p:spPr>
              <a:xfrm>
                <a:off x="1133719" y="1345852"/>
                <a:ext cx="4362449" cy="367216"/>
              </a:xfrm>
              <a:prstGeom prst="rect">
                <a:avLst/>
              </a:prstGeom>
              <a:blipFill>
                <a:blip r:embed="rId256"/>
                <a:stretch>
                  <a:fillRect l="-838" t="-3333"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72388D-A1DA-B77D-8EF4-CADDECE6E133}"/>
                  </a:ext>
                </a:extLst>
              </p:cNvPr>
              <p:cNvSpPr txBox="1"/>
              <p:nvPr/>
            </p:nvSpPr>
            <p:spPr>
              <a:xfrm>
                <a:off x="1201124" y="1813871"/>
                <a:ext cx="1709379" cy="3463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=0</m:t>
                      </m:r>
                    </m:oMath>
                  </m:oMathPara>
                </a14:m>
                <a:endParaRPr lang="en-US" sz="2000" dirty="0"/>
              </a:p>
            </p:txBody>
          </p:sp>
        </mc:Choice>
        <mc:Fallback xmlns="">
          <p:sp>
            <p:nvSpPr>
              <p:cNvPr id="12" name="TextBox 11">
                <a:extLst>
                  <a:ext uri="{FF2B5EF4-FFF2-40B4-BE49-F238E27FC236}">
                    <a16:creationId xmlns:a16="http://schemas.microsoft.com/office/drawing/2014/main" id="{3872388D-A1DA-B77D-8EF4-CADDECE6E133}"/>
                  </a:ext>
                </a:extLst>
              </p:cNvPr>
              <p:cNvSpPr txBox="1">
                <a:spLocks noRot="1" noChangeAspect="1" noMove="1" noResize="1" noEditPoints="1" noAdjustHandles="1" noChangeArrowheads="1" noChangeShapeType="1" noTextEdit="1"/>
              </p:cNvSpPr>
              <p:nvPr/>
            </p:nvSpPr>
            <p:spPr>
              <a:xfrm>
                <a:off x="1201124" y="1813871"/>
                <a:ext cx="1709379" cy="346313"/>
              </a:xfrm>
              <a:prstGeom prst="rect">
                <a:avLst/>
              </a:prstGeom>
              <a:blipFill>
                <a:blip r:embed="rId257"/>
                <a:stretch>
                  <a:fillRect l="-714" t="-12500" r="-321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82ADEEA-ECB4-68FD-3C22-08A74F493805}"/>
                  </a:ext>
                </a:extLst>
              </p:cNvPr>
              <p:cNvSpPr txBox="1"/>
              <p:nvPr/>
            </p:nvSpPr>
            <p:spPr>
              <a:xfrm>
                <a:off x="1201124" y="2253030"/>
                <a:ext cx="2474652" cy="34631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𝑃</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𝑎</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=0</m:t>
                      </m:r>
                    </m:oMath>
                  </m:oMathPara>
                </a14:m>
                <a:endParaRPr lang="en-US" sz="2000" dirty="0"/>
              </a:p>
            </p:txBody>
          </p:sp>
        </mc:Choice>
        <mc:Fallback xmlns="">
          <p:sp>
            <p:nvSpPr>
              <p:cNvPr id="13" name="TextBox 12">
                <a:extLst>
                  <a:ext uri="{FF2B5EF4-FFF2-40B4-BE49-F238E27FC236}">
                    <a16:creationId xmlns:a16="http://schemas.microsoft.com/office/drawing/2014/main" id="{882ADEEA-ECB4-68FD-3C22-08A74F493805}"/>
                  </a:ext>
                </a:extLst>
              </p:cNvPr>
              <p:cNvSpPr txBox="1">
                <a:spLocks noRot="1" noChangeAspect="1" noMove="1" noResize="1" noEditPoints="1" noAdjustHandles="1" noChangeArrowheads="1" noChangeShapeType="1" noTextEdit="1"/>
              </p:cNvSpPr>
              <p:nvPr/>
            </p:nvSpPr>
            <p:spPr>
              <a:xfrm>
                <a:off x="1201124" y="2253030"/>
                <a:ext cx="2474652" cy="346313"/>
              </a:xfrm>
              <a:prstGeom prst="rect">
                <a:avLst/>
              </a:prstGeom>
              <a:blipFill>
                <a:blip r:embed="rId258"/>
                <a:stretch>
                  <a:fillRect l="-246" t="-12500" r="-172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B007318-FB3C-0853-68E5-EAD506B41436}"/>
                  </a:ext>
                </a:extLst>
              </p:cNvPr>
              <p:cNvSpPr txBox="1"/>
              <p:nvPr/>
            </p:nvSpPr>
            <p:spPr>
              <a:xfrm>
                <a:off x="1234994" y="3728542"/>
                <a:ext cx="6914522" cy="35157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b="0" i="1" smtClean="0">
                                  <a:latin typeface="Cambria Math" panose="02040503050406030204" pitchFamily="18" charset="0"/>
                                </a:rPr>
                                <m:t>𝑎</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b="0" i="1" smtClean="0">
                              <a:latin typeface="Cambria Math" panose="02040503050406030204" pitchFamily="18" charset="0"/>
                            </a:rPr>
                            <m:t>𝐵𝑂𝑅𝐺</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e>
                      </m:d>
                    </m:oMath>
                  </m:oMathPara>
                </a14:m>
                <a:endParaRPr lang="en-US" sz="2000" dirty="0"/>
              </a:p>
            </p:txBody>
          </p:sp>
        </mc:Choice>
        <mc:Fallback xmlns="">
          <p:sp>
            <p:nvSpPr>
              <p:cNvPr id="14" name="TextBox 13">
                <a:extLst>
                  <a:ext uri="{FF2B5EF4-FFF2-40B4-BE49-F238E27FC236}">
                    <a16:creationId xmlns:a16="http://schemas.microsoft.com/office/drawing/2014/main" id="{3B007318-FB3C-0853-68E5-EAD506B41436}"/>
                  </a:ext>
                </a:extLst>
              </p:cNvPr>
              <p:cNvSpPr txBox="1">
                <a:spLocks noRot="1" noChangeAspect="1" noMove="1" noResize="1" noEditPoints="1" noAdjustHandles="1" noChangeArrowheads="1" noChangeShapeType="1" noTextEdit="1"/>
              </p:cNvSpPr>
              <p:nvPr/>
            </p:nvSpPr>
            <p:spPr>
              <a:xfrm>
                <a:off x="1234994" y="3728542"/>
                <a:ext cx="6914522" cy="351571"/>
              </a:xfrm>
              <a:prstGeom prst="rect">
                <a:avLst/>
              </a:prstGeom>
              <a:blipFill>
                <a:blip r:embed="rId259"/>
                <a:stretch>
                  <a:fillRect t="-10526" b="-24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6B083FB-5AD0-F780-775E-746BB798176E}"/>
                  </a:ext>
                </a:extLst>
              </p:cNvPr>
              <p:cNvSpPr txBox="1"/>
              <p:nvPr/>
            </p:nvSpPr>
            <p:spPr>
              <a:xfrm>
                <a:off x="1313679" y="4172720"/>
                <a:ext cx="5831660" cy="34740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0</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𝑃</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r>
                                <m:rPr>
                                  <m:sty m:val="p"/>
                                </m:rPr>
                                <a:rPr lang="en-US" sz="2000">
                                  <a:latin typeface="Cambria Math" panose="02040503050406030204" pitchFamily="18" charset="0"/>
                                </a:rPr>
                                <m:t>Ω</m:t>
                              </m:r>
                            </m:e>
                          </m:sPre>
                        </m:e>
                        <m:sub>
                          <m:r>
                            <a:rPr lang="en-US" sz="2000" b="0" i="1" smtClean="0">
                              <a:latin typeface="Cambria Math" panose="02040503050406030204" pitchFamily="18" charset="0"/>
                            </a:rPr>
                            <m:t>𝑖</m:t>
                          </m:r>
                        </m:sub>
                      </m:sSub>
                      <m:r>
                        <a:rPr lang="en-US" sz="2000" i="1">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r>
                                    <m:rPr>
                                      <m:sty m:val="p"/>
                                    </m:rPr>
                                    <a:rPr lang="en-US" sz="2000">
                                      <a:latin typeface="Cambria Math" panose="02040503050406030204" pitchFamily="18" charset="0"/>
                                    </a:rPr>
                                    <m:t>Ω</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𝑃</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e>
                      </m:d>
                    </m:oMath>
                  </m:oMathPara>
                </a14:m>
                <a:endParaRPr lang="en-US" sz="2000" dirty="0"/>
              </a:p>
            </p:txBody>
          </p:sp>
        </mc:Choice>
        <mc:Fallback xmlns="">
          <p:sp>
            <p:nvSpPr>
              <p:cNvPr id="15" name="TextBox 14">
                <a:extLst>
                  <a:ext uri="{FF2B5EF4-FFF2-40B4-BE49-F238E27FC236}">
                    <a16:creationId xmlns:a16="http://schemas.microsoft.com/office/drawing/2014/main" id="{96B083FB-5AD0-F780-775E-746BB798176E}"/>
                  </a:ext>
                </a:extLst>
              </p:cNvPr>
              <p:cNvSpPr txBox="1">
                <a:spLocks noRot="1" noChangeAspect="1" noMove="1" noResize="1" noEditPoints="1" noAdjustHandles="1" noChangeArrowheads="1" noChangeShapeType="1" noTextEdit="1"/>
              </p:cNvSpPr>
              <p:nvPr/>
            </p:nvSpPr>
            <p:spPr>
              <a:xfrm>
                <a:off x="1313679" y="4172720"/>
                <a:ext cx="5831660" cy="347403"/>
              </a:xfrm>
              <a:prstGeom prst="rect">
                <a:avLst/>
              </a:prstGeom>
              <a:blipFill>
                <a:blip r:embed="rId260"/>
                <a:stretch>
                  <a:fillRect t="-10714"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812DBFE-BA68-D6A6-F141-19FD9FFE75B9}"/>
                  </a:ext>
                </a:extLst>
              </p:cNvPr>
              <p:cNvSpPr txBox="1"/>
              <p:nvPr/>
            </p:nvSpPr>
            <p:spPr>
              <a:xfrm>
                <a:off x="877862" y="4518352"/>
                <a:ext cx="4362449" cy="353430"/>
              </a:xfrm>
              <a:prstGeom prst="rect">
                <a:avLst/>
              </a:prstGeom>
              <a:solidFill>
                <a:schemeClr val="bg1"/>
              </a:solidFill>
            </p:spPr>
            <p:txBody>
              <a:bodyPr wrap="square" rtlCol="0">
                <a:spAutoFit/>
              </a:bodyPr>
              <a:lstStyle/>
              <a:p>
                <a:r>
                  <a:rPr lang="en-US" sz="1600" dirty="0">
                    <a:latin typeface="+mj-lt"/>
                  </a:rPr>
                  <a:t>Multiply by </a:t>
                </a:r>
                <a14:m>
                  <m:oMath xmlns:m="http://schemas.openxmlformats.org/officeDocument/2006/math">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0</m:t>
                        </m:r>
                      </m:sub>
                      <m:sup>
                        <m:r>
                          <a:rPr lang="en-US" sz="1600" b="0" i="1" smtClean="0">
                            <a:latin typeface="Cambria Math" panose="02040503050406030204" pitchFamily="18" charset="0"/>
                          </a:rPr>
                          <m:t>𝑖</m:t>
                        </m:r>
                        <m:r>
                          <a:rPr lang="en-US" sz="1600" b="0" i="1" smtClean="0">
                            <a:latin typeface="Cambria Math" panose="02040503050406030204" pitchFamily="18" charset="0"/>
                          </a:rPr>
                          <m:t>+1</m:t>
                        </m:r>
                      </m:sup>
                      <m:e>
                        <m:r>
                          <a:rPr lang="en-US" sz="1600" b="0" i="1" smtClean="0">
                            <a:latin typeface="Cambria Math" panose="02040503050406030204" pitchFamily="18" charset="0"/>
                          </a:rPr>
                          <m:t>𝑅</m:t>
                        </m:r>
                      </m:e>
                    </m:sPre>
                  </m:oMath>
                </a14:m>
                <a:endParaRPr lang="en-US" sz="1600" dirty="0">
                  <a:latin typeface="+mj-lt"/>
                </a:endParaRPr>
              </a:p>
            </p:txBody>
          </p:sp>
        </mc:Choice>
        <mc:Fallback xmlns="">
          <p:sp>
            <p:nvSpPr>
              <p:cNvPr id="16" name="TextBox 15">
                <a:extLst>
                  <a:ext uri="{FF2B5EF4-FFF2-40B4-BE49-F238E27FC236}">
                    <a16:creationId xmlns:a16="http://schemas.microsoft.com/office/drawing/2014/main" id="{4812DBFE-BA68-D6A6-F141-19FD9FFE75B9}"/>
                  </a:ext>
                </a:extLst>
              </p:cNvPr>
              <p:cNvSpPr txBox="1">
                <a:spLocks noRot="1" noChangeAspect="1" noMove="1" noResize="1" noEditPoints="1" noAdjustHandles="1" noChangeArrowheads="1" noChangeShapeType="1" noTextEdit="1"/>
              </p:cNvSpPr>
              <p:nvPr/>
            </p:nvSpPr>
            <p:spPr>
              <a:xfrm>
                <a:off x="877862" y="4518352"/>
                <a:ext cx="4362449" cy="353430"/>
              </a:xfrm>
              <a:prstGeom prst="rect">
                <a:avLst/>
              </a:prstGeom>
              <a:blipFill>
                <a:blip r:embed="rId261"/>
                <a:stretch>
                  <a:fillRect l="-698" b="-2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69CB3D-0F43-7FC3-6A84-9E4B46933317}"/>
                  </a:ext>
                </a:extLst>
              </p:cNvPr>
              <p:cNvSpPr txBox="1"/>
              <p:nvPr/>
            </p:nvSpPr>
            <p:spPr>
              <a:xfrm>
                <a:off x="1284143" y="4915730"/>
                <a:ext cx="8058296" cy="3480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0</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i="1">
                              <a:latin typeface="Cambria Math" panose="02040503050406030204" pitchFamily="18" charset="0"/>
                            </a:rPr>
                            <m:t>𝑅</m:t>
                          </m:r>
                        </m:e>
                      </m:sPre>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0</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Ω</m:t>
                                      </m:r>
                                    </m:e>
                                  </m:acc>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𝑃</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r>
                                <m:rPr>
                                  <m:sty m:val="p"/>
                                </m:rPr>
                                <a:rPr lang="en-US" sz="2000">
                                  <a:latin typeface="Cambria Math" panose="02040503050406030204" pitchFamily="18" charset="0"/>
                                </a:rPr>
                                <m:t>Ω</m:t>
                              </m:r>
                            </m:e>
                          </m:sPre>
                        </m:e>
                        <m:sub>
                          <m:r>
                            <a:rPr lang="en-US" sz="2000" b="0" i="1" smtClean="0">
                              <a:latin typeface="Cambria Math" panose="02040503050406030204" pitchFamily="18" charset="0"/>
                            </a:rPr>
                            <m:t>𝑖</m:t>
                          </m:r>
                        </m:sub>
                      </m:sSub>
                      <m:r>
                        <a:rPr lang="en-US" sz="2000" i="1">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0</m:t>
                                  </m:r>
                                </m:sup>
                                <m:e>
                                  <m:r>
                                    <m:rPr>
                                      <m:sty m:val="p"/>
                                    </m:rPr>
                                    <a:rPr lang="en-US" sz="2000">
                                      <a:latin typeface="Cambria Math" panose="02040503050406030204" pitchFamily="18" charset="0"/>
                                    </a:rPr>
                                    <m:t>Ω</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0</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𝑃</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e>
                      </m:d>
                    </m:oMath>
                  </m:oMathPara>
                </a14:m>
                <a:endParaRPr lang="en-US" sz="2000" dirty="0"/>
              </a:p>
            </p:txBody>
          </p:sp>
        </mc:Choice>
        <mc:Fallback xmlns="">
          <p:sp>
            <p:nvSpPr>
              <p:cNvPr id="17" name="TextBox 16">
                <a:extLst>
                  <a:ext uri="{FF2B5EF4-FFF2-40B4-BE49-F238E27FC236}">
                    <a16:creationId xmlns:a16="http://schemas.microsoft.com/office/drawing/2014/main" id="{4269CB3D-0F43-7FC3-6A84-9E4B46933317}"/>
                  </a:ext>
                </a:extLst>
              </p:cNvPr>
              <p:cNvSpPr txBox="1">
                <a:spLocks noRot="1" noChangeAspect="1" noMove="1" noResize="1" noEditPoints="1" noAdjustHandles="1" noChangeArrowheads="1" noChangeShapeType="1" noTextEdit="1"/>
              </p:cNvSpPr>
              <p:nvPr/>
            </p:nvSpPr>
            <p:spPr>
              <a:xfrm>
                <a:off x="1284143" y="4915730"/>
                <a:ext cx="8058296" cy="348044"/>
              </a:xfrm>
              <a:prstGeom prst="rect">
                <a:avLst/>
              </a:prstGeom>
              <a:blipFill>
                <a:blip r:embed="rId262"/>
                <a:stretch>
                  <a:fillRect t="-8772"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3001FFA-B57A-C4BB-B707-531B7E33E883}"/>
                  </a:ext>
                </a:extLst>
              </p:cNvPr>
              <p:cNvSpPr txBox="1"/>
              <p:nvPr/>
            </p:nvSpPr>
            <p:spPr>
              <a:xfrm>
                <a:off x="1321208" y="5341975"/>
                <a:ext cx="8277651" cy="3480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0</m:t>
                          </m:r>
                        </m:sup>
                        <m:e>
                          <m:r>
                            <a:rPr lang="en-US" sz="2000" i="1">
                              <a:latin typeface="Cambria Math" panose="02040503050406030204" pitchFamily="18" charset="0"/>
                            </a:rPr>
                            <m:t>𝑅</m:t>
                          </m:r>
                        </m:e>
                      </m:sPre>
                      <m:d>
                        <m:dPr>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0</m:t>
                              </m:r>
                            </m:sup>
                            <m:e>
                              <m:r>
                                <a:rPr lang="en-US" sz="2000" i="1">
                                  <a:latin typeface="Cambria Math" panose="02040503050406030204" pitchFamily="18" charset="0"/>
                                </a:rPr>
                                <m:t>𝑅</m:t>
                              </m:r>
                            </m:e>
                          </m:sPre>
                          <m:sSub>
                            <m:sSubPr>
                              <m:ctrlPr>
                                <a:rPr lang="en-US" sz="2000" b="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b="0" i="1" smtClean="0">
                                      <a:latin typeface="Cambria Math" panose="02040503050406030204" pitchFamily="18" charset="0"/>
                                    </a:rPr>
                                    <m:t> </m:t>
                                  </m:r>
                                </m:sub>
                                <m:sup>
                                  <m:r>
                                    <a:rPr lang="en-US" sz="2000" i="1">
                                      <a:latin typeface="Cambria Math" panose="02040503050406030204" pitchFamily="18" charset="0"/>
                                    </a:rPr>
                                    <m:t>0</m:t>
                                  </m:r>
                                </m:sup>
                                <m:e>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𝑅</m:t>
                                      </m:r>
                                    </m:e>
                                  </m:acc>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𝑃</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0</m:t>
                          </m:r>
                        </m:sup>
                        <m:e>
                          <m:r>
                            <a:rPr lang="en-US" sz="2000" i="1">
                              <a:latin typeface="Cambria Math" panose="02040503050406030204" pitchFamily="18" charset="0"/>
                            </a:rPr>
                            <m:t>𝑅</m:t>
                          </m:r>
                        </m:e>
                      </m:sPre>
                      <m:d>
                        <m:dPr>
                          <m:begChr m:val="["/>
                          <m:endChr m:val="]"/>
                          <m:ctrlPr>
                            <a:rPr lang="en-US" sz="2000" b="0" i="1" smtClean="0">
                              <a:latin typeface="Cambria Math" panose="02040503050406030204" pitchFamily="18" charset="0"/>
                            </a:rPr>
                          </m:ctrlPr>
                        </m:dPr>
                        <m:e>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0</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𝑖</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0</m:t>
                              </m:r>
                            </m:sub>
                            <m:sup>
                              <m:r>
                                <a:rPr lang="en-US" sz="2000" i="1">
                                  <a:latin typeface="Cambria Math" panose="02040503050406030204" pitchFamily="18" charset="0"/>
                                </a:rPr>
                                <m:t>𝑖</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0</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e>
                      </m:d>
                    </m:oMath>
                  </m:oMathPara>
                </a14:m>
                <a:endParaRPr lang="en-US" sz="2000" dirty="0"/>
              </a:p>
            </p:txBody>
          </p:sp>
        </mc:Choice>
        <mc:Fallback xmlns="">
          <p:sp>
            <p:nvSpPr>
              <p:cNvPr id="18" name="TextBox 17">
                <a:extLst>
                  <a:ext uri="{FF2B5EF4-FFF2-40B4-BE49-F238E27FC236}">
                    <a16:creationId xmlns:a16="http://schemas.microsoft.com/office/drawing/2014/main" id="{E3001FFA-B57A-C4BB-B707-531B7E33E883}"/>
                  </a:ext>
                </a:extLst>
              </p:cNvPr>
              <p:cNvSpPr txBox="1">
                <a:spLocks noRot="1" noChangeAspect="1" noMove="1" noResize="1" noEditPoints="1" noAdjustHandles="1" noChangeArrowheads="1" noChangeShapeType="1" noTextEdit="1"/>
              </p:cNvSpPr>
              <p:nvPr/>
            </p:nvSpPr>
            <p:spPr>
              <a:xfrm>
                <a:off x="1321208" y="5341975"/>
                <a:ext cx="8277651" cy="348044"/>
              </a:xfrm>
              <a:prstGeom prst="rect">
                <a:avLst/>
              </a:prstGeom>
              <a:blipFill>
                <a:blip r:embed="rId263"/>
                <a:stretch>
                  <a:fillRect t="-8772"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255AE2E-4927-4B10-3719-74EC2B2BCF91}"/>
                  </a:ext>
                </a:extLst>
              </p:cNvPr>
              <p:cNvSpPr txBox="1"/>
              <p:nvPr/>
            </p:nvSpPr>
            <p:spPr>
              <a:xfrm>
                <a:off x="1357343" y="5727201"/>
                <a:ext cx="6105133" cy="34740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𝑅</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𝜔</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𝜔</m:t>
                              </m:r>
                            </m:e>
                          </m:sPre>
                        </m:e>
                        <m:sub>
                          <m:r>
                            <a:rPr lang="en-US" sz="2000" i="1">
                              <a:latin typeface="Cambria Math" panose="02040503050406030204" pitchFamily="18" charset="0"/>
                            </a:rPr>
                            <m:t>𝑖</m:t>
                          </m:r>
                        </m:sub>
                      </m:sSub>
                      <m:r>
                        <a:rPr lang="en-US" sz="2000" i="1">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𝜔</m:t>
                                  </m:r>
                                </m:e>
                              </m:sPre>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e>
                      </m:d>
                    </m:oMath>
                  </m:oMathPara>
                </a14:m>
                <a:endParaRPr lang="en-US" sz="2000" dirty="0"/>
              </a:p>
            </p:txBody>
          </p:sp>
        </mc:Choice>
        <mc:Fallback xmlns="">
          <p:sp>
            <p:nvSpPr>
              <p:cNvPr id="19" name="TextBox 18">
                <a:extLst>
                  <a:ext uri="{FF2B5EF4-FFF2-40B4-BE49-F238E27FC236}">
                    <a16:creationId xmlns:a16="http://schemas.microsoft.com/office/drawing/2014/main" id="{B255AE2E-4927-4B10-3719-74EC2B2BCF91}"/>
                  </a:ext>
                </a:extLst>
              </p:cNvPr>
              <p:cNvSpPr txBox="1">
                <a:spLocks noRot="1" noChangeAspect="1" noMove="1" noResize="1" noEditPoints="1" noAdjustHandles="1" noChangeArrowheads="1" noChangeShapeType="1" noTextEdit="1"/>
              </p:cNvSpPr>
              <p:nvPr/>
            </p:nvSpPr>
            <p:spPr>
              <a:xfrm>
                <a:off x="1357343" y="5727201"/>
                <a:ext cx="6105133" cy="347403"/>
              </a:xfrm>
              <a:prstGeom prst="rect">
                <a:avLst/>
              </a:prstGeom>
              <a:blipFill>
                <a:blip r:embed="rId264"/>
                <a:stretch>
                  <a:fillRect t="-10714" b="-2857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65">
            <p14:nvContentPartPr>
              <p14:cNvPr id="28" name="Ink 25">
                <a:extLst>
                  <a:ext uri="{FF2B5EF4-FFF2-40B4-BE49-F238E27FC236}">
                    <a16:creationId xmlns:a16="http://schemas.microsoft.com/office/drawing/2014/main" id="{C4DCD2C2-D283-A492-E24D-EB343070C863}"/>
                  </a:ext>
                </a:extLst>
              </p14:cNvPr>
              <p14:cNvContentPartPr>
                <a14:cpLocks xmlns:a14="http://schemas.microsoft.com/office/drawing/2010/main" noRot="1" noChangeAspect="1" noEditPoints="1" noChangeArrowheads="1" noChangeShapeType="1"/>
              </p14:cNvContentPartPr>
              <p14:nvPr/>
            </p14:nvContentPartPr>
            <p14:xfrm>
              <a:off x="8428038" y="2757489"/>
              <a:ext cx="101600" cy="141287"/>
            </p14:xfrm>
          </p:contentPart>
        </mc:Choice>
        <mc:Fallback xmlns="">
          <p:pic>
            <p:nvPicPr>
              <p:cNvPr id="28" name="Ink 25">
                <a:extLst>
                  <a:ext uri="{FF2B5EF4-FFF2-40B4-BE49-F238E27FC236}">
                    <a16:creationId xmlns:a16="http://schemas.microsoft.com/office/drawing/2014/main" id="{C4DCD2C2-D283-A492-E24D-EB343070C863}"/>
                  </a:ext>
                </a:extLst>
              </p:cNvPr>
              <p:cNvPicPr>
                <a:picLocks noRot="1" noChangeAspect="1" noEditPoints="1" noChangeArrowheads="1" noChangeShapeType="1"/>
              </p:cNvPicPr>
              <p:nvPr/>
            </p:nvPicPr>
            <p:blipFill>
              <a:blip r:embed="rId266"/>
              <a:stretch>
                <a:fillRect/>
              </a:stretch>
            </p:blipFill>
            <p:spPr>
              <a:xfrm>
                <a:off x="8418671" y="2748142"/>
                <a:ext cx="120335" cy="159981"/>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9" name="Ink 26">
                <a:extLst>
                  <a:ext uri="{FF2B5EF4-FFF2-40B4-BE49-F238E27FC236}">
                    <a16:creationId xmlns:a16="http://schemas.microsoft.com/office/drawing/2014/main" id="{D6C69BEF-6C5E-B53B-6FAE-5C9968162866}"/>
                  </a:ext>
                </a:extLst>
              </p14:cNvPr>
              <p14:cNvContentPartPr>
                <a14:cpLocks xmlns:a14="http://schemas.microsoft.com/office/drawing/2010/main" noRot="1" noChangeAspect="1" noEditPoints="1" noChangeArrowheads="1" noChangeShapeType="1"/>
              </p14:cNvContentPartPr>
              <p14:nvPr/>
            </p14:nvContentPartPr>
            <p14:xfrm>
              <a:off x="8648701" y="2757489"/>
              <a:ext cx="244475" cy="103187"/>
            </p14:xfrm>
          </p:contentPart>
        </mc:Choice>
        <mc:Fallback xmlns="">
          <p:pic>
            <p:nvPicPr>
              <p:cNvPr id="29" name="Ink 26">
                <a:extLst>
                  <a:ext uri="{FF2B5EF4-FFF2-40B4-BE49-F238E27FC236}">
                    <a16:creationId xmlns:a16="http://schemas.microsoft.com/office/drawing/2014/main" id="{D6C69BEF-6C5E-B53B-6FAE-5C9968162866}"/>
                  </a:ext>
                </a:extLst>
              </p:cNvPr>
              <p:cNvPicPr>
                <a:picLocks noRot="1" noChangeAspect="1" noEditPoints="1" noChangeArrowheads="1" noChangeShapeType="1"/>
              </p:cNvPicPr>
              <p:nvPr/>
            </p:nvPicPr>
            <p:blipFill>
              <a:blip r:embed="rId268"/>
              <a:stretch>
                <a:fillRect/>
              </a:stretch>
            </p:blipFill>
            <p:spPr>
              <a:xfrm>
                <a:off x="8639340" y="2748141"/>
                <a:ext cx="263198" cy="121883"/>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0" name="Ink 27">
                <a:extLst>
                  <a:ext uri="{FF2B5EF4-FFF2-40B4-BE49-F238E27FC236}">
                    <a16:creationId xmlns:a16="http://schemas.microsoft.com/office/drawing/2014/main" id="{91FB7999-1668-89D3-5103-39526FCC04C0}"/>
                  </a:ext>
                </a:extLst>
              </p14:cNvPr>
              <p14:cNvContentPartPr>
                <a14:cpLocks xmlns:a14="http://schemas.microsoft.com/office/drawing/2010/main" noRot="1" noChangeAspect="1" noEditPoints="1" noChangeArrowheads="1" noChangeShapeType="1"/>
              </p14:cNvContentPartPr>
              <p14:nvPr/>
            </p14:nvContentPartPr>
            <p14:xfrm>
              <a:off x="9080500" y="2689225"/>
              <a:ext cx="33338" cy="192088"/>
            </p14:xfrm>
          </p:contentPart>
        </mc:Choice>
        <mc:Fallback xmlns="">
          <p:pic>
            <p:nvPicPr>
              <p:cNvPr id="30" name="Ink 27">
                <a:extLst>
                  <a:ext uri="{FF2B5EF4-FFF2-40B4-BE49-F238E27FC236}">
                    <a16:creationId xmlns:a16="http://schemas.microsoft.com/office/drawing/2014/main" id="{91FB7999-1668-89D3-5103-39526FCC04C0}"/>
                  </a:ext>
                </a:extLst>
              </p:cNvPr>
              <p:cNvPicPr>
                <a:picLocks noRot="1" noChangeAspect="1" noEditPoints="1" noChangeArrowheads="1" noChangeShapeType="1"/>
              </p:cNvPicPr>
              <p:nvPr/>
            </p:nvPicPr>
            <p:blipFill>
              <a:blip r:embed="rId270"/>
              <a:stretch>
                <a:fillRect/>
              </a:stretch>
            </p:blipFill>
            <p:spPr>
              <a:xfrm>
                <a:off x="9071078" y="2679872"/>
                <a:ext cx="52181" cy="210793"/>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1" name="Ink 47">
                <a:extLst>
                  <a:ext uri="{FF2B5EF4-FFF2-40B4-BE49-F238E27FC236}">
                    <a16:creationId xmlns:a16="http://schemas.microsoft.com/office/drawing/2014/main" id="{F6B2BB89-E558-9382-AAC8-CA415D293AA6}"/>
                  </a:ext>
                </a:extLst>
              </p14:cNvPr>
              <p14:cNvContentPartPr>
                <a14:cpLocks xmlns:a14="http://schemas.microsoft.com/office/drawing/2010/main" noRot="1" noChangeAspect="1" noEditPoints="1" noChangeArrowheads="1" noChangeShapeType="1"/>
              </p14:cNvContentPartPr>
              <p14:nvPr/>
            </p14:nvContentPartPr>
            <p14:xfrm>
              <a:off x="8372475" y="3065464"/>
              <a:ext cx="153988" cy="136525"/>
            </p14:xfrm>
          </p:contentPart>
        </mc:Choice>
        <mc:Fallback xmlns="">
          <p:pic>
            <p:nvPicPr>
              <p:cNvPr id="31" name="Ink 47">
                <a:extLst>
                  <a:ext uri="{FF2B5EF4-FFF2-40B4-BE49-F238E27FC236}">
                    <a16:creationId xmlns:a16="http://schemas.microsoft.com/office/drawing/2014/main" id="{F6B2BB89-E558-9382-AAC8-CA415D293AA6}"/>
                  </a:ext>
                </a:extLst>
              </p:cNvPr>
              <p:cNvPicPr>
                <a:picLocks noRot="1" noChangeAspect="1" noEditPoints="1" noChangeArrowheads="1" noChangeShapeType="1"/>
              </p:cNvPicPr>
              <p:nvPr/>
            </p:nvPicPr>
            <p:blipFill>
              <a:blip r:embed="rId272"/>
              <a:stretch>
                <a:fillRect/>
              </a:stretch>
            </p:blipFill>
            <p:spPr>
              <a:xfrm>
                <a:off x="8363121" y="3056098"/>
                <a:ext cx="172697" cy="155257"/>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2" name="Ink 48">
                <a:extLst>
                  <a:ext uri="{FF2B5EF4-FFF2-40B4-BE49-F238E27FC236}">
                    <a16:creationId xmlns:a16="http://schemas.microsoft.com/office/drawing/2014/main" id="{F9008E4E-8487-2594-8F80-3E839E853A92}"/>
                  </a:ext>
                </a:extLst>
              </p14:cNvPr>
              <p14:cNvContentPartPr>
                <a14:cpLocks xmlns:a14="http://schemas.microsoft.com/office/drawing/2010/main" noRot="1" noChangeAspect="1" noEditPoints="1" noChangeArrowheads="1" noChangeShapeType="1"/>
              </p14:cNvContentPartPr>
              <p14:nvPr/>
            </p14:nvContentPartPr>
            <p14:xfrm>
              <a:off x="8661401" y="3071814"/>
              <a:ext cx="201613" cy="85725"/>
            </p14:xfrm>
          </p:contentPart>
        </mc:Choice>
        <mc:Fallback xmlns="">
          <p:pic>
            <p:nvPicPr>
              <p:cNvPr id="32" name="Ink 48">
                <a:extLst>
                  <a:ext uri="{FF2B5EF4-FFF2-40B4-BE49-F238E27FC236}">
                    <a16:creationId xmlns:a16="http://schemas.microsoft.com/office/drawing/2014/main" id="{F9008E4E-8487-2594-8F80-3E839E853A92}"/>
                  </a:ext>
                </a:extLst>
              </p:cNvPr>
              <p:cNvPicPr>
                <a:picLocks noRot="1" noChangeAspect="1" noEditPoints="1" noChangeArrowheads="1" noChangeShapeType="1"/>
              </p:cNvPicPr>
              <p:nvPr/>
            </p:nvPicPr>
            <p:blipFill>
              <a:blip r:embed="rId274"/>
              <a:stretch>
                <a:fillRect/>
              </a:stretch>
            </p:blipFill>
            <p:spPr>
              <a:xfrm>
                <a:off x="8652040" y="3062488"/>
                <a:ext cx="220334" cy="104376"/>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3" name="Ink 49">
                <a:extLst>
                  <a:ext uri="{FF2B5EF4-FFF2-40B4-BE49-F238E27FC236}">
                    <a16:creationId xmlns:a16="http://schemas.microsoft.com/office/drawing/2014/main" id="{E907B39B-B06D-7D7E-98CB-2D75937B60F0}"/>
                  </a:ext>
                </a:extLst>
              </p14:cNvPr>
              <p14:cNvContentPartPr>
                <a14:cpLocks xmlns:a14="http://schemas.microsoft.com/office/drawing/2010/main" noRot="1" noChangeAspect="1" noEditPoints="1" noChangeArrowheads="1" noChangeShapeType="1"/>
              </p14:cNvContentPartPr>
              <p14:nvPr/>
            </p14:nvContentPartPr>
            <p14:xfrm>
              <a:off x="9113838" y="3008314"/>
              <a:ext cx="298450" cy="160337"/>
            </p14:xfrm>
          </p:contentPart>
        </mc:Choice>
        <mc:Fallback xmlns="">
          <p:pic>
            <p:nvPicPr>
              <p:cNvPr id="33" name="Ink 49">
                <a:extLst>
                  <a:ext uri="{FF2B5EF4-FFF2-40B4-BE49-F238E27FC236}">
                    <a16:creationId xmlns:a16="http://schemas.microsoft.com/office/drawing/2014/main" id="{E907B39B-B06D-7D7E-98CB-2D75937B60F0}"/>
                  </a:ext>
                </a:extLst>
              </p:cNvPr>
              <p:cNvPicPr>
                <a:picLocks noRot="1" noChangeAspect="1" noEditPoints="1" noChangeArrowheads="1" noChangeShapeType="1"/>
              </p:cNvPicPr>
              <p:nvPr/>
            </p:nvPicPr>
            <p:blipFill>
              <a:blip r:embed="rId276"/>
              <a:stretch>
                <a:fillRect/>
              </a:stretch>
            </p:blipFill>
            <p:spPr>
              <a:xfrm>
                <a:off x="9104478" y="2998946"/>
                <a:ext cx="317171" cy="179073"/>
              </a:xfrm>
              <a:prstGeom prst="rect">
                <a:avLst/>
              </a:prstGeom>
            </p:spPr>
          </p:pic>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5928D8-7830-9B2D-230E-8578854359FE}"/>
                  </a:ext>
                </a:extLst>
              </p:cNvPr>
              <p:cNvSpPr txBox="1"/>
              <p:nvPr/>
            </p:nvSpPr>
            <p:spPr>
              <a:xfrm>
                <a:off x="1133719" y="3258037"/>
                <a:ext cx="9864688" cy="35157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a:rPr lang="en-US" sz="2000" b="0" i="1" smtClean="0">
                                  <a:latin typeface="Cambria Math" panose="02040503050406030204" pitchFamily="18" charset="0"/>
                                </a:rPr>
                                <m:t>𝑎</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𝐴</m:t>
                              </m:r>
                            </m:sup>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𝑉</m:t>
                                  </m:r>
                                </m:e>
                              </m:acc>
                            </m:e>
                          </m:sPre>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Pre>
                        </m:e>
                        <m:sub>
                          <m:r>
                            <a:rPr lang="en-US" sz="2000" b="0" i="1" smtClean="0">
                              <a:latin typeface="Cambria Math" panose="02040503050406030204" pitchFamily="18" charset="0"/>
                            </a:rPr>
                            <m:t>𝐵𝑂𝑅𝐺</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𝑉</m:t>
                                  </m:r>
                                </m:e>
                              </m:acc>
                            </m:e>
                          </m:sPre>
                        </m:e>
                        <m:sub>
                          <m:r>
                            <a:rPr lang="en-US" sz="2000" i="1">
                              <a:latin typeface="Cambria Math" panose="02040503050406030204" pitchFamily="18" charset="0"/>
                            </a:rPr>
                            <m:t>𝑄</m:t>
                          </m:r>
                        </m:sub>
                      </m:sSub>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𝐴</m:t>
                              </m:r>
                            </m:sup>
                            <m:e>
                              <m:r>
                                <m:rPr>
                                  <m:sty m:val="p"/>
                                </m:rPr>
                                <a:rPr lang="en-US" sz="2000" b="0" i="0" smtClean="0">
                                  <a:latin typeface="Cambria Math" panose="02040503050406030204" pitchFamily="18" charset="0"/>
                                </a:rPr>
                                <m:t>Ω</m:t>
                              </m:r>
                            </m:e>
                          </m:sPre>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b="0" i="1" smtClean="0">
                              <a:latin typeface="Cambria Math" panose="02040503050406030204" pitchFamily="18" charset="0"/>
                            </a:rPr>
                            <m:t>𝐵</m:t>
                          </m:r>
                        </m:sub>
                        <m:sup>
                          <m:r>
                            <a:rPr lang="en-US" sz="2000" b="0" i="1" smtClean="0">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𝐵</m:t>
                              </m:r>
                            </m:sup>
                            <m:e>
                              <m:r>
                                <a:rPr lang="en-US" sz="2000" b="0" i="1" smtClean="0">
                                  <a:latin typeface="Cambria Math" panose="02040503050406030204" pitchFamily="18" charset="0"/>
                                </a:rPr>
                                <m:t>𝑉</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acc>
                                <m:accPr>
                                  <m:chr m:val="̇"/>
                                  <m:ctrlPr>
                                    <a:rPr lang="en-US" sz="2000" b="0" i="1" smtClean="0">
                                      <a:latin typeface="Cambria Math" panose="02040503050406030204" pitchFamily="18" charset="0"/>
                                    </a:rPr>
                                  </m:ctrlPr>
                                </m:accPr>
                                <m:e>
                                  <m:r>
                                    <m:rPr>
                                      <m:sty m:val="p"/>
                                    </m:rPr>
                                    <a:rPr lang="en-US" sz="2000">
                                      <a:latin typeface="Cambria Math" panose="02040503050406030204" pitchFamily="18" charset="0"/>
                                    </a:rPr>
                                    <m:t>Ω</m:t>
                                  </m:r>
                                </m:e>
                              </m:acc>
                            </m:e>
                          </m:sPre>
                        </m:e>
                        <m:sub>
                          <m:r>
                            <a:rPr lang="en-US" sz="2000" i="1">
                              <a:latin typeface="Cambria Math" panose="02040503050406030204" pitchFamily="18" charset="0"/>
                            </a:rPr>
                            <m:t>𝐵</m:t>
                          </m:r>
                        </m:sub>
                      </m:sSub>
                      <m:r>
                        <a:rPr lang="en-US" sz="2000" i="1">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i="1">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𝐴</m:t>
                                  </m:r>
                                </m:sup>
                                <m:e>
                                  <m:r>
                                    <m:rPr>
                                      <m:sty m:val="p"/>
                                    </m:rPr>
                                    <a:rPr lang="en-US" sz="2000">
                                      <a:latin typeface="Cambria Math" panose="02040503050406030204" pitchFamily="18" charset="0"/>
                                    </a:rPr>
                                    <m:t>Ω</m:t>
                                  </m:r>
                                </m:e>
                              </m:sPre>
                            </m:e>
                            <m:sub>
                              <m:r>
                                <a:rPr lang="en-US" sz="2000" i="1">
                                  <a:latin typeface="Cambria Math" panose="02040503050406030204" pitchFamily="18" charset="0"/>
                                </a:rPr>
                                <m:t>𝐵</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𝐵</m:t>
                              </m:r>
                            </m:sub>
                            <m:sup>
                              <m:r>
                                <a:rPr lang="en-US" sz="2000" i="1">
                                  <a:latin typeface="Cambria Math" panose="02040503050406030204" pitchFamily="18" charset="0"/>
                                </a:rPr>
                                <m:t>𝐴</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𝐵</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𝑄</m:t>
                              </m:r>
                            </m:sub>
                          </m:sSub>
                        </m:e>
                      </m:d>
                    </m:oMath>
                  </m:oMathPara>
                </a14:m>
                <a:endParaRPr lang="en-US" sz="2000" dirty="0"/>
              </a:p>
            </p:txBody>
          </p:sp>
        </mc:Choice>
        <mc:Fallback xmlns="">
          <p:sp>
            <p:nvSpPr>
              <p:cNvPr id="2" name="TextBox 1">
                <a:extLst>
                  <a:ext uri="{FF2B5EF4-FFF2-40B4-BE49-F238E27FC236}">
                    <a16:creationId xmlns:a16="http://schemas.microsoft.com/office/drawing/2014/main" id="{9B5928D8-7830-9B2D-230E-8578854359FE}"/>
                  </a:ext>
                </a:extLst>
              </p:cNvPr>
              <p:cNvSpPr txBox="1">
                <a:spLocks noRot="1" noChangeAspect="1" noMove="1" noResize="1" noEditPoints="1" noAdjustHandles="1" noChangeArrowheads="1" noChangeShapeType="1" noTextEdit="1"/>
              </p:cNvSpPr>
              <p:nvPr/>
            </p:nvSpPr>
            <p:spPr>
              <a:xfrm>
                <a:off x="1133719" y="3258037"/>
                <a:ext cx="9864688" cy="351571"/>
              </a:xfrm>
              <a:prstGeom prst="rect">
                <a:avLst/>
              </a:prstGeom>
              <a:blipFill>
                <a:blip r:embed="rId277"/>
                <a:stretch>
                  <a:fillRect t="-8621" b="-24138"/>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DA73B0E0-02D5-5E2B-E30B-1D98DB6F99A4}"/>
              </a:ext>
            </a:extLst>
          </p:cNvPr>
          <p:cNvCxnSpPr>
            <a:cxnSpLocks/>
          </p:cNvCxnSpPr>
          <p:nvPr/>
        </p:nvCxnSpPr>
        <p:spPr bwMode="auto">
          <a:xfrm flipH="1">
            <a:off x="6029516" y="3031635"/>
            <a:ext cx="304766" cy="738835"/>
          </a:xfrm>
          <a:prstGeom prst="line">
            <a:avLst/>
          </a:prstGeom>
          <a:ln>
            <a:solidFill>
              <a:srgbClr val="FF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4" name="TextBox 3">
            <a:extLst>
              <a:ext uri="{FF2B5EF4-FFF2-40B4-BE49-F238E27FC236}">
                <a16:creationId xmlns:a16="http://schemas.microsoft.com/office/drawing/2014/main" id="{C81449DE-12B6-55D4-2098-319CE567C2BA}"/>
              </a:ext>
            </a:extLst>
          </p:cNvPr>
          <p:cNvSpPr txBox="1"/>
          <p:nvPr/>
        </p:nvSpPr>
        <p:spPr>
          <a:xfrm>
            <a:off x="4095584" y="2835975"/>
            <a:ext cx="314325" cy="461665"/>
          </a:xfrm>
          <a:prstGeom prst="rect">
            <a:avLst/>
          </a:prstGeom>
          <a:noFill/>
        </p:spPr>
        <p:txBody>
          <a:bodyPr wrap="square" rtlCol="0">
            <a:spAutoFit/>
          </a:bodyPr>
          <a:lstStyle/>
          <a:p>
            <a:r>
              <a:rPr lang="en-US" dirty="0">
                <a:solidFill>
                  <a:srgbClr val="FF0000"/>
                </a:solidFill>
              </a:rPr>
              <a:t>0</a:t>
            </a:r>
          </a:p>
        </p:txBody>
      </p:sp>
      <p:cxnSp>
        <p:nvCxnSpPr>
          <p:cNvPr id="5" name="Straight Connector 4">
            <a:extLst>
              <a:ext uri="{FF2B5EF4-FFF2-40B4-BE49-F238E27FC236}">
                <a16:creationId xmlns:a16="http://schemas.microsoft.com/office/drawing/2014/main" id="{8BE30DEF-5771-1602-DA21-3D5B29B2AB9E}"/>
              </a:ext>
            </a:extLst>
          </p:cNvPr>
          <p:cNvCxnSpPr>
            <a:cxnSpLocks/>
          </p:cNvCxnSpPr>
          <p:nvPr/>
        </p:nvCxnSpPr>
        <p:spPr bwMode="auto">
          <a:xfrm flipH="1">
            <a:off x="4183218" y="3018164"/>
            <a:ext cx="304766" cy="738835"/>
          </a:xfrm>
          <a:prstGeom prst="line">
            <a:avLst/>
          </a:prstGeom>
          <a:ln>
            <a:solidFill>
              <a:srgbClr val="FF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C1CD4704-76D1-2FB7-4FEC-80A603EF5872}"/>
              </a:ext>
            </a:extLst>
          </p:cNvPr>
          <p:cNvSpPr txBox="1"/>
          <p:nvPr/>
        </p:nvSpPr>
        <p:spPr>
          <a:xfrm>
            <a:off x="5950012" y="2840981"/>
            <a:ext cx="314325" cy="461665"/>
          </a:xfrm>
          <a:prstGeom prst="rect">
            <a:avLst/>
          </a:prstGeom>
          <a:noFill/>
        </p:spPr>
        <p:txBody>
          <a:bodyPr wrap="square" rtlCol="0">
            <a:spAutoFit/>
          </a:bodyPr>
          <a:lstStyle/>
          <a:p>
            <a:r>
              <a:rPr lang="en-US" dirty="0">
                <a:solidFill>
                  <a:srgbClr val="FF0000"/>
                </a:solidFill>
              </a:rPr>
              <a:t>0</a:t>
            </a:r>
          </a:p>
        </p:txBody>
      </p:sp>
    </p:spTree>
    <p:extLst>
      <p:ext uri="{BB962C8B-B14F-4D97-AF65-F5344CB8AC3E}">
        <p14:creationId xmlns:p14="http://schemas.microsoft.com/office/powerpoint/2010/main" val="36705070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DA92F1F8-A698-CBCC-3CC6-F9AC7493E66A}"/>
              </a:ext>
            </a:extLst>
          </p:cNvPr>
          <p:cNvSpPr>
            <a:spLocks noGrp="1" noChangeArrowheads="1"/>
          </p:cNvSpPr>
          <p:nvPr>
            <p:ph type="ctrTitle"/>
          </p:nvPr>
        </p:nvSpPr>
        <p:spPr>
          <a:xfrm>
            <a:off x="2209800" y="2286000"/>
            <a:ext cx="7772400" cy="1143000"/>
          </a:xfrm>
        </p:spPr>
        <p:txBody>
          <a:bodyPr/>
          <a:lstStyle/>
          <a:p>
            <a:r>
              <a:rPr lang="en-US" altLang="en-US"/>
              <a:t>Manipulator Dynamics – Newton Euler Equations </a:t>
            </a:r>
            <a:br>
              <a:rPr lang="en-US" altLang="en-US"/>
            </a:br>
            <a:endParaRPr lang="en-US" altLang="en-US"/>
          </a:p>
        </p:txBody>
      </p:sp>
      <p:sp>
        <p:nvSpPr>
          <p:cNvPr id="101379" name="Rectangle 3">
            <a:extLst>
              <a:ext uri="{FF2B5EF4-FFF2-40B4-BE49-F238E27FC236}">
                <a16:creationId xmlns:a16="http://schemas.microsoft.com/office/drawing/2014/main" id="{FF0C1ED5-775D-4CFA-B35F-9BF8FF669A20}"/>
              </a:ext>
            </a:extLst>
          </p:cNvPr>
          <p:cNvSpPr>
            <a:spLocks noGrp="1" noChangeArrowheads="1"/>
          </p:cNvSpPr>
          <p:nvPr>
            <p:ph type="subTitle" idx="1"/>
          </p:nvPr>
        </p:nvSpPr>
        <p:spPr/>
        <p:txBody>
          <a:bodyPr/>
          <a:lstStyle/>
          <a:p>
            <a:pPr marL="0" lvl="1"/>
            <a:r>
              <a:rPr lang="en-US" altLang="en-US" sz="2000" b="1"/>
              <a:t>Forces &amp; Torques </a:t>
            </a:r>
          </a:p>
          <a:p>
            <a:pPr marL="0" lvl="1"/>
            <a:endParaRPr lang="en-US" altLang="en-US" sz="2000" b="1"/>
          </a:p>
          <a:p>
            <a:pPr marL="0" lvl="1"/>
            <a:r>
              <a:rPr lang="en-US" altLang="en-US" sz="2000" b="1"/>
              <a:t>Applied at  the Center of Mass</a:t>
            </a:r>
          </a:p>
          <a:p>
            <a:pPr marL="0" lvl="1"/>
            <a:endParaRPr lang="en-US" altLang="en-US" sz="2000" b="1"/>
          </a:p>
          <a:p>
            <a:pPr marL="0" lvl="1"/>
            <a:r>
              <a:rPr lang="en-US" altLang="en-US" sz="2000" b="1"/>
              <a:t>Applied at the Joints </a:t>
            </a:r>
          </a:p>
          <a:p>
            <a:r>
              <a:rPr lang="en-US" altLang="en-US"/>
              <a:t> </a:t>
            </a:r>
          </a:p>
        </p:txBody>
      </p:sp>
      <mc:AlternateContent xmlns:mc="http://schemas.openxmlformats.org/markup-compatibility/2006" xmlns:a14="http://schemas.microsoft.com/office/drawing/2010/main">
        <mc:Choice Requires="a14">
          <p:sp>
            <p:nvSpPr>
              <p:cNvPr id="101380" name="Object 0">
                <a:extLst>
                  <a:ext uri="{FF2B5EF4-FFF2-40B4-BE49-F238E27FC236}">
                    <a16:creationId xmlns:a16="http://schemas.microsoft.com/office/drawing/2014/main" id="{19260C93-B2AB-42D0-99EA-D8393ABD8DED}"/>
                  </a:ext>
                </a:extLst>
              </p:cNvPr>
              <p:cNvSpPr txBox="1"/>
              <p:nvPr/>
            </p:nvSpPr>
            <p:spPr bwMode="auto">
              <a:xfrm>
                <a:off x="8689975" y="4575175"/>
                <a:ext cx="512763" cy="5080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oMath>
                  </m:oMathPara>
                </a14:m>
                <a:endParaRPr lang="en-US"/>
              </a:p>
            </p:txBody>
          </p:sp>
        </mc:Choice>
        <mc:Fallback xmlns="">
          <p:sp>
            <p:nvSpPr>
              <p:cNvPr id="101380" name="Object 0">
                <a:extLst>
                  <a:ext uri="{FF2B5EF4-FFF2-40B4-BE49-F238E27FC236}">
                    <a16:creationId xmlns:a16="http://schemas.microsoft.com/office/drawing/2014/main" id="{19260C93-B2AB-42D0-99EA-D8393ABD8DED}"/>
                  </a:ext>
                </a:extLst>
              </p:cNvPr>
              <p:cNvSpPr txBox="1">
                <a:spLocks noRot="1" noChangeAspect="1" noMove="1" noResize="1" noEditPoints="1" noAdjustHandles="1" noChangeArrowheads="1" noChangeShapeType="1" noTextEdit="1"/>
              </p:cNvSpPr>
              <p:nvPr/>
            </p:nvSpPr>
            <p:spPr bwMode="auto">
              <a:xfrm>
                <a:off x="8689975" y="4575175"/>
                <a:ext cx="512763" cy="508000"/>
              </a:xfrm>
              <a:prstGeom prst="rect">
                <a:avLst/>
              </a:prstGeom>
              <a:blipFill>
                <a:blip r:embed="rId3"/>
                <a:stretch>
                  <a:fillRect l="-3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381" name="Object 1">
                <a:extLst>
                  <a:ext uri="{FF2B5EF4-FFF2-40B4-BE49-F238E27FC236}">
                    <a16:creationId xmlns:a16="http://schemas.microsoft.com/office/drawing/2014/main" id="{BE9FD15F-EFD0-FF00-69BE-8EB56F3FA96E}"/>
                  </a:ext>
                </a:extLst>
              </p:cNvPr>
              <p:cNvSpPr txBox="1"/>
              <p:nvPr/>
            </p:nvSpPr>
            <p:spPr bwMode="auto">
              <a:xfrm>
                <a:off x="8107363" y="4573588"/>
                <a:ext cx="509587" cy="50958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𝐹</m:t>
                      </m:r>
                    </m:oMath>
                  </m:oMathPara>
                </a14:m>
                <a:endParaRPr lang="en-US"/>
              </a:p>
            </p:txBody>
          </p:sp>
        </mc:Choice>
        <mc:Fallback xmlns="">
          <p:sp>
            <p:nvSpPr>
              <p:cNvPr id="101381" name="Object 1">
                <a:extLst>
                  <a:ext uri="{FF2B5EF4-FFF2-40B4-BE49-F238E27FC236}">
                    <a16:creationId xmlns:a16="http://schemas.microsoft.com/office/drawing/2014/main" id="{BE9FD15F-EFD0-FF00-69BE-8EB56F3FA96E}"/>
                  </a:ext>
                </a:extLst>
              </p:cNvPr>
              <p:cNvSpPr txBox="1">
                <a:spLocks noRot="1" noChangeAspect="1" noMove="1" noResize="1" noEditPoints="1" noAdjustHandles="1" noChangeArrowheads="1" noChangeShapeType="1" noTextEdit="1"/>
              </p:cNvSpPr>
              <p:nvPr/>
            </p:nvSpPr>
            <p:spPr bwMode="auto">
              <a:xfrm>
                <a:off x="8107363" y="4573588"/>
                <a:ext cx="509587" cy="509587"/>
              </a:xfrm>
              <a:prstGeom prst="rect">
                <a:avLst/>
              </a:prstGeom>
              <a:blipFill>
                <a:blip r:embed="rId4"/>
                <a:stretch>
                  <a:fillRect l="-3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382" name="Object 0">
                <a:extLst>
                  <a:ext uri="{FF2B5EF4-FFF2-40B4-BE49-F238E27FC236}">
                    <a16:creationId xmlns:a16="http://schemas.microsoft.com/office/drawing/2014/main" id="{EB0FFAEB-B419-500F-191B-95B3267FC560}"/>
                  </a:ext>
                </a:extLst>
              </p:cNvPr>
              <p:cNvSpPr txBox="1"/>
              <p:nvPr/>
            </p:nvSpPr>
            <p:spPr bwMode="auto">
              <a:xfrm>
                <a:off x="7532688" y="5321300"/>
                <a:ext cx="482600" cy="6096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101382" name="Object 0">
                <a:extLst>
                  <a:ext uri="{FF2B5EF4-FFF2-40B4-BE49-F238E27FC236}">
                    <a16:creationId xmlns:a16="http://schemas.microsoft.com/office/drawing/2014/main" id="{EB0FFAEB-B419-500F-191B-95B3267FC560}"/>
                  </a:ext>
                </a:extLst>
              </p:cNvPr>
              <p:cNvSpPr txBox="1">
                <a:spLocks noRot="1" noChangeAspect="1" noMove="1" noResize="1" noEditPoints="1" noAdjustHandles="1" noChangeArrowheads="1" noChangeShapeType="1" noTextEdit="1"/>
              </p:cNvSpPr>
              <p:nvPr/>
            </p:nvSpPr>
            <p:spPr bwMode="auto">
              <a:xfrm>
                <a:off x="7532688" y="5321300"/>
                <a:ext cx="482600" cy="609600"/>
              </a:xfrm>
              <a:prstGeom prst="rect">
                <a:avLst/>
              </a:prstGeom>
              <a:blipFill>
                <a:blip r:embed="rId5"/>
                <a:stretch>
                  <a:fillRect r="-253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383" name="Object 1">
                <a:extLst>
                  <a:ext uri="{FF2B5EF4-FFF2-40B4-BE49-F238E27FC236}">
                    <a16:creationId xmlns:a16="http://schemas.microsoft.com/office/drawing/2014/main" id="{69044EBE-2FD4-7708-EABC-57C578F08A15}"/>
                  </a:ext>
                </a:extLst>
              </p:cNvPr>
              <p:cNvSpPr txBox="1"/>
              <p:nvPr/>
            </p:nvSpPr>
            <p:spPr bwMode="auto">
              <a:xfrm>
                <a:off x="8235950" y="5353050"/>
                <a:ext cx="454025" cy="5715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101383" name="Object 1">
                <a:extLst>
                  <a:ext uri="{FF2B5EF4-FFF2-40B4-BE49-F238E27FC236}">
                    <a16:creationId xmlns:a16="http://schemas.microsoft.com/office/drawing/2014/main" id="{69044EBE-2FD4-7708-EABC-57C578F08A15}"/>
                  </a:ext>
                </a:extLst>
              </p:cNvPr>
              <p:cNvSpPr txBox="1">
                <a:spLocks noRot="1" noChangeAspect="1" noMove="1" noResize="1" noEditPoints="1" noAdjustHandles="1" noChangeArrowheads="1" noChangeShapeType="1" noTextEdit="1"/>
              </p:cNvSpPr>
              <p:nvPr/>
            </p:nvSpPr>
            <p:spPr bwMode="auto">
              <a:xfrm>
                <a:off x="8235950" y="5353050"/>
                <a:ext cx="454025" cy="571500"/>
              </a:xfrm>
              <a:prstGeom prst="rect">
                <a:avLst/>
              </a:prstGeom>
              <a:blipFill>
                <a:blip r:embed="rId6"/>
                <a:stretch>
                  <a:fillRect r="-14667"/>
                </a:stretch>
              </a:blipFill>
              <a:ln>
                <a:noFill/>
              </a:ln>
            </p:spPr>
            <p:txBody>
              <a:bodyPr/>
              <a:lstStyle/>
              <a:p>
                <a:r>
                  <a:rPr lang="en-US">
                    <a:noFill/>
                  </a:rPr>
                  <a:t> </a:t>
                </a:r>
              </a:p>
            </p:txBody>
          </p:sp>
        </mc:Fallback>
      </mc:AlternateContent>
      <p:sp>
        <p:nvSpPr>
          <p:cNvPr id="10" name="Footer Placeholder 2">
            <a:extLst>
              <a:ext uri="{FF2B5EF4-FFF2-40B4-BE49-F238E27FC236}">
                <a16:creationId xmlns:a16="http://schemas.microsoft.com/office/drawing/2014/main" id="{546924E2-D491-EDD8-81E5-A3D1D297850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1385" name="Picture 2" descr="http://brand.ucla.edu/wp-content/uploads/2013/08/ucla-logotype-main-11.jpg">
            <a:extLst>
              <a:ext uri="{FF2B5EF4-FFF2-40B4-BE49-F238E27FC236}">
                <a16:creationId xmlns:a16="http://schemas.microsoft.com/office/drawing/2014/main" id="{33A4E733-9D02-9E40-E2A9-AF62A97593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D0A8949-8CC7-D7F7-C00C-DC7560AE62F2}"/>
              </a:ext>
            </a:extLst>
          </p:cNvPr>
          <p:cNvSpPr>
            <a:spLocks noGrp="1" noChangeArrowheads="1"/>
          </p:cNvSpPr>
          <p:nvPr>
            <p:ph type="title"/>
          </p:nvPr>
        </p:nvSpPr>
        <p:spPr/>
        <p:txBody>
          <a:bodyPr/>
          <a:lstStyle/>
          <a:p>
            <a:r>
              <a:rPr lang="en-US" altLang="en-US"/>
              <a:t>Dynamics - Newton-Euler Equations</a:t>
            </a:r>
          </a:p>
        </p:txBody>
      </p:sp>
      <mc:AlternateContent xmlns:mc="http://schemas.openxmlformats.org/markup-compatibility/2006" xmlns:a14="http://schemas.microsoft.com/office/drawing/2010/main">
        <mc:Choice Requires="a14">
          <p:sp>
            <p:nvSpPr>
              <p:cNvPr id="40963" name="Rectangle 3">
                <a:extLst>
                  <a:ext uri="{FF2B5EF4-FFF2-40B4-BE49-F238E27FC236}">
                    <a16:creationId xmlns:a16="http://schemas.microsoft.com/office/drawing/2014/main" id="{45F159B6-A7DF-BD4D-28F2-1F3C9EAB78A1}"/>
                  </a:ext>
                </a:extLst>
              </p:cNvPr>
              <p:cNvSpPr>
                <a:spLocks noGrp="1" noChangeArrowheads="1"/>
              </p:cNvSpPr>
              <p:nvPr>
                <p:ph type="body" idx="1"/>
              </p:nvPr>
            </p:nvSpPr>
            <p:spPr/>
            <p:txBody>
              <a:bodyPr/>
              <a:lstStyle/>
              <a:p>
                <a:endParaRPr lang="en-US" altLang="en-US" dirty="0"/>
              </a:p>
              <a:p>
                <a:r>
                  <a:rPr lang="en-US" altLang="en-US" dirty="0"/>
                  <a:t>To solve the Newton and Euler equations, we’ll need to develop mathematical terms for:</a:t>
                </a:r>
              </a:p>
              <a:p>
                <a:endParaRPr lang="en-US" altLang="en-US" dirty="0"/>
              </a:p>
              <a:p>
                <a:pPr marL="457200" lvl="1" indent="0">
                  <a:buNone/>
                </a:pPr>
                <a14:m>
                  <m:oMath xmlns:m="http://schemas.openxmlformats.org/officeDocument/2006/math">
                    <m:sSub>
                      <m:sSubPr>
                        <m:ctrlPr>
                          <a:rPr lang="en-US" i="1" smtClean="0">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 </m:t>
                    </m:r>
                  </m:oMath>
                </a14:m>
                <a:r>
                  <a:rPr lang="en-US" altLang="en-US" dirty="0"/>
                  <a:t> - The linear acceleration of the center of mass</a:t>
                </a:r>
              </a:p>
              <a:p>
                <a:pPr marL="457200" lvl="1" indent="0">
                  <a:buNone/>
                </a:pP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 </m:t>
                    </m:r>
                  </m:oMath>
                </a14:m>
                <a:r>
                  <a:rPr lang="en-US" altLang="en-US" dirty="0"/>
                  <a:t> - The angular acceleration</a:t>
                </a:r>
              </a:p>
              <a:p>
                <a:pPr marL="457200" lvl="1" indent="0">
                  <a:buNone/>
                </a:pPr>
                <a14:m>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r>
                      <a:rPr lang="en-US" i="1">
                        <a:solidFill>
                          <a:srgbClr val="000000"/>
                        </a:solidFill>
                        <a:latin typeface="Cambria Math" panose="02040503050406030204" pitchFamily="18" charset="0"/>
                      </a:rPr>
                      <m:t> </m:t>
                    </m:r>
                  </m:oMath>
                </a14:m>
                <a:r>
                  <a:rPr lang="en-US" altLang="en-US" dirty="0"/>
                  <a:t> - The Inertia tensor (moment of inertia)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𝐹</m:t>
                    </m:r>
                  </m:oMath>
                </a14:m>
                <a:r>
                  <a:rPr lang="en-US" altLang="en-US" dirty="0"/>
                  <a:t> - The sum of all the forces applied on the center of mass </a:t>
                </a:r>
              </a:p>
              <a:p>
                <a:pPr>
                  <a:buNone/>
                </a:pPr>
                <a:r>
                  <a:rPr lang="en-US" altLang="en-US" dirty="0"/>
                  <a:t>        </a:t>
                </a:r>
                <a14:m>
                  <m:oMath xmlns:m="http://schemas.openxmlformats.org/officeDocument/2006/math">
                    <m:r>
                      <a:rPr lang="en-US" i="1" smtClean="0">
                        <a:solidFill>
                          <a:srgbClr val="000000"/>
                        </a:solidFill>
                        <a:latin typeface="Cambria Math" panose="02040503050406030204" pitchFamily="18" charset="0"/>
                      </a:rPr>
                      <m:t>𝑁</m:t>
                    </m:r>
                  </m:oMath>
                </a14:m>
                <a:r>
                  <a:rPr lang="en-US" altLang="en-US" dirty="0"/>
                  <a:t> - The sum of all the moments applied on the center of mass </a:t>
                </a:r>
              </a:p>
            </p:txBody>
          </p:sp>
        </mc:Choice>
        <mc:Fallback xmlns="">
          <p:sp>
            <p:nvSpPr>
              <p:cNvPr id="40963" name="Rectangle 3">
                <a:extLst>
                  <a:ext uri="{FF2B5EF4-FFF2-40B4-BE49-F238E27FC236}">
                    <a16:creationId xmlns:a16="http://schemas.microsoft.com/office/drawing/2014/main" id="{45F159B6-A7DF-BD4D-28F2-1F3C9EAB78A1}"/>
                  </a:ext>
                </a:extLst>
              </p:cNvPr>
              <p:cNvSpPr>
                <a:spLocks noGrp="1" noRot="1" noChangeAspect="1" noMove="1" noResize="1" noEditPoints="1" noAdjustHandles="1" noChangeArrowheads="1" noChangeShapeType="1" noTextEdit="1"/>
              </p:cNvSpPr>
              <p:nvPr>
                <p:ph type="body" idx="1"/>
              </p:nvPr>
            </p:nvSpPr>
            <p:spPr>
              <a:blipFill>
                <a:blip r:embed="rId3"/>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4" name="Object 0">
                <a:extLst>
                  <a:ext uri="{FF2B5EF4-FFF2-40B4-BE49-F238E27FC236}">
                    <a16:creationId xmlns:a16="http://schemas.microsoft.com/office/drawing/2014/main" id="{E1771C8B-8206-B96D-5D8D-72B0F1401C45}"/>
                  </a:ext>
                </a:extLst>
              </p:cNvPr>
              <p:cNvSpPr txBox="1"/>
              <p:nvPr/>
            </p:nvSpPr>
            <p:spPr bwMode="auto">
              <a:xfrm>
                <a:off x="4205286" y="4914900"/>
                <a:ext cx="2601913" cy="3302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𝑁</m:t>
                      </m:r>
                      <m:r>
                        <a:rPr lang="en-US" sz="2000" i="1" smtClean="0">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𝜔</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sup>
                        <m:e>
                          <m:r>
                            <a:rPr lang="en-US" sz="2000" i="1">
                              <a:solidFill>
                                <a:srgbClr val="000000"/>
                              </a:solidFill>
                              <a:latin typeface="Cambria Math" panose="02040503050406030204" pitchFamily="18" charset="0"/>
                            </a:rPr>
                            <m:t>𝐼</m:t>
                          </m:r>
                        </m:e>
                      </m:sPre>
                      <m:r>
                        <a:rPr lang="en-US" sz="2000" i="1">
                          <a:solidFill>
                            <a:srgbClr val="000000"/>
                          </a:solidFill>
                          <a:latin typeface="Cambria Math" panose="02040503050406030204" pitchFamily="18" charset="0"/>
                        </a:rPr>
                        <m:t>𝜔</m:t>
                      </m:r>
                    </m:oMath>
                  </m:oMathPara>
                </a14:m>
                <a:endParaRPr lang="en-US" sz="2000" dirty="0"/>
              </a:p>
            </p:txBody>
          </p:sp>
        </mc:Choice>
        <mc:Fallback xmlns="">
          <p:sp>
            <p:nvSpPr>
              <p:cNvPr id="40964" name="Object 0">
                <a:extLst>
                  <a:ext uri="{FF2B5EF4-FFF2-40B4-BE49-F238E27FC236}">
                    <a16:creationId xmlns:a16="http://schemas.microsoft.com/office/drawing/2014/main" id="{E1771C8B-8206-B96D-5D8D-72B0F1401C45}"/>
                  </a:ext>
                </a:extLst>
              </p:cNvPr>
              <p:cNvSpPr txBox="1">
                <a:spLocks noRot="1" noChangeAspect="1" noMove="1" noResize="1" noEditPoints="1" noAdjustHandles="1" noChangeArrowheads="1" noChangeShapeType="1" noTextEdit="1"/>
              </p:cNvSpPr>
              <p:nvPr/>
            </p:nvSpPr>
            <p:spPr bwMode="auto">
              <a:xfrm>
                <a:off x="4205286" y="4914900"/>
                <a:ext cx="2601913" cy="330200"/>
              </a:xfrm>
              <a:prstGeom prst="rect">
                <a:avLst/>
              </a:prstGeom>
              <a:blipFill>
                <a:blip r:embed="rId4"/>
                <a:stretch>
                  <a:fillRect b="-1666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65" name="Object 1">
                <a:extLst>
                  <a:ext uri="{FF2B5EF4-FFF2-40B4-BE49-F238E27FC236}">
                    <a16:creationId xmlns:a16="http://schemas.microsoft.com/office/drawing/2014/main" id="{A0ADC826-7547-ABF3-E0EB-6263D342D3E2}"/>
                  </a:ext>
                </a:extLst>
              </p:cNvPr>
              <p:cNvSpPr txBox="1"/>
              <p:nvPr/>
            </p:nvSpPr>
            <p:spPr bwMode="auto">
              <a:xfrm>
                <a:off x="4205287" y="4321175"/>
                <a:ext cx="1550573" cy="3651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𝐹</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𝑣</m:t>
                              </m:r>
                            </m:e>
                          </m:acc>
                        </m:e>
                        <m:sub>
                          <m:r>
                            <a:rPr lang="en-US" sz="2000" i="1">
                              <a:solidFill>
                                <a:srgbClr val="000000"/>
                              </a:solidFill>
                              <a:latin typeface="Cambria Math" panose="02040503050406030204" pitchFamily="18" charset="0"/>
                            </a:rPr>
                            <m:t>𝑐</m:t>
                          </m:r>
                        </m:sub>
                      </m:sSub>
                    </m:oMath>
                  </m:oMathPara>
                </a14:m>
                <a:endParaRPr lang="en-US" sz="2000" dirty="0"/>
              </a:p>
            </p:txBody>
          </p:sp>
        </mc:Choice>
        <mc:Fallback xmlns="">
          <p:sp>
            <p:nvSpPr>
              <p:cNvPr id="40965" name="Object 1">
                <a:extLst>
                  <a:ext uri="{FF2B5EF4-FFF2-40B4-BE49-F238E27FC236}">
                    <a16:creationId xmlns:a16="http://schemas.microsoft.com/office/drawing/2014/main" id="{A0ADC826-7547-ABF3-E0EB-6263D342D3E2}"/>
                  </a:ext>
                </a:extLst>
              </p:cNvPr>
              <p:cNvSpPr txBox="1">
                <a:spLocks noRot="1" noChangeAspect="1" noMove="1" noResize="1" noEditPoints="1" noAdjustHandles="1" noChangeArrowheads="1" noChangeShapeType="1" noTextEdit="1"/>
              </p:cNvSpPr>
              <p:nvPr/>
            </p:nvSpPr>
            <p:spPr bwMode="auto">
              <a:xfrm>
                <a:off x="4205287" y="4321175"/>
                <a:ext cx="1550573" cy="365125"/>
              </a:xfrm>
              <a:prstGeom prst="rect">
                <a:avLst/>
              </a:prstGeom>
              <a:blipFill>
                <a:blip r:embed="rId5"/>
                <a:stretch>
                  <a:fillRect b="-6667"/>
                </a:stretch>
              </a:blipFill>
              <a:ln>
                <a:noFill/>
              </a:ln>
              <a:effectLst/>
            </p:spPr>
            <p:txBody>
              <a:bodyPr/>
              <a:lstStyle/>
              <a:p>
                <a:r>
                  <a:rPr lang="en-US">
                    <a:noFill/>
                  </a:rPr>
                  <a:t> </a:t>
                </a:r>
              </a:p>
            </p:txBody>
          </p:sp>
        </mc:Fallback>
      </mc:AlternateContent>
      <p:sp>
        <p:nvSpPr>
          <p:cNvPr id="14" name="Footer Placeholder 2">
            <a:extLst>
              <a:ext uri="{FF2B5EF4-FFF2-40B4-BE49-F238E27FC236}">
                <a16:creationId xmlns:a16="http://schemas.microsoft.com/office/drawing/2014/main" id="{016C420D-5ED9-FEE0-4A0C-7ABE60CA7EF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0973" name="Picture 2" descr="http://brand.ucla.edu/wp-content/uploads/2013/08/ucla-logotype-main-11.jpg">
            <a:extLst>
              <a:ext uri="{FF2B5EF4-FFF2-40B4-BE49-F238E27FC236}">
                <a16:creationId xmlns:a16="http://schemas.microsoft.com/office/drawing/2014/main" id="{62E8C5AA-5A56-2841-C600-F2C584C3A1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a:extLst>
              <a:ext uri="{FF2B5EF4-FFF2-40B4-BE49-F238E27FC236}">
                <a16:creationId xmlns:a16="http://schemas.microsoft.com/office/drawing/2014/main" id="{A250BA14-42F0-BF46-080F-4CF160BA5A86}"/>
              </a:ext>
            </a:extLst>
          </p:cNvPr>
          <p:cNvSpPr>
            <a:spLocks noChangeArrowheads="1"/>
          </p:cNvSpPr>
          <p:nvPr/>
        </p:nvSpPr>
        <p:spPr bwMode="auto">
          <a:xfrm>
            <a:off x="1340979" y="3130617"/>
            <a:ext cx="5781715" cy="6713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Rectangle 6">
            <a:extLst>
              <a:ext uri="{FF2B5EF4-FFF2-40B4-BE49-F238E27FC236}">
                <a16:creationId xmlns:a16="http://schemas.microsoft.com/office/drawing/2014/main" id="{732DCB3D-0D55-9FE6-D0D6-83C03A7B4EFD}"/>
              </a:ext>
            </a:extLst>
          </p:cNvPr>
          <p:cNvSpPr>
            <a:spLocks noChangeArrowheads="1"/>
          </p:cNvSpPr>
          <p:nvPr/>
        </p:nvSpPr>
        <p:spPr bwMode="auto">
          <a:xfrm>
            <a:off x="5018160" y="4421188"/>
            <a:ext cx="242956" cy="265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 name="Rectangle 6">
            <a:extLst>
              <a:ext uri="{FF2B5EF4-FFF2-40B4-BE49-F238E27FC236}">
                <a16:creationId xmlns:a16="http://schemas.microsoft.com/office/drawing/2014/main" id="{94AD0632-AE97-2379-1DEA-C1C71DBADFEC}"/>
              </a:ext>
            </a:extLst>
          </p:cNvPr>
          <p:cNvSpPr>
            <a:spLocks noChangeArrowheads="1"/>
          </p:cNvSpPr>
          <p:nvPr/>
        </p:nvSpPr>
        <p:spPr bwMode="auto">
          <a:xfrm>
            <a:off x="4205286" y="4303939"/>
            <a:ext cx="318130" cy="10043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476297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91C3C06-00BA-139F-DC85-3F58209FD3E6}"/>
              </a:ext>
            </a:extLst>
          </p:cNvPr>
          <p:cNvSpPr>
            <a:spLocks noGrp="1" noChangeArrowheads="1"/>
          </p:cNvSpPr>
          <p:nvPr>
            <p:ph type="title"/>
          </p:nvPr>
        </p:nvSpPr>
        <p:spPr/>
        <p:txBody>
          <a:bodyPr/>
          <a:lstStyle/>
          <a:p>
            <a:r>
              <a:rPr lang="en-US" altLang="en-US"/>
              <a:t>Expression of Force &amp; Torque With Respect to the CM </a:t>
            </a:r>
          </a:p>
        </p:txBody>
      </p:sp>
      <p:sp>
        <p:nvSpPr>
          <p:cNvPr id="105475" name="Rectangle 3">
            <a:extLst>
              <a:ext uri="{FF2B5EF4-FFF2-40B4-BE49-F238E27FC236}">
                <a16:creationId xmlns:a16="http://schemas.microsoft.com/office/drawing/2014/main" id="{E2734850-F420-B24E-2AFF-B72A37809D9B}"/>
              </a:ext>
            </a:extLst>
          </p:cNvPr>
          <p:cNvSpPr>
            <a:spLocks noGrp="1" noChangeArrowheads="1"/>
          </p:cNvSpPr>
          <p:nvPr>
            <p:ph type="body" idx="1"/>
          </p:nvPr>
        </p:nvSpPr>
        <p:spPr/>
        <p:txBody>
          <a:bodyPr/>
          <a:lstStyle/>
          <a:p>
            <a:endParaRPr lang="en-US" altLang="en-US"/>
          </a:p>
        </p:txBody>
      </p:sp>
      <mc:AlternateContent xmlns:mc="http://schemas.openxmlformats.org/markup-compatibility/2006" xmlns:p14="http://schemas.microsoft.com/office/powerpoint/2010/main">
        <mc:Choice Requires="p14">
          <p:contentPart p14:bwMode="auto" r:id="rId3">
            <p14:nvContentPartPr>
              <p14:cNvPr id="21511" name="Ink 7">
                <a:extLst>
                  <a:ext uri="{FF2B5EF4-FFF2-40B4-BE49-F238E27FC236}">
                    <a16:creationId xmlns:a16="http://schemas.microsoft.com/office/drawing/2014/main" id="{F30B9851-BCC3-A4DB-0D5F-E8F01FD55C8E}"/>
                  </a:ext>
                </a:extLst>
              </p14:cNvPr>
              <p14:cNvContentPartPr>
                <a14:cpLocks xmlns:a14="http://schemas.microsoft.com/office/drawing/2010/main" noRot="1" noChangeAspect="1" noEditPoints="1" noChangeArrowheads="1" noChangeShapeType="1"/>
              </p14:cNvContentPartPr>
              <p14:nvPr/>
            </p14:nvContentPartPr>
            <p14:xfrm>
              <a:off x="3253608" y="2220839"/>
              <a:ext cx="945330" cy="1130375"/>
            </p14:xfrm>
          </p:contentPart>
        </mc:Choice>
        <mc:Fallback xmlns="">
          <p:pic>
            <p:nvPicPr>
              <p:cNvPr id="21511" name="Ink 7">
                <a:extLst>
                  <a:ext uri="{FF2B5EF4-FFF2-40B4-BE49-F238E27FC236}">
                    <a16:creationId xmlns:a16="http://schemas.microsoft.com/office/drawing/2014/main" id="{F30B9851-BCC3-A4DB-0D5F-E8F01FD55C8E}"/>
                  </a:ext>
                </a:extLst>
              </p:cNvPr>
              <p:cNvPicPr>
                <a:picLocks noRot="1" noChangeAspect="1" noEditPoints="1" noChangeArrowheads="1" noChangeShapeType="1"/>
              </p:cNvPicPr>
              <p:nvPr/>
            </p:nvPicPr>
            <p:blipFill>
              <a:blip r:embed="rId4"/>
              <a:stretch>
                <a:fillRect/>
              </a:stretch>
            </p:blipFill>
            <p:spPr>
              <a:xfrm>
                <a:off x="3027528" y="1916279"/>
                <a:ext cx="1180770" cy="144429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513" name="Ink 9">
                <a:extLst>
                  <a:ext uri="{FF2B5EF4-FFF2-40B4-BE49-F238E27FC236}">
                    <a16:creationId xmlns:a16="http://schemas.microsoft.com/office/drawing/2014/main" id="{8FA3522C-9E01-E5D5-1297-E39E993F43CC}"/>
                  </a:ext>
                </a:extLst>
              </p14:cNvPr>
              <p14:cNvContentPartPr>
                <a14:cpLocks xmlns:a14="http://schemas.microsoft.com/office/drawing/2010/main" noRot="1" noChangeAspect="1" noEditPoints="1" noChangeArrowheads="1" noChangeShapeType="1"/>
              </p14:cNvContentPartPr>
              <p14:nvPr/>
            </p14:nvContentPartPr>
            <p14:xfrm>
              <a:off x="7008136" y="1987551"/>
              <a:ext cx="941953" cy="330703"/>
            </p14:xfrm>
          </p:contentPart>
        </mc:Choice>
        <mc:Fallback xmlns="">
          <p:pic>
            <p:nvPicPr>
              <p:cNvPr id="21513" name="Ink 9">
                <a:extLst>
                  <a:ext uri="{FF2B5EF4-FFF2-40B4-BE49-F238E27FC236}">
                    <a16:creationId xmlns:a16="http://schemas.microsoft.com/office/drawing/2014/main" id="{8FA3522C-9E01-E5D5-1297-E39E993F43CC}"/>
                  </a:ext>
                </a:extLst>
              </p:cNvPr>
              <p:cNvPicPr>
                <a:picLocks noRot="1" noChangeAspect="1" noEditPoints="1" noChangeArrowheads="1" noChangeShapeType="1"/>
              </p:cNvPicPr>
              <p:nvPr/>
            </p:nvPicPr>
            <p:blipFill>
              <a:blip r:embed="rId8"/>
              <a:stretch>
                <a:fillRect/>
              </a:stretch>
            </p:blipFill>
            <p:spPr>
              <a:xfrm>
                <a:off x="3524416" y="1978192"/>
                <a:ext cx="4449432" cy="214438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514" name="Ink 10">
                <a:extLst>
                  <a:ext uri="{FF2B5EF4-FFF2-40B4-BE49-F238E27FC236}">
                    <a16:creationId xmlns:a16="http://schemas.microsoft.com/office/drawing/2014/main" id="{76FCF33B-842C-EEA5-3EE5-05EBCC0C8105}"/>
                  </a:ext>
                </a:extLst>
              </p14:cNvPr>
              <p14:cNvContentPartPr>
                <a14:cpLocks xmlns:a14="http://schemas.microsoft.com/office/drawing/2010/main" noRot="1" noChangeAspect="1" noEditPoints="1" noChangeArrowheads="1" noChangeShapeType="1"/>
              </p14:cNvContentPartPr>
              <p14:nvPr/>
            </p14:nvContentPartPr>
            <p14:xfrm>
              <a:off x="5163381" y="3286391"/>
              <a:ext cx="32485" cy="148003"/>
            </p14:xfrm>
          </p:contentPart>
        </mc:Choice>
        <mc:Fallback xmlns="">
          <p:pic>
            <p:nvPicPr>
              <p:cNvPr id="21514" name="Ink 10">
                <a:extLst>
                  <a:ext uri="{FF2B5EF4-FFF2-40B4-BE49-F238E27FC236}">
                    <a16:creationId xmlns:a16="http://schemas.microsoft.com/office/drawing/2014/main" id="{76FCF33B-842C-EEA5-3EE5-05EBCC0C8105}"/>
                  </a:ext>
                </a:extLst>
              </p:cNvPr>
              <p:cNvPicPr>
                <a:picLocks noRot="1" noChangeAspect="1" noEditPoints="1" noChangeArrowheads="1" noChangeShapeType="1"/>
              </p:cNvPicPr>
              <p:nvPr/>
            </p:nvPicPr>
            <p:blipFill>
              <a:blip r:embed="rId10"/>
              <a:stretch>
                <a:fillRect/>
              </a:stretch>
            </p:blipFill>
            <p:spPr>
              <a:xfrm>
                <a:off x="4321341" y="2841791"/>
                <a:ext cx="3127046" cy="180148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515" name="Ink 11">
                <a:extLst>
                  <a:ext uri="{FF2B5EF4-FFF2-40B4-BE49-F238E27FC236}">
                    <a16:creationId xmlns:a16="http://schemas.microsoft.com/office/drawing/2014/main" id="{FAFB75E6-1971-F145-E523-58413EC7626D}"/>
                  </a:ext>
                </a:extLst>
              </p14:cNvPr>
              <p14:cNvContentPartPr>
                <a14:cpLocks xmlns:a14="http://schemas.microsoft.com/office/drawing/2010/main" noRot="1" noChangeAspect="1" noEditPoints="1" noChangeArrowheads="1" noChangeShapeType="1"/>
              </p14:cNvContentPartPr>
              <p14:nvPr/>
            </p14:nvContentPartPr>
            <p14:xfrm>
              <a:off x="6954674" y="3752850"/>
              <a:ext cx="1079665" cy="451638"/>
            </p14:xfrm>
          </p:contentPart>
        </mc:Choice>
        <mc:Fallback xmlns="">
          <p:pic>
            <p:nvPicPr>
              <p:cNvPr id="21515" name="Ink 11">
                <a:extLst>
                  <a:ext uri="{FF2B5EF4-FFF2-40B4-BE49-F238E27FC236}">
                    <a16:creationId xmlns:a16="http://schemas.microsoft.com/office/drawing/2014/main" id="{FAFB75E6-1971-F145-E523-58413EC7626D}"/>
                  </a:ext>
                </a:extLst>
              </p:cNvPr>
              <p:cNvPicPr>
                <a:picLocks noRot="1" noChangeAspect="1" noEditPoints="1" noChangeArrowheads="1" noChangeShapeType="1"/>
              </p:cNvPicPr>
              <p:nvPr/>
            </p:nvPicPr>
            <p:blipFill>
              <a:blip r:embed="rId12"/>
              <a:stretch>
                <a:fillRect/>
              </a:stretch>
            </p:blipFill>
            <p:spPr>
              <a:xfrm>
                <a:off x="3735554" y="3743491"/>
                <a:ext cx="4308145" cy="219835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516" name="Ink 12">
                <a:extLst>
                  <a:ext uri="{FF2B5EF4-FFF2-40B4-BE49-F238E27FC236}">
                    <a16:creationId xmlns:a16="http://schemas.microsoft.com/office/drawing/2014/main" id="{F5C8912D-B426-D483-C175-7F8C12F4FAC4}"/>
                  </a:ext>
                </a:extLst>
              </p14:cNvPr>
              <p14:cNvContentPartPr>
                <a14:cpLocks xmlns:a14="http://schemas.microsoft.com/office/drawing/2010/main" noRot="1" noChangeAspect="1" noEditPoints="1" noChangeArrowheads="1" noChangeShapeType="1"/>
              </p14:cNvContentPartPr>
              <p14:nvPr/>
            </p14:nvContentPartPr>
            <p14:xfrm>
              <a:off x="7509708" y="1767166"/>
              <a:ext cx="1114560" cy="895073"/>
            </p14:xfrm>
          </p:contentPart>
        </mc:Choice>
        <mc:Fallback xmlns="">
          <p:pic>
            <p:nvPicPr>
              <p:cNvPr id="21516" name="Ink 12">
                <a:extLst>
                  <a:ext uri="{FF2B5EF4-FFF2-40B4-BE49-F238E27FC236}">
                    <a16:creationId xmlns:a16="http://schemas.microsoft.com/office/drawing/2014/main" id="{F5C8912D-B426-D483-C175-7F8C12F4FAC4}"/>
                  </a:ext>
                </a:extLst>
              </p:cNvPr>
              <p:cNvPicPr>
                <a:picLocks noRot="1" noChangeAspect="1" noEditPoints="1" noChangeArrowheads="1" noChangeShapeType="1"/>
              </p:cNvPicPr>
              <p:nvPr/>
            </p:nvPicPr>
            <p:blipFill>
              <a:blip r:embed="rId14"/>
              <a:stretch>
                <a:fillRect/>
              </a:stretch>
            </p:blipFill>
            <p:spPr>
              <a:xfrm>
                <a:off x="7485228" y="1524165"/>
                <a:ext cx="1618920" cy="11474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527" name="Ink 23">
                <a:extLst>
                  <a:ext uri="{FF2B5EF4-FFF2-40B4-BE49-F238E27FC236}">
                    <a16:creationId xmlns:a16="http://schemas.microsoft.com/office/drawing/2014/main" id="{F818A590-6271-376C-71D9-CB647833CC71}"/>
                  </a:ext>
                </a:extLst>
              </p14:cNvPr>
              <p14:cNvContentPartPr>
                <a14:cpLocks xmlns:a14="http://schemas.microsoft.com/office/drawing/2010/main" noRot="1" noChangeAspect="1" noEditPoints="1" noChangeArrowheads="1" noChangeShapeType="1"/>
              </p14:cNvContentPartPr>
              <p14:nvPr/>
            </p14:nvContentPartPr>
            <p14:xfrm>
              <a:off x="6086475" y="4668839"/>
              <a:ext cx="824418" cy="679217"/>
            </p14:xfrm>
          </p:contentPart>
        </mc:Choice>
        <mc:Fallback xmlns="">
          <p:pic>
            <p:nvPicPr>
              <p:cNvPr id="21527" name="Ink 23">
                <a:extLst>
                  <a:ext uri="{FF2B5EF4-FFF2-40B4-BE49-F238E27FC236}">
                    <a16:creationId xmlns:a16="http://schemas.microsoft.com/office/drawing/2014/main" id="{F818A590-6271-376C-71D9-CB647833CC71}"/>
                  </a:ext>
                </a:extLst>
              </p:cNvPr>
              <p:cNvPicPr>
                <a:picLocks noRot="1" noChangeAspect="1" noEditPoints="1" noChangeArrowheads="1" noChangeShapeType="1"/>
              </p:cNvPicPr>
              <p:nvPr/>
            </p:nvPicPr>
            <p:blipFill>
              <a:blip r:embed="rId36"/>
              <a:stretch>
                <a:fillRect/>
              </a:stretch>
            </p:blipFill>
            <p:spPr>
              <a:xfrm>
                <a:off x="6077117" y="4659480"/>
                <a:ext cx="1855455" cy="101725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528" name="Ink 24">
                <a:extLst>
                  <a:ext uri="{FF2B5EF4-FFF2-40B4-BE49-F238E27FC236}">
                    <a16:creationId xmlns:a16="http://schemas.microsoft.com/office/drawing/2014/main" id="{718F89FC-BBEA-2E68-DE55-ABB957B126CA}"/>
                  </a:ext>
                </a:extLst>
              </p14:cNvPr>
              <p14:cNvContentPartPr>
                <a14:cpLocks xmlns:a14="http://schemas.microsoft.com/office/drawing/2010/main" noRot="1" noChangeAspect="1" noEditPoints="1" noChangeArrowheads="1" noChangeShapeType="1"/>
              </p14:cNvContentPartPr>
              <p14:nvPr/>
            </p14:nvContentPartPr>
            <p14:xfrm>
              <a:off x="4276725" y="1857376"/>
              <a:ext cx="698500" cy="1609725"/>
            </p14:xfrm>
          </p:contentPart>
        </mc:Choice>
        <mc:Fallback xmlns="">
          <p:pic>
            <p:nvPicPr>
              <p:cNvPr id="21528" name="Ink 24">
                <a:extLst>
                  <a:ext uri="{FF2B5EF4-FFF2-40B4-BE49-F238E27FC236}">
                    <a16:creationId xmlns:a16="http://schemas.microsoft.com/office/drawing/2014/main" id="{718F89FC-BBEA-2E68-DE55-ABB957B126CA}"/>
                  </a:ext>
                </a:extLst>
              </p:cNvPr>
              <p:cNvPicPr>
                <a:picLocks noRot="1" noChangeAspect="1" noEditPoints="1" noChangeArrowheads="1" noChangeShapeType="1"/>
              </p:cNvPicPr>
              <p:nvPr/>
            </p:nvPicPr>
            <p:blipFill>
              <a:blip r:embed="rId38"/>
              <a:stretch>
                <a:fillRect/>
              </a:stretch>
            </p:blipFill>
            <p:spPr>
              <a:xfrm>
                <a:off x="4267364" y="1848015"/>
                <a:ext cx="717223" cy="1628447"/>
              </a:xfrm>
              <a:prstGeom prst="rect">
                <a:avLst/>
              </a:prstGeom>
            </p:spPr>
          </p:pic>
        </mc:Fallback>
      </mc:AlternateContent>
      <p:sp>
        <p:nvSpPr>
          <p:cNvPr id="24" name="Footer Placeholder 2">
            <a:extLst>
              <a:ext uri="{FF2B5EF4-FFF2-40B4-BE49-F238E27FC236}">
                <a16:creationId xmlns:a16="http://schemas.microsoft.com/office/drawing/2014/main" id="{E2A75E22-F7FC-29D6-AF74-8D8A3D31830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5495" name="Picture 2" descr="http://brand.ucla.edu/wp-content/uploads/2013/08/ucla-logotype-main-11.jpg">
            <a:extLst>
              <a:ext uri="{FF2B5EF4-FFF2-40B4-BE49-F238E27FC236}">
                <a16:creationId xmlns:a16="http://schemas.microsoft.com/office/drawing/2014/main" id="{CDF5BAD6-1D94-C1F1-88E7-B6450CC1360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0">
            <p14:nvContentPartPr>
              <p14:cNvPr id="3" name="Ink 2"/>
              <p14:cNvContentPartPr/>
              <p14:nvPr/>
            </p14:nvContentPartPr>
            <p14:xfrm>
              <a:off x="5720776" y="1320800"/>
              <a:ext cx="538738" cy="1575614"/>
            </p14:xfrm>
          </p:contentPart>
        </mc:Choice>
        <mc:Fallback>
          <p:pic>
            <p:nvPicPr>
              <p:cNvPr id="3" name="Ink 2"/>
              <p:cNvPicPr/>
              <p:nvPr/>
            </p:nvPicPr>
            <p:blipFill>
              <a:blip r:embed="rId41"/>
              <a:stretch>
                <a:fillRect/>
              </a:stretch>
            </p:blipFill>
            <p:spPr>
              <a:xfrm>
                <a:off x="5711419" y="1311441"/>
                <a:ext cx="557452" cy="1594333"/>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 name="Ink 3"/>
              <p14:cNvContentPartPr/>
              <p14:nvPr/>
            </p14:nvContentPartPr>
            <p14:xfrm>
              <a:off x="4873626" y="1465929"/>
              <a:ext cx="499804" cy="575596"/>
            </p14:xfrm>
          </p:contentPart>
        </mc:Choice>
        <mc:Fallback>
          <p:pic>
            <p:nvPicPr>
              <p:cNvPr id="4" name="Ink 3"/>
              <p:cNvPicPr/>
              <p:nvPr/>
            </p:nvPicPr>
            <p:blipFill>
              <a:blip r:embed="rId43"/>
              <a:stretch>
                <a:fillRect/>
              </a:stretch>
            </p:blipFill>
            <p:spPr>
              <a:xfrm>
                <a:off x="4864264" y="1448640"/>
                <a:ext cx="514568" cy="602251"/>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 name="Ink 5"/>
              <p14:cNvContentPartPr/>
              <p14:nvPr/>
            </p14:nvContentPartPr>
            <p14:xfrm>
              <a:off x="6910461" y="3387551"/>
              <a:ext cx="528565" cy="266803"/>
            </p14:xfrm>
          </p:contentPart>
        </mc:Choice>
        <mc:Fallback>
          <p:pic>
            <p:nvPicPr>
              <p:cNvPr id="6" name="Ink 5"/>
              <p:cNvPicPr/>
              <p:nvPr/>
            </p:nvPicPr>
            <p:blipFill>
              <a:blip r:embed="rId45"/>
              <a:stretch>
                <a:fillRect/>
              </a:stretch>
            </p:blipFill>
            <p:spPr>
              <a:xfrm>
                <a:off x="6901099" y="3378189"/>
                <a:ext cx="547288" cy="285526"/>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Ink 6"/>
              <p14:cNvContentPartPr/>
              <p14:nvPr/>
            </p14:nvContentPartPr>
            <p14:xfrm>
              <a:off x="3036888" y="1925639"/>
              <a:ext cx="411090" cy="457535"/>
            </p14:xfrm>
          </p:contentPart>
        </mc:Choice>
        <mc:Fallback>
          <p:pic>
            <p:nvPicPr>
              <p:cNvPr id="7" name="Ink 6"/>
              <p:cNvPicPr/>
              <p:nvPr/>
            </p:nvPicPr>
            <p:blipFill>
              <a:blip r:embed="rId47"/>
              <a:stretch>
                <a:fillRect/>
              </a:stretch>
            </p:blipFill>
            <p:spPr>
              <a:xfrm>
                <a:off x="3027529" y="1916280"/>
                <a:ext cx="429809" cy="47625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 name="Ink 7"/>
              <p14:cNvContentPartPr/>
              <p14:nvPr/>
            </p14:nvContentPartPr>
            <p14:xfrm>
              <a:off x="4991590" y="1497013"/>
              <a:ext cx="924778" cy="1407312"/>
            </p14:xfrm>
          </p:contentPart>
        </mc:Choice>
        <mc:Fallback>
          <p:pic>
            <p:nvPicPr>
              <p:cNvPr id="8" name="Ink 7"/>
              <p:cNvPicPr/>
              <p:nvPr/>
            </p:nvPicPr>
            <p:blipFill>
              <a:blip r:embed="rId49"/>
              <a:stretch>
                <a:fillRect/>
              </a:stretch>
            </p:blipFill>
            <p:spPr>
              <a:xfrm>
                <a:off x="4982227" y="1487653"/>
                <a:ext cx="943504" cy="1426033"/>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 name="Ink 9"/>
              <p14:cNvContentPartPr/>
              <p14:nvPr/>
            </p14:nvContentPartPr>
            <p14:xfrm>
              <a:off x="5013261" y="3647111"/>
              <a:ext cx="373045" cy="314683"/>
            </p14:xfrm>
          </p:contentPart>
        </mc:Choice>
        <mc:Fallback>
          <p:pic>
            <p:nvPicPr>
              <p:cNvPr id="10" name="Ink 9"/>
              <p:cNvPicPr/>
              <p:nvPr/>
            </p:nvPicPr>
            <p:blipFill>
              <a:blip r:embed="rId51"/>
              <a:stretch>
                <a:fillRect/>
              </a:stretch>
            </p:blipFill>
            <p:spPr>
              <a:xfrm>
                <a:off x="5003899" y="3637750"/>
                <a:ext cx="391769" cy="333406"/>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2" name="Ink 11"/>
              <p14:cNvContentPartPr/>
              <p14:nvPr/>
            </p14:nvContentPartPr>
            <p14:xfrm>
              <a:off x="5003181" y="3209173"/>
              <a:ext cx="2012845" cy="1424741"/>
            </p14:xfrm>
          </p:contentPart>
        </mc:Choice>
        <mc:Fallback>
          <p:pic>
            <p:nvPicPr>
              <p:cNvPr id="12" name="Ink 11"/>
              <p:cNvPicPr/>
              <p:nvPr/>
            </p:nvPicPr>
            <p:blipFill>
              <a:blip r:embed="rId53"/>
              <a:stretch>
                <a:fillRect/>
              </a:stretch>
            </p:blipFill>
            <p:spPr>
              <a:xfrm>
                <a:off x="4993821" y="3199812"/>
                <a:ext cx="2031566" cy="1443464"/>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 name="Ink 12"/>
              <p14:cNvContentPartPr/>
              <p14:nvPr/>
            </p14:nvContentPartPr>
            <p14:xfrm>
              <a:off x="5816950" y="3464649"/>
              <a:ext cx="131909" cy="306759"/>
            </p14:xfrm>
          </p:contentPart>
        </mc:Choice>
        <mc:Fallback>
          <p:pic>
            <p:nvPicPr>
              <p:cNvPr id="13" name="Ink 12"/>
              <p:cNvPicPr/>
              <p:nvPr/>
            </p:nvPicPr>
            <p:blipFill>
              <a:blip r:embed="rId55"/>
              <a:stretch>
                <a:fillRect/>
              </a:stretch>
            </p:blipFill>
            <p:spPr>
              <a:xfrm>
                <a:off x="5811183" y="3454580"/>
                <a:ext cx="147767" cy="326179"/>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5" name="Ink 14"/>
              <p14:cNvContentPartPr/>
              <p14:nvPr/>
            </p14:nvContentPartPr>
            <p14:xfrm>
              <a:off x="5423950" y="1670533"/>
              <a:ext cx="327178" cy="956952"/>
            </p14:xfrm>
          </p:contentPart>
        </mc:Choice>
        <mc:Fallback>
          <p:pic>
            <p:nvPicPr>
              <p:cNvPr id="15" name="Ink 14"/>
              <p:cNvPicPr/>
              <p:nvPr/>
            </p:nvPicPr>
            <p:blipFill>
              <a:blip r:embed="rId57"/>
              <a:stretch>
                <a:fillRect/>
              </a:stretch>
            </p:blipFill>
            <p:spPr>
              <a:xfrm>
                <a:off x="5414581" y="1661172"/>
                <a:ext cx="345915" cy="975673"/>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6" name="Ink 15"/>
              <p14:cNvContentPartPr/>
              <p14:nvPr/>
            </p14:nvContentPartPr>
            <p14:xfrm>
              <a:off x="4626736" y="2039031"/>
              <a:ext cx="2413993" cy="1478743"/>
            </p14:xfrm>
          </p:contentPart>
        </mc:Choice>
        <mc:Fallback>
          <p:pic>
            <p:nvPicPr>
              <p:cNvPr id="16" name="Ink 15"/>
              <p:cNvPicPr/>
              <p:nvPr/>
            </p:nvPicPr>
            <p:blipFill>
              <a:blip r:embed="rId59"/>
              <a:stretch>
                <a:fillRect/>
              </a:stretch>
            </p:blipFill>
            <p:spPr>
              <a:xfrm>
                <a:off x="4617377" y="2029672"/>
                <a:ext cx="2432712" cy="149746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 name="Ink 16"/>
              <p14:cNvContentPartPr/>
              <p14:nvPr/>
            </p14:nvContentPartPr>
            <p14:xfrm>
              <a:off x="3943816" y="2928591"/>
              <a:ext cx="230233" cy="150343"/>
            </p14:xfrm>
          </p:contentPart>
        </mc:Choice>
        <mc:Fallback>
          <p:pic>
            <p:nvPicPr>
              <p:cNvPr id="17" name="Ink 16"/>
              <p:cNvPicPr/>
              <p:nvPr/>
            </p:nvPicPr>
            <p:blipFill>
              <a:blip r:embed="rId61"/>
              <a:stretch>
                <a:fillRect/>
              </a:stretch>
            </p:blipFill>
            <p:spPr>
              <a:xfrm>
                <a:off x="3934463" y="2919240"/>
                <a:ext cx="248939" cy="169046"/>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8" name="Ink 17"/>
              <p14:cNvContentPartPr/>
              <p14:nvPr/>
            </p14:nvContentPartPr>
            <p14:xfrm>
              <a:off x="4871354" y="4291050"/>
              <a:ext cx="2232745" cy="1066158"/>
            </p14:xfrm>
          </p:contentPart>
        </mc:Choice>
        <mc:Fallback>
          <p:pic>
            <p:nvPicPr>
              <p:cNvPr id="18" name="Ink 17"/>
              <p:cNvPicPr/>
              <p:nvPr/>
            </p:nvPicPr>
            <p:blipFill>
              <a:blip r:embed="rId63"/>
              <a:stretch>
                <a:fillRect/>
              </a:stretch>
            </p:blipFill>
            <p:spPr>
              <a:xfrm>
                <a:off x="4861994" y="4281691"/>
                <a:ext cx="2251465" cy="1084875"/>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9" name="Ink 18"/>
              <p14:cNvContentPartPr/>
              <p14:nvPr/>
            </p14:nvContentPartPr>
            <p14:xfrm>
              <a:off x="3767234" y="4607850"/>
              <a:ext cx="1040425" cy="446958"/>
            </p14:xfrm>
          </p:contentPart>
        </mc:Choice>
        <mc:Fallback>
          <p:pic>
            <p:nvPicPr>
              <p:cNvPr id="19" name="Ink 18"/>
              <p:cNvPicPr/>
              <p:nvPr/>
            </p:nvPicPr>
            <p:blipFill>
              <a:blip r:embed="rId65"/>
              <a:stretch>
                <a:fillRect/>
              </a:stretch>
            </p:blipFill>
            <p:spPr>
              <a:xfrm>
                <a:off x="3757874" y="4598493"/>
                <a:ext cx="1059145" cy="465671"/>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2" name="Ink 21"/>
              <p14:cNvContentPartPr/>
              <p14:nvPr/>
            </p14:nvContentPartPr>
            <p14:xfrm>
              <a:off x="4966866" y="1376600"/>
              <a:ext cx="1147208" cy="482405"/>
            </p14:xfrm>
          </p:contentPart>
        </mc:Choice>
        <mc:Fallback>
          <p:pic>
            <p:nvPicPr>
              <p:cNvPr id="22" name="Ink 21"/>
              <p:cNvPicPr/>
              <p:nvPr/>
            </p:nvPicPr>
            <p:blipFill>
              <a:blip r:embed="rId67"/>
              <a:stretch>
                <a:fillRect/>
              </a:stretch>
            </p:blipFill>
            <p:spPr>
              <a:xfrm>
                <a:off x="4957507" y="1367240"/>
                <a:ext cx="1165926" cy="501125"/>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6" name="Ink 25"/>
              <p14:cNvContentPartPr/>
              <p14:nvPr/>
            </p14:nvContentPartPr>
            <p14:xfrm>
              <a:off x="5177421" y="3281173"/>
              <a:ext cx="126805" cy="81941"/>
            </p14:xfrm>
          </p:contentPart>
        </mc:Choice>
        <mc:Fallback>
          <p:pic>
            <p:nvPicPr>
              <p:cNvPr id="26" name="Ink 25"/>
              <p:cNvPicPr/>
              <p:nvPr/>
            </p:nvPicPr>
            <p:blipFill>
              <a:blip r:embed="rId69"/>
              <a:stretch>
                <a:fillRect/>
              </a:stretch>
            </p:blipFill>
            <p:spPr>
              <a:xfrm>
                <a:off x="5168055" y="3271788"/>
                <a:ext cx="145538" cy="100712"/>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7" name="Ink 26"/>
              <p14:cNvContentPartPr/>
              <p14:nvPr/>
            </p14:nvContentPartPr>
            <p14:xfrm>
              <a:off x="4527621" y="3056533"/>
              <a:ext cx="59125" cy="204341"/>
            </p14:xfrm>
          </p:contentPart>
        </mc:Choice>
        <mc:Fallback>
          <p:pic>
            <p:nvPicPr>
              <p:cNvPr id="27" name="Ink 26"/>
              <p:cNvPicPr/>
              <p:nvPr/>
            </p:nvPicPr>
            <p:blipFill>
              <a:blip r:embed="rId71"/>
              <a:stretch>
                <a:fillRect/>
              </a:stretch>
            </p:blipFill>
            <p:spPr>
              <a:xfrm>
                <a:off x="4518248" y="3047163"/>
                <a:ext cx="77872" cy="223081"/>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8" name="Ink 27"/>
              <p14:cNvContentPartPr/>
              <p14:nvPr/>
            </p14:nvContentPartPr>
            <p14:xfrm>
              <a:off x="4330701" y="3529573"/>
              <a:ext cx="5125" cy="2381"/>
            </p14:xfrm>
          </p:contentPart>
        </mc:Choice>
        <mc:Fallback>
          <p:pic>
            <p:nvPicPr>
              <p:cNvPr id="28" name="Ink 27"/>
              <p:cNvPicPr/>
              <p:nvPr/>
            </p:nvPicPr>
            <p:blipFill>
              <a:blip r:embed="rId73"/>
              <a:stretch>
                <a:fillRect/>
              </a:stretch>
            </p:blipFill>
            <p:spPr>
              <a:xfrm>
                <a:off x="4321183" y="3519255"/>
                <a:ext cx="24161" cy="23016"/>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0" name="Ink 29"/>
              <p14:cNvContentPartPr/>
              <p14:nvPr/>
            </p14:nvContentPartPr>
            <p14:xfrm>
              <a:off x="8530308" y="1533526"/>
              <a:ext cx="564480" cy="361553"/>
            </p14:xfrm>
          </p:contentPart>
        </mc:Choice>
        <mc:Fallback>
          <p:pic>
            <p:nvPicPr>
              <p:cNvPr id="30" name="Ink 29"/>
              <p:cNvPicPr/>
              <p:nvPr/>
            </p:nvPicPr>
            <p:blipFill>
              <a:blip r:embed="rId75"/>
              <a:stretch>
                <a:fillRect/>
              </a:stretch>
            </p:blipFill>
            <p:spPr>
              <a:xfrm>
                <a:off x="8520948" y="1524163"/>
                <a:ext cx="583200" cy="380279"/>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2" name="Ink 31"/>
              <p14:cNvContentPartPr/>
              <p14:nvPr/>
            </p14:nvContentPartPr>
            <p14:xfrm>
              <a:off x="7037235" y="5496839"/>
              <a:ext cx="885978" cy="170537"/>
            </p14:xfrm>
          </p:contentPart>
        </mc:Choice>
        <mc:Fallback>
          <p:pic>
            <p:nvPicPr>
              <p:cNvPr id="32" name="Ink 31"/>
              <p:cNvPicPr/>
              <p:nvPr/>
            </p:nvPicPr>
            <p:blipFill>
              <a:blip r:embed="rId77"/>
              <a:stretch>
                <a:fillRect/>
              </a:stretch>
            </p:blipFill>
            <p:spPr>
              <a:xfrm>
                <a:off x="7027879" y="5487485"/>
                <a:ext cx="904691" cy="189246"/>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Ink 43"/>
              <p14:cNvContentPartPr/>
              <p14:nvPr/>
            </p14:nvContentPartPr>
            <p14:xfrm>
              <a:off x="7461790" y="1474569"/>
              <a:ext cx="488160" cy="336960"/>
            </p14:xfrm>
          </p:contentPart>
        </mc:Choice>
        <mc:Fallback>
          <p:pic>
            <p:nvPicPr>
              <p:cNvPr id="44" name="Ink 43"/>
              <p:cNvPicPr/>
              <p:nvPr/>
            </p:nvPicPr>
            <p:blipFill>
              <a:blip r:embed="rId79"/>
              <a:stretch>
                <a:fillRect/>
              </a:stretch>
            </p:blipFill>
            <p:spPr>
              <a:xfrm>
                <a:off x="7451710" y="1464849"/>
                <a:ext cx="5090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Ink 52"/>
              <p14:cNvContentPartPr/>
              <p14:nvPr/>
            </p14:nvContentPartPr>
            <p14:xfrm>
              <a:off x="7494588" y="2651326"/>
              <a:ext cx="720" cy="4433"/>
            </p14:xfrm>
          </p:contentPart>
        </mc:Choice>
        <mc:Fallback>
          <p:pic>
            <p:nvPicPr>
              <p:cNvPr id="53" name="Ink 52"/>
              <p:cNvPicPr/>
              <p:nvPr/>
            </p:nvPicPr>
            <p:blipFill>
              <a:blip r:embed="rId81"/>
              <a:stretch>
                <a:fillRect/>
              </a:stretch>
            </p:blipFill>
            <p:spPr>
              <a:xfrm>
                <a:off x="7485228" y="2641721"/>
                <a:ext cx="19440" cy="23643"/>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Ink 61"/>
              <p14:cNvContentPartPr/>
              <p14:nvPr/>
            </p14:nvContentPartPr>
            <p14:xfrm>
              <a:off x="6829875" y="5273999"/>
              <a:ext cx="163458" cy="120857"/>
            </p14:xfrm>
          </p:contentPart>
        </mc:Choice>
        <mc:Fallback>
          <p:pic>
            <p:nvPicPr>
              <p:cNvPr id="62" name="Ink 61"/>
              <p:cNvPicPr/>
              <p:nvPr/>
            </p:nvPicPr>
            <p:blipFill>
              <a:blip r:embed="rId83"/>
              <a:stretch>
                <a:fillRect/>
              </a:stretch>
            </p:blipFill>
            <p:spPr>
              <a:xfrm>
                <a:off x="6820535" y="5264647"/>
                <a:ext cx="182139" cy="139561"/>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505" name="Ink 21504"/>
              <p14:cNvContentPartPr/>
              <p14:nvPr/>
            </p14:nvContentPartPr>
            <p14:xfrm>
              <a:off x="7677430" y="5429169"/>
              <a:ext cx="22320" cy="64800"/>
            </p14:xfrm>
          </p:contentPart>
        </mc:Choice>
        <mc:Fallback>
          <p:pic>
            <p:nvPicPr>
              <p:cNvPr id="21505" name="Ink 21504"/>
              <p:cNvPicPr/>
              <p:nvPr/>
            </p:nvPicPr>
            <p:blipFill>
              <a:blip r:embed="rId85"/>
              <a:stretch>
                <a:fillRect/>
              </a:stretch>
            </p:blipFill>
            <p:spPr>
              <a:xfrm>
                <a:off x="7673830" y="5416929"/>
                <a:ext cx="39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1506" name="Ink 21505"/>
              <p14:cNvContentPartPr/>
              <p14:nvPr/>
            </p14:nvContentPartPr>
            <p14:xfrm>
              <a:off x="7900630" y="5459409"/>
              <a:ext cx="16200" cy="29880"/>
            </p14:xfrm>
          </p:contentPart>
        </mc:Choice>
        <mc:Fallback>
          <p:pic>
            <p:nvPicPr>
              <p:cNvPr id="21506" name="Ink 21505"/>
              <p:cNvPicPr/>
              <p:nvPr/>
            </p:nvPicPr>
            <p:blipFill>
              <a:blip r:embed="rId87"/>
              <a:stretch>
                <a:fillRect/>
              </a:stretch>
            </p:blipFill>
            <p:spPr>
              <a:xfrm>
                <a:off x="7894150" y="5452929"/>
                <a:ext cx="25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1507" name="Ink 21506"/>
              <p14:cNvContentPartPr/>
              <p14:nvPr/>
            </p14:nvContentPartPr>
            <p14:xfrm>
              <a:off x="7764910" y="5513769"/>
              <a:ext cx="173880" cy="311760"/>
            </p14:xfrm>
          </p:contentPart>
        </mc:Choice>
        <mc:Fallback>
          <p:pic>
            <p:nvPicPr>
              <p:cNvPr id="21507" name="Ink 21506"/>
              <p:cNvPicPr/>
              <p:nvPr/>
            </p:nvPicPr>
            <p:blipFill>
              <a:blip r:embed="rId89"/>
              <a:stretch>
                <a:fillRect/>
              </a:stretch>
            </p:blipFill>
            <p:spPr>
              <a:xfrm>
                <a:off x="7760590" y="5507289"/>
                <a:ext cx="1814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1508" name="Ink 21507"/>
              <p14:cNvContentPartPr/>
              <p14:nvPr/>
            </p14:nvContentPartPr>
            <p14:xfrm>
              <a:off x="7777870" y="5582169"/>
              <a:ext cx="124200" cy="26280"/>
            </p14:xfrm>
          </p:contentPart>
        </mc:Choice>
        <mc:Fallback>
          <p:pic>
            <p:nvPicPr>
              <p:cNvPr id="21508" name="Ink 21507"/>
              <p:cNvPicPr/>
              <p:nvPr/>
            </p:nvPicPr>
            <p:blipFill>
              <a:blip r:embed="rId91"/>
              <a:stretch>
                <a:fillRect/>
              </a:stretch>
            </p:blipFill>
            <p:spPr>
              <a:xfrm>
                <a:off x="7771030" y="5576409"/>
                <a:ext cx="137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509" name="Ink 21508"/>
              <p14:cNvContentPartPr/>
              <p14:nvPr/>
            </p14:nvContentPartPr>
            <p14:xfrm>
              <a:off x="7994950" y="5412969"/>
              <a:ext cx="15840" cy="61200"/>
            </p14:xfrm>
          </p:contentPart>
        </mc:Choice>
        <mc:Fallback>
          <p:pic>
            <p:nvPicPr>
              <p:cNvPr id="21509" name="Ink 21508"/>
              <p:cNvPicPr/>
              <p:nvPr/>
            </p:nvPicPr>
            <p:blipFill>
              <a:blip r:embed="rId93"/>
              <a:stretch>
                <a:fillRect/>
              </a:stretch>
            </p:blipFill>
            <p:spPr>
              <a:xfrm>
                <a:off x="7990990" y="5404689"/>
                <a:ext cx="30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1510" name="Ink 21509"/>
              <p14:cNvContentPartPr/>
              <p14:nvPr/>
            </p14:nvContentPartPr>
            <p14:xfrm>
              <a:off x="5932870" y="4641849"/>
              <a:ext cx="107280" cy="874800"/>
            </p14:xfrm>
          </p:contentPart>
        </mc:Choice>
        <mc:Fallback>
          <p:pic>
            <p:nvPicPr>
              <p:cNvPr id="21510" name="Ink 21509"/>
              <p:cNvPicPr/>
              <p:nvPr/>
            </p:nvPicPr>
            <p:blipFill>
              <a:blip r:embed="rId95"/>
              <a:stretch>
                <a:fillRect/>
              </a:stretch>
            </p:blipFill>
            <p:spPr>
              <a:xfrm>
                <a:off x="5918110" y="4635009"/>
                <a:ext cx="135000" cy="893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1529" name="Ink 21528"/>
              <p14:cNvContentPartPr/>
              <p14:nvPr/>
            </p14:nvContentPartPr>
            <p14:xfrm>
              <a:off x="5954830" y="5637609"/>
              <a:ext cx="139680" cy="46800"/>
            </p14:xfrm>
          </p:contentPart>
        </mc:Choice>
        <mc:Fallback>
          <p:pic>
            <p:nvPicPr>
              <p:cNvPr id="21529" name="Ink 21528"/>
              <p:cNvPicPr/>
              <p:nvPr/>
            </p:nvPicPr>
            <p:blipFill>
              <a:blip r:embed="rId97"/>
              <a:stretch>
                <a:fillRect/>
              </a:stretch>
            </p:blipFill>
            <p:spPr>
              <a:xfrm>
                <a:off x="5945110" y="5629689"/>
                <a:ext cx="159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1530" name="Ink 21529"/>
              <p14:cNvContentPartPr/>
              <p14:nvPr/>
            </p14:nvContentPartPr>
            <p14:xfrm>
              <a:off x="6028990" y="5706729"/>
              <a:ext cx="43560" cy="110880"/>
            </p14:xfrm>
          </p:contentPart>
        </mc:Choice>
        <mc:Fallback>
          <p:pic>
            <p:nvPicPr>
              <p:cNvPr id="21530" name="Ink 21529"/>
              <p:cNvPicPr/>
              <p:nvPr/>
            </p:nvPicPr>
            <p:blipFill>
              <a:blip r:embed="rId99"/>
              <a:stretch>
                <a:fillRect/>
              </a:stretch>
            </p:blipFill>
            <p:spPr>
              <a:xfrm>
                <a:off x="6015310" y="5697729"/>
                <a:ext cx="62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1531" name="Ink 21530"/>
              <p14:cNvContentPartPr/>
              <p14:nvPr/>
            </p14:nvContentPartPr>
            <p14:xfrm>
              <a:off x="6182710" y="5719329"/>
              <a:ext cx="65160" cy="7920"/>
            </p14:xfrm>
          </p:contentPart>
        </mc:Choice>
        <mc:Fallback>
          <p:pic>
            <p:nvPicPr>
              <p:cNvPr id="21531" name="Ink 21530"/>
              <p:cNvPicPr/>
              <p:nvPr/>
            </p:nvPicPr>
            <p:blipFill>
              <a:blip r:embed="rId101"/>
              <a:stretch>
                <a:fillRect/>
              </a:stretch>
            </p:blipFill>
            <p:spPr>
              <a:xfrm>
                <a:off x="6172270" y="5707809"/>
                <a:ext cx="86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1532" name="Ink 21531"/>
              <p14:cNvContentPartPr/>
              <p14:nvPr/>
            </p14:nvContentPartPr>
            <p14:xfrm>
              <a:off x="6182350" y="5765049"/>
              <a:ext cx="59040" cy="15480"/>
            </p14:xfrm>
          </p:contentPart>
        </mc:Choice>
        <mc:Fallback>
          <p:pic>
            <p:nvPicPr>
              <p:cNvPr id="21532" name="Ink 21531"/>
              <p:cNvPicPr/>
              <p:nvPr/>
            </p:nvPicPr>
            <p:blipFill>
              <a:blip r:embed="rId103"/>
              <a:stretch>
                <a:fillRect/>
              </a:stretch>
            </p:blipFill>
            <p:spPr>
              <a:xfrm>
                <a:off x="6175510" y="5760009"/>
                <a:ext cx="72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533" name="Ink 21532"/>
              <p14:cNvContentPartPr/>
              <p14:nvPr/>
            </p14:nvContentPartPr>
            <p14:xfrm>
              <a:off x="6349030" y="5680089"/>
              <a:ext cx="9000" cy="88560"/>
            </p14:xfrm>
          </p:contentPart>
        </mc:Choice>
        <mc:Fallback>
          <p:pic>
            <p:nvPicPr>
              <p:cNvPr id="21533" name="Ink 21532"/>
              <p:cNvPicPr/>
              <p:nvPr/>
            </p:nvPicPr>
            <p:blipFill>
              <a:blip r:embed="rId105"/>
              <a:stretch>
                <a:fillRect/>
              </a:stretch>
            </p:blipFill>
            <p:spPr>
              <a:xfrm>
                <a:off x="6336790" y="5670009"/>
                <a:ext cx="32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534" name="Ink 21533"/>
              <p14:cNvContentPartPr/>
              <p14:nvPr/>
            </p14:nvContentPartPr>
            <p14:xfrm>
              <a:off x="6345430" y="5677929"/>
              <a:ext cx="63360" cy="87480"/>
            </p14:xfrm>
          </p:contentPart>
        </mc:Choice>
        <mc:Fallback>
          <p:pic>
            <p:nvPicPr>
              <p:cNvPr id="21534" name="Ink 21533"/>
              <p:cNvPicPr/>
              <p:nvPr/>
            </p:nvPicPr>
            <p:blipFill>
              <a:blip r:embed="rId107"/>
              <a:stretch>
                <a:fillRect/>
              </a:stretch>
            </p:blipFill>
            <p:spPr>
              <a:xfrm>
                <a:off x="6338230" y="5670009"/>
                <a:ext cx="76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535" name="Ink 21534"/>
              <p14:cNvContentPartPr/>
              <p14:nvPr/>
            </p14:nvContentPartPr>
            <p14:xfrm>
              <a:off x="6460630" y="5579649"/>
              <a:ext cx="14760" cy="67320"/>
            </p14:xfrm>
          </p:contentPart>
        </mc:Choice>
        <mc:Fallback>
          <p:pic>
            <p:nvPicPr>
              <p:cNvPr id="21535" name="Ink 21534"/>
              <p:cNvPicPr/>
              <p:nvPr/>
            </p:nvPicPr>
            <p:blipFill>
              <a:blip r:embed="rId109"/>
              <a:stretch>
                <a:fillRect/>
              </a:stretch>
            </p:blipFill>
            <p:spPr>
              <a:xfrm>
                <a:off x="6456670" y="5572449"/>
                <a:ext cx="27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536" name="Ink 21535"/>
              <p14:cNvContentPartPr/>
              <p14:nvPr/>
            </p14:nvContentPartPr>
            <p14:xfrm>
              <a:off x="6404470" y="5585409"/>
              <a:ext cx="32760" cy="55440"/>
            </p14:xfrm>
          </p:contentPart>
        </mc:Choice>
        <mc:Fallback>
          <p:pic>
            <p:nvPicPr>
              <p:cNvPr id="21536" name="Ink 21535"/>
              <p:cNvPicPr/>
              <p:nvPr/>
            </p:nvPicPr>
            <p:blipFill>
              <a:blip r:embed="rId111"/>
              <a:stretch>
                <a:fillRect/>
              </a:stretch>
            </p:blipFill>
            <p:spPr>
              <a:xfrm>
                <a:off x="6400150" y="5578929"/>
                <a:ext cx="42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537" name="Ink 21536"/>
              <p14:cNvContentPartPr/>
              <p14:nvPr/>
            </p14:nvContentPartPr>
            <p14:xfrm>
              <a:off x="6525790" y="5709969"/>
              <a:ext cx="46440" cy="42120"/>
            </p14:xfrm>
          </p:contentPart>
        </mc:Choice>
        <mc:Fallback>
          <p:pic>
            <p:nvPicPr>
              <p:cNvPr id="21537" name="Ink 21536"/>
              <p:cNvPicPr/>
              <p:nvPr/>
            </p:nvPicPr>
            <p:blipFill>
              <a:blip r:embed="rId113"/>
              <a:stretch>
                <a:fillRect/>
              </a:stretch>
            </p:blipFill>
            <p:spPr>
              <a:xfrm>
                <a:off x="6516790" y="5705289"/>
                <a:ext cx="63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538" name="Ink 21537"/>
              <p14:cNvContentPartPr/>
              <p14:nvPr/>
            </p14:nvContentPartPr>
            <p14:xfrm>
              <a:off x="6528670" y="5717529"/>
              <a:ext cx="35280" cy="49680"/>
            </p14:xfrm>
          </p:contentPart>
        </mc:Choice>
        <mc:Fallback>
          <p:pic>
            <p:nvPicPr>
              <p:cNvPr id="21538" name="Ink 21537"/>
              <p:cNvPicPr/>
              <p:nvPr/>
            </p:nvPicPr>
            <p:blipFill>
              <a:blip r:embed="rId115"/>
              <a:stretch>
                <a:fillRect/>
              </a:stretch>
            </p:blipFill>
            <p:spPr>
              <a:xfrm>
                <a:off x="6525070" y="5709609"/>
                <a:ext cx="47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539" name="Ink 21538"/>
              <p14:cNvContentPartPr/>
              <p14:nvPr/>
            </p14:nvContentPartPr>
            <p14:xfrm>
              <a:off x="6635230" y="5619249"/>
              <a:ext cx="55800" cy="224640"/>
            </p14:xfrm>
          </p:contentPart>
        </mc:Choice>
        <mc:Fallback>
          <p:pic>
            <p:nvPicPr>
              <p:cNvPr id="21539" name="Ink 21538"/>
              <p:cNvPicPr/>
              <p:nvPr/>
            </p:nvPicPr>
            <p:blipFill>
              <a:blip r:embed="rId117"/>
              <a:stretch>
                <a:fillRect/>
              </a:stretch>
            </p:blipFill>
            <p:spPr>
              <a:xfrm>
                <a:off x="6623710" y="5610969"/>
                <a:ext cx="709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540" name="Ink 21539"/>
              <p14:cNvContentPartPr/>
              <p14:nvPr/>
            </p14:nvContentPartPr>
            <p14:xfrm>
              <a:off x="6629110" y="5733369"/>
              <a:ext cx="68400" cy="32040"/>
            </p14:xfrm>
          </p:contentPart>
        </mc:Choice>
        <mc:Fallback>
          <p:pic>
            <p:nvPicPr>
              <p:cNvPr id="21540" name="Ink 21539"/>
              <p:cNvPicPr/>
              <p:nvPr/>
            </p:nvPicPr>
            <p:blipFill>
              <a:blip r:embed="rId119"/>
              <a:stretch>
                <a:fillRect/>
              </a:stretch>
            </p:blipFill>
            <p:spPr>
              <a:xfrm>
                <a:off x="6621190" y="5725089"/>
                <a:ext cx="802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541" name="Ink 21540"/>
              <p14:cNvContentPartPr/>
              <p14:nvPr/>
            </p14:nvContentPartPr>
            <p14:xfrm>
              <a:off x="6748270" y="5563089"/>
              <a:ext cx="20520" cy="65880"/>
            </p14:xfrm>
          </p:contentPart>
        </mc:Choice>
        <mc:Fallback>
          <p:pic>
            <p:nvPicPr>
              <p:cNvPr id="21541" name="Ink 21540"/>
              <p:cNvPicPr/>
              <p:nvPr/>
            </p:nvPicPr>
            <p:blipFill>
              <a:blip r:embed="rId121"/>
              <a:stretch>
                <a:fillRect/>
              </a:stretch>
            </p:blipFill>
            <p:spPr>
              <a:xfrm>
                <a:off x="6743950" y="5554809"/>
                <a:ext cx="34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542" name="Ink 21541"/>
              <p14:cNvContentPartPr/>
              <p14:nvPr/>
            </p14:nvContentPartPr>
            <p14:xfrm>
              <a:off x="6714070" y="5559129"/>
              <a:ext cx="12240" cy="45720"/>
            </p14:xfrm>
          </p:contentPart>
        </mc:Choice>
        <mc:Fallback>
          <p:pic>
            <p:nvPicPr>
              <p:cNvPr id="21542" name="Ink 21541"/>
              <p:cNvPicPr/>
              <p:nvPr/>
            </p:nvPicPr>
            <p:blipFill>
              <a:blip r:embed="rId123"/>
              <a:stretch>
                <a:fillRect/>
              </a:stretch>
            </p:blipFill>
            <p:spPr>
              <a:xfrm>
                <a:off x="6710470" y="5551209"/>
                <a:ext cx="24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545" name="Ink 21544"/>
              <p14:cNvContentPartPr/>
              <p14:nvPr/>
            </p14:nvContentPartPr>
            <p14:xfrm>
              <a:off x="5963110" y="2599569"/>
              <a:ext cx="1578600" cy="169200"/>
            </p14:xfrm>
          </p:contentPart>
        </mc:Choice>
        <mc:Fallback>
          <p:pic>
            <p:nvPicPr>
              <p:cNvPr id="21545" name="Ink 21544"/>
              <p:cNvPicPr/>
              <p:nvPr/>
            </p:nvPicPr>
            <p:blipFill>
              <a:blip r:embed="rId125"/>
              <a:stretch>
                <a:fillRect/>
              </a:stretch>
            </p:blipFill>
            <p:spPr>
              <a:xfrm>
                <a:off x="5951950" y="2590569"/>
                <a:ext cx="1597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547" name="Ink 21546"/>
              <p14:cNvContentPartPr/>
              <p14:nvPr/>
            </p14:nvContentPartPr>
            <p14:xfrm>
              <a:off x="5921296" y="2598129"/>
              <a:ext cx="792774" cy="186325"/>
            </p14:xfrm>
          </p:contentPart>
        </mc:Choice>
        <mc:Fallback>
          <p:pic>
            <p:nvPicPr>
              <p:cNvPr id="21547" name="Ink 21546"/>
              <p:cNvPicPr/>
              <p:nvPr/>
            </p:nvPicPr>
            <p:blipFill>
              <a:blip r:embed="rId127"/>
              <a:stretch>
                <a:fillRect/>
              </a:stretch>
            </p:blipFill>
            <p:spPr>
              <a:xfrm>
                <a:off x="5907255" y="2589496"/>
                <a:ext cx="817616" cy="208267"/>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548" name="Ink 21547"/>
              <p14:cNvContentPartPr/>
              <p14:nvPr/>
            </p14:nvContentPartPr>
            <p14:xfrm>
              <a:off x="4337901" y="2550013"/>
              <a:ext cx="1410925" cy="1022261"/>
            </p14:xfrm>
          </p:contentPart>
        </mc:Choice>
        <mc:Fallback>
          <p:pic>
            <p:nvPicPr>
              <p:cNvPr id="21548" name="Ink 21547"/>
              <p:cNvPicPr/>
              <p:nvPr/>
            </p:nvPicPr>
            <p:blipFill>
              <a:blip r:embed="rId129"/>
              <a:stretch>
                <a:fillRect/>
              </a:stretch>
            </p:blipFill>
            <p:spPr>
              <a:xfrm>
                <a:off x="4328540" y="2540651"/>
                <a:ext cx="1429646" cy="1040985"/>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549" name="Ink 21548"/>
              <p14:cNvContentPartPr/>
              <p14:nvPr/>
            </p14:nvContentPartPr>
            <p14:xfrm>
              <a:off x="3533776" y="2256471"/>
              <a:ext cx="4430713" cy="1856743"/>
            </p14:xfrm>
          </p:contentPart>
        </mc:Choice>
        <mc:Fallback>
          <p:pic>
            <p:nvPicPr>
              <p:cNvPr id="21549" name="Ink 21548"/>
              <p:cNvPicPr/>
              <p:nvPr/>
            </p:nvPicPr>
            <p:blipFill>
              <a:blip r:embed="rId131"/>
              <a:stretch>
                <a:fillRect/>
              </a:stretch>
            </p:blipFill>
            <p:spPr>
              <a:xfrm>
                <a:off x="3524416" y="2247112"/>
                <a:ext cx="4449432" cy="1875462"/>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550" name="Ink 21549"/>
              <p14:cNvContentPartPr/>
              <p14:nvPr/>
            </p14:nvContentPartPr>
            <p14:xfrm>
              <a:off x="3744914" y="3843210"/>
              <a:ext cx="4246585" cy="2089278"/>
            </p14:xfrm>
          </p:contentPart>
        </mc:Choice>
        <mc:Fallback>
          <p:pic>
            <p:nvPicPr>
              <p:cNvPr id="21550" name="Ink 21549"/>
              <p:cNvPicPr/>
              <p:nvPr/>
            </p:nvPicPr>
            <p:blipFill>
              <a:blip r:embed="rId133"/>
              <a:stretch>
                <a:fillRect/>
              </a:stretch>
            </p:blipFill>
            <p:spPr>
              <a:xfrm>
                <a:off x="3735554" y="3833851"/>
                <a:ext cx="4265305" cy="2107997"/>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555" name="Ink 21554"/>
              <p14:cNvContentPartPr/>
              <p14:nvPr/>
            </p14:nvContentPartPr>
            <p14:xfrm>
              <a:off x="5958016" y="1524920"/>
              <a:ext cx="75418" cy="290414"/>
            </p14:xfrm>
          </p:contentPart>
        </mc:Choice>
        <mc:Fallback>
          <p:pic>
            <p:nvPicPr>
              <p:cNvPr id="21555" name="Ink 21554"/>
              <p:cNvPicPr/>
              <p:nvPr/>
            </p:nvPicPr>
            <p:blipFill>
              <a:blip r:embed="rId135"/>
              <a:stretch>
                <a:fillRect/>
              </a:stretch>
            </p:blipFill>
            <p:spPr>
              <a:xfrm>
                <a:off x="5948679" y="1515563"/>
                <a:ext cx="94093" cy="309127"/>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556" name="Ink 21555"/>
              <p14:cNvContentPartPr/>
              <p14:nvPr/>
            </p14:nvContentPartPr>
            <p14:xfrm>
              <a:off x="7489150" y="1571049"/>
              <a:ext cx="90000" cy="1048320"/>
            </p14:xfrm>
          </p:contentPart>
        </mc:Choice>
        <mc:Fallback>
          <p:pic>
            <p:nvPicPr>
              <p:cNvPr id="21556" name="Ink 21555"/>
              <p:cNvPicPr/>
              <p:nvPr/>
            </p:nvPicPr>
            <p:blipFill>
              <a:blip r:embed="rId137"/>
              <a:stretch>
                <a:fillRect/>
              </a:stretch>
            </p:blipFill>
            <p:spPr>
              <a:xfrm>
                <a:off x="7485910" y="1564209"/>
                <a:ext cx="101880" cy="1064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560" name="Ink 21559"/>
              <p14:cNvContentPartPr/>
              <p14:nvPr/>
            </p14:nvContentPartPr>
            <p14:xfrm>
              <a:off x="5379910" y="3160089"/>
              <a:ext cx="25200" cy="106200"/>
            </p14:xfrm>
          </p:contentPart>
        </mc:Choice>
        <mc:Fallback>
          <p:pic>
            <p:nvPicPr>
              <p:cNvPr id="21560" name="Ink 21559"/>
              <p:cNvPicPr/>
              <p:nvPr/>
            </p:nvPicPr>
            <p:blipFill>
              <a:blip r:embed="rId139"/>
              <a:stretch>
                <a:fillRect/>
              </a:stretch>
            </p:blipFill>
            <p:spPr>
              <a:xfrm>
                <a:off x="5376310" y="3152169"/>
                <a:ext cx="42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562" name="Ink 21561"/>
              <p14:cNvContentPartPr/>
              <p14:nvPr/>
            </p14:nvContentPartPr>
            <p14:xfrm>
              <a:off x="6352821" y="3233529"/>
              <a:ext cx="89809" cy="126705"/>
            </p14:xfrm>
          </p:contentPart>
        </mc:Choice>
        <mc:Fallback>
          <p:pic>
            <p:nvPicPr>
              <p:cNvPr id="21562" name="Ink 21561"/>
              <p:cNvPicPr/>
              <p:nvPr/>
            </p:nvPicPr>
            <p:blipFill>
              <a:blip r:embed="rId141"/>
              <a:stretch>
                <a:fillRect/>
              </a:stretch>
            </p:blipFill>
            <p:spPr>
              <a:xfrm>
                <a:off x="6343443" y="3224170"/>
                <a:ext cx="108564" cy="145423"/>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563" name="Ink 21562"/>
              <p14:cNvContentPartPr/>
              <p14:nvPr/>
            </p14:nvContentPartPr>
            <p14:xfrm>
              <a:off x="5850430" y="3865329"/>
              <a:ext cx="100589" cy="126039"/>
            </p14:xfrm>
          </p:contentPart>
        </mc:Choice>
        <mc:Fallback>
          <p:pic>
            <p:nvPicPr>
              <p:cNvPr id="21563" name="Ink 21562"/>
              <p:cNvPicPr/>
              <p:nvPr/>
            </p:nvPicPr>
            <p:blipFill>
              <a:blip r:embed="rId143"/>
              <a:stretch>
                <a:fillRect/>
              </a:stretch>
            </p:blipFill>
            <p:spPr>
              <a:xfrm>
                <a:off x="5841056" y="3861020"/>
                <a:ext cx="117174" cy="139325"/>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564" name="Ink 21563"/>
              <p14:cNvContentPartPr/>
              <p14:nvPr/>
            </p14:nvContentPartPr>
            <p14:xfrm>
              <a:off x="5867710" y="3853449"/>
              <a:ext cx="155669" cy="702039"/>
            </p14:xfrm>
          </p:contentPart>
        </mc:Choice>
        <mc:Fallback>
          <p:pic>
            <p:nvPicPr>
              <p:cNvPr id="21564" name="Ink 21563"/>
              <p:cNvPicPr/>
              <p:nvPr/>
            </p:nvPicPr>
            <p:blipFill>
              <a:blip r:embed="rId145"/>
              <a:stretch>
                <a:fillRect/>
              </a:stretch>
            </p:blipFill>
            <p:spPr>
              <a:xfrm>
                <a:off x="5862305" y="3849491"/>
                <a:ext cx="169722" cy="712834"/>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565" name="Ink 21564"/>
              <p14:cNvContentPartPr/>
              <p14:nvPr/>
            </p14:nvContentPartPr>
            <p14:xfrm>
              <a:off x="5950870" y="4525569"/>
              <a:ext cx="135149" cy="151239"/>
            </p14:xfrm>
          </p:contentPart>
        </mc:Choice>
        <mc:Fallback>
          <p:pic>
            <p:nvPicPr>
              <p:cNvPr id="21565" name="Ink 21564"/>
              <p:cNvPicPr/>
              <p:nvPr/>
            </p:nvPicPr>
            <p:blipFill>
              <a:blip r:embed="rId147"/>
              <a:stretch>
                <a:fillRect/>
              </a:stretch>
            </p:blipFill>
            <p:spPr>
              <a:xfrm>
                <a:off x="5941500" y="4516229"/>
                <a:ext cx="153890" cy="169919"/>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566" name="Ink 21565"/>
              <p14:cNvContentPartPr/>
              <p14:nvPr/>
            </p14:nvContentPartPr>
            <p14:xfrm>
              <a:off x="6023590" y="4564449"/>
              <a:ext cx="45509" cy="32439"/>
            </p14:xfrm>
          </p:contentPart>
        </mc:Choice>
        <mc:Fallback>
          <p:pic>
            <p:nvPicPr>
              <p:cNvPr id="21566" name="Ink 21565"/>
              <p:cNvPicPr/>
              <p:nvPr/>
            </p:nvPicPr>
            <p:blipFill>
              <a:blip r:embed="rId149"/>
              <a:stretch>
                <a:fillRect/>
              </a:stretch>
            </p:blipFill>
            <p:spPr>
              <a:xfrm>
                <a:off x="6014199" y="4555181"/>
                <a:ext cx="64290" cy="50976"/>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567" name="Ink 21566"/>
              <p14:cNvContentPartPr/>
              <p14:nvPr/>
            </p14:nvContentPartPr>
            <p14:xfrm>
              <a:off x="5971030" y="4603329"/>
              <a:ext cx="89789" cy="16599"/>
            </p14:xfrm>
          </p:contentPart>
        </mc:Choice>
        <mc:Fallback>
          <p:pic>
            <p:nvPicPr>
              <p:cNvPr id="21567" name="Ink 21566"/>
              <p:cNvPicPr/>
              <p:nvPr/>
            </p:nvPicPr>
            <p:blipFill>
              <a:blip r:embed="rId151"/>
              <a:stretch>
                <a:fillRect/>
              </a:stretch>
            </p:blipFill>
            <p:spPr>
              <a:xfrm>
                <a:off x="5961654" y="4594147"/>
                <a:ext cx="108540" cy="34964"/>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472" name="Ink 105471"/>
              <p14:cNvContentPartPr/>
              <p14:nvPr/>
            </p14:nvContentPartPr>
            <p14:xfrm>
              <a:off x="5995510" y="4627449"/>
              <a:ext cx="39029" cy="38919"/>
            </p14:xfrm>
          </p:contentPart>
        </mc:Choice>
        <mc:Fallback>
          <p:pic>
            <p:nvPicPr>
              <p:cNvPr id="105472" name="Ink 105471"/>
              <p:cNvPicPr/>
              <p:nvPr/>
            </p:nvPicPr>
            <p:blipFill>
              <a:blip r:embed="rId153"/>
              <a:stretch>
                <a:fillRect/>
              </a:stretch>
            </p:blipFill>
            <p:spPr>
              <a:xfrm>
                <a:off x="5986114" y="4618166"/>
                <a:ext cx="57821" cy="57486"/>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5473" name="Ink 105472"/>
              <p14:cNvContentPartPr/>
              <p14:nvPr/>
            </p14:nvContentPartPr>
            <p14:xfrm>
              <a:off x="6013870" y="4533849"/>
              <a:ext cx="11309" cy="169959"/>
            </p14:xfrm>
          </p:contentPart>
        </mc:Choice>
        <mc:Fallback>
          <p:pic>
            <p:nvPicPr>
              <p:cNvPr id="105473" name="Ink 105472"/>
              <p:cNvPicPr/>
              <p:nvPr/>
            </p:nvPicPr>
            <p:blipFill>
              <a:blip r:embed="rId155"/>
              <a:stretch>
                <a:fillRect/>
              </a:stretch>
            </p:blipFill>
            <p:spPr>
              <a:xfrm>
                <a:off x="6004385" y="4524507"/>
                <a:ext cx="30279" cy="188644"/>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476" name="Ink 105475"/>
              <p14:cNvContentPartPr/>
              <p14:nvPr/>
            </p14:nvContentPartPr>
            <p14:xfrm>
              <a:off x="6445341" y="2785689"/>
              <a:ext cx="173329" cy="371145"/>
            </p14:xfrm>
          </p:contentPart>
        </mc:Choice>
        <mc:Fallback>
          <p:pic>
            <p:nvPicPr>
              <p:cNvPr id="105476" name="Ink 105475"/>
              <p:cNvPicPr/>
              <p:nvPr/>
            </p:nvPicPr>
            <p:blipFill>
              <a:blip r:embed="rId157"/>
              <a:stretch>
                <a:fillRect/>
              </a:stretch>
            </p:blipFill>
            <p:spPr>
              <a:xfrm>
                <a:off x="6435972" y="2778849"/>
                <a:ext cx="199274" cy="387344"/>
              </a:xfrm>
              <a:prstGeom prst="rect">
                <a:avLst/>
              </a:prstGeom>
            </p:spPr>
          </p:pic>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3EE5B92-E65F-32BA-48D6-ABF48D5FF5DC}"/>
              </a:ext>
            </a:extLst>
          </p:cNvPr>
          <p:cNvSpPr>
            <a:spLocks noGrp="1" noChangeArrowheads="1"/>
          </p:cNvSpPr>
          <p:nvPr>
            <p:ph type="title"/>
          </p:nvPr>
        </p:nvSpPr>
        <p:spPr/>
        <p:txBody>
          <a:bodyPr/>
          <a:lstStyle/>
          <a:p>
            <a:r>
              <a:rPr lang="en-US" altLang="en-US"/>
              <a:t>Iterative Newton-Euler Equations</a:t>
            </a:r>
          </a:p>
        </p:txBody>
      </p:sp>
      <p:sp>
        <p:nvSpPr>
          <p:cNvPr id="107523" name="Rectangle 3">
            <a:extLst>
              <a:ext uri="{FF2B5EF4-FFF2-40B4-BE49-F238E27FC236}">
                <a16:creationId xmlns:a16="http://schemas.microsoft.com/office/drawing/2014/main" id="{A53E2FE8-0A3E-2754-C03F-D779AFFDBDC3}"/>
              </a:ext>
            </a:extLst>
          </p:cNvPr>
          <p:cNvSpPr>
            <a:spLocks noGrp="1" noChangeArrowheads="1"/>
          </p:cNvSpPr>
          <p:nvPr>
            <p:ph type="body" idx="1"/>
          </p:nvPr>
        </p:nvSpPr>
        <p:spPr/>
        <p:txBody>
          <a:bodyPr/>
          <a:lstStyle/>
          <a:p>
            <a:r>
              <a:rPr lang="en-US" altLang="en-US"/>
              <a:t>The Newton and Euler equations are re-written  for the forces and moments at each link:</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Where </a:t>
            </a:r>
            <a:r>
              <a:rPr lang="en-US" altLang="en-US" i="1">
                <a:latin typeface="Times New Roman" panose="02020603050405020304" pitchFamily="18" charset="0"/>
              </a:rPr>
              <a:t>{C</a:t>
            </a:r>
            <a:r>
              <a:rPr lang="en-US" altLang="en-US" i="1" baseline="-25000">
                <a:latin typeface="Times New Roman" panose="02020603050405020304" pitchFamily="18" charset="0"/>
              </a:rPr>
              <a:t>i</a:t>
            </a:r>
            <a:r>
              <a:rPr lang="en-US" altLang="en-US" i="1">
                <a:latin typeface="Times New Roman" panose="02020603050405020304" pitchFamily="18" charset="0"/>
              </a:rPr>
              <a:t>}</a:t>
            </a:r>
            <a:r>
              <a:rPr lang="en-US" altLang="en-US"/>
              <a:t> is a frame who has its origin at the link’s center of mass and has the same orientation as the link frame </a:t>
            </a:r>
            <a:r>
              <a:rPr lang="en-US" altLang="en-US" i="1">
                <a:latin typeface="Times New Roman" panose="02020603050405020304" pitchFamily="18" charset="0"/>
              </a:rPr>
              <a:t>{i}</a:t>
            </a:r>
            <a:r>
              <a:rPr lang="en-US" altLang="en-US"/>
              <a:t>.</a:t>
            </a:r>
          </a:p>
          <a:p>
            <a:endParaRPr lang="en-US" altLang="en-US"/>
          </a:p>
          <a:p>
            <a:endParaRPr lang="en-US" altLang="en-US"/>
          </a:p>
        </p:txBody>
      </p:sp>
      <mc:AlternateContent xmlns:mc="http://schemas.openxmlformats.org/markup-compatibility/2006" xmlns:a14="http://schemas.microsoft.com/office/drawing/2010/main">
        <mc:Choice Requires="a14">
          <p:sp>
            <p:nvSpPr>
              <p:cNvPr id="107524" name="Object 0">
                <a:extLst>
                  <a:ext uri="{FF2B5EF4-FFF2-40B4-BE49-F238E27FC236}">
                    <a16:creationId xmlns:a16="http://schemas.microsoft.com/office/drawing/2014/main" id="{8893FACF-6842-A952-20E9-3BCF8333A675}"/>
                  </a:ext>
                </a:extLst>
              </p:cNvPr>
              <p:cNvSpPr txBox="1"/>
              <p:nvPr/>
            </p:nvSpPr>
            <p:spPr bwMode="auto">
              <a:xfrm>
                <a:off x="4784537" y="2693121"/>
                <a:ext cx="1574886" cy="68135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𝐹</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𝑚</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𝑣</m:t>
                                  </m:r>
                                </m:e>
                              </m:sPre>
                            </m:e>
                          </m:acc>
                        </m:e>
                        <m:sub>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107524" name="Object 0">
                <a:extLst>
                  <a:ext uri="{FF2B5EF4-FFF2-40B4-BE49-F238E27FC236}">
                    <a16:creationId xmlns:a16="http://schemas.microsoft.com/office/drawing/2014/main" id="{8893FACF-6842-A952-20E9-3BCF8333A675}"/>
                  </a:ext>
                </a:extLst>
              </p:cNvPr>
              <p:cNvSpPr txBox="1">
                <a:spLocks noRot="1" noChangeAspect="1" noMove="1" noResize="1" noEditPoints="1" noAdjustHandles="1" noChangeArrowheads="1" noChangeShapeType="1" noTextEdit="1"/>
              </p:cNvSpPr>
              <p:nvPr/>
            </p:nvSpPr>
            <p:spPr bwMode="auto">
              <a:xfrm>
                <a:off x="4784537" y="2693121"/>
                <a:ext cx="1574886" cy="68135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525" name="Object 1">
                <a:extLst>
                  <a:ext uri="{FF2B5EF4-FFF2-40B4-BE49-F238E27FC236}">
                    <a16:creationId xmlns:a16="http://schemas.microsoft.com/office/drawing/2014/main" id="{E70A2F6A-EB6E-48A6-C195-80237842F8BC}"/>
                  </a:ext>
                </a:extLst>
              </p:cNvPr>
              <p:cNvSpPr txBox="1"/>
              <p:nvPr/>
            </p:nvSpPr>
            <p:spPr bwMode="auto">
              <a:xfrm>
                <a:off x="4784537" y="3165562"/>
                <a:ext cx="3950334" cy="76191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𝑁</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𝐼</m:t>
                              </m:r>
                            </m:e>
                          </m:sPre>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acc>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𝐼</m:t>
                              </m:r>
                            </m:e>
                          </m:sPre>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107525" name="Object 1">
                <a:extLst>
                  <a:ext uri="{FF2B5EF4-FFF2-40B4-BE49-F238E27FC236}">
                    <a16:creationId xmlns:a16="http://schemas.microsoft.com/office/drawing/2014/main" id="{E70A2F6A-EB6E-48A6-C195-80237842F8BC}"/>
                  </a:ext>
                </a:extLst>
              </p:cNvPr>
              <p:cNvSpPr txBox="1">
                <a:spLocks noRot="1" noChangeAspect="1" noMove="1" noResize="1" noEditPoints="1" noAdjustHandles="1" noChangeArrowheads="1" noChangeShapeType="1" noTextEdit="1"/>
              </p:cNvSpPr>
              <p:nvPr/>
            </p:nvSpPr>
            <p:spPr bwMode="auto">
              <a:xfrm>
                <a:off x="4784537" y="3165562"/>
                <a:ext cx="3950334" cy="761914"/>
              </a:xfrm>
              <a:prstGeom prst="rect">
                <a:avLst/>
              </a:prstGeom>
              <a:blipFill>
                <a:blip r:embed="rId4"/>
                <a:stretch>
                  <a:fillRect/>
                </a:stretch>
              </a:blipFill>
              <a:ln>
                <a:noFill/>
              </a:ln>
              <a:effectLst/>
            </p:spPr>
            <p:txBody>
              <a:bodyPr/>
              <a:lstStyle/>
              <a:p>
                <a:r>
                  <a:rPr lang="en-US">
                    <a:noFill/>
                  </a:rPr>
                  <a:t> </a:t>
                </a:r>
              </a:p>
            </p:txBody>
          </p:sp>
        </mc:Fallback>
      </mc:AlternateContent>
      <p:sp>
        <p:nvSpPr>
          <p:cNvPr id="107526" name="Rectangle 6">
            <a:extLst>
              <a:ext uri="{FF2B5EF4-FFF2-40B4-BE49-F238E27FC236}">
                <a16:creationId xmlns:a16="http://schemas.microsoft.com/office/drawing/2014/main" id="{CD1B01AB-3416-1DE8-DD03-4E6CF891CB7C}"/>
              </a:ext>
            </a:extLst>
          </p:cNvPr>
          <p:cNvSpPr>
            <a:spLocks noChangeArrowheads="1"/>
          </p:cNvSpPr>
          <p:nvPr/>
        </p:nvSpPr>
        <p:spPr bwMode="auto">
          <a:xfrm>
            <a:off x="4191412" y="2613025"/>
            <a:ext cx="3965163" cy="11255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 name="Footer Placeholder 2">
            <a:extLst>
              <a:ext uri="{FF2B5EF4-FFF2-40B4-BE49-F238E27FC236}">
                <a16:creationId xmlns:a16="http://schemas.microsoft.com/office/drawing/2014/main" id="{CE7185E6-1432-D676-1CBD-F35176D59FA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7528" name="Picture 2" descr="http://brand.ucla.edu/wp-content/uploads/2013/08/ucla-logotype-main-11.jpg">
            <a:extLst>
              <a:ext uri="{FF2B5EF4-FFF2-40B4-BE49-F238E27FC236}">
                <a16:creationId xmlns:a16="http://schemas.microsoft.com/office/drawing/2014/main" id="{D8DE0C3A-A940-BF42-3CB8-20EAB6184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F2E2BE98-D2B3-256B-E47B-2613E42CA67E}"/>
              </a:ext>
            </a:extLst>
          </p:cNvPr>
          <p:cNvSpPr>
            <a:spLocks noGrp="1" noChangeArrowheads="1"/>
          </p:cNvSpPr>
          <p:nvPr>
            <p:ph type="title"/>
          </p:nvPr>
        </p:nvSpPr>
        <p:spPr/>
        <p:txBody>
          <a:bodyPr/>
          <a:lstStyle/>
          <a:p>
            <a:r>
              <a:rPr lang="en-US" altLang="en-US"/>
              <a:t>Sum of Forces and Moment on a Link </a:t>
            </a:r>
          </a:p>
        </p:txBody>
      </p:sp>
      <p:sp>
        <p:nvSpPr>
          <p:cNvPr id="109571" name="Rectangle 3">
            <a:extLst>
              <a:ext uri="{FF2B5EF4-FFF2-40B4-BE49-F238E27FC236}">
                <a16:creationId xmlns:a16="http://schemas.microsoft.com/office/drawing/2014/main" id="{B158FEA2-27E0-F4B3-7693-451A3D5C1426}"/>
              </a:ext>
            </a:extLst>
          </p:cNvPr>
          <p:cNvSpPr>
            <a:spLocks noGrp="1" noChangeArrowheads="1"/>
          </p:cNvSpPr>
          <p:nvPr>
            <p:ph type="body" idx="1"/>
          </p:nvPr>
        </p:nvSpPr>
        <p:spPr/>
        <p:txBody>
          <a:bodyPr/>
          <a:lstStyle/>
          <a:p>
            <a:r>
              <a:rPr lang="en-US" altLang="en-US"/>
              <a:t>In addition to calculating the </a:t>
            </a:r>
            <a:r>
              <a:rPr lang="en-US" altLang="en-US">
                <a:solidFill>
                  <a:srgbClr val="FF3300"/>
                </a:solidFill>
              </a:rPr>
              <a:t>forces and torques arising from link accelerations</a:t>
            </a:r>
            <a:r>
              <a:rPr lang="en-US" altLang="en-US"/>
              <a:t>, we also need to account for how they </a:t>
            </a:r>
            <a:r>
              <a:rPr lang="en-US" altLang="en-US">
                <a:solidFill>
                  <a:srgbClr val="FF3300"/>
                </a:solidFill>
              </a:rPr>
              <a:t>affect the neighboring links</a:t>
            </a:r>
            <a:r>
              <a:rPr lang="en-US" altLang="en-US"/>
              <a:t> as well as the end effectors interactions with the environment.</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Balancing the forces shown in the above figure, we can find the total force and torque on each link.</a:t>
            </a:r>
          </a:p>
          <a:p>
            <a:endParaRPr lang="en-US" altLang="en-US"/>
          </a:p>
          <a:p>
            <a:endParaRPr lang="en-US" altLang="en-US"/>
          </a:p>
        </p:txBody>
      </p:sp>
      <p:pic>
        <p:nvPicPr>
          <p:cNvPr id="109572" name="Picture 5" descr="E:\Document\UW\ee543\Fig_6.05.tif">
            <a:extLst>
              <a:ext uri="{FF2B5EF4-FFF2-40B4-BE49-F238E27FC236}">
                <a16:creationId xmlns:a16="http://schemas.microsoft.com/office/drawing/2014/main" id="{8CF775F7-FB60-11E7-8889-0B09743DB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008" y="2013860"/>
            <a:ext cx="40036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a:extLst>
              <a:ext uri="{FF2B5EF4-FFF2-40B4-BE49-F238E27FC236}">
                <a16:creationId xmlns:a16="http://schemas.microsoft.com/office/drawing/2014/main" id="{458C110A-1C2B-8DEA-C9B3-BB3274C741D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9574" name="Picture 2" descr="http://brand.ucla.edu/wp-content/uploads/2013/08/ucla-logotype-main-11.jpg">
            <a:extLst>
              <a:ext uri="{FF2B5EF4-FFF2-40B4-BE49-F238E27FC236}">
                <a16:creationId xmlns:a16="http://schemas.microsoft.com/office/drawing/2014/main" id="{5C243761-A170-52CB-CE3F-90D735F50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a:extLst>
              <a:ext uri="{FF2B5EF4-FFF2-40B4-BE49-F238E27FC236}">
                <a16:creationId xmlns:a16="http://schemas.microsoft.com/office/drawing/2014/main" id="{2A5DECA6-A6C8-408C-7163-3C9B184408F0}"/>
              </a:ext>
            </a:extLst>
          </p:cNvPr>
          <p:cNvSpPr>
            <a:spLocks noGrp="1" noChangeArrowheads="1"/>
          </p:cNvSpPr>
          <p:nvPr>
            <p:ph type="title"/>
          </p:nvPr>
        </p:nvSpPr>
        <p:spPr/>
        <p:txBody>
          <a:bodyPr/>
          <a:lstStyle/>
          <a:p>
            <a:r>
              <a:rPr lang="en-US" altLang="en-US"/>
              <a:t>Sum of Forces and Moment on a Link </a:t>
            </a:r>
          </a:p>
        </p:txBody>
      </p:sp>
      <p:pic>
        <p:nvPicPr>
          <p:cNvPr id="111619" name="Picture 1028" descr="E:\Document\UW\ee543\Fig_6.05.tif">
            <a:extLst>
              <a:ext uri="{FF2B5EF4-FFF2-40B4-BE49-F238E27FC236}">
                <a16:creationId xmlns:a16="http://schemas.microsoft.com/office/drawing/2014/main" id="{9F02BF58-609A-F494-E7DF-1979731803AA}"/>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747963" y="1371600"/>
            <a:ext cx="6694487" cy="4724400"/>
          </a:xfrm>
        </p:spPr>
      </p:pic>
      <p:sp>
        <p:nvSpPr>
          <p:cNvPr id="111621" name="Line 1030">
            <a:extLst>
              <a:ext uri="{FF2B5EF4-FFF2-40B4-BE49-F238E27FC236}">
                <a16:creationId xmlns:a16="http://schemas.microsoft.com/office/drawing/2014/main" id="{02410FE3-23DE-3022-65EE-556D25E00721}"/>
              </a:ext>
            </a:extLst>
          </p:cNvPr>
          <p:cNvSpPr>
            <a:spLocks noChangeShapeType="1"/>
          </p:cNvSpPr>
          <p:nvPr/>
        </p:nvSpPr>
        <p:spPr bwMode="auto">
          <a:xfrm flipH="1">
            <a:off x="6880225" y="3200400"/>
            <a:ext cx="452438" cy="4159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1622" name="Object 1024">
                <a:extLst>
                  <a:ext uri="{FF2B5EF4-FFF2-40B4-BE49-F238E27FC236}">
                    <a16:creationId xmlns:a16="http://schemas.microsoft.com/office/drawing/2014/main" id="{51D12BE8-8152-6A14-6F77-BFAB7818A5D1}"/>
                  </a:ext>
                </a:extLst>
              </p:cNvPr>
              <p:cNvSpPr txBox="1"/>
              <p:nvPr/>
            </p:nvSpPr>
            <p:spPr bwMode="auto">
              <a:xfrm>
                <a:off x="6967538" y="3492500"/>
                <a:ext cx="573087" cy="36671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a:p>
            </p:txBody>
          </p:sp>
        </mc:Choice>
        <mc:Fallback xmlns="">
          <p:sp>
            <p:nvSpPr>
              <p:cNvPr id="111622" name="Object 1024">
                <a:extLst>
                  <a:ext uri="{FF2B5EF4-FFF2-40B4-BE49-F238E27FC236}">
                    <a16:creationId xmlns:a16="http://schemas.microsoft.com/office/drawing/2014/main" id="{51D12BE8-8152-6A14-6F77-BFAB7818A5D1}"/>
                  </a:ext>
                </a:extLst>
              </p:cNvPr>
              <p:cNvSpPr txBox="1">
                <a:spLocks noRot="1" noChangeAspect="1" noMove="1" noResize="1" noEditPoints="1" noAdjustHandles="1" noChangeArrowheads="1" noChangeShapeType="1" noTextEdit="1"/>
              </p:cNvSpPr>
              <p:nvPr/>
            </p:nvSpPr>
            <p:spPr bwMode="auto">
              <a:xfrm>
                <a:off x="6967538" y="3492500"/>
                <a:ext cx="573087" cy="366713"/>
              </a:xfrm>
              <a:prstGeom prst="rect">
                <a:avLst/>
              </a:prstGeom>
              <a:blipFill>
                <a:blip r:embed="rId4"/>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24" name="Object 1026">
                <a:extLst>
                  <a:ext uri="{FF2B5EF4-FFF2-40B4-BE49-F238E27FC236}">
                    <a16:creationId xmlns:a16="http://schemas.microsoft.com/office/drawing/2014/main" id="{74C3A5AE-261C-21B4-F492-DCA52B882346}"/>
                  </a:ext>
                </a:extLst>
              </p:cNvPr>
              <p:cNvSpPr txBox="1"/>
              <p:nvPr/>
            </p:nvSpPr>
            <p:spPr bwMode="auto">
              <a:xfrm>
                <a:off x="5394325" y="4564063"/>
                <a:ext cx="493713" cy="3873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𝑐𝑖</m:t>
                          </m:r>
                        </m:sub>
                      </m:sSub>
                    </m:oMath>
                  </m:oMathPara>
                </a14:m>
                <a:endParaRPr lang="en-US" dirty="0"/>
              </a:p>
            </p:txBody>
          </p:sp>
        </mc:Choice>
        <mc:Fallback xmlns="">
          <p:sp>
            <p:nvSpPr>
              <p:cNvPr id="111624" name="Object 1026">
                <a:extLst>
                  <a:ext uri="{FF2B5EF4-FFF2-40B4-BE49-F238E27FC236}">
                    <a16:creationId xmlns:a16="http://schemas.microsoft.com/office/drawing/2014/main" id="{74C3A5AE-261C-21B4-F492-DCA52B882346}"/>
                  </a:ext>
                </a:extLst>
              </p:cNvPr>
              <p:cNvSpPr txBox="1">
                <a:spLocks noRot="1" noChangeAspect="1" noMove="1" noResize="1" noEditPoints="1" noAdjustHandles="1" noChangeArrowheads="1" noChangeShapeType="1" noTextEdit="1"/>
              </p:cNvSpPr>
              <p:nvPr/>
            </p:nvSpPr>
            <p:spPr bwMode="auto">
              <a:xfrm>
                <a:off x="5394325" y="4564063"/>
                <a:ext cx="493713" cy="387350"/>
              </a:xfrm>
              <a:prstGeom prst="rect">
                <a:avLst/>
              </a:prstGeom>
              <a:blipFill>
                <a:blip r:embed="rId5"/>
                <a:stretch>
                  <a:fillRect r="-14815"/>
                </a:stretch>
              </a:blipFill>
              <a:ln>
                <a:noFill/>
              </a:ln>
              <a:effectLst/>
            </p:spPr>
            <p:txBody>
              <a:bodyPr/>
              <a:lstStyle/>
              <a:p>
                <a:r>
                  <a:rPr lang="en-US">
                    <a:noFill/>
                  </a:rPr>
                  <a:t> </a:t>
                </a:r>
              </a:p>
            </p:txBody>
          </p:sp>
        </mc:Fallback>
      </mc:AlternateContent>
      <p:sp>
        <p:nvSpPr>
          <p:cNvPr id="111625" name="Line 1035">
            <a:extLst>
              <a:ext uri="{FF2B5EF4-FFF2-40B4-BE49-F238E27FC236}">
                <a16:creationId xmlns:a16="http://schemas.microsoft.com/office/drawing/2014/main" id="{7F9EAE23-7C80-AF12-144D-52C4D5C1441E}"/>
              </a:ext>
            </a:extLst>
          </p:cNvPr>
          <p:cNvSpPr>
            <a:spLocks noChangeShapeType="1"/>
          </p:cNvSpPr>
          <p:nvPr/>
        </p:nvSpPr>
        <p:spPr bwMode="auto">
          <a:xfrm flipV="1">
            <a:off x="4610100" y="3163888"/>
            <a:ext cx="2698750" cy="1685925"/>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1626" name="Object 1027">
                <a:extLst>
                  <a:ext uri="{FF2B5EF4-FFF2-40B4-BE49-F238E27FC236}">
                    <a16:creationId xmlns:a16="http://schemas.microsoft.com/office/drawing/2014/main" id="{1ABA56DC-8508-5DAD-B841-7DBFD0683C81}"/>
                  </a:ext>
                </a:extLst>
              </p:cNvPr>
              <p:cNvSpPr txBox="1"/>
              <p:nvPr/>
            </p:nvSpPr>
            <p:spPr bwMode="auto">
              <a:xfrm>
                <a:off x="5556250" y="3532188"/>
                <a:ext cx="452438" cy="38735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111626" name="Object 1027">
                <a:extLst>
                  <a:ext uri="{FF2B5EF4-FFF2-40B4-BE49-F238E27FC236}">
                    <a16:creationId xmlns:a16="http://schemas.microsoft.com/office/drawing/2014/main" id="{1ABA56DC-8508-5DAD-B841-7DBFD0683C81}"/>
                  </a:ext>
                </a:extLst>
              </p:cNvPr>
              <p:cNvSpPr txBox="1">
                <a:spLocks noRot="1" noChangeAspect="1" noMove="1" noResize="1" noEditPoints="1" noAdjustHandles="1" noChangeArrowheads="1" noChangeShapeType="1" noTextEdit="1"/>
              </p:cNvSpPr>
              <p:nvPr/>
            </p:nvSpPr>
            <p:spPr bwMode="auto">
              <a:xfrm>
                <a:off x="5556250" y="3532188"/>
                <a:ext cx="452438" cy="387350"/>
              </a:xfrm>
              <a:prstGeom prst="rect">
                <a:avLst/>
              </a:prstGeom>
              <a:blipFill>
                <a:blip r:embed="rId6"/>
                <a:stretch>
                  <a:fillRect r="-17333"/>
                </a:stretch>
              </a:blipFill>
              <a:ln>
                <a:noFill/>
              </a:ln>
              <a:effectLst/>
            </p:spPr>
            <p:txBody>
              <a:bodyPr/>
              <a:lstStyle/>
              <a:p>
                <a:r>
                  <a:rPr lang="en-US">
                    <a:noFill/>
                  </a:rPr>
                  <a:t> </a:t>
                </a:r>
              </a:p>
            </p:txBody>
          </p:sp>
        </mc:Fallback>
      </mc:AlternateContent>
      <p:sp>
        <p:nvSpPr>
          <p:cNvPr id="111627" name="Line 1037">
            <a:extLst>
              <a:ext uri="{FF2B5EF4-FFF2-40B4-BE49-F238E27FC236}">
                <a16:creationId xmlns:a16="http://schemas.microsoft.com/office/drawing/2014/main" id="{6DE66FFF-4DA8-570E-9D12-7A52CE2F78FB}"/>
              </a:ext>
            </a:extLst>
          </p:cNvPr>
          <p:cNvSpPr>
            <a:spLocks noChangeShapeType="1"/>
          </p:cNvSpPr>
          <p:nvPr/>
        </p:nvSpPr>
        <p:spPr bwMode="auto">
          <a:xfrm flipV="1">
            <a:off x="6037263" y="3181350"/>
            <a:ext cx="1255712" cy="1042988"/>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1628" name="Object 1028">
                <a:extLst>
                  <a:ext uri="{FF2B5EF4-FFF2-40B4-BE49-F238E27FC236}">
                    <a16:creationId xmlns:a16="http://schemas.microsoft.com/office/drawing/2014/main" id="{929DF56D-4185-0884-623A-A7ECCAE0DB3C}"/>
                  </a:ext>
                </a:extLst>
              </p:cNvPr>
              <p:cNvSpPr txBox="1"/>
              <p:nvPr/>
            </p:nvSpPr>
            <p:spPr bwMode="auto">
              <a:xfrm>
                <a:off x="6626225" y="3954463"/>
                <a:ext cx="1009650" cy="3873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𝑐𝑖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111628" name="Object 1028">
                <a:extLst>
                  <a:ext uri="{FF2B5EF4-FFF2-40B4-BE49-F238E27FC236}">
                    <a16:creationId xmlns:a16="http://schemas.microsoft.com/office/drawing/2014/main" id="{929DF56D-4185-0884-623A-A7ECCAE0DB3C}"/>
                  </a:ext>
                </a:extLst>
              </p:cNvPr>
              <p:cNvSpPr txBox="1">
                <a:spLocks noRot="1" noChangeAspect="1" noMove="1" noResize="1" noEditPoints="1" noAdjustHandles="1" noChangeArrowheads="1" noChangeShapeType="1" noTextEdit="1"/>
              </p:cNvSpPr>
              <p:nvPr/>
            </p:nvSpPr>
            <p:spPr bwMode="auto">
              <a:xfrm>
                <a:off x="6626225" y="3954463"/>
                <a:ext cx="1009650" cy="387350"/>
              </a:xfrm>
              <a:prstGeom prst="rect">
                <a:avLst/>
              </a:prstGeom>
              <a:blipFill>
                <a:blip r:embed="rId7"/>
                <a:stretch>
                  <a:fillRect/>
                </a:stretch>
              </a:blipFill>
              <a:ln>
                <a:noFill/>
              </a:ln>
              <a:effectLst/>
            </p:spPr>
            <p:txBody>
              <a:bodyPr/>
              <a:lstStyle/>
              <a:p>
                <a:r>
                  <a:rPr lang="en-US">
                    <a:noFill/>
                  </a:rPr>
                  <a:t> </a:t>
                </a:r>
              </a:p>
            </p:txBody>
          </p:sp>
        </mc:Fallback>
      </mc:AlternateContent>
      <p:sp>
        <p:nvSpPr>
          <p:cNvPr id="111629" name="Rectangle 7">
            <a:extLst>
              <a:ext uri="{FF2B5EF4-FFF2-40B4-BE49-F238E27FC236}">
                <a16:creationId xmlns:a16="http://schemas.microsoft.com/office/drawing/2014/main" id="{483E6D86-1C71-1943-59BE-4505E7A31A92}"/>
              </a:ext>
            </a:extLst>
          </p:cNvPr>
          <p:cNvSpPr>
            <a:spLocks noChangeArrowheads="1"/>
          </p:cNvSpPr>
          <p:nvPr/>
        </p:nvSpPr>
        <p:spPr bwMode="auto">
          <a:xfrm>
            <a:off x="6565900" y="3957638"/>
            <a:ext cx="1079500" cy="37941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1630" name="Rectangle 7">
            <a:extLst>
              <a:ext uri="{FF2B5EF4-FFF2-40B4-BE49-F238E27FC236}">
                <a16:creationId xmlns:a16="http://schemas.microsoft.com/office/drawing/2014/main" id="{55FADF6D-775D-3035-6701-3B7FC360DE4F}"/>
              </a:ext>
            </a:extLst>
          </p:cNvPr>
          <p:cNvSpPr>
            <a:spLocks noChangeArrowheads="1"/>
          </p:cNvSpPr>
          <p:nvPr/>
        </p:nvSpPr>
        <p:spPr bwMode="auto">
          <a:xfrm>
            <a:off x="5349875" y="4610100"/>
            <a:ext cx="601663" cy="3333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1631" name="Line 1034">
            <a:extLst>
              <a:ext uri="{FF2B5EF4-FFF2-40B4-BE49-F238E27FC236}">
                <a16:creationId xmlns:a16="http://schemas.microsoft.com/office/drawing/2014/main" id="{ECF1F55B-DB68-451F-6754-CC9E7847D2C3}"/>
              </a:ext>
            </a:extLst>
          </p:cNvPr>
          <p:cNvSpPr>
            <a:spLocks noChangeShapeType="1"/>
          </p:cNvSpPr>
          <p:nvPr/>
        </p:nvSpPr>
        <p:spPr bwMode="auto">
          <a:xfrm flipH="1">
            <a:off x="4592638" y="4291013"/>
            <a:ext cx="1333500" cy="58420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2" name="Rectangle 7">
            <a:extLst>
              <a:ext uri="{FF2B5EF4-FFF2-40B4-BE49-F238E27FC236}">
                <a16:creationId xmlns:a16="http://schemas.microsoft.com/office/drawing/2014/main" id="{542C1EE2-3F2A-E362-6D93-912E5EB3E18D}"/>
              </a:ext>
            </a:extLst>
          </p:cNvPr>
          <p:cNvSpPr>
            <a:spLocks noChangeArrowheads="1"/>
          </p:cNvSpPr>
          <p:nvPr/>
        </p:nvSpPr>
        <p:spPr bwMode="auto">
          <a:xfrm>
            <a:off x="5454650" y="3571875"/>
            <a:ext cx="601663" cy="33178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8">
            <p14:nvContentPartPr>
              <p14:cNvPr id="49172" name="Ink 20">
                <a:extLst>
                  <a:ext uri="{FF2B5EF4-FFF2-40B4-BE49-F238E27FC236}">
                    <a16:creationId xmlns:a16="http://schemas.microsoft.com/office/drawing/2014/main" id="{79D9F200-5111-DEB0-7224-45CF5F2F4AFB}"/>
                  </a:ext>
                </a:extLst>
              </p14:cNvPr>
              <p14:cNvContentPartPr>
                <a14:cpLocks xmlns:a14="http://schemas.microsoft.com/office/drawing/2010/main" noRot="1" noChangeAspect="1" noEditPoints="1" noChangeArrowheads="1" noChangeShapeType="1"/>
              </p14:cNvContentPartPr>
              <p14:nvPr/>
            </p14:nvContentPartPr>
            <p14:xfrm>
              <a:off x="8397876" y="2779713"/>
              <a:ext cx="523875" cy="658812"/>
            </p14:xfrm>
          </p:contentPart>
        </mc:Choice>
        <mc:Fallback xmlns="">
          <p:pic>
            <p:nvPicPr>
              <p:cNvPr id="49172" name="Ink 20">
                <a:extLst>
                  <a:ext uri="{FF2B5EF4-FFF2-40B4-BE49-F238E27FC236}">
                    <a16:creationId xmlns:a16="http://schemas.microsoft.com/office/drawing/2014/main" id="{79D9F200-5111-DEB0-7224-45CF5F2F4AFB}"/>
                  </a:ext>
                </a:extLst>
              </p:cNvPr>
              <p:cNvPicPr>
                <a:picLocks noRot="1" noChangeAspect="1" noEditPoints="1" noChangeArrowheads="1" noChangeShapeType="1"/>
              </p:cNvPicPr>
              <p:nvPr/>
            </p:nvPicPr>
            <p:blipFill>
              <a:blip r:embed="rId15"/>
              <a:stretch>
                <a:fillRect/>
              </a:stretch>
            </p:blipFill>
            <p:spPr>
              <a:xfrm>
                <a:off x="8388521" y="2770358"/>
                <a:ext cx="542585" cy="67752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9173" name="Ink 21">
                <a:extLst>
                  <a:ext uri="{FF2B5EF4-FFF2-40B4-BE49-F238E27FC236}">
                    <a16:creationId xmlns:a16="http://schemas.microsoft.com/office/drawing/2014/main" id="{C9992796-BD6A-4FAF-0520-B2BFDAF78EE2}"/>
                  </a:ext>
                </a:extLst>
              </p14:cNvPr>
              <p14:cNvContentPartPr>
                <a14:cpLocks xmlns:a14="http://schemas.microsoft.com/office/drawing/2010/main" noRot="1" noChangeAspect="1" noEditPoints="1" noChangeArrowheads="1" noChangeShapeType="1"/>
              </p14:cNvContentPartPr>
              <p14:nvPr/>
            </p14:nvContentPartPr>
            <p14:xfrm>
              <a:off x="6924676" y="4476750"/>
              <a:ext cx="403225" cy="681038"/>
            </p14:xfrm>
          </p:contentPart>
        </mc:Choice>
        <mc:Fallback xmlns="">
          <p:pic>
            <p:nvPicPr>
              <p:cNvPr id="49173" name="Ink 21">
                <a:extLst>
                  <a:ext uri="{FF2B5EF4-FFF2-40B4-BE49-F238E27FC236}">
                    <a16:creationId xmlns:a16="http://schemas.microsoft.com/office/drawing/2014/main" id="{C9992796-BD6A-4FAF-0520-B2BFDAF78EE2}"/>
                  </a:ext>
                </a:extLst>
              </p:cNvPr>
              <p:cNvPicPr>
                <a:picLocks noRot="1" noChangeAspect="1" noEditPoints="1" noChangeArrowheads="1" noChangeShapeType="1"/>
              </p:cNvPicPr>
              <p:nvPr/>
            </p:nvPicPr>
            <p:blipFill>
              <a:blip r:embed="rId17"/>
              <a:stretch>
                <a:fillRect/>
              </a:stretch>
            </p:blipFill>
            <p:spPr>
              <a:xfrm>
                <a:off x="6915315" y="4467391"/>
                <a:ext cx="421946" cy="6997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9174" name="Ink 22">
                <a:extLst>
                  <a:ext uri="{FF2B5EF4-FFF2-40B4-BE49-F238E27FC236}">
                    <a16:creationId xmlns:a16="http://schemas.microsoft.com/office/drawing/2014/main" id="{72A654DA-6103-F5BC-123B-608BCD103ED6}"/>
                  </a:ext>
                </a:extLst>
              </p14:cNvPr>
              <p14:cNvContentPartPr>
                <a14:cpLocks xmlns:a14="http://schemas.microsoft.com/office/drawing/2010/main" noRot="1" noChangeAspect="1" noEditPoints="1" noChangeArrowheads="1" noChangeShapeType="1"/>
              </p14:cNvContentPartPr>
              <p14:nvPr/>
            </p14:nvContentPartPr>
            <p14:xfrm>
              <a:off x="8678864" y="3436939"/>
              <a:ext cx="401637" cy="733425"/>
            </p14:xfrm>
          </p:contentPart>
        </mc:Choice>
        <mc:Fallback xmlns="">
          <p:pic>
            <p:nvPicPr>
              <p:cNvPr id="49174" name="Ink 22">
                <a:extLst>
                  <a:ext uri="{FF2B5EF4-FFF2-40B4-BE49-F238E27FC236}">
                    <a16:creationId xmlns:a16="http://schemas.microsoft.com/office/drawing/2014/main" id="{72A654DA-6103-F5BC-123B-608BCD103ED6}"/>
                  </a:ext>
                </a:extLst>
              </p:cNvPr>
              <p:cNvPicPr>
                <a:picLocks noRot="1" noChangeAspect="1" noEditPoints="1" noChangeArrowheads="1" noChangeShapeType="1"/>
              </p:cNvPicPr>
              <p:nvPr/>
            </p:nvPicPr>
            <p:blipFill>
              <a:blip r:embed="rId19"/>
              <a:stretch>
                <a:fillRect/>
              </a:stretch>
            </p:blipFill>
            <p:spPr>
              <a:xfrm>
                <a:off x="8669507" y="3427578"/>
                <a:ext cx="420351" cy="752148"/>
              </a:xfrm>
              <a:prstGeom prst="rect">
                <a:avLst/>
              </a:prstGeom>
            </p:spPr>
          </p:pic>
        </mc:Fallback>
      </mc:AlternateContent>
      <p:sp>
        <p:nvSpPr>
          <p:cNvPr id="45" name="Footer Placeholder 2">
            <a:extLst>
              <a:ext uri="{FF2B5EF4-FFF2-40B4-BE49-F238E27FC236}">
                <a16:creationId xmlns:a16="http://schemas.microsoft.com/office/drawing/2014/main" id="{16486E4D-3320-083B-42A4-01AAB34FDD56}"/>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1660" name="Picture 2" descr="http://brand.ucla.edu/wp-content/uploads/2013/08/ucla-logotype-main-11.jpg">
            <a:extLst>
              <a:ext uri="{FF2B5EF4-FFF2-40B4-BE49-F238E27FC236}">
                <a16:creationId xmlns:a16="http://schemas.microsoft.com/office/drawing/2014/main" id="{092842D8-693F-DA48-7CE0-4AE2B29C66D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0225EA-8F24-C669-B6FA-0F391711D0D5}"/>
                  </a:ext>
                </a:extLst>
              </p:cNvPr>
              <p:cNvSpPr txBox="1"/>
              <p:nvPr/>
            </p:nvSpPr>
            <p:spPr>
              <a:xfrm>
                <a:off x="1290494" y="1359165"/>
                <a:ext cx="4804712" cy="74533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000" i="1" smtClean="0">
                              <a:latin typeface="Cambria Math" panose="02040503050406030204" pitchFamily="18" charset="0"/>
                            </a:rPr>
                          </m:ctrlPr>
                        </m:naryP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𝑐𝑚</m:t>
                              </m:r>
                            </m:sub>
                          </m:sSub>
                        </m:e>
                      </m:nary>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𝐹</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𝑓</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𝑓</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𝑓</m:t>
                              </m:r>
                            </m:e>
                          </m:sPre>
                        </m:e>
                        <m:sub>
                          <m:r>
                            <a:rPr lang="en-US" sz="2000" i="1">
                              <a:latin typeface="Cambria Math" panose="02040503050406030204" pitchFamily="18" charset="0"/>
                            </a:rPr>
                            <m:t>𝑖</m:t>
                          </m:r>
                        </m:sub>
                      </m:sSub>
                      <m:r>
                        <a:rPr lang="en-US" sz="2000" i="1">
                          <a:latin typeface="Cambria Math" panose="02040503050406030204" pitchFamily="18" charset="0"/>
                        </a:rPr>
                        <m:t>−</m:t>
                      </m:r>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𝑓</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m:oMathPara>
                </a14:m>
                <a:endParaRPr lang="en-US" sz="2000" dirty="0"/>
              </a:p>
            </p:txBody>
          </p:sp>
        </mc:Choice>
        <mc:Fallback xmlns="">
          <p:sp>
            <p:nvSpPr>
              <p:cNvPr id="5" name="TextBox 4">
                <a:extLst>
                  <a:ext uri="{FF2B5EF4-FFF2-40B4-BE49-F238E27FC236}">
                    <a16:creationId xmlns:a16="http://schemas.microsoft.com/office/drawing/2014/main" id="{7A0225EA-8F24-C669-B6FA-0F391711D0D5}"/>
                  </a:ext>
                </a:extLst>
              </p:cNvPr>
              <p:cNvSpPr txBox="1">
                <a:spLocks noRot="1" noChangeAspect="1" noMove="1" noResize="1" noEditPoints="1" noAdjustHandles="1" noChangeArrowheads="1" noChangeShapeType="1" noTextEdit="1"/>
              </p:cNvSpPr>
              <p:nvPr/>
            </p:nvSpPr>
            <p:spPr>
              <a:xfrm>
                <a:off x="1290494" y="1359165"/>
                <a:ext cx="4804712" cy="7453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88BE7FB-DAFF-C6B2-FBF2-8CD38C30EF3E}"/>
                  </a:ext>
                </a:extLst>
              </p:cNvPr>
              <p:cNvSpPr txBox="1"/>
              <p:nvPr/>
            </p:nvSpPr>
            <p:spPr>
              <a:xfrm>
                <a:off x="1369604" y="2038358"/>
                <a:ext cx="7093673" cy="359714"/>
              </a:xfrm>
              <a:prstGeom prst="rect">
                <a:avLst/>
              </a:prstGeom>
              <a:solidFill>
                <a:schemeClr val="bg1"/>
              </a:solidFill>
            </p:spPr>
            <p:txBody>
              <a:bodyPr wrap="none" lIns="0" tIns="0" rIns="0" bIns="0" rtlCol="0">
                <a:spAutoFit/>
              </a:bodyPr>
              <a:lstStyle/>
              <a:p>
                <a14:m>
                  <m:oMath xmlns:m="http://schemas.openxmlformats.org/officeDocument/2006/math">
                    <m:nary>
                      <m:naryPr>
                        <m:chr m:val="∑"/>
                        <m:subHide m:val="on"/>
                        <m:supHide m:val="on"/>
                        <m:ctrlPr>
                          <a:rPr lang="en-US" sz="2000" i="1" smtClean="0">
                            <a:latin typeface="Cambria Math" panose="02040503050406030204" pitchFamily="18" charset="0"/>
                          </a:rPr>
                        </m:ctrlPr>
                      </m:naryP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𝑐𝑚</m:t>
                            </m:r>
                          </m:sub>
                        </m:sSub>
                      </m:e>
                    </m:nary>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𝑁</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𝑛</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𝑛</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oMath>
                </a14:m>
                <a:r>
                  <a:rPr lang="en-US" sz="2000" dirty="0"/>
                  <a:t>+</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𝑓</m:t>
                            </m:r>
                          </m:e>
                        </m:sPre>
                      </m:e>
                      <m:sub>
                        <m:r>
                          <a:rPr lang="en-US" sz="2000" i="1">
                            <a:latin typeface="Cambria Math" panose="02040503050406030204" pitchFamily="18" charset="0"/>
                          </a:rPr>
                          <m:t>𝑖</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𝑓</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a14:m>
                <a:endParaRPr lang="en-US" sz="2000" dirty="0"/>
              </a:p>
            </p:txBody>
          </p:sp>
        </mc:Choice>
        <mc:Fallback xmlns="">
          <p:sp>
            <p:nvSpPr>
              <p:cNvPr id="6" name="TextBox 5">
                <a:extLst>
                  <a:ext uri="{FF2B5EF4-FFF2-40B4-BE49-F238E27FC236}">
                    <a16:creationId xmlns:a16="http://schemas.microsoft.com/office/drawing/2014/main" id="{B88BE7FB-DAFF-C6B2-FBF2-8CD38C30EF3E}"/>
                  </a:ext>
                </a:extLst>
              </p:cNvPr>
              <p:cNvSpPr txBox="1">
                <a:spLocks noRot="1" noChangeAspect="1" noMove="1" noResize="1" noEditPoints="1" noAdjustHandles="1" noChangeArrowheads="1" noChangeShapeType="1" noTextEdit="1"/>
              </p:cNvSpPr>
              <p:nvPr/>
            </p:nvSpPr>
            <p:spPr>
              <a:xfrm>
                <a:off x="1369604" y="2038358"/>
                <a:ext cx="7093673" cy="359714"/>
              </a:xfrm>
              <a:prstGeom prst="rect">
                <a:avLst/>
              </a:prstGeom>
              <a:blipFill>
                <a:blip r:embed="rId22"/>
                <a:stretch>
                  <a:fillRect l="-6621" t="-142373" b="-210169"/>
                </a:stretch>
              </a:blipFill>
            </p:spPr>
            <p:txBody>
              <a:bodyPr/>
              <a:lstStyle/>
              <a:p>
                <a:r>
                  <a:rPr lang="en-US">
                    <a:noFill/>
                  </a:rPr>
                  <a:t> </a:t>
                </a:r>
              </a:p>
            </p:txBody>
          </p:sp>
        </mc:Fallback>
      </mc:AlternateContent>
      <p:sp>
        <p:nvSpPr>
          <p:cNvPr id="24" name="Line 1029">
            <a:extLst>
              <a:ext uri="{FF2B5EF4-FFF2-40B4-BE49-F238E27FC236}">
                <a16:creationId xmlns:a16="http://schemas.microsoft.com/office/drawing/2014/main" id="{A24A9EE4-62B2-1637-20B2-AA40F76C5C96}"/>
              </a:ext>
            </a:extLst>
          </p:cNvPr>
          <p:cNvSpPr>
            <a:spLocks noChangeShapeType="1"/>
          </p:cNvSpPr>
          <p:nvPr/>
        </p:nvSpPr>
        <p:spPr bwMode="auto">
          <a:xfrm flipH="1" flipV="1">
            <a:off x="6524625" y="2573338"/>
            <a:ext cx="722313" cy="587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5" name="Object 1025">
                <a:extLst>
                  <a:ext uri="{FF2B5EF4-FFF2-40B4-BE49-F238E27FC236}">
                    <a16:creationId xmlns:a16="http://schemas.microsoft.com/office/drawing/2014/main" id="{098963F0-CC56-0449-BA23-65DE865CA8B5}"/>
                  </a:ext>
                </a:extLst>
              </p:cNvPr>
              <p:cNvSpPr txBox="1"/>
              <p:nvPr/>
            </p:nvSpPr>
            <p:spPr bwMode="auto">
              <a:xfrm>
                <a:off x="6086475" y="2306638"/>
                <a:ext cx="573088" cy="36671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a:p>
            </p:txBody>
          </p:sp>
        </mc:Choice>
        <mc:Fallback xmlns="">
          <p:sp>
            <p:nvSpPr>
              <p:cNvPr id="25" name="Object 1025">
                <a:extLst>
                  <a:ext uri="{FF2B5EF4-FFF2-40B4-BE49-F238E27FC236}">
                    <a16:creationId xmlns:a16="http://schemas.microsoft.com/office/drawing/2014/main" id="{098963F0-CC56-0449-BA23-65DE865CA8B5}"/>
                  </a:ext>
                </a:extLst>
              </p:cNvPr>
              <p:cNvSpPr txBox="1">
                <a:spLocks noRot="1" noChangeAspect="1" noMove="1" noResize="1" noEditPoints="1" noAdjustHandles="1" noChangeArrowheads="1" noChangeShapeType="1" noTextEdit="1"/>
              </p:cNvSpPr>
              <p:nvPr/>
            </p:nvSpPr>
            <p:spPr bwMode="auto">
              <a:xfrm>
                <a:off x="6086475" y="2306638"/>
                <a:ext cx="573088" cy="366712"/>
              </a:xfrm>
              <a:prstGeom prst="rect">
                <a:avLst/>
              </a:prstGeom>
              <a:blipFill>
                <a:blip r:embed="rId23"/>
                <a:stretch>
                  <a:fillRect r="-4255"/>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4">
            <p14:nvContentPartPr>
              <p14:cNvPr id="4" name="Ink 3"/>
              <p14:cNvContentPartPr/>
              <p14:nvPr/>
            </p14:nvContentPartPr>
            <p14:xfrm>
              <a:off x="6124067" y="2395683"/>
              <a:ext cx="214200" cy="167040"/>
            </p14:xfrm>
          </p:contentPart>
        </mc:Choice>
        <mc:Fallback xmlns="">
          <p:pic>
            <p:nvPicPr>
              <p:cNvPr id="4" name="Ink 3"/>
              <p:cNvPicPr/>
              <p:nvPr/>
            </p:nvPicPr>
            <p:blipFill>
              <a:blip r:embed="rId25"/>
              <a:stretch>
                <a:fillRect/>
              </a:stretch>
            </p:blipFill>
            <p:spPr>
              <a:xfrm>
                <a:off x="6108587" y="2386323"/>
                <a:ext cx="239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Ink 7"/>
              <p14:cNvContentPartPr/>
              <p14:nvPr/>
            </p14:nvContentPartPr>
            <p14:xfrm>
              <a:off x="5777027" y="2304603"/>
              <a:ext cx="323280" cy="239040"/>
            </p14:xfrm>
          </p:contentPart>
        </mc:Choice>
        <mc:Fallback xmlns="">
          <p:pic>
            <p:nvPicPr>
              <p:cNvPr id="8" name="Ink 7"/>
              <p:cNvPicPr/>
              <p:nvPr/>
            </p:nvPicPr>
            <p:blipFill>
              <a:blip r:embed="rId27"/>
              <a:stretch>
                <a:fillRect/>
              </a:stretch>
            </p:blipFill>
            <p:spPr>
              <a:xfrm>
                <a:off x="5764067" y="2292363"/>
                <a:ext cx="342360" cy="264240"/>
              </a:xfrm>
              <a:prstGeom prst="rect">
                <a:avLst/>
              </a:prstGeom>
            </p:spPr>
          </p:pic>
        </mc:Fallback>
      </mc:AlternateContent>
    </p:spTree>
    <p:extLst>
      <p:ext uri="{BB962C8B-B14F-4D97-AF65-F5344CB8AC3E}">
        <p14:creationId xmlns:p14="http://schemas.microsoft.com/office/powerpoint/2010/main" val="18606381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a:extLst>
              <a:ext uri="{FF2B5EF4-FFF2-40B4-BE49-F238E27FC236}">
                <a16:creationId xmlns:a16="http://schemas.microsoft.com/office/drawing/2014/main" id="{04237C39-302E-A78C-A05D-E87AB73B5523}"/>
              </a:ext>
            </a:extLst>
          </p:cNvPr>
          <p:cNvSpPr>
            <a:spLocks noGrp="1" noChangeArrowheads="1"/>
          </p:cNvSpPr>
          <p:nvPr>
            <p:ph type="title"/>
          </p:nvPr>
        </p:nvSpPr>
        <p:spPr/>
        <p:txBody>
          <a:bodyPr/>
          <a:lstStyle/>
          <a:p>
            <a:r>
              <a:rPr lang="en-US" altLang="en-US"/>
              <a:t>Sum of Forces and Moment on a Link </a:t>
            </a:r>
          </a:p>
        </p:txBody>
      </p:sp>
      <mc:AlternateContent xmlns:mc="http://schemas.openxmlformats.org/markup-compatibility/2006" xmlns:a14="http://schemas.microsoft.com/office/drawing/2010/main">
        <mc:Choice Requires="a14">
          <p:sp>
            <p:nvSpPr>
              <p:cNvPr id="113667" name="Object 1024">
                <a:extLst>
                  <a:ext uri="{FF2B5EF4-FFF2-40B4-BE49-F238E27FC236}">
                    <a16:creationId xmlns:a16="http://schemas.microsoft.com/office/drawing/2014/main" id="{A68E9CF8-49AB-40EC-E42D-AE8515CF265D}"/>
                  </a:ext>
                </a:extLst>
              </p:cNvPr>
              <p:cNvSpPr txBox="1"/>
              <p:nvPr/>
            </p:nvSpPr>
            <p:spPr bwMode="auto">
              <a:xfrm>
                <a:off x="3189287" y="1911350"/>
                <a:ext cx="5781718" cy="5556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113667" name="Object 1024">
                <a:extLst>
                  <a:ext uri="{FF2B5EF4-FFF2-40B4-BE49-F238E27FC236}">
                    <a16:creationId xmlns:a16="http://schemas.microsoft.com/office/drawing/2014/main" id="{A68E9CF8-49AB-40EC-E42D-AE8515CF265D}"/>
                  </a:ext>
                </a:extLst>
              </p:cNvPr>
              <p:cNvSpPr txBox="1">
                <a:spLocks noRot="1" noChangeAspect="1" noMove="1" noResize="1" noEditPoints="1" noAdjustHandles="1" noChangeArrowheads="1" noChangeShapeType="1" noTextEdit="1"/>
              </p:cNvSpPr>
              <p:nvPr/>
            </p:nvSpPr>
            <p:spPr bwMode="auto">
              <a:xfrm>
                <a:off x="3189287" y="1911350"/>
                <a:ext cx="5781718" cy="55562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668" name="Object 1025">
                <a:extLst>
                  <a:ext uri="{FF2B5EF4-FFF2-40B4-BE49-F238E27FC236}">
                    <a16:creationId xmlns:a16="http://schemas.microsoft.com/office/drawing/2014/main" id="{9E743C3F-8700-2145-F9D7-587B385CFFD4}"/>
                  </a:ext>
                </a:extLst>
              </p:cNvPr>
              <p:cNvSpPr txBox="1"/>
              <p:nvPr/>
            </p:nvSpPr>
            <p:spPr bwMode="auto">
              <a:xfrm>
                <a:off x="2841801" y="2480469"/>
                <a:ext cx="7524398" cy="5603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𝑁</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𝑐𝑖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𝑐𝑖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113668" name="Object 1025">
                <a:extLst>
                  <a:ext uri="{FF2B5EF4-FFF2-40B4-BE49-F238E27FC236}">
                    <a16:creationId xmlns:a16="http://schemas.microsoft.com/office/drawing/2014/main" id="{9E743C3F-8700-2145-F9D7-587B385CFFD4}"/>
                  </a:ext>
                </a:extLst>
              </p:cNvPr>
              <p:cNvSpPr txBox="1">
                <a:spLocks noRot="1" noChangeAspect="1" noMove="1" noResize="1" noEditPoints="1" noAdjustHandles="1" noChangeArrowheads="1" noChangeShapeType="1" noTextEdit="1"/>
              </p:cNvSpPr>
              <p:nvPr/>
            </p:nvSpPr>
            <p:spPr bwMode="auto">
              <a:xfrm>
                <a:off x="2841801" y="2480469"/>
                <a:ext cx="7524398" cy="56038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669" name="Object 1026">
                <a:extLst>
                  <a:ext uri="{FF2B5EF4-FFF2-40B4-BE49-F238E27FC236}">
                    <a16:creationId xmlns:a16="http://schemas.microsoft.com/office/drawing/2014/main" id="{4186D71D-E360-E548-8C95-18341AC5C96F}"/>
                  </a:ext>
                </a:extLst>
              </p:cNvPr>
              <p:cNvSpPr txBox="1"/>
              <p:nvPr/>
            </p:nvSpPr>
            <p:spPr bwMode="auto">
              <a:xfrm>
                <a:off x="1756363" y="3138488"/>
                <a:ext cx="8763411" cy="752475"/>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𝑁</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𝑐𝑖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𝑐𝑖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113669" name="Object 1026">
                <a:extLst>
                  <a:ext uri="{FF2B5EF4-FFF2-40B4-BE49-F238E27FC236}">
                    <a16:creationId xmlns:a16="http://schemas.microsoft.com/office/drawing/2014/main" id="{4186D71D-E360-E548-8C95-18341AC5C96F}"/>
                  </a:ext>
                </a:extLst>
              </p:cNvPr>
              <p:cNvSpPr txBox="1">
                <a:spLocks noRot="1" noChangeAspect="1" noMove="1" noResize="1" noEditPoints="1" noAdjustHandles="1" noChangeArrowheads="1" noChangeShapeType="1" noTextEdit="1"/>
              </p:cNvSpPr>
              <p:nvPr/>
            </p:nvSpPr>
            <p:spPr bwMode="auto">
              <a:xfrm>
                <a:off x="1756363" y="3138488"/>
                <a:ext cx="8763411" cy="752475"/>
              </a:xfrm>
              <a:prstGeom prst="rect">
                <a:avLst/>
              </a:prstGeom>
              <a:blipFill>
                <a:blip r:embed="rId5"/>
                <a:stretch>
                  <a:fillRect/>
                </a:stretch>
              </a:blipFill>
              <a:ln>
                <a:noFill/>
              </a:ln>
              <a:effectLst/>
            </p:spPr>
            <p:txBody>
              <a:bodyPr/>
              <a:lstStyle/>
              <a:p>
                <a:r>
                  <a:rPr lang="en-US">
                    <a:noFill/>
                  </a:rPr>
                  <a:t> </a:t>
                </a:r>
              </a:p>
            </p:txBody>
          </p:sp>
        </mc:Fallback>
      </mc:AlternateContent>
      <p:sp>
        <p:nvSpPr>
          <p:cNvPr id="113670" name="Rectangle 1031">
            <a:extLst>
              <a:ext uri="{FF2B5EF4-FFF2-40B4-BE49-F238E27FC236}">
                <a16:creationId xmlns:a16="http://schemas.microsoft.com/office/drawing/2014/main" id="{933DE267-E18A-000D-B3B0-0CD1F6D01074}"/>
              </a:ext>
            </a:extLst>
          </p:cNvPr>
          <p:cNvSpPr>
            <a:spLocks noChangeArrowheads="1"/>
          </p:cNvSpPr>
          <p:nvPr/>
        </p:nvSpPr>
        <p:spPr bwMode="auto">
          <a:xfrm>
            <a:off x="4468203" y="3126583"/>
            <a:ext cx="3435178" cy="5159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3671" name="Object 1027">
                <a:extLst>
                  <a:ext uri="{FF2B5EF4-FFF2-40B4-BE49-F238E27FC236}">
                    <a16:creationId xmlns:a16="http://schemas.microsoft.com/office/drawing/2014/main" id="{1C6EA1D1-5C01-6406-1497-01A7223350B3}"/>
                  </a:ext>
                </a:extLst>
              </p:cNvPr>
              <p:cNvSpPr txBox="1"/>
              <p:nvPr/>
            </p:nvSpPr>
            <p:spPr bwMode="auto">
              <a:xfrm>
                <a:off x="4679950" y="3759994"/>
                <a:ext cx="3944578" cy="84534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b="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𝑐𝑖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113671" name="Object 1027">
                <a:extLst>
                  <a:ext uri="{FF2B5EF4-FFF2-40B4-BE49-F238E27FC236}">
                    <a16:creationId xmlns:a16="http://schemas.microsoft.com/office/drawing/2014/main" id="{1C6EA1D1-5C01-6406-1497-01A7223350B3}"/>
                  </a:ext>
                </a:extLst>
              </p:cNvPr>
              <p:cNvSpPr txBox="1">
                <a:spLocks noRot="1" noChangeAspect="1" noMove="1" noResize="1" noEditPoints="1" noAdjustHandles="1" noChangeArrowheads="1" noChangeShapeType="1" noTextEdit="1"/>
              </p:cNvSpPr>
              <p:nvPr/>
            </p:nvSpPr>
            <p:spPr bwMode="auto">
              <a:xfrm>
                <a:off x="4679950" y="3759994"/>
                <a:ext cx="3944578" cy="845346"/>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672" name="Object 1028">
                <a:extLst>
                  <a:ext uri="{FF2B5EF4-FFF2-40B4-BE49-F238E27FC236}">
                    <a16:creationId xmlns:a16="http://schemas.microsoft.com/office/drawing/2014/main" id="{F817284E-DCA3-ED07-B0DB-A99D63224F3D}"/>
                  </a:ext>
                </a:extLst>
              </p:cNvPr>
              <p:cNvSpPr txBox="1"/>
              <p:nvPr/>
            </p:nvSpPr>
            <p:spPr bwMode="auto">
              <a:xfrm>
                <a:off x="5167312" y="4449763"/>
                <a:ext cx="1866153" cy="42148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b="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𝑐𝑖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𝐹</m:t>
                              </m:r>
                            </m:e>
                          </m:sPre>
                        </m:e>
                        <m:sub>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113672" name="Object 1028">
                <a:extLst>
                  <a:ext uri="{FF2B5EF4-FFF2-40B4-BE49-F238E27FC236}">
                    <a16:creationId xmlns:a16="http://schemas.microsoft.com/office/drawing/2014/main" id="{F817284E-DCA3-ED07-B0DB-A99D63224F3D}"/>
                  </a:ext>
                </a:extLst>
              </p:cNvPr>
              <p:cNvSpPr txBox="1">
                <a:spLocks noRot="1" noChangeAspect="1" noMove="1" noResize="1" noEditPoints="1" noAdjustHandles="1" noChangeArrowheads="1" noChangeShapeType="1" noTextEdit="1"/>
              </p:cNvSpPr>
              <p:nvPr/>
            </p:nvSpPr>
            <p:spPr bwMode="auto">
              <a:xfrm>
                <a:off x="5167312" y="4449763"/>
                <a:ext cx="1866153" cy="421481"/>
              </a:xfrm>
              <a:prstGeom prst="rect">
                <a:avLst/>
              </a:prstGeom>
              <a:blipFill>
                <a:blip r:embed="rId7"/>
                <a:stretch>
                  <a:fillRect/>
                </a:stretch>
              </a:blipFill>
              <a:ln>
                <a:noFill/>
              </a:ln>
              <a:effectLst/>
            </p:spPr>
            <p:txBody>
              <a:bodyPr/>
              <a:lstStyle/>
              <a:p>
                <a:r>
                  <a:rPr lang="en-US">
                    <a:noFill/>
                  </a:rPr>
                  <a:t> </a:t>
                </a:r>
              </a:p>
            </p:txBody>
          </p:sp>
        </mc:Fallback>
      </mc:AlternateContent>
      <p:sp>
        <p:nvSpPr>
          <p:cNvPr id="113673" name="Rectangle 1034">
            <a:extLst>
              <a:ext uri="{FF2B5EF4-FFF2-40B4-BE49-F238E27FC236}">
                <a16:creationId xmlns:a16="http://schemas.microsoft.com/office/drawing/2014/main" id="{86BDD2C9-8A27-4A72-1EE5-9D55EB860DAC}"/>
              </a:ext>
            </a:extLst>
          </p:cNvPr>
          <p:cNvSpPr>
            <a:spLocks noChangeArrowheads="1"/>
          </p:cNvSpPr>
          <p:nvPr/>
        </p:nvSpPr>
        <p:spPr bwMode="auto">
          <a:xfrm>
            <a:off x="4468203" y="3736181"/>
            <a:ext cx="3474720" cy="5159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3674" name="Rectangle 1035">
            <a:extLst>
              <a:ext uri="{FF2B5EF4-FFF2-40B4-BE49-F238E27FC236}">
                <a16:creationId xmlns:a16="http://schemas.microsoft.com/office/drawing/2014/main" id="{52C145E3-EEC7-BBD8-46AE-53733D2136D0}"/>
              </a:ext>
            </a:extLst>
          </p:cNvPr>
          <p:cNvSpPr>
            <a:spLocks noChangeArrowheads="1"/>
          </p:cNvSpPr>
          <p:nvPr/>
        </p:nvSpPr>
        <p:spPr bwMode="auto">
          <a:xfrm>
            <a:off x="4468203" y="4389438"/>
            <a:ext cx="3474719" cy="5159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3675" name="Object 1029">
                <a:extLst>
                  <a:ext uri="{FF2B5EF4-FFF2-40B4-BE49-F238E27FC236}">
                    <a16:creationId xmlns:a16="http://schemas.microsoft.com/office/drawing/2014/main" id="{14766E8F-6DC7-3AF1-ED67-13177FEBB21A}"/>
                  </a:ext>
                </a:extLst>
              </p:cNvPr>
              <p:cNvSpPr txBox="1"/>
              <p:nvPr/>
            </p:nvSpPr>
            <p:spPr bwMode="auto">
              <a:xfrm>
                <a:off x="2426867" y="5206198"/>
                <a:ext cx="7092777" cy="7604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𝑁</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𝑐𝑖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𝐹</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113675" name="Object 1029">
                <a:extLst>
                  <a:ext uri="{FF2B5EF4-FFF2-40B4-BE49-F238E27FC236}">
                    <a16:creationId xmlns:a16="http://schemas.microsoft.com/office/drawing/2014/main" id="{14766E8F-6DC7-3AF1-ED67-13177FEBB21A}"/>
                  </a:ext>
                </a:extLst>
              </p:cNvPr>
              <p:cNvSpPr txBox="1">
                <a:spLocks noRot="1" noChangeAspect="1" noMove="1" noResize="1" noEditPoints="1" noAdjustHandles="1" noChangeArrowheads="1" noChangeShapeType="1" noTextEdit="1"/>
              </p:cNvSpPr>
              <p:nvPr/>
            </p:nvSpPr>
            <p:spPr bwMode="auto">
              <a:xfrm>
                <a:off x="2426867" y="5206198"/>
                <a:ext cx="7092777" cy="760413"/>
              </a:xfrm>
              <a:prstGeom prst="rect">
                <a:avLst/>
              </a:prstGeom>
              <a:blipFill>
                <a:blip r:embed="rId8"/>
                <a:stretch>
                  <a:fillRect/>
                </a:stretch>
              </a:blipFill>
              <a:ln>
                <a:noFill/>
              </a:ln>
              <a:effectLst/>
            </p:spPr>
            <p:txBody>
              <a:bodyPr/>
              <a:lstStyle/>
              <a:p>
                <a:r>
                  <a:rPr lang="en-US">
                    <a:noFill/>
                  </a:rPr>
                  <a:t> </a:t>
                </a:r>
              </a:p>
            </p:txBody>
          </p:sp>
        </mc:Fallback>
      </mc:AlternateContent>
      <p:sp>
        <p:nvSpPr>
          <p:cNvPr id="113676" name="Rectangle 1035">
            <a:extLst>
              <a:ext uri="{FF2B5EF4-FFF2-40B4-BE49-F238E27FC236}">
                <a16:creationId xmlns:a16="http://schemas.microsoft.com/office/drawing/2014/main" id="{87BE6DDF-9259-0E06-918F-5AA8D0E28433}"/>
              </a:ext>
            </a:extLst>
          </p:cNvPr>
          <p:cNvSpPr>
            <a:spLocks noChangeArrowheads="1"/>
          </p:cNvSpPr>
          <p:nvPr/>
        </p:nvSpPr>
        <p:spPr bwMode="auto">
          <a:xfrm>
            <a:off x="5125583" y="5191125"/>
            <a:ext cx="1260389" cy="5159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3677" name="Object 0">
                <a:extLst>
                  <a:ext uri="{FF2B5EF4-FFF2-40B4-BE49-F238E27FC236}">
                    <a16:creationId xmlns:a16="http://schemas.microsoft.com/office/drawing/2014/main" id="{22ABEE0E-3DC9-37BB-173A-B0F7916D2A8D}"/>
                  </a:ext>
                </a:extLst>
              </p:cNvPr>
              <p:cNvSpPr txBox="1"/>
              <p:nvPr/>
            </p:nvSpPr>
            <p:spPr bwMode="auto">
              <a:xfrm>
                <a:off x="6169025" y="1335088"/>
                <a:ext cx="1955800" cy="392112"/>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𝑁</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𝑐𝑖</m:t>
                          </m:r>
                        </m:sup>
                        <m:e>
                          <m:r>
                            <a:rPr lang="en-US" i="1">
                              <a:solidFill>
                                <a:srgbClr val="000000"/>
                              </a:solidFill>
                              <a:latin typeface="Cambria Math" panose="02040503050406030204" pitchFamily="18" charset="0"/>
                            </a:rPr>
                            <m:t>𝐼</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𝑐</m:t>
                          </m:r>
                        </m:sup>
                        <m:e>
                          <m:r>
                            <a:rPr lang="en-US" i="1">
                              <a:solidFill>
                                <a:srgbClr val="000000"/>
                              </a:solidFill>
                              <a:latin typeface="Cambria Math" panose="02040503050406030204" pitchFamily="18" charset="0"/>
                            </a:rPr>
                            <m:t>𝐼</m:t>
                          </m:r>
                        </m:e>
                      </m:sPr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113677" name="Object 0">
                <a:extLst>
                  <a:ext uri="{FF2B5EF4-FFF2-40B4-BE49-F238E27FC236}">
                    <a16:creationId xmlns:a16="http://schemas.microsoft.com/office/drawing/2014/main" id="{22ABEE0E-3DC9-37BB-173A-B0F7916D2A8D}"/>
                  </a:ext>
                </a:extLst>
              </p:cNvPr>
              <p:cNvSpPr txBox="1">
                <a:spLocks noRot="1" noChangeAspect="1" noMove="1" noResize="1" noEditPoints="1" noAdjustHandles="1" noChangeArrowheads="1" noChangeShapeType="1" noTextEdit="1"/>
              </p:cNvSpPr>
              <p:nvPr/>
            </p:nvSpPr>
            <p:spPr bwMode="auto">
              <a:xfrm>
                <a:off x="6169025" y="1335088"/>
                <a:ext cx="1955800" cy="392112"/>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678" name="Object 1">
                <a:extLst>
                  <a:ext uri="{FF2B5EF4-FFF2-40B4-BE49-F238E27FC236}">
                    <a16:creationId xmlns:a16="http://schemas.microsoft.com/office/drawing/2014/main" id="{E5F83936-A118-983C-9E64-F0B77D63653D}"/>
                  </a:ext>
                </a:extLst>
              </p:cNvPr>
              <p:cNvSpPr txBox="1"/>
              <p:nvPr/>
            </p:nvSpPr>
            <p:spPr bwMode="auto">
              <a:xfrm>
                <a:off x="4194175" y="1377950"/>
                <a:ext cx="971550" cy="3841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𝑣</m:t>
                              </m:r>
                            </m:e>
                          </m:acc>
                        </m:e>
                        <m:sub>
                          <m:r>
                            <a:rPr lang="en-US" i="1">
                              <a:solidFill>
                                <a:srgbClr val="000000"/>
                              </a:solidFill>
                              <a:latin typeface="Cambria Math" panose="02040503050406030204" pitchFamily="18" charset="0"/>
                            </a:rPr>
                            <m:t>𝑐𝑖</m:t>
                          </m:r>
                        </m:sub>
                      </m:sSub>
                    </m:oMath>
                  </m:oMathPara>
                </a14:m>
                <a:endParaRPr lang="en-US" dirty="0"/>
              </a:p>
            </p:txBody>
          </p:sp>
        </mc:Choice>
        <mc:Fallback xmlns="">
          <p:sp>
            <p:nvSpPr>
              <p:cNvPr id="113678" name="Object 1">
                <a:extLst>
                  <a:ext uri="{FF2B5EF4-FFF2-40B4-BE49-F238E27FC236}">
                    <a16:creationId xmlns:a16="http://schemas.microsoft.com/office/drawing/2014/main" id="{E5F83936-A118-983C-9E64-F0B77D63653D}"/>
                  </a:ext>
                </a:extLst>
              </p:cNvPr>
              <p:cNvSpPr txBox="1">
                <a:spLocks noRot="1" noChangeAspect="1" noMove="1" noResize="1" noEditPoints="1" noAdjustHandles="1" noChangeArrowheads="1" noChangeShapeType="1" noTextEdit="1"/>
              </p:cNvSpPr>
              <p:nvPr/>
            </p:nvSpPr>
            <p:spPr bwMode="auto">
              <a:xfrm>
                <a:off x="4194175" y="1377950"/>
                <a:ext cx="971550" cy="384175"/>
              </a:xfrm>
              <a:prstGeom prst="rect">
                <a:avLst/>
              </a:prstGeom>
              <a:blipFill>
                <a:blip r:embed="rId10"/>
                <a:stretch>
                  <a:fillRect/>
                </a:stretch>
              </a:blipFill>
              <a:ln>
                <a:noFill/>
              </a:ln>
              <a:effectLst/>
            </p:spPr>
            <p:txBody>
              <a:bodyPr/>
              <a:lstStyle/>
              <a:p>
                <a:r>
                  <a:rPr lang="en-US">
                    <a:noFill/>
                  </a:rPr>
                  <a:t> </a:t>
                </a:r>
              </a:p>
            </p:txBody>
          </p:sp>
        </mc:Fallback>
      </mc:AlternateContent>
      <p:cxnSp>
        <p:nvCxnSpPr>
          <p:cNvPr id="113679" name="Straight Connector 17">
            <a:extLst>
              <a:ext uri="{FF2B5EF4-FFF2-40B4-BE49-F238E27FC236}">
                <a16:creationId xmlns:a16="http://schemas.microsoft.com/office/drawing/2014/main" id="{2582A786-17C5-DA3C-0DB5-C0852C41D5D0}"/>
              </a:ext>
            </a:extLst>
          </p:cNvPr>
          <p:cNvCxnSpPr>
            <a:cxnSpLocks noChangeShapeType="1"/>
          </p:cNvCxnSpPr>
          <p:nvPr/>
        </p:nvCxnSpPr>
        <p:spPr bwMode="auto">
          <a:xfrm>
            <a:off x="3113088" y="1789113"/>
            <a:ext cx="6665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 name="Footer Placeholder 2">
            <a:extLst>
              <a:ext uri="{FF2B5EF4-FFF2-40B4-BE49-F238E27FC236}">
                <a16:creationId xmlns:a16="http://schemas.microsoft.com/office/drawing/2014/main" id="{2F1FB405-4047-EBC0-699F-C8D4D7C11DF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3681" name="Picture 2" descr="http://brand.ucla.edu/wp-content/uploads/2013/08/ucla-logotype-main-11.jpg">
            <a:extLst>
              <a:ext uri="{FF2B5EF4-FFF2-40B4-BE49-F238E27FC236}">
                <a16:creationId xmlns:a16="http://schemas.microsoft.com/office/drawing/2014/main" id="{57403FFB-8F33-81B6-B371-5ADB2E224B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035">
            <a:extLst>
              <a:ext uri="{FF2B5EF4-FFF2-40B4-BE49-F238E27FC236}">
                <a16:creationId xmlns:a16="http://schemas.microsoft.com/office/drawing/2014/main" id="{52C145E3-EEC7-BBD8-46AE-53733D2136D0}"/>
              </a:ext>
            </a:extLst>
          </p:cNvPr>
          <p:cNvSpPr>
            <a:spLocks noChangeArrowheads="1"/>
          </p:cNvSpPr>
          <p:nvPr/>
        </p:nvSpPr>
        <p:spPr bwMode="auto">
          <a:xfrm>
            <a:off x="3189286" y="1926433"/>
            <a:ext cx="502913" cy="5159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0" name="Rectangle 1035">
            <a:extLst>
              <a:ext uri="{FF2B5EF4-FFF2-40B4-BE49-F238E27FC236}">
                <a16:creationId xmlns:a16="http://schemas.microsoft.com/office/drawing/2014/main" id="{52C145E3-EEC7-BBD8-46AE-53733D2136D0}"/>
              </a:ext>
            </a:extLst>
          </p:cNvPr>
          <p:cNvSpPr>
            <a:spLocks noChangeArrowheads="1"/>
          </p:cNvSpPr>
          <p:nvPr/>
        </p:nvSpPr>
        <p:spPr bwMode="auto">
          <a:xfrm>
            <a:off x="5635155" y="1930794"/>
            <a:ext cx="2307767" cy="5159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984284-F7E5-9511-02BD-3428D3167965}"/>
              </a:ext>
            </a:extLst>
          </p:cNvPr>
          <p:cNvSpPr/>
          <p:nvPr/>
        </p:nvSpPr>
        <p:spPr bwMode="auto">
          <a:xfrm>
            <a:off x="1" y="0"/>
            <a:ext cx="12192000" cy="689113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3" name="Online Media 2" title="EXO UL 8 Function Symmetric Stroke">
            <a:hlinkClick r:id="" action="ppaction://media"/>
            <a:extLst>
              <a:ext uri="{FF2B5EF4-FFF2-40B4-BE49-F238E27FC236}">
                <a16:creationId xmlns:a16="http://schemas.microsoft.com/office/drawing/2014/main" id="{F67B4364-B208-0B9D-5855-D1CB886EE7ED}"/>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18532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8A36C279-2EAF-7BDC-924C-B4C2189E3D0F}"/>
              </a:ext>
            </a:extLst>
          </p:cNvPr>
          <p:cNvSpPr>
            <a:spLocks noGrp="1" noChangeArrowheads="1"/>
          </p:cNvSpPr>
          <p:nvPr>
            <p:ph type="title"/>
          </p:nvPr>
        </p:nvSpPr>
        <p:spPr/>
        <p:txBody>
          <a:bodyPr/>
          <a:lstStyle/>
          <a:p>
            <a:r>
              <a:rPr lang="en-US" altLang="en-US"/>
              <a:t>Sum of Forces and Moment on a Link </a:t>
            </a:r>
          </a:p>
        </p:txBody>
      </p:sp>
      <p:sp>
        <p:nvSpPr>
          <p:cNvPr id="115715" name="Rectangle 3">
            <a:extLst>
              <a:ext uri="{FF2B5EF4-FFF2-40B4-BE49-F238E27FC236}">
                <a16:creationId xmlns:a16="http://schemas.microsoft.com/office/drawing/2014/main" id="{08C8E03A-972D-9E25-A1C2-D509D5B1AF0E}"/>
              </a:ext>
            </a:extLst>
          </p:cNvPr>
          <p:cNvSpPr>
            <a:spLocks noGrp="1" noChangeArrowheads="1"/>
          </p:cNvSpPr>
          <p:nvPr>
            <p:ph type="body" idx="1"/>
          </p:nvPr>
        </p:nvSpPr>
        <p:spPr/>
        <p:txBody>
          <a:bodyPr/>
          <a:lstStyle/>
          <a:p>
            <a:r>
              <a:rPr lang="en-US" altLang="en-US" dirty="0"/>
              <a:t>Rearranging the force / torque equations so that they appear  as iterative relationship from higher number neighbor to lower number neighbor. The total force and torque on each link.</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Compare with the same equation for the static conditions</a:t>
            </a:r>
          </a:p>
          <a:p>
            <a:endParaRPr lang="en-US" altLang="en-US" dirty="0"/>
          </a:p>
        </p:txBody>
      </p:sp>
      <mc:AlternateContent xmlns:mc="http://schemas.openxmlformats.org/markup-compatibility/2006" xmlns:a14="http://schemas.microsoft.com/office/drawing/2010/main">
        <mc:Choice Requires="a14">
          <p:sp>
            <p:nvSpPr>
              <p:cNvPr id="115716" name="Object 0">
                <a:extLst>
                  <a:ext uri="{FF2B5EF4-FFF2-40B4-BE49-F238E27FC236}">
                    <a16:creationId xmlns:a16="http://schemas.microsoft.com/office/drawing/2014/main" id="{CFCC3F90-4BE5-8A09-21A4-39BD247E5C45}"/>
                  </a:ext>
                </a:extLst>
              </p:cNvPr>
              <p:cNvSpPr txBox="1"/>
              <p:nvPr/>
            </p:nvSpPr>
            <p:spPr bwMode="auto">
              <a:xfrm>
                <a:off x="2501437" y="2546349"/>
                <a:ext cx="3426752" cy="91476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𝐹</m:t>
                              </m:r>
                            </m:e>
                          </m:sPre>
                        </m:e>
                        <m:sub>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115716" name="Object 0">
                <a:extLst>
                  <a:ext uri="{FF2B5EF4-FFF2-40B4-BE49-F238E27FC236}">
                    <a16:creationId xmlns:a16="http://schemas.microsoft.com/office/drawing/2014/main" id="{CFCC3F90-4BE5-8A09-21A4-39BD247E5C45}"/>
                  </a:ext>
                </a:extLst>
              </p:cNvPr>
              <p:cNvSpPr txBox="1">
                <a:spLocks noRot="1" noChangeAspect="1" noMove="1" noResize="1" noEditPoints="1" noAdjustHandles="1" noChangeArrowheads="1" noChangeShapeType="1" noTextEdit="1"/>
              </p:cNvSpPr>
              <p:nvPr/>
            </p:nvSpPr>
            <p:spPr bwMode="auto">
              <a:xfrm>
                <a:off x="2501437" y="2546349"/>
                <a:ext cx="3426752" cy="914768"/>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17" name="Object 1">
                <a:extLst>
                  <a:ext uri="{FF2B5EF4-FFF2-40B4-BE49-F238E27FC236}">
                    <a16:creationId xmlns:a16="http://schemas.microsoft.com/office/drawing/2014/main" id="{73B86E54-EB97-BBE4-A0BC-27F53628372C}"/>
                  </a:ext>
                </a:extLst>
              </p:cNvPr>
              <p:cNvSpPr txBox="1"/>
              <p:nvPr/>
            </p:nvSpPr>
            <p:spPr bwMode="auto">
              <a:xfrm>
                <a:off x="2450572" y="3146424"/>
                <a:ext cx="8911693" cy="49847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𝑁</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𝐹</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115717" name="Object 1">
                <a:extLst>
                  <a:ext uri="{FF2B5EF4-FFF2-40B4-BE49-F238E27FC236}">
                    <a16:creationId xmlns:a16="http://schemas.microsoft.com/office/drawing/2014/main" id="{73B86E54-EB97-BBE4-A0BC-27F53628372C}"/>
                  </a:ext>
                </a:extLst>
              </p:cNvPr>
              <p:cNvSpPr txBox="1">
                <a:spLocks noRot="1" noChangeAspect="1" noMove="1" noResize="1" noEditPoints="1" noAdjustHandles="1" noChangeArrowheads="1" noChangeShapeType="1" noTextEdit="1"/>
              </p:cNvSpPr>
              <p:nvPr/>
            </p:nvSpPr>
            <p:spPr bwMode="auto">
              <a:xfrm>
                <a:off x="2450572" y="3146424"/>
                <a:ext cx="8911693" cy="498477"/>
              </a:xfrm>
              <a:prstGeom prst="rect">
                <a:avLst/>
              </a:prstGeom>
              <a:blipFill>
                <a:blip r:embed="rId4"/>
                <a:stretch>
                  <a:fillRect/>
                </a:stretch>
              </a:blipFill>
              <a:ln>
                <a:noFill/>
              </a:ln>
              <a:effectLst/>
            </p:spPr>
            <p:txBody>
              <a:bodyPr/>
              <a:lstStyle/>
              <a:p>
                <a:r>
                  <a:rPr lang="en-US">
                    <a:noFill/>
                  </a:rPr>
                  <a:t> </a:t>
                </a:r>
              </a:p>
            </p:txBody>
          </p:sp>
        </mc:Fallback>
      </mc:AlternateContent>
      <p:sp>
        <p:nvSpPr>
          <p:cNvPr id="115718" name="Rectangle 6">
            <a:extLst>
              <a:ext uri="{FF2B5EF4-FFF2-40B4-BE49-F238E27FC236}">
                <a16:creationId xmlns:a16="http://schemas.microsoft.com/office/drawing/2014/main" id="{FDBBA3D8-5B73-1C2E-14BF-B95A5B280503}"/>
              </a:ext>
            </a:extLst>
          </p:cNvPr>
          <p:cNvSpPr>
            <a:spLocks noChangeArrowheads="1"/>
          </p:cNvSpPr>
          <p:nvPr/>
        </p:nvSpPr>
        <p:spPr bwMode="auto">
          <a:xfrm>
            <a:off x="2303299" y="2352675"/>
            <a:ext cx="6736904" cy="1385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5719" name="Object 2">
                <a:extLst>
                  <a:ext uri="{FF2B5EF4-FFF2-40B4-BE49-F238E27FC236}">
                    <a16:creationId xmlns:a16="http://schemas.microsoft.com/office/drawing/2014/main" id="{AD84E6F3-708B-E04F-D97F-63AF5246AABA}"/>
                  </a:ext>
                </a:extLst>
              </p:cNvPr>
              <p:cNvSpPr txBox="1"/>
              <p:nvPr/>
            </p:nvSpPr>
            <p:spPr bwMode="auto">
              <a:xfrm>
                <a:off x="4624950" y="4490610"/>
                <a:ext cx="2606477" cy="6810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115719" name="Object 2">
                <a:extLst>
                  <a:ext uri="{FF2B5EF4-FFF2-40B4-BE49-F238E27FC236}">
                    <a16:creationId xmlns:a16="http://schemas.microsoft.com/office/drawing/2014/main" id="{AD84E6F3-708B-E04F-D97F-63AF5246AABA}"/>
                  </a:ext>
                </a:extLst>
              </p:cNvPr>
              <p:cNvSpPr txBox="1">
                <a:spLocks noRot="1" noChangeAspect="1" noMove="1" noResize="1" noEditPoints="1" noAdjustHandles="1" noChangeArrowheads="1" noChangeShapeType="1" noTextEdit="1"/>
              </p:cNvSpPr>
              <p:nvPr/>
            </p:nvSpPr>
            <p:spPr bwMode="auto">
              <a:xfrm>
                <a:off x="4624950" y="4490610"/>
                <a:ext cx="2606477" cy="681037"/>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20" name="Object 3">
                <a:extLst>
                  <a:ext uri="{FF2B5EF4-FFF2-40B4-BE49-F238E27FC236}">
                    <a16:creationId xmlns:a16="http://schemas.microsoft.com/office/drawing/2014/main" id="{540AC1EC-7697-6658-AA5C-4E0EF38CD3D5}"/>
                  </a:ext>
                </a:extLst>
              </p:cNvPr>
              <p:cNvSpPr txBox="1"/>
              <p:nvPr/>
            </p:nvSpPr>
            <p:spPr bwMode="auto">
              <a:xfrm>
                <a:off x="4624950" y="5154826"/>
                <a:ext cx="3901212" cy="717122"/>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115720" name="Object 3">
                <a:extLst>
                  <a:ext uri="{FF2B5EF4-FFF2-40B4-BE49-F238E27FC236}">
                    <a16:creationId xmlns:a16="http://schemas.microsoft.com/office/drawing/2014/main" id="{540AC1EC-7697-6658-AA5C-4E0EF38CD3D5}"/>
                  </a:ext>
                </a:extLst>
              </p:cNvPr>
              <p:cNvSpPr txBox="1">
                <a:spLocks noRot="1" noChangeAspect="1" noMove="1" noResize="1" noEditPoints="1" noAdjustHandles="1" noChangeArrowheads="1" noChangeShapeType="1" noTextEdit="1"/>
              </p:cNvSpPr>
              <p:nvPr/>
            </p:nvSpPr>
            <p:spPr bwMode="auto">
              <a:xfrm>
                <a:off x="4624950" y="5154826"/>
                <a:ext cx="3901212" cy="717122"/>
              </a:xfrm>
              <a:prstGeom prst="rect">
                <a:avLst/>
              </a:prstGeom>
              <a:blipFill>
                <a:blip r:embed="rId6"/>
                <a:stretch>
                  <a:fillRect/>
                </a:stretch>
              </a:blipFill>
              <a:ln>
                <a:noFill/>
              </a:ln>
              <a:effectLst/>
            </p:spPr>
            <p:txBody>
              <a:bodyPr/>
              <a:lstStyle/>
              <a:p>
                <a:r>
                  <a:rPr lang="en-US">
                    <a:noFill/>
                  </a:rPr>
                  <a:t> </a:t>
                </a:r>
              </a:p>
            </p:txBody>
          </p:sp>
        </mc:Fallback>
      </mc:AlternateContent>
      <p:sp>
        <p:nvSpPr>
          <p:cNvPr id="115721" name="Rectangle 9">
            <a:extLst>
              <a:ext uri="{FF2B5EF4-FFF2-40B4-BE49-F238E27FC236}">
                <a16:creationId xmlns:a16="http://schemas.microsoft.com/office/drawing/2014/main" id="{AFEC6ED4-4C45-8540-FD0A-CA86798E1AD5}"/>
              </a:ext>
            </a:extLst>
          </p:cNvPr>
          <p:cNvSpPr>
            <a:spLocks noChangeArrowheads="1"/>
          </p:cNvSpPr>
          <p:nvPr/>
        </p:nvSpPr>
        <p:spPr bwMode="auto">
          <a:xfrm>
            <a:off x="4713288" y="2574924"/>
            <a:ext cx="382638" cy="3825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5722" name="Rectangle 10">
            <a:extLst>
              <a:ext uri="{FF2B5EF4-FFF2-40B4-BE49-F238E27FC236}">
                <a16:creationId xmlns:a16="http://schemas.microsoft.com/office/drawing/2014/main" id="{316F7023-438E-C10A-7273-74991EC9450C}"/>
              </a:ext>
            </a:extLst>
          </p:cNvPr>
          <p:cNvSpPr>
            <a:spLocks noChangeArrowheads="1"/>
          </p:cNvSpPr>
          <p:nvPr/>
        </p:nvSpPr>
        <p:spPr bwMode="auto">
          <a:xfrm>
            <a:off x="5362832" y="3199391"/>
            <a:ext cx="1121994" cy="3825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5723" name="Rectangle 11">
            <a:extLst>
              <a:ext uri="{FF2B5EF4-FFF2-40B4-BE49-F238E27FC236}">
                <a16:creationId xmlns:a16="http://schemas.microsoft.com/office/drawing/2014/main" id="{4EE4F351-CEE1-30B6-1897-F58E84EB8D87}"/>
              </a:ext>
            </a:extLst>
          </p:cNvPr>
          <p:cNvSpPr>
            <a:spLocks noChangeArrowheads="1"/>
          </p:cNvSpPr>
          <p:nvPr/>
        </p:nvSpPr>
        <p:spPr bwMode="auto">
          <a:xfrm>
            <a:off x="3159958" y="3199390"/>
            <a:ext cx="383960" cy="3825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5" name="Footer Placeholder 2">
            <a:extLst>
              <a:ext uri="{FF2B5EF4-FFF2-40B4-BE49-F238E27FC236}">
                <a16:creationId xmlns:a16="http://schemas.microsoft.com/office/drawing/2014/main" id="{703292C7-DA5D-125E-94F7-70276C7A3ED0}"/>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5726" name="Picture 2" descr="http://brand.ucla.edu/wp-content/uploads/2013/08/ucla-logotype-main-11.jpg">
            <a:extLst>
              <a:ext uri="{FF2B5EF4-FFF2-40B4-BE49-F238E27FC236}">
                <a16:creationId xmlns:a16="http://schemas.microsoft.com/office/drawing/2014/main" id="{28FE442C-1241-ECDC-8A6F-5A9A061B3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C3F0E51C-0A1C-FC30-A5AC-2D3B7C99227D}"/>
              </a:ext>
            </a:extLst>
          </p:cNvPr>
          <p:cNvSpPr>
            <a:spLocks noGrp="1" noChangeArrowheads="1"/>
          </p:cNvSpPr>
          <p:nvPr>
            <p:ph type="title"/>
          </p:nvPr>
        </p:nvSpPr>
        <p:spPr/>
        <p:txBody>
          <a:bodyPr/>
          <a:lstStyle/>
          <a:p>
            <a:r>
              <a:rPr lang="en-US" altLang="en-US"/>
              <a:t>Sum of Forces and Moment on a Link </a:t>
            </a:r>
          </a:p>
        </p:txBody>
      </p:sp>
      <p:sp>
        <p:nvSpPr>
          <p:cNvPr id="117763" name="Rectangle 3">
            <a:extLst>
              <a:ext uri="{FF2B5EF4-FFF2-40B4-BE49-F238E27FC236}">
                <a16:creationId xmlns:a16="http://schemas.microsoft.com/office/drawing/2014/main" id="{7320A4A3-C59E-2DBF-DBFB-E7B9B0AD0868}"/>
              </a:ext>
            </a:extLst>
          </p:cNvPr>
          <p:cNvSpPr>
            <a:spLocks noGrp="1" noChangeArrowheads="1"/>
          </p:cNvSpPr>
          <p:nvPr>
            <p:ph type="body" idx="1"/>
          </p:nvPr>
        </p:nvSpPr>
        <p:spPr/>
        <p:txBody>
          <a:bodyPr/>
          <a:lstStyle/>
          <a:p>
            <a:r>
              <a:rPr lang="en-US" altLang="en-US"/>
              <a:t>The joint torque is simply the component of torque that projects onto the joint axis (Z axis by definition)</a:t>
            </a:r>
          </a:p>
          <a:p>
            <a:endParaRPr lang="en-US" altLang="en-US"/>
          </a:p>
        </p:txBody>
      </p:sp>
      <mc:AlternateContent xmlns:mc="http://schemas.openxmlformats.org/markup-compatibility/2006" xmlns:a14="http://schemas.microsoft.com/office/drawing/2010/main">
        <mc:Choice Requires="a14">
          <p:sp>
            <p:nvSpPr>
              <p:cNvPr id="117764" name="Object 0">
                <a:extLst>
                  <a:ext uri="{FF2B5EF4-FFF2-40B4-BE49-F238E27FC236}">
                    <a16:creationId xmlns:a16="http://schemas.microsoft.com/office/drawing/2014/main" id="{CE8F5037-6133-A3E3-72E5-F1835FEB58D5}"/>
                  </a:ext>
                </a:extLst>
              </p:cNvPr>
              <p:cNvSpPr txBox="1"/>
              <p:nvPr/>
            </p:nvSpPr>
            <p:spPr bwMode="auto">
              <a:xfrm>
                <a:off x="4866469" y="1886268"/>
                <a:ext cx="2424018" cy="143522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𝜏</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1</m:t>
                                </m:r>
                              </m:e>
                            </m:mr>
                          </m:m>
                        </m:e>
                      </m:d>
                    </m:oMath>
                  </m:oMathPara>
                </a14:m>
                <a:endParaRPr lang="en-US" sz="2000" dirty="0"/>
              </a:p>
            </p:txBody>
          </p:sp>
        </mc:Choice>
        <mc:Fallback xmlns="">
          <p:sp>
            <p:nvSpPr>
              <p:cNvPr id="117764" name="Object 0">
                <a:extLst>
                  <a:ext uri="{FF2B5EF4-FFF2-40B4-BE49-F238E27FC236}">
                    <a16:creationId xmlns:a16="http://schemas.microsoft.com/office/drawing/2014/main" id="{CE8F5037-6133-A3E3-72E5-F1835FEB58D5}"/>
                  </a:ext>
                </a:extLst>
              </p:cNvPr>
              <p:cNvSpPr txBox="1">
                <a:spLocks noRot="1" noChangeAspect="1" noMove="1" noResize="1" noEditPoints="1" noAdjustHandles="1" noChangeArrowheads="1" noChangeShapeType="1" noTextEdit="1"/>
              </p:cNvSpPr>
              <p:nvPr/>
            </p:nvSpPr>
            <p:spPr bwMode="auto">
              <a:xfrm>
                <a:off x="4866469" y="1886268"/>
                <a:ext cx="2424018" cy="1435228"/>
              </a:xfrm>
              <a:prstGeom prst="rect">
                <a:avLst/>
              </a:prstGeom>
              <a:blipFill>
                <a:blip r:embed="rId3"/>
                <a:stretch>
                  <a:fillRect/>
                </a:stretch>
              </a:blipFill>
              <a:ln>
                <a:noFill/>
              </a:ln>
              <a:effectLst/>
            </p:spPr>
            <p:txBody>
              <a:bodyPr/>
              <a:lstStyle/>
              <a:p>
                <a:r>
                  <a:rPr lang="en-US">
                    <a:noFill/>
                  </a:rPr>
                  <a:t> </a:t>
                </a:r>
              </a:p>
            </p:txBody>
          </p:sp>
        </mc:Fallback>
      </mc:AlternateContent>
      <p:sp>
        <p:nvSpPr>
          <p:cNvPr id="8" name="Footer Placeholder 2">
            <a:extLst>
              <a:ext uri="{FF2B5EF4-FFF2-40B4-BE49-F238E27FC236}">
                <a16:creationId xmlns:a16="http://schemas.microsoft.com/office/drawing/2014/main" id="{E03C4ED7-B63D-DB85-DDEF-8DE36D8F363C}"/>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7766" name="Picture 2" descr="http://brand.ucla.edu/wp-content/uploads/2013/08/ucla-logotype-main-11.jpg">
            <a:extLst>
              <a:ext uri="{FF2B5EF4-FFF2-40B4-BE49-F238E27FC236}">
                <a16:creationId xmlns:a16="http://schemas.microsoft.com/office/drawing/2014/main" id="{7392AA55-64E2-E428-A515-1DFAFC83C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78298EA1-6F16-6E1B-98E0-9BD30FE8B06A}"/>
              </a:ext>
            </a:extLst>
          </p:cNvPr>
          <p:cNvSpPr>
            <a:spLocks noGrp="1" noChangeArrowheads="1"/>
          </p:cNvSpPr>
          <p:nvPr>
            <p:ph type="title"/>
          </p:nvPr>
        </p:nvSpPr>
        <p:spPr/>
        <p:txBody>
          <a:bodyPr/>
          <a:lstStyle/>
          <a:p>
            <a:r>
              <a:rPr lang="en-US" altLang="en-US"/>
              <a:t>Sum of Forces and Moment on a Link </a:t>
            </a:r>
          </a:p>
        </p:txBody>
      </p:sp>
      <p:sp>
        <p:nvSpPr>
          <p:cNvPr id="119811" name="Rectangle 3">
            <a:extLst>
              <a:ext uri="{FF2B5EF4-FFF2-40B4-BE49-F238E27FC236}">
                <a16:creationId xmlns:a16="http://schemas.microsoft.com/office/drawing/2014/main" id="{9826CEA4-D5D9-A715-EC9B-BFC83EE26E08}"/>
              </a:ext>
            </a:extLst>
          </p:cNvPr>
          <p:cNvSpPr>
            <a:spLocks noGrp="1" noChangeArrowheads="1"/>
          </p:cNvSpPr>
          <p:nvPr>
            <p:ph type="body" idx="1"/>
          </p:nvPr>
        </p:nvSpPr>
        <p:spPr/>
        <p:txBody>
          <a:bodyPr/>
          <a:lstStyle/>
          <a:p>
            <a:r>
              <a:rPr lang="en-US" altLang="en-US"/>
              <a:t>For a robot moving in free space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If the robot is contacting the environment, the forces/ torques due to this contact may be included in the equations </a:t>
            </a:r>
          </a:p>
        </p:txBody>
      </p:sp>
      <mc:AlternateContent xmlns:mc="http://schemas.openxmlformats.org/markup-compatibility/2006" xmlns:a14="http://schemas.microsoft.com/office/drawing/2010/main">
        <mc:Choice Requires="a14">
          <p:sp>
            <p:nvSpPr>
              <p:cNvPr id="119812" name="Object 0">
                <a:extLst>
                  <a:ext uri="{FF2B5EF4-FFF2-40B4-BE49-F238E27FC236}">
                    <a16:creationId xmlns:a16="http://schemas.microsoft.com/office/drawing/2014/main" id="{1D22BA82-EEE9-19DA-936B-68F749EB6C66}"/>
                  </a:ext>
                </a:extLst>
              </p:cNvPr>
              <p:cNvSpPr txBox="1"/>
              <p:nvPr/>
            </p:nvSpPr>
            <p:spPr bwMode="auto">
              <a:xfrm>
                <a:off x="5365750" y="1823857"/>
                <a:ext cx="1727028" cy="67010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119812" name="Object 0">
                <a:extLst>
                  <a:ext uri="{FF2B5EF4-FFF2-40B4-BE49-F238E27FC236}">
                    <a16:creationId xmlns:a16="http://schemas.microsoft.com/office/drawing/2014/main" id="{1D22BA82-EEE9-19DA-936B-68F749EB6C66}"/>
                  </a:ext>
                </a:extLst>
              </p:cNvPr>
              <p:cNvSpPr txBox="1">
                <a:spLocks noRot="1" noChangeAspect="1" noMove="1" noResize="1" noEditPoints="1" noAdjustHandles="1" noChangeArrowheads="1" noChangeShapeType="1" noTextEdit="1"/>
              </p:cNvSpPr>
              <p:nvPr/>
            </p:nvSpPr>
            <p:spPr bwMode="auto">
              <a:xfrm>
                <a:off x="5365750" y="1823857"/>
                <a:ext cx="1727028" cy="670106"/>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13" name="Object 1">
                <a:extLst>
                  <a:ext uri="{FF2B5EF4-FFF2-40B4-BE49-F238E27FC236}">
                    <a16:creationId xmlns:a16="http://schemas.microsoft.com/office/drawing/2014/main" id="{40A55FC6-7608-D77E-0919-27A78F2870B0}"/>
                  </a:ext>
                </a:extLst>
              </p:cNvPr>
              <p:cNvSpPr txBox="1"/>
              <p:nvPr/>
            </p:nvSpPr>
            <p:spPr bwMode="auto">
              <a:xfrm>
                <a:off x="5365750" y="2575141"/>
                <a:ext cx="1652741" cy="55106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m:t>
                      </m:r>
                    </m:oMath>
                  </m:oMathPara>
                </a14:m>
                <a:endParaRPr lang="en-US" dirty="0"/>
              </a:p>
            </p:txBody>
          </p:sp>
        </mc:Choice>
        <mc:Fallback xmlns="">
          <p:sp>
            <p:nvSpPr>
              <p:cNvPr id="119813" name="Object 1">
                <a:extLst>
                  <a:ext uri="{FF2B5EF4-FFF2-40B4-BE49-F238E27FC236}">
                    <a16:creationId xmlns:a16="http://schemas.microsoft.com/office/drawing/2014/main" id="{40A55FC6-7608-D77E-0919-27A78F2870B0}"/>
                  </a:ext>
                </a:extLst>
              </p:cNvPr>
              <p:cNvSpPr txBox="1">
                <a:spLocks noRot="1" noChangeAspect="1" noMove="1" noResize="1" noEditPoints="1" noAdjustHandles="1" noChangeArrowheads="1" noChangeShapeType="1" noTextEdit="1"/>
              </p:cNvSpPr>
              <p:nvPr/>
            </p:nvSpPr>
            <p:spPr bwMode="auto">
              <a:xfrm>
                <a:off x="5365750" y="2575141"/>
                <a:ext cx="1652741" cy="55106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14" name="Object 2">
                <a:extLst>
                  <a:ext uri="{FF2B5EF4-FFF2-40B4-BE49-F238E27FC236}">
                    <a16:creationId xmlns:a16="http://schemas.microsoft.com/office/drawing/2014/main" id="{C55EC627-ABC8-4C92-5580-1B7C621B40F7}"/>
                  </a:ext>
                </a:extLst>
              </p:cNvPr>
              <p:cNvSpPr txBox="1"/>
              <p:nvPr/>
            </p:nvSpPr>
            <p:spPr bwMode="auto">
              <a:xfrm>
                <a:off x="5507038" y="4403948"/>
                <a:ext cx="1837818" cy="71574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𝑓</m:t>
                              </m:r>
                            </m:e>
                          </m:sPre>
                        </m:e>
                        <m:sub>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119814" name="Object 2">
                <a:extLst>
                  <a:ext uri="{FF2B5EF4-FFF2-40B4-BE49-F238E27FC236}">
                    <a16:creationId xmlns:a16="http://schemas.microsoft.com/office/drawing/2014/main" id="{C55EC627-ABC8-4C92-5580-1B7C621B40F7}"/>
                  </a:ext>
                </a:extLst>
              </p:cNvPr>
              <p:cNvSpPr txBox="1">
                <a:spLocks noRot="1" noChangeAspect="1" noMove="1" noResize="1" noEditPoints="1" noAdjustHandles="1" noChangeArrowheads="1" noChangeShapeType="1" noTextEdit="1"/>
              </p:cNvSpPr>
              <p:nvPr/>
            </p:nvSpPr>
            <p:spPr bwMode="auto">
              <a:xfrm>
                <a:off x="5507038" y="4403948"/>
                <a:ext cx="1837818" cy="71574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15" name="Object 3">
                <a:extLst>
                  <a:ext uri="{FF2B5EF4-FFF2-40B4-BE49-F238E27FC236}">
                    <a16:creationId xmlns:a16="http://schemas.microsoft.com/office/drawing/2014/main" id="{329022AF-9E2E-2D79-8D98-83B0AF3E3E72}"/>
                  </a:ext>
                </a:extLst>
              </p:cNvPr>
              <p:cNvSpPr txBox="1"/>
              <p:nvPr/>
            </p:nvSpPr>
            <p:spPr bwMode="auto">
              <a:xfrm>
                <a:off x="5507038" y="5104902"/>
                <a:ext cx="1904383" cy="70465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𝑛</m:t>
                              </m:r>
                            </m:e>
                          </m:sPre>
                        </m:e>
                        <m:sub>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119815" name="Object 3">
                <a:extLst>
                  <a:ext uri="{FF2B5EF4-FFF2-40B4-BE49-F238E27FC236}">
                    <a16:creationId xmlns:a16="http://schemas.microsoft.com/office/drawing/2014/main" id="{329022AF-9E2E-2D79-8D98-83B0AF3E3E72}"/>
                  </a:ext>
                </a:extLst>
              </p:cNvPr>
              <p:cNvSpPr txBox="1">
                <a:spLocks noRot="1" noChangeAspect="1" noMove="1" noResize="1" noEditPoints="1" noAdjustHandles="1" noChangeArrowheads="1" noChangeShapeType="1" noTextEdit="1"/>
              </p:cNvSpPr>
              <p:nvPr/>
            </p:nvSpPr>
            <p:spPr bwMode="auto">
              <a:xfrm>
                <a:off x="5507038" y="5104902"/>
                <a:ext cx="1904383" cy="704653"/>
              </a:xfrm>
              <a:prstGeom prst="rect">
                <a:avLst/>
              </a:prstGeom>
              <a:blipFill>
                <a:blip r:embed="rId6"/>
                <a:stretch>
                  <a:fillRect/>
                </a:stretch>
              </a:blipFill>
              <a:ln>
                <a:noFill/>
              </a:ln>
              <a:effectLst/>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C70C4EA1-C6E9-E6D6-5036-5BCB92746DED}"/>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9817" name="Picture 2" descr="http://brand.ucla.edu/wp-content/uploads/2013/08/ucla-logotype-main-11.jpg">
            <a:extLst>
              <a:ext uri="{FF2B5EF4-FFF2-40B4-BE49-F238E27FC236}">
                <a16:creationId xmlns:a16="http://schemas.microsoft.com/office/drawing/2014/main" id="{CA60681E-49EC-7D34-2B8E-74E45FD5CE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F9D03D5F-A182-3FB3-A8F1-7CD938B384B5}"/>
              </a:ext>
            </a:extLst>
          </p:cNvPr>
          <p:cNvSpPr>
            <a:spLocks noGrp="1" noChangeArrowheads="1"/>
          </p:cNvSpPr>
          <p:nvPr>
            <p:ph type="ctrTitle"/>
          </p:nvPr>
        </p:nvSpPr>
        <p:spPr>
          <a:xfrm>
            <a:off x="2209800" y="2286000"/>
            <a:ext cx="7772400" cy="1143000"/>
          </a:xfrm>
        </p:spPr>
        <p:txBody>
          <a:bodyPr/>
          <a:lstStyle/>
          <a:p>
            <a:r>
              <a:rPr lang="en-US" altLang="en-US"/>
              <a:t>Manipulator Dynamics – Newton Euler Equations </a:t>
            </a:r>
            <a:br>
              <a:rPr lang="en-US" altLang="en-US"/>
            </a:br>
            <a:endParaRPr lang="en-US" altLang="en-US"/>
          </a:p>
        </p:txBody>
      </p:sp>
      <p:sp>
        <p:nvSpPr>
          <p:cNvPr id="121859" name="Rectangle 3">
            <a:extLst>
              <a:ext uri="{FF2B5EF4-FFF2-40B4-BE49-F238E27FC236}">
                <a16:creationId xmlns:a16="http://schemas.microsoft.com/office/drawing/2014/main" id="{1E5B77A4-C42D-2876-DE19-627DDF57C858}"/>
              </a:ext>
            </a:extLst>
          </p:cNvPr>
          <p:cNvSpPr>
            <a:spLocks noGrp="1" noChangeArrowheads="1"/>
          </p:cNvSpPr>
          <p:nvPr>
            <p:ph type="subTitle" idx="1"/>
          </p:nvPr>
        </p:nvSpPr>
        <p:spPr/>
        <p:txBody>
          <a:bodyPr/>
          <a:lstStyle/>
          <a:p>
            <a:pPr marL="0" lvl="1"/>
            <a:r>
              <a:rPr lang="en-US" altLang="en-US" sz="2000" b="1"/>
              <a:t>Equation Formulation Procedure</a:t>
            </a:r>
          </a:p>
          <a:p>
            <a:pPr marL="0" lvl="1"/>
            <a:endParaRPr lang="en-US" altLang="en-US" sz="2000" b="1"/>
          </a:p>
          <a:p>
            <a:r>
              <a:rPr lang="en-US" altLang="en-US"/>
              <a:t> </a:t>
            </a:r>
          </a:p>
        </p:txBody>
      </p:sp>
      <p:sp>
        <p:nvSpPr>
          <p:cNvPr id="7" name="Footer Placeholder 2">
            <a:extLst>
              <a:ext uri="{FF2B5EF4-FFF2-40B4-BE49-F238E27FC236}">
                <a16:creationId xmlns:a16="http://schemas.microsoft.com/office/drawing/2014/main" id="{838A2C9F-4F6B-F58F-4BE3-8B2844BCA15B}"/>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21861" name="Picture 2" descr="http://brand.ucla.edu/wp-content/uploads/2013/08/ucla-logotype-main-11.jpg">
            <a:extLst>
              <a:ext uri="{FF2B5EF4-FFF2-40B4-BE49-F238E27FC236}">
                <a16:creationId xmlns:a16="http://schemas.microsoft.com/office/drawing/2014/main" id="{B5AAB99C-641B-3C8D-8E60-8D9A8FE31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EE58690-FB08-E7A8-53EE-35DE2102C15A}"/>
              </a:ext>
            </a:extLst>
          </p:cNvPr>
          <p:cNvSpPr>
            <a:spLocks noGrp="1" noChangeArrowheads="1"/>
          </p:cNvSpPr>
          <p:nvPr>
            <p:ph type="title"/>
          </p:nvPr>
        </p:nvSpPr>
        <p:spPr/>
        <p:txBody>
          <a:bodyPr/>
          <a:lstStyle/>
          <a:p>
            <a:r>
              <a:rPr lang="en-US" altLang="en-US"/>
              <a:t>Iterative Newton Euler Equations </a:t>
            </a:r>
            <a:br>
              <a:rPr lang="en-US" altLang="en-US"/>
            </a:br>
            <a:r>
              <a:rPr lang="en-US" altLang="en-US"/>
              <a:t>Steps of the Algorithm</a:t>
            </a:r>
          </a:p>
        </p:txBody>
      </p:sp>
      <p:sp>
        <p:nvSpPr>
          <p:cNvPr id="26627" name="Rectangle 3">
            <a:extLst>
              <a:ext uri="{FF2B5EF4-FFF2-40B4-BE49-F238E27FC236}">
                <a16:creationId xmlns:a16="http://schemas.microsoft.com/office/drawing/2014/main" id="{FA1479B9-79CD-991D-A12B-FC09581276AD}"/>
              </a:ext>
            </a:extLst>
          </p:cNvPr>
          <p:cNvSpPr>
            <a:spLocks noGrp="1" noChangeArrowheads="1"/>
          </p:cNvSpPr>
          <p:nvPr>
            <p:ph type="body" idx="1"/>
          </p:nvPr>
        </p:nvSpPr>
        <p:spPr>
          <a:xfrm>
            <a:off x="954158" y="1371600"/>
            <a:ext cx="5887968" cy="4724400"/>
          </a:xfrm>
        </p:spPr>
        <p:txBody>
          <a:bodyPr/>
          <a:lstStyle/>
          <a:p>
            <a:pPr>
              <a:defRPr/>
            </a:pPr>
            <a:r>
              <a:rPr lang="en-US" altLang="en-US" dirty="0"/>
              <a:t>(1) Outward Iterations </a:t>
            </a:r>
          </a:p>
          <a:p>
            <a:pPr lvl="1">
              <a:defRPr/>
            </a:pPr>
            <a:r>
              <a:rPr lang="en-US" altLang="en-US" dirty="0"/>
              <a:t>Starting With velocities and accelerations of the base </a:t>
            </a:r>
          </a:p>
          <a:p>
            <a:pPr lvl="1">
              <a:defRPr/>
            </a:pPr>
            <a:endParaRPr lang="en-US" altLang="en-US" dirty="0"/>
          </a:p>
          <a:p>
            <a:pPr marL="457200" lvl="1" indent="0">
              <a:buFontTx/>
              <a:buNone/>
              <a:defRPr/>
            </a:pPr>
            <a:endParaRPr lang="en-US" altLang="en-US" dirty="0"/>
          </a:p>
          <a:p>
            <a:pPr lvl="1">
              <a:defRPr/>
            </a:pPr>
            <a:r>
              <a:rPr lang="en-US" altLang="en-US" dirty="0"/>
              <a:t>Calculate velocities accelerations, along with forces and torques (at the CM)  </a:t>
            </a:r>
          </a:p>
          <a:p>
            <a:pPr lvl="1">
              <a:defRPr/>
            </a:pPr>
            <a:endParaRPr lang="en-US" altLang="en-US" dirty="0"/>
          </a:p>
          <a:p>
            <a:pPr lvl="1">
              <a:defRPr/>
            </a:pPr>
            <a:endParaRPr lang="en-US" altLang="en-US" dirty="0"/>
          </a:p>
          <a:p>
            <a:pPr>
              <a:defRPr/>
            </a:pPr>
            <a:endParaRPr lang="en-US" altLang="en-US" dirty="0"/>
          </a:p>
          <a:p>
            <a:pPr>
              <a:defRPr/>
            </a:pPr>
            <a:r>
              <a:rPr lang="en-US" altLang="en-US" dirty="0"/>
              <a:t>(2) Inward Iteration</a:t>
            </a:r>
          </a:p>
          <a:p>
            <a:pPr lvl="1">
              <a:defRPr/>
            </a:pPr>
            <a:r>
              <a:rPr lang="en-US" altLang="en-US" dirty="0"/>
              <a:t>Starting with forces and torques (at the CM) </a:t>
            </a:r>
          </a:p>
          <a:p>
            <a:pPr lvl="1">
              <a:defRPr/>
            </a:pPr>
            <a:endParaRPr lang="en-US" altLang="en-US" dirty="0"/>
          </a:p>
          <a:p>
            <a:pPr lvl="1">
              <a:defRPr/>
            </a:pPr>
            <a:endParaRPr lang="en-US" altLang="en-US" dirty="0"/>
          </a:p>
          <a:p>
            <a:pPr lvl="1">
              <a:defRPr/>
            </a:pPr>
            <a:r>
              <a:rPr lang="en-US" altLang="en-US" dirty="0"/>
              <a:t>Calculate forces and torques at the joints </a:t>
            </a:r>
          </a:p>
          <a:p>
            <a:pPr marL="457200" lvl="1" indent="0">
              <a:buFontTx/>
              <a:buNone/>
              <a:defRPr/>
            </a:pPr>
            <a:r>
              <a:rPr lang="en-US" altLang="en-US" dirty="0"/>
              <a:t>  </a:t>
            </a:r>
          </a:p>
        </p:txBody>
      </p:sp>
      <mc:AlternateContent xmlns:mc="http://schemas.openxmlformats.org/markup-compatibility/2006" xmlns:a14="http://schemas.microsoft.com/office/drawing/2010/main">
        <mc:Choice Requires="a14">
          <p:sp>
            <p:nvSpPr>
              <p:cNvPr id="34820" name="Object 4">
                <a:extLst>
                  <a:ext uri="{FF2B5EF4-FFF2-40B4-BE49-F238E27FC236}">
                    <a16:creationId xmlns:a16="http://schemas.microsoft.com/office/drawing/2014/main" id="{1AB419F2-5D25-C792-7891-D09CEBE638E9}"/>
                  </a:ext>
                </a:extLst>
              </p:cNvPr>
              <p:cNvSpPr txBox="1"/>
              <p:nvPr/>
            </p:nvSpPr>
            <p:spPr bwMode="auto">
              <a:xfrm>
                <a:off x="3116953" y="3969371"/>
                <a:ext cx="1402038" cy="320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𝑛</m:t>
                      </m:r>
                      <m:r>
                        <a:rPr lang="en-US" sz="1600" i="1">
                          <a:solidFill>
                            <a:srgbClr val="000000"/>
                          </a:solidFill>
                          <a:latin typeface="Cambria Math" panose="02040503050406030204" pitchFamily="18" charset="0"/>
                        </a:rPr>
                        <m:t>→1)</m:t>
                      </m:r>
                    </m:oMath>
                  </m:oMathPara>
                </a14:m>
                <a:endParaRPr lang="en-US" sz="1600" dirty="0"/>
              </a:p>
            </p:txBody>
          </p:sp>
        </mc:Choice>
        <mc:Fallback xmlns="">
          <p:sp>
            <p:nvSpPr>
              <p:cNvPr id="34820" name="Object 4">
                <a:extLst>
                  <a:ext uri="{FF2B5EF4-FFF2-40B4-BE49-F238E27FC236}">
                    <a16:creationId xmlns:a16="http://schemas.microsoft.com/office/drawing/2014/main" id="{1AB419F2-5D25-C792-7891-D09CEBE638E9}"/>
                  </a:ext>
                </a:extLst>
              </p:cNvPr>
              <p:cNvSpPr txBox="1">
                <a:spLocks noRot="1" noChangeAspect="1" noMove="1" noResize="1" noEditPoints="1" noAdjustHandles="1" noChangeArrowheads="1" noChangeShapeType="1" noTextEdit="1"/>
              </p:cNvSpPr>
              <p:nvPr/>
            </p:nvSpPr>
            <p:spPr bwMode="auto">
              <a:xfrm>
                <a:off x="3116953" y="3969371"/>
                <a:ext cx="1402038" cy="320675"/>
              </a:xfrm>
              <a:prstGeom prst="rect">
                <a:avLst/>
              </a:prstGeom>
              <a:blipFill>
                <a:blip r:embed="rId3"/>
                <a:stretch>
                  <a:fillRect b="-16981"/>
                </a:stretch>
              </a:blipFill>
              <a:ln>
                <a:noFill/>
              </a:ln>
              <a:effectLst/>
            </p:spPr>
            <p:txBody>
              <a:bodyPr/>
              <a:lstStyle/>
              <a:p>
                <a:r>
                  <a:rPr lang="en-US">
                    <a:noFill/>
                  </a:rPr>
                  <a:t> </a:t>
                </a:r>
              </a:p>
            </p:txBody>
          </p:sp>
        </mc:Fallback>
      </mc:AlternateContent>
      <p:pic>
        <p:nvPicPr>
          <p:cNvPr id="34821" name="Picture 2">
            <a:extLst>
              <a:ext uri="{FF2B5EF4-FFF2-40B4-BE49-F238E27FC236}">
                <a16:creationId xmlns:a16="http://schemas.microsoft.com/office/drawing/2014/main" id="{5AA43D82-20CB-532B-6DA6-E824B974527E}"/>
              </a:ext>
            </a:extLst>
          </p:cNvPr>
          <p:cNvPicPr>
            <a:picLocks noChangeAspect="1"/>
          </p:cNvPicPr>
          <p:nvPr/>
        </p:nvPicPr>
        <p:blipFill>
          <a:blip r:embed="rId4">
            <a:extLst>
              <a:ext uri="{28A0092B-C50C-407E-A947-70E740481C1C}">
                <a14:useLocalDpi xmlns:a14="http://schemas.microsoft.com/office/drawing/2010/main" val="0"/>
              </a:ext>
            </a:extLst>
          </a:blip>
          <a:srcRect l="26785" t="20763" r="10512"/>
          <a:stretch>
            <a:fillRect/>
          </a:stretch>
        </p:blipFill>
        <p:spPr bwMode="auto">
          <a:xfrm>
            <a:off x="7653338" y="1477963"/>
            <a:ext cx="177323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822" name="Object 4">
                <a:extLst>
                  <a:ext uri="{FF2B5EF4-FFF2-40B4-BE49-F238E27FC236}">
                    <a16:creationId xmlns:a16="http://schemas.microsoft.com/office/drawing/2014/main" id="{7A4DC1FF-D7FC-3645-56AB-62E2C03EDCFE}"/>
                  </a:ext>
                </a:extLst>
              </p:cNvPr>
              <p:cNvSpPr txBox="1"/>
              <p:nvPr/>
            </p:nvSpPr>
            <p:spPr bwMode="auto">
              <a:xfrm>
                <a:off x="3255169" y="3167375"/>
                <a:ext cx="1736725" cy="36036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sub>
                          <m:r>
                            <a:rPr lang="en-US" i="1">
                              <a:solidFill>
                                <a:srgbClr val="000000"/>
                              </a:solidFill>
                              <a:latin typeface="Cambria Math" panose="02040503050406030204" pitchFamily="18" charset="0"/>
                            </a:rPr>
                            <m:t>𝐶𝑀</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𝑁</m:t>
                      </m:r>
                    </m:oMath>
                  </m:oMathPara>
                </a14:m>
                <a:endParaRPr lang="en-US" dirty="0"/>
              </a:p>
            </p:txBody>
          </p:sp>
        </mc:Choice>
        <mc:Fallback xmlns="">
          <p:sp>
            <p:nvSpPr>
              <p:cNvPr id="34822" name="Object 4">
                <a:extLst>
                  <a:ext uri="{FF2B5EF4-FFF2-40B4-BE49-F238E27FC236}">
                    <a16:creationId xmlns:a16="http://schemas.microsoft.com/office/drawing/2014/main" id="{7A4DC1FF-D7FC-3645-56AB-62E2C03EDCFE}"/>
                  </a:ext>
                </a:extLst>
              </p:cNvPr>
              <p:cNvSpPr txBox="1">
                <a:spLocks noRot="1" noChangeAspect="1" noMove="1" noResize="1" noEditPoints="1" noAdjustHandles="1" noChangeArrowheads="1" noChangeShapeType="1" noTextEdit="1"/>
              </p:cNvSpPr>
              <p:nvPr/>
            </p:nvSpPr>
            <p:spPr bwMode="auto">
              <a:xfrm>
                <a:off x="3255169" y="3167375"/>
                <a:ext cx="1736725" cy="3603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3" name="Object 4">
                <a:extLst>
                  <a:ext uri="{FF2B5EF4-FFF2-40B4-BE49-F238E27FC236}">
                    <a16:creationId xmlns:a16="http://schemas.microsoft.com/office/drawing/2014/main" id="{3A6FF04E-064D-D829-E5E7-387C6EE6C4E5}"/>
                  </a:ext>
                </a:extLst>
              </p:cNvPr>
              <p:cNvSpPr txBox="1"/>
              <p:nvPr/>
            </p:nvSpPr>
            <p:spPr bwMode="auto">
              <a:xfrm>
                <a:off x="2562225" y="2048807"/>
                <a:ext cx="3532188" cy="3810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oMath>
                  </m:oMathPara>
                </a14:m>
                <a:endParaRPr lang="en-US" dirty="0"/>
              </a:p>
            </p:txBody>
          </p:sp>
        </mc:Choice>
        <mc:Fallback xmlns="">
          <p:sp>
            <p:nvSpPr>
              <p:cNvPr id="34823" name="Object 4">
                <a:extLst>
                  <a:ext uri="{FF2B5EF4-FFF2-40B4-BE49-F238E27FC236}">
                    <a16:creationId xmlns:a16="http://schemas.microsoft.com/office/drawing/2014/main" id="{3A6FF04E-064D-D829-E5E7-387C6EE6C4E5}"/>
                  </a:ext>
                </a:extLst>
              </p:cNvPr>
              <p:cNvSpPr txBox="1">
                <a:spLocks noRot="1" noChangeAspect="1" noMove="1" noResize="1" noEditPoints="1" noAdjustHandles="1" noChangeArrowheads="1" noChangeShapeType="1" noTextEdit="1"/>
              </p:cNvSpPr>
              <p:nvPr/>
            </p:nvSpPr>
            <p:spPr bwMode="auto">
              <a:xfrm>
                <a:off x="2562225" y="2048807"/>
                <a:ext cx="3532188" cy="381000"/>
              </a:xfrm>
              <a:prstGeom prst="rect">
                <a:avLst/>
              </a:prstGeom>
              <a:blipFill>
                <a:blip r:embed="rId6"/>
                <a:stretch>
                  <a:fillRect r="-258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4" name="Object 4">
                <a:extLst>
                  <a:ext uri="{FF2B5EF4-FFF2-40B4-BE49-F238E27FC236}">
                    <a16:creationId xmlns:a16="http://schemas.microsoft.com/office/drawing/2014/main" id="{0CF44DB2-884E-1C2D-852E-D4797D55088A}"/>
                  </a:ext>
                </a:extLst>
              </p:cNvPr>
              <p:cNvSpPr txBox="1"/>
              <p:nvPr/>
            </p:nvSpPr>
            <p:spPr bwMode="auto">
              <a:xfrm>
                <a:off x="3174207" y="4709492"/>
                <a:ext cx="544512" cy="3190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𝐹</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𝑁</m:t>
                      </m:r>
                    </m:oMath>
                  </m:oMathPara>
                </a14:m>
                <a:endParaRPr lang="en-US" sz="1600" dirty="0"/>
              </a:p>
            </p:txBody>
          </p:sp>
        </mc:Choice>
        <mc:Fallback xmlns="">
          <p:sp>
            <p:nvSpPr>
              <p:cNvPr id="34824" name="Object 4">
                <a:extLst>
                  <a:ext uri="{FF2B5EF4-FFF2-40B4-BE49-F238E27FC236}">
                    <a16:creationId xmlns:a16="http://schemas.microsoft.com/office/drawing/2014/main" id="{0CF44DB2-884E-1C2D-852E-D4797D55088A}"/>
                  </a:ext>
                </a:extLst>
              </p:cNvPr>
              <p:cNvSpPr txBox="1">
                <a:spLocks noRot="1" noChangeAspect="1" noMove="1" noResize="1" noEditPoints="1" noAdjustHandles="1" noChangeArrowheads="1" noChangeShapeType="1" noTextEdit="1"/>
              </p:cNvSpPr>
              <p:nvPr/>
            </p:nvSpPr>
            <p:spPr bwMode="auto">
              <a:xfrm>
                <a:off x="3174207" y="4709492"/>
                <a:ext cx="544512" cy="319087"/>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25" name="Object 4">
                <a:extLst>
                  <a:ext uri="{FF2B5EF4-FFF2-40B4-BE49-F238E27FC236}">
                    <a16:creationId xmlns:a16="http://schemas.microsoft.com/office/drawing/2014/main" id="{CE1D2D0E-0A8B-043B-A092-9D7E6BCC7AA7}"/>
                  </a:ext>
                </a:extLst>
              </p:cNvPr>
              <p:cNvSpPr txBox="1"/>
              <p:nvPr/>
            </p:nvSpPr>
            <p:spPr bwMode="auto">
              <a:xfrm>
                <a:off x="3174207" y="5469870"/>
                <a:ext cx="463550" cy="3206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𝑓</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𝑛</m:t>
                      </m:r>
                    </m:oMath>
                  </m:oMathPara>
                </a14:m>
                <a:endParaRPr lang="en-US" sz="1600" dirty="0"/>
              </a:p>
            </p:txBody>
          </p:sp>
        </mc:Choice>
        <mc:Fallback xmlns="">
          <p:sp>
            <p:nvSpPr>
              <p:cNvPr id="34825" name="Object 4">
                <a:extLst>
                  <a:ext uri="{FF2B5EF4-FFF2-40B4-BE49-F238E27FC236}">
                    <a16:creationId xmlns:a16="http://schemas.microsoft.com/office/drawing/2014/main" id="{CE1D2D0E-0A8B-043B-A092-9D7E6BCC7AA7}"/>
                  </a:ext>
                </a:extLst>
              </p:cNvPr>
              <p:cNvSpPr txBox="1">
                <a:spLocks noRot="1" noChangeAspect="1" noMove="1" noResize="1" noEditPoints="1" noAdjustHandles="1" noChangeArrowheads="1" noChangeShapeType="1" noTextEdit="1"/>
              </p:cNvSpPr>
              <p:nvPr/>
            </p:nvSpPr>
            <p:spPr bwMode="auto">
              <a:xfrm>
                <a:off x="3174207" y="5469870"/>
                <a:ext cx="463550" cy="320675"/>
              </a:xfrm>
              <a:prstGeom prst="rect">
                <a:avLst/>
              </a:prstGeom>
              <a:blipFill>
                <a:blip r:embed="rId8"/>
                <a:stretch>
                  <a:fillRect l="-1316" b="-16981"/>
                </a:stretch>
              </a:blipFill>
              <a:ln>
                <a:noFill/>
              </a:ln>
              <a:effectLst/>
            </p:spPr>
            <p:txBody>
              <a:bodyPr/>
              <a:lstStyle/>
              <a:p>
                <a:r>
                  <a:rPr lang="en-US">
                    <a:noFill/>
                  </a:rPr>
                  <a:t> </a:t>
                </a:r>
              </a:p>
            </p:txBody>
          </p:sp>
        </mc:Fallback>
      </mc:AlternateContent>
      <p:sp>
        <p:nvSpPr>
          <p:cNvPr id="34826" name="Rectangle 8">
            <a:extLst>
              <a:ext uri="{FF2B5EF4-FFF2-40B4-BE49-F238E27FC236}">
                <a16:creationId xmlns:a16="http://schemas.microsoft.com/office/drawing/2014/main" id="{5B33864B-723D-8F06-B3DB-C6409F92AC20}"/>
              </a:ext>
            </a:extLst>
          </p:cNvPr>
          <p:cNvSpPr>
            <a:spLocks noChangeArrowheads="1"/>
          </p:cNvSpPr>
          <p:nvPr/>
        </p:nvSpPr>
        <p:spPr bwMode="auto">
          <a:xfrm>
            <a:off x="1281043" y="1350963"/>
            <a:ext cx="5776983" cy="2300287"/>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27" name="Rectangle 8">
            <a:extLst>
              <a:ext uri="{FF2B5EF4-FFF2-40B4-BE49-F238E27FC236}">
                <a16:creationId xmlns:a16="http://schemas.microsoft.com/office/drawing/2014/main" id="{53DA03C9-64C9-5CC2-5F9A-24C97F0E993B}"/>
              </a:ext>
            </a:extLst>
          </p:cNvPr>
          <p:cNvSpPr>
            <a:spLocks noChangeArrowheads="1"/>
          </p:cNvSpPr>
          <p:nvPr/>
        </p:nvSpPr>
        <p:spPr bwMode="auto">
          <a:xfrm>
            <a:off x="1281043" y="3857624"/>
            <a:ext cx="5648395" cy="2174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34828" name="Picture 45">
            <a:extLst>
              <a:ext uri="{FF2B5EF4-FFF2-40B4-BE49-F238E27FC236}">
                <a16:creationId xmlns:a16="http://schemas.microsoft.com/office/drawing/2014/main" id="{77967076-1C13-C6C2-FB98-301BC30416D3}"/>
              </a:ext>
            </a:extLst>
          </p:cNvPr>
          <p:cNvPicPr>
            <a:picLocks noChangeAspect="1"/>
          </p:cNvPicPr>
          <p:nvPr/>
        </p:nvPicPr>
        <p:blipFill>
          <a:blip r:embed="rId4">
            <a:extLst>
              <a:ext uri="{28A0092B-C50C-407E-A947-70E740481C1C}">
                <a14:useLocalDpi xmlns:a14="http://schemas.microsoft.com/office/drawing/2010/main" val="0"/>
              </a:ext>
            </a:extLst>
          </a:blip>
          <a:srcRect l="26785" t="20763" r="10512"/>
          <a:stretch>
            <a:fillRect/>
          </a:stretch>
        </p:blipFill>
        <p:spPr bwMode="auto">
          <a:xfrm>
            <a:off x="7740650" y="3830638"/>
            <a:ext cx="1773238"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829" name="Object 4">
                <a:extLst>
                  <a:ext uri="{FF2B5EF4-FFF2-40B4-BE49-F238E27FC236}">
                    <a16:creationId xmlns:a16="http://schemas.microsoft.com/office/drawing/2014/main" id="{7866F8DB-46DE-3FAD-8DDD-2FB1ABFB5384}"/>
                  </a:ext>
                </a:extLst>
              </p:cNvPr>
              <p:cNvSpPr txBox="1"/>
              <p:nvPr/>
            </p:nvSpPr>
            <p:spPr bwMode="auto">
              <a:xfrm>
                <a:off x="8737600" y="1430338"/>
                <a:ext cx="1412875" cy="3206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Para>
                </a14:m>
                <a:endParaRPr lang="en-US"/>
              </a:p>
            </p:txBody>
          </p:sp>
        </mc:Choice>
        <mc:Fallback xmlns="">
          <p:sp>
            <p:nvSpPr>
              <p:cNvPr id="34829" name="Object 4">
                <a:extLst>
                  <a:ext uri="{FF2B5EF4-FFF2-40B4-BE49-F238E27FC236}">
                    <a16:creationId xmlns:a16="http://schemas.microsoft.com/office/drawing/2014/main" id="{7866F8DB-46DE-3FAD-8DDD-2FB1ABFB5384}"/>
                  </a:ext>
                </a:extLst>
              </p:cNvPr>
              <p:cNvSpPr txBox="1">
                <a:spLocks noRot="1" noChangeAspect="1" noMove="1" noResize="1" noEditPoints="1" noAdjustHandles="1" noChangeArrowheads="1" noChangeShapeType="1" noTextEdit="1"/>
              </p:cNvSpPr>
              <p:nvPr/>
            </p:nvSpPr>
            <p:spPr bwMode="auto">
              <a:xfrm>
                <a:off x="8737600" y="1430338"/>
                <a:ext cx="1412875" cy="320675"/>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0" name="Object 4">
                <a:extLst>
                  <a:ext uri="{FF2B5EF4-FFF2-40B4-BE49-F238E27FC236}">
                    <a16:creationId xmlns:a16="http://schemas.microsoft.com/office/drawing/2014/main" id="{712819B1-D639-6CA8-769F-BAEF8FEC8EB9}"/>
                  </a:ext>
                </a:extLst>
              </p:cNvPr>
              <p:cNvSpPr txBox="1"/>
              <p:nvPr/>
            </p:nvSpPr>
            <p:spPr bwMode="auto">
              <a:xfrm>
                <a:off x="9070975" y="3851275"/>
                <a:ext cx="1089025" cy="3206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Para>
                </a14:m>
                <a:endParaRPr lang="en-US"/>
              </a:p>
            </p:txBody>
          </p:sp>
        </mc:Choice>
        <mc:Fallback xmlns="">
          <p:sp>
            <p:nvSpPr>
              <p:cNvPr id="34830" name="Object 4">
                <a:extLst>
                  <a:ext uri="{FF2B5EF4-FFF2-40B4-BE49-F238E27FC236}">
                    <a16:creationId xmlns:a16="http://schemas.microsoft.com/office/drawing/2014/main" id="{712819B1-D639-6CA8-769F-BAEF8FEC8EB9}"/>
                  </a:ext>
                </a:extLst>
              </p:cNvPr>
              <p:cNvSpPr txBox="1">
                <a:spLocks noRot="1" noChangeAspect="1" noMove="1" noResize="1" noEditPoints="1" noAdjustHandles="1" noChangeArrowheads="1" noChangeShapeType="1" noTextEdit="1"/>
              </p:cNvSpPr>
              <p:nvPr/>
            </p:nvSpPr>
            <p:spPr bwMode="auto">
              <a:xfrm>
                <a:off x="9070975" y="3851275"/>
                <a:ext cx="1089025" cy="320675"/>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1" name="Object 4">
                <a:extLst>
                  <a:ext uri="{FF2B5EF4-FFF2-40B4-BE49-F238E27FC236}">
                    <a16:creationId xmlns:a16="http://schemas.microsoft.com/office/drawing/2014/main" id="{5EAA85F2-FA4B-B943-B81E-1FE378FFDEA3}"/>
                  </a:ext>
                </a:extLst>
              </p:cNvPr>
              <p:cNvSpPr txBox="1"/>
              <p:nvPr/>
            </p:nvSpPr>
            <p:spPr bwMode="auto">
              <a:xfrm>
                <a:off x="9444038" y="2266950"/>
                <a:ext cx="785812" cy="1112838"/>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=0 </m:t>
                              </m:r>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𝜈</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e>
                          </m:eqArr>
                        </m:e>
                      </m:d>
                    </m:oMath>
                  </m:oMathPara>
                </a14:m>
                <a:endParaRPr lang="en-US"/>
              </a:p>
            </p:txBody>
          </p:sp>
        </mc:Choice>
        <mc:Fallback xmlns="">
          <p:sp>
            <p:nvSpPr>
              <p:cNvPr id="34831" name="Object 4">
                <a:extLst>
                  <a:ext uri="{FF2B5EF4-FFF2-40B4-BE49-F238E27FC236}">
                    <a16:creationId xmlns:a16="http://schemas.microsoft.com/office/drawing/2014/main" id="{5EAA85F2-FA4B-B943-B81E-1FE378FFDEA3}"/>
                  </a:ext>
                </a:extLst>
              </p:cNvPr>
              <p:cNvSpPr txBox="1">
                <a:spLocks noRot="1" noChangeAspect="1" noMove="1" noResize="1" noEditPoints="1" noAdjustHandles="1" noChangeArrowheads="1" noChangeShapeType="1" noTextEdit="1"/>
              </p:cNvSpPr>
              <p:nvPr/>
            </p:nvSpPr>
            <p:spPr bwMode="auto">
              <a:xfrm>
                <a:off x="9444038" y="2266950"/>
                <a:ext cx="785812" cy="1112838"/>
              </a:xfrm>
              <a:prstGeom prst="rect">
                <a:avLst/>
              </a:prstGeom>
              <a:blipFill>
                <a:blip r:embed="rId11"/>
                <a:stretch>
                  <a:fillRect r="-15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32" name="Object 4">
                <a:extLst>
                  <a:ext uri="{FF2B5EF4-FFF2-40B4-BE49-F238E27FC236}">
                    <a16:creationId xmlns:a16="http://schemas.microsoft.com/office/drawing/2014/main" id="{DCFEAC83-0B1A-2E6D-D22E-12296C5F5266}"/>
                  </a:ext>
                </a:extLst>
              </p:cNvPr>
              <p:cNvSpPr txBox="1"/>
              <p:nvPr/>
            </p:nvSpPr>
            <p:spPr bwMode="auto">
              <a:xfrm>
                <a:off x="7262813" y="1884363"/>
                <a:ext cx="349250" cy="1360487"/>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𝜔</m:t>
                              </m:r>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𝜔</m:t>
                                  </m:r>
                                </m:e>
                              </m:acc>
                            </m:e>
                            <m:e>
                              <m:r>
                                <a:rPr lang="en-US" i="1">
                                  <a:solidFill>
                                    <a:srgbClr val="000000"/>
                                  </a:solidFill>
                                  <a:latin typeface="Cambria Math" panose="02040503050406030204" pitchFamily="18" charset="0"/>
                                </a:rPr>
                                <m:t>&amp;</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e>
                              <m:r>
                                <a:rPr lang="en-US" i="1">
                                  <a:solidFill>
                                    <a:srgbClr val="000000"/>
                                  </a:solidFill>
                                  <a:latin typeface="Cambria Math" panose="02040503050406030204" pitchFamily="18" charset="0"/>
                                </a:rPr>
                                <m:t>&amp;</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𝜈</m:t>
                                      </m:r>
                                    </m:e>
                                  </m:acc>
                                </m:e>
                                <m:sub>
                                  <m:r>
                                    <a:rPr lang="en-US" i="1">
                                      <a:solidFill>
                                        <a:srgbClr val="000000"/>
                                      </a:solidFill>
                                      <a:latin typeface="Cambria Math" panose="02040503050406030204" pitchFamily="18" charset="0"/>
                                    </a:rPr>
                                    <m:t>𝐶𝑀</m:t>
                                  </m:r>
                                </m:sub>
                              </m:sSub>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𝐹</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𝑁</m:t>
                              </m:r>
                            </m:e>
                          </m:eqArr>
                        </m:e>
                      </m:d>
                    </m:oMath>
                  </m:oMathPara>
                </a14:m>
                <a:endParaRPr lang="en-US"/>
              </a:p>
            </p:txBody>
          </p:sp>
        </mc:Choice>
        <mc:Fallback xmlns="">
          <p:sp>
            <p:nvSpPr>
              <p:cNvPr id="34832" name="Object 4">
                <a:extLst>
                  <a:ext uri="{FF2B5EF4-FFF2-40B4-BE49-F238E27FC236}">
                    <a16:creationId xmlns:a16="http://schemas.microsoft.com/office/drawing/2014/main" id="{DCFEAC83-0B1A-2E6D-D22E-12296C5F5266}"/>
                  </a:ext>
                </a:extLst>
              </p:cNvPr>
              <p:cNvSpPr txBox="1">
                <a:spLocks noRot="1" noChangeAspect="1" noMove="1" noResize="1" noEditPoints="1" noAdjustHandles="1" noChangeArrowheads="1" noChangeShapeType="1" noTextEdit="1"/>
              </p:cNvSpPr>
              <p:nvPr/>
            </p:nvSpPr>
            <p:spPr bwMode="auto">
              <a:xfrm>
                <a:off x="7262813" y="1884363"/>
                <a:ext cx="349250" cy="1360487"/>
              </a:xfrm>
              <a:prstGeom prst="rect">
                <a:avLst/>
              </a:prstGeom>
              <a:blipFill>
                <a:blip r:embed="rId12"/>
                <a:stretch>
                  <a:fillRect r="-8621"/>
                </a:stretch>
              </a:blipFill>
              <a:ln>
                <a:noFill/>
              </a:ln>
            </p:spPr>
            <p:txBody>
              <a:bodyPr/>
              <a:lstStyle/>
              <a:p>
                <a:r>
                  <a:rPr lang="en-US">
                    <a:noFill/>
                  </a:rPr>
                  <a:t> </a:t>
                </a:r>
              </a:p>
            </p:txBody>
          </p:sp>
        </mc:Fallback>
      </mc:AlternateContent>
      <p:cxnSp>
        <p:nvCxnSpPr>
          <p:cNvPr id="34833" name="Straight Connector 4">
            <a:extLst>
              <a:ext uri="{FF2B5EF4-FFF2-40B4-BE49-F238E27FC236}">
                <a16:creationId xmlns:a16="http://schemas.microsoft.com/office/drawing/2014/main" id="{CFE6D544-70A5-F5D5-0C9C-57A4A06AFC28}"/>
              </a:ext>
            </a:extLst>
          </p:cNvPr>
          <p:cNvCxnSpPr>
            <a:cxnSpLocks noChangeShapeType="1"/>
          </p:cNvCxnSpPr>
          <p:nvPr/>
        </p:nvCxnSpPr>
        <p:spPr bwMode="auto">
          <a:xfrm flipH="1">
            <a:off x="9009063" y="2782888"/>
            <a:ext cx="338137" cy="2667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34" name="Straight Connector 7">
            <a:extLst>
              <a:ext uri="{FF2B5EF4-FFF2-40B4-BE49-F238E27FC236}">
                <a16:creationId xmlns:a16="http://schemas.microsoft.com/office/drawing/2014/main" id="{B64EABD8-AD51-D3A1-1368-D38FAA8EC98B}"/>
              </a:ext>
            </a:extLst>
          </p:cNvPr>
          <p:cNvCxnSpPr>
            <a:cxnSpLocks noChangeShapeType="1"/>
          </p:cNvCxnSpPr>
          <p:nvPr/>
        </p:nvCxnSpPr>
        <p:spPr bwMode="auto">
          <a:xfrm flipV="1">
            <a:off x="7869238" y="2390775"/>
            <a:ext cx="177800" cy="238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835" name="Object 4">
                <a:extLst>
                  <a:ext uri="{FF2B5EF4-FFF2-40B4-BE49-F238E27FC236}">
                    <a16:creationId xmlns:a16="http://schemas.microsoft.com/office/drawing/2014/main" id="{259BB95A-3AF1-FFEB-A635-D4915BAC9912}"/>
                  </a:ext>
                </a:extLst>
              </p:cNvPr>
              <p:cNvSpPr txBox="1"/>
              <p:nvPr/>
            </p:nvSpPr>
            <p:spPr bwMode="auto">
              <a:xfrm>
                <a:off x="8705850" y="4171950"/>
                <a:ext cx="254000" cy="452438"/>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𝐹</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𝑁</m:t>
                              </m:r>
                            </m:e>
                          </m:eqArr>
                        </m:e>
                      </m:d>
                    </m:oMath>
                  </m:oMathPara>
                </a14:m>
                <a:endParaRPr lang="en-US"/>
              </a:p>
            </p:txBody>
          </p:sp>
        </mc:Choice>
        <mc:Fallback xmlns="">
          <p:sp>
            <p:nvSpPr>
              <p:cNvPr id="34835" name="Object 4">
                <a:extLst>
                  <a:ext uri="{FF2B5EF4-FFF2-40B4-BE49-F238E27FC236}">
                    <a16:creationId xmlns:a16="http://schemas.microsoft.com/office/drawing/2014/main" id="{259BB95A-3AF1-FFEB-A635-D4915BAC9912}"/>
                  </a:ext>
                </a:extLst>
              </p:cNvPr>
              <p:cNvSpPr txBox="1">
                <a:spLocks noRot="1" noChangeAspect="1" noMove="1" noResize="1" noEditPoints="1" noAdjustHandles="1" noChangeArrowheads="1" noChangeShapeType="1" noTextEdit="1"/>
              </p:cNvSpPr>
              <p:nvPr/>
            </p:nvSpPr>
            <p:spPr bwMode="auto">
              <a:xfrm>
                <a:off x="8705850" y="4171950"/>
                <a:ext cx="254000" cy="452438"/>
              </a:xfrm>
              <a:prstGeom prst="rect">
                <a:avLst/>
              </a:prstGeom>
              <a:blipFill>
                <a:blip r:embed="rId13"/>
                <a:stretch>
                  <a:fillRect l="-221429" t="-168000" r="-221429" b="-237333"/>
                </a:stretch>
              </a:blipFill>
              <a:ln>
                <a:noFill/>
              </a:ln>
            </p:spPr>
            <p:txBody>
              <a:bodyPr/>
              <a:lstStyle/>
              <a:p>
                <a:r>
                  <a:rPr lang="en-US">
                    <a:noFill/>
                  </a:rPr>
                  <a:t> </a:t>
                </a:r>
              </a:p>
            </p:txBody>
          </p:sp>
        </mc:Fallback>
      </mc:AlternateContent>
      <p:sp>
        <p:nvSpPr>
          <p:cNvPr id="34836" name="Freeform 11">
            <a:extLst>
              <a:ext uri="{FF2B5EF4-FFF2-40B4-BE49-F238E27FC236}">
                <a16:creationId xmlns:a16="http://schemas.microsoft.com/office/drawing/2014/main" id="{F12E1D1F-5960-7271-B468-23850E77349A}"/>
              </a:ext>
            </a:extLst>
          </p:cNvPr>
          <p:cNvSpPr>
            <a:spLocks/>
          </p:cNvSpPr>
          <p:nvPr/>
        </p:nvSpPr>
        <p:spPr bwMode="auto">
          <a:xfrm>
            <a:off x="7599363" y="1606550"/>
            <a:ext cx="1244600" cy="1431925"/>
          </a:xfrm>
          <a:custGeom>
            <a:avLst/>
            <a:gdLst>
              <a:gd name="T0" fmla="*/ 1195331 w 1244898"/>
              <a:gd name="T1" fmla="*/ 1431925 h 1432931"/>
              <a:gd name="T2" fmla="*/ 1173034 w 1244898"/>
              <a:gd name="T3" fmla="*/ 1136625 h 1432931"/>
              <a:gd name="T4" fmla="*/ 509695 w 1244898"/>
              <a:gd name="T5" fmla="*/ 1186770 h 1432931"/>
              <a:gd name="T6" fmla="*/ 2436 w 1244898"/>
              <a:gd name="T7" fmla="*/ 429021 h 1432931"/>
              <a:gd name="T8" fmla="*/ 314596 w 1244898"/>
              <a:gd name="T9" fmla="*/ 33430 h 1432931"/>
              <a:gd name="T10" fmla="*/ 253278 w 1244898"/>
              <a:gd name="T11" fmla="*/ 39002 h 1432931"/>
              <a:gd name="T12" fmla="*/ 309021 w 1244898"/>
              <a:gd name="T13" fmla="*/ 83575 h 1432931"/>
              <a:gd name="T14" fmla="*/ 325744 w 1244898"/>
              <a:gd name="T15" fmla="*/ 0 h 1432931"/>
              <a:gd name="T16" fmla="*/ 325744 w 1244898"/>
              <a:gd name="T17" fmla="*/ 0 h 14329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4898" h="1432931">
                <a:moveTo>
                  <a:pt x="1195617" y="1432931"/>
                </a:moveTo>
                <a:cubicBezTo>
                  <a:pt x="1241616" y="1305621"/>
                  <a:pt x="1287615" y="1178312"/>
                  <a:pt x="1173315" y="1137424"/>
                </a:cubicBezTo>
                <a:cubicBezTo>
                  <a:pt x="1059015" y="1096536"/>
                  <a:pt x="704963" y="1305621"/>
                  <a:pt x="509817" y="1187604"/>
                </a:cubicBezTo>
                <a:cubicBezTo>
                  <a:pt x="314671" y="1069587"/>
                  <a:pt x="34961" y="621680"/>
                  <a:pt x="2437" y="429322"/>
                </a:cubicBezTo>
                <a:cubicBezTo>
                  <a:pt x="-30087" y="236963"/>
                  <a:pt x="272854" y="98502"/>
                  <a:pt x="314671" y="33453"/>
                </a:cubicBezTo>
                <a:cubicBezTo>
                  <a:pt x="356488" y="-31596"/>
                  <a:pt x="254268" y="30665"/>
                  <a:pt x="253339" y="39029"/>
                </a:cubicBezTo>
                <a:cubicBezTo>
                  <a:pt x="252410" y="47393"/>
                  <a:pt x="297015" y="90139"/>
                  <a:pt x="309095" y="83634"/>
                </a:cubicBezTo>
                <a:cubicBezTo>
                  <a:pt x="321175" y="77129"/>
                  <a:pt x="325822" y="0"/>
                  <a:pt x="325822" y="0"/>
                </a:cubicBezTo>
              </a:path>
            </a:pathLst>
          </a:custGeom>
          <a:noFill/>
          <a:ln w="25400"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7" name="Freeform 12">
            <a:extLst>
              <a:ext uri="{FF2B5EF4-FFF2-40B4-BE49-F238E27FC236}">
                <a16:creationId xmlns:a16="http://schemas.microsoft.com/office/drawing/2014/main" id="{970DADC0-BA81-DFF9-E497-4A1BAA4D068D}"/>
              </a:ext>
            </a:extLst>
          </p:cNvPr>
          <p:cNvSpPr>
            <a:spLocks/>
          </p:cNvSpPr>
          <p:nvPr/>
        </p:nvSpPr>
        <p:spPr bwMode="auto">
          <a:xfrm>
            <a:off x="7650163" y="3970338"/>
            <a:ext cx="1268412" cy="1389062"/>
          </a:xfrm>
          <a:custGeom>
            <a:avLst/>
            <a:gdLst>
              <a:gd name="T0" fmla="*/ 335830 w 1267282"/>
              <a:gd name="T1" fmla="*/ 0 h 1389341"/>
              <a:gd name="T2" fmla="*/ 995 w 1267282"/>
              <a:gd name="T3" fmla="*/ 507279 h 1389341"/>
              <a:gd name="T4" fmla="*/ 430700 w 1267282"/>
              <a:gd name="T5" fmla="*/ 1120473 h 1389341"/>
              <a:gd name="T6" fmla="*/ 1172917 w 1267282"/>
              <a:gd name="T7" fmla="*/ 1153919 h 1389341"/>
              <a:gd name="T8" fmla="*/ 1234304 w 1267282"/>
              <a:gd name="T9" fmla="*/ 1382473 h 1389341"/>
              <a:gd name="T10" fmla="*/ 1267787 w 1267282"/>
              <a:gd name="T11" fmla="*/ 1326729 h 1389341"/>
              <a:gd name="T12" fmla="*/ 1206401 w 1267282"/>
              <a:gd name="T13" fmla="*/ 1321155 h 1389341"/>
              <a:gd name="T14" fmla="*/ 1245465 w 1267282"/>
              <a:gd name="T15" fmla="*/ 1365751 h 1389341"/>
              <a:gd name="T16" fmla="*/ 1239884 w 1267282"/>
              <a:gd name="T17" fmla="*/ 1365751 h 1389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7282" h="1389341">
                <a:moveTo>
                  <a:pt x="335531" y="0"/>
                </a:moveTo>
                <a:cubicBezTo>
                  <a:pt x="160363" y="160299"/>
                  <a:pt x="-14804" y="320598"/>
                  <a:pt x="994" y="507381"/>
                </a:cubicBezTo>
                <a:cubicBezTo>
                  <a:pt x="16791" y="694164"/>
                  <a:pt x="235170" y="1012903"/>
                  <a:pt x="430316" y="1120698"/>
                </a:cubicBezTo>
                <a:cubicBezTo>
                  <a:pt x="625462" y="1228493"/>
                  <a:pt x="1038057" y="1110475"/>
                  <a:pt x="1171872" y="1154151"/>
                </a:cubicBezTo>
                <a:cubicBezTo>
                  <a:pt x="1305687" y="1197827"/>
                  <a:pt x="1217406" y="1353944"/>
                  <a:pt x="1233204" y="1382751"/>
                </a:cubicBezTo>
                <a:cubicBezTo>
                  <a:pt x="1249002" y="1411558"/>
                  <a:pt x="1271304" y="1337217"/>
                  <a:pt x="1266658" y="1326995"/>
                </a:cubicBezTo>
                <a:cubicBezTo>
                  <a:pt x="1262012" y="1316773"/>
                  <a:pt x="1209043" y="1314915"/>
                  <a:pt x="1205326" y="1321420"/>
                </a:cubicBezTo>
                <a:cubicBezTo>
                  <a:pt x="1201609" y="1327925"/>
                  <a:pt x="1238780" y="1358591"/>
                  <a:pt x="1244355" y="1366025"/>
                </a:cubicBezTo>
                <a:cubicBezTo>
                  <a:pt x="1249930" y="1373459"/>
                  <a:pt x="1244354" y="1369742"/>
                  <a:pt x="1238779" y="1366025"/>
                </a:cubicBezTo>
              </a:path>
            </a:pathLst>
          </a:custGeom>
          <a:noFill/>
          <a:ln w="254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8" name="Rectangle 8">
            <a:extLst>
              <a:ext uri="{FF2B5EF4-FFF2-40B4-BE49-F238E27FC236}">
                <a16:creationId xmlns:a16="http://schemas.microsoft.com/office/drawing/2014/main" id="{9B386D4D-91AC-4974-9758-F8B089B16B41}"/>
              </a:ext>
            </a:extLst>
          </p:cNvPr>
          <p:cNvSpPr>
            <a:spLocks noChangeArrowheads="1"/>
          </p:cNvSpPr>
          <p:nvPr/>
        </p:nvSpPr>
        <p:spPr bwMode="auto">
          <a:xfrm>
            <a:off x="1435652" y="1698625"/>
            <a:ext cx="5439811" cy="741362"/>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39" name="Rectangle 8">
            <a:extLst>
              <a:ext uri="{FF2B5EF4-FFF2-40B4-BE49-F238E27FC236}">
                <a16:creationId xmlns:a16="http://schemas.microsoft.com/office/drawing/2014/main" id="{0B769328-7E5E-99E6-2F29-D4BED5079CD4}"/>
              </a:ext>
            </a:extLst>
          </p:cNvPr>
          <p:cNvSpPr>
            <a:spLocks noChangeArrowheads="1"/>
          </p:cNvSpPr>
          <p:nvPr/>
        </p:nvSpPr>
        <p:spPr bwMode="auto">
          <a:xfrm>
            <a:off x="1435652" y="2498726"/>
            <a:ext cx="5439811" cy="1074944"/>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7" name="Footer Placeholder 2">
            <a:extLst>
              <a:ext uri="{FF2B5EF4-FFF2-40B4-BE49-F238E27FC236}">
                <a16:creationId xmlns:a16="http://schemas.microsoft.com/office/drawing/2014/main" id="{048315CE-900D-30A1-E224-4CF1097DF449}"/>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841" name="Picture 2" descr="http://brand.ucla.edu/wp-content/uploads/2013/08/ucla-logotype-main-11.jpg">
            <a:extLst>
              <a:ext uri="{FF2B5EF4-FFF2-40B4-BE49-F238E27FC236}">
                <a16:creationId xmlns:a16="http://schemas.microsoft.com/office/drawing/2014/main" id="{771F0D89-2DA0-6747-309B-901074323B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Object 4">
                <a:extLst>
                  <a:ext uri="{FF2B5EF4-FFF2-40B4-BE49-F238E27FC236}">
                    <a16:creationId xmlns:a16="http://schemas.microsoft.com/office/drawing/2014/main" id="{CF35E611-0FB3-5FF0-16CD-9AEE21CBBFB3}"/>
                  </a:ext>
                </a:extLst>
              </p:cNvPr>
              <p:cNvSpPr txBox="1"/>
              <p:nvPr/>
            </p:nvSpPr>
            <p:spPr bwMode="auto">
              <a:xfrm>
                <a:off x="3446463" y="1367151"/>
                <a:ext cx="2946400" cy="322262"/>
              </a:xfrm>
              <a:prstGeom prst="rect">
                <a:avLst/>
              </a:prstGeom>
              <a:noFill/>
              <a:ln>
                <a:noFill/>
              </a:ln>
              <a:effectLst/>
            </p:spPr>
            <p:txBody>
              <a:bodyPr>
                <a:noAutofit/>
              </a:bodyPr>
              <a:lstStyle/>
              <a:p>
                <a14:m>
                  <m:oMath xmlns:m="http://schemas.openxmlformats.org/officeDocument/2006/math">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 = 0→</m:t>
                    </m:r>
                    <m:r>
                      <a:rPr lang="en-US" sz="1600" b="0" i="1" smtClean="0">
                        <a:solidFill>
                          <a:srgbClr val="000000"/>
                        </a:solidFill>
                        <a:latin typeface="Cambria Math" panose="02040503050406030204" pitchFamily="18" charset="0"/>
                      </a:rPr>
                      <m:t>𝑛</m:t>
                    </m:r>
                    <m:r>
                      <a:rPr lang="en-US" sz="1600" b="0" i="1" smtClean="0">
                        <a:solidFill>
                          <a:srgbClr val="000000"/>
                        </a:solidFill>
                        <a:latin typeface="Cambria Math" panose="02040503050406030204" pitchFamily="18" charset="0"/>
                      </a:rPr>
                      <m:t>−1</m:t>
                    </m:r>
                  </m:oMath>
                </a14:m>
                <a:r>
                  <a:rPr lang="en-US" sz="1600" dirty="0"/>
                  <a:t>)</a:t>
                </a:r>
              </a:p>
            </p:txBody>
          </p:sp>
        </mc:Choice>
        <mc:Fallback xmlns="">
          <p:sp>
            <p:nvSpPr>
              <p:cNvPr id="2" name="Object 4">
                <a:extLst>
                  <a:ext uri="{FF2B5EF4-FFF2-40B4-BE49-F238E27FC236}">
                    <a16:creationId xmlns:a16="http://schemas.microsoft.com/office/drawing/2014/main" id="{CF35E611-0FB3-5FF0-16CD-9AEE21CBBFB3}"/>
                  </a:ext>
                </a:extLst>
              </p:cNvPr>
              <p:cNvSpPr txBox="1">
                <a:spLocks noRot="1" noChangeAspect="1" noMove="1" noResize="1" noEditPoints="1" noAdjustHandles="1" noChangeArrowheads="1" noChangeShapeType="1" noTextEdit="1"/>
              </p:cNvSpPr>
              <p:nvPr/>
            </p:nvSpPr>
            <p:spPr bwMode="auto">
              <a:xfrm>
                <a:off x="3446463" y="1367151"/>
                <a:ext cx="2946400" cy="322262"/>
              </a:xfrm>
              <a:prstGeom prst="rect">
                <a:avLst/>
              </a:prstGeom>
              <a:blipFill>
                <a:blip r:embed="rId15"/>
                <a:stretch>
                  <a:fillRect t="-5660" b="-28302"/>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4029645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4D690F3-3D87-0027-D4A5-3D6144ED7F01}"/>
              </a:ext>
            </a:extLst>
          </p:cNvPr>
          <p:cNvSpPr>
            <a:spLocks noGrp="1" noChangeArrowheads="1"/>
          </p:cNvSpPr>
          <p:nvPr>
            <p:ph type="title"/>
          </p:nvPr>
        </p:nvSpPr>
        <p:spPr/>
        <p:txBody>
          <a:bodyPr/>
          <a:lstStyle/>
          <a:p>
            <a:r>
              <a:rPr lang="en-US" altLang="en-US"/>
              <a:t>Iterative Newton-Euler Equations - Solution Procedure</a:t>
            </a:r>
            <a:br>
              <a:rPr lang="en-US" altLang="en-US"/>
            </a:br>
            <a:r>
              <a:rPr lang="en-US" altLang="en-US"/>
              <a:t>Phase 1: Outward Iteration </a:t>
            </a:r>
          </a:p>
        </p:txBody>
      </p:sp>
      <p:sp>
        <p:nvSpPr>
          <p:cNvPr id="105475" name="Rectangle 3">
            <a:extLst>
              <a:ext uri="{FF2B5EF4-FFF2-40B4-BE49-F238E27FC236}">
                <a16:creationId xmlns:a16="http://schemas.microsoft.com/office/drawing/2014/main" id="{5C7F8C05-965A-47EF-1691-61D81C936A66}"/>
              </a:ext>
            </a:extLst>
          </p:cNvPr>
          <p:cNvSpPr>
            <a:spLocks noGrp="1" noChangeArrowheads="1"/>
          </p:cNvSpPr>
          <p:nvPr>
            <p:ph type="body" idx="1"/>
          </p:nvPr>
        </p:nvSpPr>
        <p:spPr/>
        <p:txBody>
          <a:bodyPr/>
          <a:lstStyle/>
          <a:p>
            <a:pPr>
              <a:defRPr/>
            </a:pPr>
            <a:endParaRPr lang="en-US" altLang="en-US" b="1" dirty="0"/>
          </a:p>
          <a:p>
            <a:pPr>
              <a:defRPr/>
            </a:pPr>
            <a:endParaRPr lang="en-US" altLang="en-US" b="1" dirty="0"/>
          </a:p>
          <a:p>
            <a:pPr>
              <a:defRPr/>
            </a:pPr>
            <a:r>
              <a:rPr lang="en-US" altLang="en-US" dirty="0"/>
              <a:t>Calculate the link velocities and accelerations iteratively from the robot’s base to the end effector </a:t>
            </a:r>
          </a:p>
          <a:p>
            <a:pPr>
              <a:defRPr/>
            </a:pPr>
            <a:endParaRPr lang="en-US" altLang="en-US" dirty="0"/>
          </a:p>
          <a:p>
            <a:pPr>
              <a:defRPr/>
            </a:pPr>
            <a:endParaRPr lang="en-US" altLang="en-US" dirty="0"/>
          </a:p>
          <a:p>
            <a:pPr>
              <a:defRPr/>
            </a:pPr>
            <a:endParaRPr lang="en-US" altLang="en-US" b="1" dirty="0"/>
          </a:p>
          <a:p>
            <a:pPr>
              <a:defRPr/>
            </a:pPr>
            <a:endParaRPr lang="en-US" altLang="en-US" b="1" dirty="0"/>
          </a:p>
          <a:p>
            <a:pPr>
              <a:defRPr/>
            </a:pPr>
            <a:endParaRPr lang="en-US" altLang="en-US" b="1" dirty="0"/>
          </a:p>
          <a:p>
            <a:pPr>
              <a:defRPr/>
            </a:pPr>
            <a:endParaRPr lang="en-US" altLang="en-US" b="1" dirty="0"/>
          </a:p>
          <a:p>
            <a:pPr marL="0" indent="0">
              <a:buFontTx/>
              <a:buNone/>
              <a:defRPr/>
            </a:pPr>
            <a:endParaRPr lang="en-US" altLang="en-US" b="1" dirty="0"/>
          </a:p>
          <a:p>
            <a:pPr>
              <a:defRPr/>
            </a:pPr>
            <a:endParaRPr lang="en-US" altLang="en-US" b="1" dirty="0"/>
          </a:p>
          <a:p>
            <a:pPr>
              <a:defRPr/>
            </a:pPr>
            <a:r>
              <a:rPr lang="en-US" altLang="en-US" dirty="0"/>
              <a:t>Calculate the force and torques applied on the CM of each link using the Newton and Euler equations  </a:t>
            </a:r>
          </a:p>
          <a:p>
            <a:pPr>
              <a:defRPr/>
            </a:pPr>
            <a:endParaRPr lang="en-US" altLang="en-US" dirty="0"/>
          </a:p>
        </p:txBody>
      </p:sp>
      <mc:AlternateContent xmlns:mc="http://schemas.openxmlformats.org/markup-compatibility/2006" xmlns:a14="http://schemas.microsoft.com/office/drawing/2010/main">
        <mc:Choice Requires="a14">
          <p:sp>
            <p:nvSpPr>
              <p:cNvPr id="36868" name="Object 4">
                <a:extLst>
                  <a:ext uri="{FF2B5EF4-FFF2-40B4-BE49-F238E27FC236}">
                    <a16:creationId xmlns:a16="http://schemas.microsoft.com/office/drawing/2014/main" id="{3F9FC59B-C6FF-BFF6-8C69-E6004AD69592}"/>
                  </a:ext>
                </a:extLst>
              </p:cNvPr>
              <p:cNvSpPr txBox="1"/>
              <p:nvPr/>
            </p:nvSpPr>
            <p:spPr bwMode="auto">
              <a:xfrm>
                <a:off x="2546350" y="2540000"/>
                <a:ext cx="3717511" cy="4016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68" name="Object 4">
                <a:extLst>
                  <a:ext uri="{FF2B5EF4-FFF2-40B4-BE49-F238E27FC236}">
                    <a16:creationId xmlns:a16="http://schemas.microsoft.com/office/drawing/2014/main" id="{3F9FC59B-C6FF-BFF6-8C69-E6004AD69592}"/>
                  </a:ext>
                </a:extLst>
              </p:cNvPr>
              <p:cNvSpPr txBox="1">
                <a:spLocks noRot="1" noChangeAspect="1" noMove="1" noResize="1" noEditPoints="1" noAdjustHandles="1" noChangeArrowheads="1" noChangeShapeType="1" noTextEdit="1"/>
              </p:cNvSpPr>
              <p:nvPr/>
            </p:nvSpPr>
            <p:spPr bwMode="auto">
              <a:xfrm>
                <a:off x="2546350" y="2540000"/>
                <a:ext cx="3717511" cy="401638"/>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69" name="Object 4">
                <a:extLst>
                  <a:ext uri="{FF2B5EF4-FFF2-40B4-BE49-F238E27FC236}">
                    <a16:creationId xmlns:a16="http://schemas.microsoft.com/office/drawing/2014/main" id="{9A59DE71-9C5A-FB6D-4C79-90B31A95A3FB}"/>
                  </a:ext>
                </a:extLst>
              </p:cNvPr>
              <p:cNvSpPr txBox="1"/>
              <p:nvPr/>
            </p:nvSpPr>
            <p:spPr bwMode="auto">
              <a:xfrm>
                <a:off x="2546349" y="3017838"/>
                <a:ext cx="6390033" cy="4000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𝜃</m:t>
                              </m:r>
                            </m:e>
                          </m:acc>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𝑍</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69" name="Object 4">
                <a:extLst>
                  <a:ext uri="{FF2B5EF4-FFF2-40B4-BE49-F238E27FC236}">
                    <a16:creationId xmlns:a16="http://schemas.microsoft.com/office/drawing/2014/main" id="{9A59DE71-9C5A-FB6D-4C79-90B31A95A3FB}"/>
                  </a:ext>
                </a:extLst>
              </p:cNvPr>
              <p:cNvSpPr txBox="1">
                <a:spLocks noRot="1" noChangeAspect="1" noMove="1" noResize="1" noEditPoints="1" noAdjustHandles="1" noChangeArrowheads="1" noChangeShapeType="1" noTextEdit="1"/>
              </p:cNvSpPr>
              <p:nvPr/>
            </p:nvSpPr>
            <p:spPr bwMode="auto">
              <a:xfrm>
                <a:off x="2546349" y="3017838"/>
                <a:ext cx="6390033" cy="40005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0" name="Object 4">
                <a:extLst>
                  <a:ext uri="{FF2B5EF4-FFF2-40B4-BE49-F238E27FC236}">
                    <a16:creationId xmlns:a16="http://schemas.microsoft.com/office/drawing/2014/main" id="{7B32F936-7777-16E2-0DD5-9E739EE972C2}"/>
                  </a:ext>
                </a:extLst>
              </p:cNvPr>
              <p:cNvSpPr txBox="1"/>
              <p:nvPr/>
            </p:nvSpPr>
            <p:spPr bwMode="auto">
              <a:xfrm>
                <a:off x="2593975" y="3478212"/>
                <a:ext cx="6187616" cy="3778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b="0" i="1" smtClean="0">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𝑖</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𝑅</m:t>
                          </m:r>
                        </m:e>
                      </m:sPre>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acc>
                            <m:accPr>
                              <m:chr m:val="̇"/>
                              <m:ctrlPr>
                                <a:rPr lang="en-US" sz="1400" i="1">
                                  <a:solidFill>
                                    <a:srgbClr val="000000"/>
                                  </a:solidFill>
                                  <a:latin typeface="Cambria Math" panose="02040503050406030204" pitchFamily="18" charset="0"/>
                                </a:rPr>
                              </m:ctrlPr>
                            </m:acc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acc>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sub>
                      </m:sSub>
                      <m:r>
                        <a:rPr lang="en-US" sz="1400" i="1">
                          <a:solidFill>
                            <a:srgbClr val="000000"/>
                          </a:solidFill>
                          <a:latin typeface="Cambria Math" panose="02040503050406030204" pitchFamily="18" charset="0"/>
                        </a:rPr>
                        <m:t>)</m:t>
                      </m:r>
                    </m:oMath>
                  </m:oMathPara>
                </a14:m>
                <a:endParaRPr lang="en-US" sz="1400" dirty="0"/>
              </a:p>
            </p:txBody>
          </p:sp>
        </mc:Choice>
        <mc:Fallback xmlns="">
          <p:sp>
            <p:nvSpPr>
              <p:cNvPr id="36870" name="Object 4">
                <a:extLst>
                  <a:ext uri="{FF2B5EF4-FFF2-40B4-BE49-F238E27FC236}">
                    <a16:creationId xmlns:a16="http://schemas.microsoft.com/office/drawing/2014/main" id="{7B32F936-7777-16E2-0DD5-9E739EE972C2}"/>
                  </a:ext>
                </a:extLst>
              </p:cNvPr>
              <p:cNvSpPr txBox="1">
                <a:spLocks noRot="1" noChangeAspect="1" noMove="1" noResize="1" noEditPoints="1" noAdjustHandles="1" noChangeArrowheads="1" noChangeShapeType="1" noTextEdit="1"/>
              </p:cNvSpPr>
              <p:nvPr/>
            </p:nvSpPr>
            <p:spPr bwMode="auto">
              <a:xfrm>
                <a:off x="2593975" y="3478212"/>
                <a:ext cx="6187616" cy="37782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1" name="Object 4">
                <a:extLst>
                  <a:ext uri="{FF2B5EF4-FFF2-40B4-BE49-F238E27FC236}">
                    <a16:creationId xmlns:a16="http://schemas.microsoft.com/office/drawing/2014/main" id="{3E7C7000-3172-EB76-1FA4-13EA4CD1E2FE}"/>
                  </a:ext>
                </a:extLst>
              </p:cNvPr>
              <p:cNvSpPr txBox="1"/>
              <p:nvPr/>
            </p:nvSpPr>
            <p:spPr bwMode="auto">
              <a:xfrm>
                <a:off x="2593975" y="3973513"/>
                <a:ext cx="7837950" cy="3794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b="0" i="1" smtClean="0">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ea typeface="Cambria Math" panose="02040503050406030204" pitchFamily="18" charset="0"/>
                                    </a:rPr>
                                    <m:t>𝜔</m:t>
                                  </m:r>
                                </m:e>
                              </m:acc>
                            </m:e>
                          </m:sPre>
                        </m:e>
                        <m:sub>
                          <m:r>
                            <a:rPr lang="en-US" sz="1400" b="0" i="1" smtClean="0">
                              <a:solidFill>
                                <a:srgbClr val="000000"/>
                              </a:solidFill>
                              <a:latin typeface="Cambria Math" panose="02040503050406030204" pitchFamily="18" charset="0"/>
                              <a:ea typeface="Cambria Math" panose="02040503050406030204" pitchFamily="18" charset="0"/>
                            </a:rPr>
                            <m:t>𝑖</m:t>
                          </m:r>
                          <m:r>
                            <a:rPr lang="en-US" sz="1400" b="0" i="1" smtClean="0">
                              <a:solidFill>
                                <a:srgbClr val="000000"/>
                              </a:solidFill>
                              <a:latin typeface="Cambria Math" panose="02040503050406030204" pitchFamily="18" charset="0"/>
                              <a:ea typeface="Cambria Math" panose="02040503050406030204" pitchFamily="18" charset="0"/>
                            </a:rPr>
                            <m:t>+1</m:t>
                          </m:r>
                        </m:sub>
                      </m:sSub>
                      <m:r>
                        <a:rPr lang="en-US" sz="1400" i="1">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𝜔</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𝑃</m:t>
                                  </m:r>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) + </m:t>
                      </m:r>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71" name="Object 4">
                <a:extLst>
                  <a:ext uri="{FF2B5EF4-FFF2-40B4-BE49-F238E27FC236}">
                    <a16:creationId xmlns:a16="http://schemas.microsoft.com/office/drawing/2014/main" id="{3E7C7000-3172-EB76-1FA4-13EA4CD1E2FE}"/>
                  </a:ext>
                </a:extLst>
              </p:cNvPr>
              <p:cNvSpPr txBox="1">
                <a:spLocks noRot="1" noChangeAspect="1" noMove="1" noResize="1" noEditPoints="1" noAdjustHandles="1" noChangeArrowheads="1" noChangeShapeType="1" noTextEdit="1"/>
              </p:cNvSpPr>
              <p:nvPr/>
            </p:nvSpPr>
            <p:spPr bwMode="auto">
              <a:xfrm>
                <a:off x="2593975" y="3973513"/>
                <a:ext cx="7837950" cy="379412"/>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2" name="Object 4">
                <a:extLst>
                  <a:ext uri="{FF2B5EF4-FFF2-40B4-BE49-F238E27FC236}">
                    <a16:creationId xmlns:a16="http://schemas.microsoft.com/office/drawing/2014/main" id="{9A7E321E-7217-F303-577A-5C3E0A17F030}"/>
                  </a:ext>
                </a:extLst>
              </p:cNvPr>
              <p:cNvSpPr txBox="1"/>
              <p:nvPr/>
            </p:nvSpPr>
            <p:spPr bwMode="auto">
              <a:xfrm>
                <a:off x="2606675" y="5100638"/>
                <a:ext cx="2632351" cy="3794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1400" i="1" smtClean="0">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b="0" i="1" smtClean="0">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r>
                                <a:rPr lang="en-US" sz="1400" i="1">
                                  <a:solidFill>
                                    <a:srgbClr val="000000"/>
                                  </a:solidFill>
                                  <a:latin typeface="Cambria Math" panose="02040503050406030204" pitchFamily="18" charset="0"/>
                                </a:rPr>
                                <m:t>𝐹</m:t>
                              </m:r>
                            </m:e>
                          </m:sPre>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𝑚</m:t>
                          </m:r>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sPre>
                                <m:sPrePr>
                                  <m:ctrlPr>
                                    <a:rPr lang="en-US" sz="1400" i="1">
                                      <a:solidFill>
                                        <a:srgbClr val="000000"/>
                                      </a:solidFill>
                                      <a:latin typeface="Cambria Math" panose="02040503050406030204" pitchFamily="18" charset="0"/>
                                    </a:rPr>
                                  </m:ctrlPr>
                                </m:sPrePr>
                                <m:sub>
                                  <m:r>
                                    <a:rPr lang="en-US" sz="1400" i="1">
                                      <a:solidFill>
                                        <a:srgbClr val="000000"/>
                                      </a:solidFill>
                                      <a:latin typeface="Cambria Math" panose="02040503050406030204" pitchFamily="18" charset="0"/>
                                    </a:rPr>
                                    <m:t> </m:t>
                                  </m:r>
                                </m:sub>
                                <m:sup>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p>
                                <m:e>
                                  <m:acc>
                                    <m:accPr>
                                      <m:chr m:val="̇"/>
                                      <m:ctrlPr>
                                        <a:rPr lang="en-US" sz="1400" i="1">
                                          <a:solidFill>
                                            <a:srgbClr val="000000"/>
                                          </a:solidFill>
                                          <a:latin typeface="Cambria Math" panose="02040503050406030204" pitchFamily="18" charset="0"/>
                                        </a:rPr>
                                      </m:ctrlPr>
                                    </m:accPr>
                                    <m:e>
                                      <m:r>
                                        <a:rPr lang="en-US" sz="1400" i="1">
                                          <a:solidFill>
                                            <a:srgbClr val="000000"/>
                                          </a:solidFill>
                                          <a:latin typeface="Cambria Math" panose="02040503050406030204" pitchFamily="18" charset="0"/>
                                        </a:rPr>
                                        <m:t>𝑣</m:t>
                                      </m:r>
                                    </m:e>
                                  </m:acc>
                                </m:e>
                              </m:sPre>
                            </m:e>
                            <m:sub>
                              <m:r>
                                <a:rPr lang="en-US" sz="1400" i="1">
                                  <a:solidFill>
                                    <a:srgbClr val="000000"/>
                                  </a:solidFill>
                                  <a:latin typeface="Cambria Math" panose="02040503050406030204" pitchFamily="18" charset="0"/>
                                </a:rPr>
                                <m:t>𝐶</m:t>
                              </m:r>
                            </m:sub>
                          </m:sSub>
                        </m:e>
                        <m:sub>
                          <m:r>
                            <a:rPr lang="en-US" sz="1400" i="1">
                              <a:solidFill>
                                <a:srgbClr val="000000"/>
                              </a:solidFill>
                              <a:latin typeface="Cambria Math" panose="02040503050406030204" pitchFamily="18" charset="0"/>
                            </a:rPr>
                            <m:t>𝑖</m:t>
                          </m:r>
                          <m:r>
                            <a:rPr lang="en-US" sz="1400" i="1">
                              <a:solidFill>
                                <a:srgbClr val="000000"/>
                              </a:solidFill>
                              <a:latin typeface="Cambria Math" panose="02040503050406030204" pitchFamily="18" charset="0"/>
                            </a:rPr>
                            <m:t>+1</m:t>
                          </m:r>
                        </m:sub>
                      </m:sSub>
                    </m:oMath>
                  </m:oMathPara>
                </a14:m>
                <a:endParaRPr lang="en-US" sz="1400" dirty="0"/>
              </a:p>
            </p:txBody>
          </p:sp>
        </mc:Choice>
        <mc:Fallback xmlns="">
          <p:sp>
            <p:nvSpPr>
              <p:cNvPr id="36872" name="Object 4">
                <a:extLst>
                  <a:ext uri="{FF2B5EF4-FFF2-40B4-BE49-F238E27FC236}">
                    <a16:creationId xmlns:a16="http://schemas.microsoft.com/office/drawing/2014/main" id="{9A7E321E-7217-F303-577A-5C3E0A17F030}"/>
                  </a:ext>
                </a:extLst>
              </p:cNvPr>
              <p:cNvSpPr txBox="1">
                <a:spLocks noRot="1" noChangeAspect="1" noMove="1" noResize="1" noEditPoints="1" noAdjustHandles="1" noChangeArrowheads="1" noChangeShapeType="1" noTextEdit="1"/>
              </p:cNvSpPr>
              <p:nvPr/>
            </p:nvSpPr>
            <p:spPr bwMode="auto">
              <a:xfrm>
                <a:off x="2606675" y="5100638"/>
                <a:ext cx="2632351" cy="379412"/>
              </a:xfrm>
              <a:prstGeom prst="rect">
                <a:avLst/>
              </a:prstGeom>
              <a:blipFill>
                <a:blip r:embed="rId8"/>
                <a:stretch>
                  <a:fillRect/>
                </a:stretch>
              </a:blipFill>
              <a:ln>
                <a:noFill/>
              </a:ln>
              <a:effectLst/>
            </p:spPr>
            <p:txBody>
              <a:bodyPr/>
              <a:lstStyle/>
              <a:p>
                <a:r>
                  <a:rPr lang="en-US">
                    <a:noFill/>
                  </a:rPr>
                  <a:t> </a:t>
                </a:r>
              </a:p>
            </p:txBody>
          </p:sp>
        </mc:Fallback>
      </mc:AlternateContent>
      <p:graphicFrame>
        <p:nvGraphicFramePr>
          <p:cNvPr id="36873" name="Object 4">
            <a:extLst>
              <a:ext uri="{FF2B5EF4-FFF2-40B4-BE49-F238E27FC236}">
                <a16:creationId xmlns:a16="http://schemas.microsoft.com/office/drawing/2014/main" id="{62421E40-440A-92DB-C1AC-1D2067809EB6}"/>
              </a:ext>
            </a:extLst>
          </p:cNvPr>
          <p:cNvGraphicFramePr>
            <a:graphicFrameLocks noChangeAspect="1"/>
          </p:cNvGraphicFramePr>
          <p:nvPr/>
        </p:nvGraphicFramePr>
        <p:xfrm>
          <a:off x="2651125" y="5568950"/>
          <a:ext cx="5728432" cy="439738"/>
        </p:xfrm>
        <a:graphic>
          <a:graphicData uri="http://schemas.openxmlformats.org/presentationml/2006/ole">
            <mc:AlternateContent xmlns:mc="http://schemas.openxmlformats.org/markup-compatibility/2006">
              <mc:Choice xmlns:v="urn:schemas-microsoft-com:vml" Requires="v">
                <p:oleObj spid="_x0000_s3077" name="Equation" r:id="rId9" imgW="2514600" imgH="279400" progId="Equation.3">
                  <p:embed/>
                </p:oleObj>
              </mc:Choice>
              <mc:Fallback>
                <p:oleObj name="Equation" r:id="rId9" imgW="2514600" imgH="279400" progId="Equation.3">
                  <p:embed/>
                  <p:pic>
                    <p:nvPicPr>
                      <p:cNvPr id="36873" name="Object 4">
                        <a:extLst>
                          <a:ext uri="{FF2B5EF4-FFF2-40B4-BE49-F238E27FC236}">
                            <a16:creationId xmlns:a16="http://schemas.microsoft.com/office/drawing/2014/main" id="{62421E40-440A-92DB-C1AC-1D2067809E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1125" y="5568950"/>
                        <a:ext cx="5728432" cy="439738"/>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36874" name="Object 4">
                <a:extLst>
                  <a:ext uri="{FF2B5EF4-FFF2-40B4-BE49-F238E27FC236}">
                    <a16:creationId xmlns:a16="http://schemas.microsoft.com/office/drawing/2014/main" id="{11604A6C-65D7-85D7-D0DF-D62F71D619AB}"/>
                  </a:ext>
                </a:extLst>
              </p:cNvPr>
              <p:cNvSpPr txBox="1"/>
              <p:nvPr/>
            </p:nvSpPr>
            <p:spPr bwMode="auto">
              <a:xfrm>
                <a:off x="2143125" y="1423988"/>
                <a:ext cx="2946400" cy="3222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Outward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Iteration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 : 0→5</m:t>
                      </m:r>
                    </m:oMath>
                  </m:oMathPara>
                </a14:m>
                <a:endParaRPr lang="en-US" dirty="0"/>
              </a:p>
            </p:txBody>
          </p:sp>
        </mc:Choice>
        <mc:Fallback xmlns="">
          <p:sp>
            <p:nvSpPr>
              <p:cNvPr id="36874" name="Object 4">
                <a:extLst>
                  <a:ext uri="{FF2B5EF4-FFF2-40B4-BE49-F238E27FC236}">
                    <a16:creationId xmlns:a16="http://schemas.microsoft.com/office/drawing/2014/main" id="{11604A6C-65D7-85D7-D0DF-D62F71D619AB}"/>
                  </a:ext>
                </a:extLst>
              </p:cNvPr>
              <p:cNvSpPr txBox="1">
                <a:spLocks noRot="1" noChangeAspect="1" noMove="1" noResize="1" noEditPoints="1" noAdjustHandles="1" noChangeArrowheads="1" noChangeShapeType="1" noTextEdit="1"/>
              </p:cNvSpPr>
              <p:nvPr/>
            </p:nvSpPr>
            <p:spPr bwMode="auto">
              <a:xfrm>
                <a:off x="2143125" y="1423988"/>
                <a:ext cx="2946400" cy="322262"/>
              </a:xfrm>
              <a:prstGeom prst="rect">
                <a:avLst/>
              </a:prstGeom>
              <a:blipFill>
                <a:blip r:embed="rId11"/>
                <a:stretch>
                  <a:fillRect/>
                </a:stretch>
              </a:blipFill>
              <a:ln>
                <a:noFill/>
              </a:ln>
              <a:effectLst/>
            </p:spPr>
            <p:txBody>
              <a:bodyPr/>
              <a:lstStyle/>
              <a:p>
                <a:r>
                  <a:rPr lang="en-US">
                    <a:noFill/>
                  </a:rPr>
                  <a:t> </a:t>
                </a:r>
              </a:p>
            </p:txBody>
          </p:sp>
        </mc:Fallback>
      </mc:AlternateContent>
      <p:sp>
        <p:nvSpPr>
          <p:cNvPr id="36875" name="Rectangle 8">
            <a:extLst>
              <a:ext uri="{FF2B5EF4-FFF2-40B4-BE49-F238E27FC236}">
                <a16:creationId xmlns:a16="http://schemas.microsoft.com/office/drawing/2014/main" id="{5AC323D0-6C9E-E6E9-49BE-9A2DCE1232C9}"/>
              </a:ext>
            </a:extLst>
          </p:cNvPr>
          <p:cNvSpPr>
            <a:spLocks noChangeArrowheads="1"/>
          </p:cNvSpPr>
          <p:nvPr/>
        </p:nvSpPr>
        <p:spPr bwMode="auto">
          <a:xfrm>
            <a:off x="1282700" y="1814513"/>
            <a:ext cx="9251950" cy="259715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76" name="Rectangle 8">
            <a:extLst>
              <a:ext uri="{FF2B5EF4-FFF2-40B4-BE49-F238E27FC236}">
                <a16:creationId xmlns:a16="http://schemas.microsoft.com/office/drawing/2014/main" id="{F4A81A21-C3B0-F771-C7D3-09F4C154DCBA}"/>
              </a:ext>
            </a:extLst>
          </p:cNvPr>
          <p:cNvSpPr>
            <a:spLocks noChangeArrowheads="1"/>
          </p:cNvSpPr>
          <p:nvPr/>
        </p:nvSpPr>
        <p:spPr bwMode="auto">
          <a:xfrm>
            <a:off x="1282700" y="4525963"/>
            <a:ext cx="9251950" cy="157003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6877" name="Rectangle 8">
            <a:extLst>
              <a:ext uri="{FF2B5EF4-FFF2-40B4-BE49-F238E27FC236}">
                <a16:creationId xmlns:a16="http://schemas.microsoft.com/office/drawing/2014/main" id="{32A04930-069B-ACF6-427B-559EAB9F8EA1}"/>
              </a:ext>
            </a:extLst>
          </p:cNvPr>
          <p:cNvSpPr>
            <a:spLocks noChangeArrowheads="1"/>
          </p:cNvSpPr>
          <p:nvPr/>
        </p:nvSpPr>
        <p:spPr bwMode="auto">
          <a:xfrm>
            <a:off x="869950" y="1371600"/>
            <a:ext cx="9928225" cy="477202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Footer Placeholder 2">
            <a:extLst>
              <a:ext uri="{FF2B5EF4-FFF2-40B4-BE49-F238E27FC236}">
                <a16:creationId xmlns:a16="http://schemas.microsoft.com/office/drawing/2014/main" id="{89B7823D-246A-B586-1B3C-2EA477BCE515}"/>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6879" name="Picture 2" descr="http://brand.ucla.edu/wp-content/uploads/2013/08/ucla-logotype-main-11.jpg">
            <a:extLst>
              <a:ext uri="{FF2B5EF4-FFF2-40B4-BE49-F238E27FC236}">
                <a16:creationId xmlns:a16="http://schemas.microsoft.com/office/drawing/2014/main" id="{1A07B3A7-4FCE-7A88-8DD5-4B2FCD5698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95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0">
            <a:extLst>
              <a:ext uri="{FF2B5EF4-FFF2-40B4-BE49-F238E27FC236}">
                <a16:creationId xmlns:a16="http://schemas.microsoft.com/office/drawing/2014/main" id="{33AB36D0-131A-EBD2-C0EE-BB5560F1E647}"/>
              </a:ext>
            </a:extLst>
          </p:cNvPr>
          <p:cNvSpPr>
            <a:spLocks noGrp="1" noChangeArrowheads="1"/>
          </p:cNvSpPr>
          <p:nvPr>
            <p:ph type="title"/>
          </p:nvPr>
        </p:nvSpPr>
        <p:spPr/>
        <p:txBody>
          <a:bodyPr/>
          <a:lstStyle/>
          <a:p>
            <a:r>
              <a:rPr lang="en-US" altLang="en-US"/>
              <a:t>Iterative Newton-Euler Equations - Solution Procedure</a:t>
            </a:r>
            <a:br>
              <a:rPr lang="en-US" altLang="en-US"/>
            </a:br>
            <a:r>
              <a:rPr lang="en-US" altLang="en-US"/>
              <a:t>Phase 2: Inward Iteration </a:t>
            </a:r>
          </a:p>
        </p:txBody>
      </p:sp>
      <p:sp>
        <p:nvSpPr>
          <p:cNvPr id="38915" name="Rectangle 2051">
            <a:extLst>
              <a:ext uri="{FF2B5EF4-FFF2-40B4-BE49-F238E27FC236}">
                <a16:creationId xmlns:a16="http://schemas.microsoft.com/office/drawing/2014/main" id="{D6B02ACE-994A-C7C9-2AB5-18AE88BD2EA3}"/>
              </a:ext>
            </a:extLst>
          </p:cNvPr>
          <p:cNvSpPr>
            <a:spLocks noGrp="1" noChangeArrowheads="1"/>
          </p:cNvSpPr>
          <p:nvPr>
            <p:ph type="body" idx="1"/>
          </p:nvPr>
        </p:nvSpPr>
        <p:spPr/>
        <p:txBody>
          <a:bodyPr/>
          <a:lstStyle/>
          <a:p>
            <a:endParaRPr lang="en-US" altLang="en-US"/>
          </a:p>
          <a:p>
            <a:endParaRPr lang="en-US" altLang="en-US"/>
          </a:p>
          <a:p>
            <a:endParaRPr lang="en-US" altLang="en-US"/>
          </a:p>
          <a:p>
            <a:r>
              <a:rPr lang="en-US" altLang="en-US"/>
              <a:t>Use the forces and torques generated at the joints starting with forces and torques generating by interacting with the environment (that is, tools, work stations, parts etc.)  at the end effector al the way the robot’s base.  </a:t>
            </a:r>
          </a:p>
        </p:txBody>
      </p:sp>
      <mc:AlternateContent xmlns:mc="http://schemas.openxmlformats.org/markup-compatibility/2006" xmlns:a14="http://schemas.microsoft.com/office/drawing/2010/main">
        <mc:Choice Requires="a14">
          <p:sp>
            <p:nvSpPr>
              <p:cNvPr id="38916" name="Object 4">
                <a:extLst>
                  <a:ext uri="{FF2B5EF4-FFF2-40B4-BE49-F238E27FC236}">
                    <a16:creationId xmlns:a16="http://schemas.microsoft.com/office/drawing/2014/main" id="{82910E60-CD24-4422-DE68-082DF3D1C922}"/>
                  </a:ext>
                </a:extLst>
              </p:cNvPr>
              <p:cNvSpPr txBox="1"/>
              <p:nvPr/>
            </p:nvSpPr>
            <p:spPr bwMode="auto">
              <a:xfrm>
                <a:off x="2178050" y="1497013"/>
                <a:ext cx="2744788" cy="3222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Inward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Iteration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 : 6→1</m:t>
                      </m:r>
                    </m:oMath>
                  </m:oMathPara>
                </a14:m>
                <a:endParaRPr lang="en-US"/>
              </a:p>
            </p:txBody>
          </p:sp>
        </mc:Choice>
        <mc:Fallback xmlns="">
          <p:sp>
            <p:nvSpPr>
              <p:cNvPr id="38916" name="Object 4">
                <a:extLst>
                  <a:ext uri="{FF2B5EF4-FFF2-40B4-BE49-F238E27FC236}">
                    <a16:creationId xmlns:a16="http://schemas.microsoft.com/office/drawing/2014/main" id="{82910E60-CD24-4422-DE68-082DF3D1C922}"/>
                  </a:ext>
                </a:extLst>
              </p:cNvPr>
              <p:cNvSpPr txBox="1">
                <a:spLocks noRot="1" noChangeAspect="1" noMove="1" noResize="1" noEditPoints="1" noAdjustHandles="1" noChangeArrowheads="1" noChangeShapeType="1" noTextEdit="1"/>
              </p:cNvSpPr>
              <p:nvPr/>
            </p:nvSpPr>
            <p:spPr bwMode="auto">
              <a:xfrm>
                <a:off x="2178050" y="1497013"/>
                <a:ext cx="2744788" cy="32226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7" name="Object 4">
                <a:extLst>
                  <a:ext uri="{FF2B5EF4-FFF2-40B4-BE49-F238E27FC236}">
                    <a16:creationId xmlns:a16="http://schemas.microsoft.com/office/drawing/2014/main" id="{C92E9A52-91B7-BED8-D8BE-C1B56A140A2B}"/>
                  </a:ext>
                </a:extLst>
              </p:cNvPr>
              <p:cNvSpPr txBox="1"/>
              <p:nvPr/>
            </p:nvSpPr>
            <p:spPr bwMode="auto">
              <a:xfrm>
                <a:off x="2613025" y="3444875"/>
                <a:ext cx="1735138" cy="38100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38917" name="Object 4">
                <a:extLst>
                  <a:ext uri="{FF2B5EF4-FFF2-40B4-BE49-F238E27FC236}">
                    <a16:creationId xmlns:a16="http://schemas.microsoft.com/office/drawing/2014/main" id="{C92E9A52-91B7-BED8-D8BE-C1B56A140A2B}"/>
                  </a:ext>
                </a:extLst>
              </p:cNvPr>
              <p:cNvSpPr txBox="1">
                <a:spLocks noRot="1" noChangeAspect="1" noMove="1" noResize="1" noEditPoints="1" noAdjustHandles="1" noChangeArrowheads="1" noChangeShapeType="1" noTextEdit="1"/>
              </p:cNvSpPr>
              <p:nvPr/>
            </p:nvSpPr>
            <p:spPr bwMode="auto">
              <a:xfrm>
                <a:off x="2613025" y="3444875"/>
                <a:ext cx="1735138" cy="3810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8" name="Object 4">
                <a:extLst>
                  <a:ext uri="{FF2B5EF4-FFF2-40B4-BE49-F238E27FC236}">
                    <a16:creationId xmlns:a16="http://schemas.microsoft.com/office/drawing/2014/main" id="{647A7D7D-E7AE-C326-972E-C3542C140BDE}"/>
                  </a:ext>
                </a:extLst>
              </p:cNvPr>
              <p:cNvSpPr txBox="1"/>
              <p:nvPr/>
            </p:nvSpPr>
            <p:spPr bwMode="auto">
              <a:xfrm>
                <a:off x="2613025" y="3935413"/>
                <a:ext cx="4621213" cy="3810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𝑁</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𝐶</m:t>
                              </m:r>
                            </m:sub>
                          </m:sSub>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𝐹</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𝑓</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38918" name="Object 4">
                <a:extLst>
                  <a:ext uri="{FF2B5EF4-FFF2-40B4-BE49-F238E27FC236}">
                    <a16:creationId xmlns:a16="http://schemas.microsoft.com/office/drawing/2014/main" id="{647A7D7D-E7AE-C326-972E-C3542C140BDE}"/>
                  </a:ext>
                </a:extLst>
              </p:cNvPr>
              <p:cNvSpPr txBox="1">
                <a:spLocks noRot="1" noChangeAspect="1" noMove="1" noResize="1" noEditPoints="1" noAdjustHandles="1" noChangeArrowheads="1" noChangeShapeType="1" noTextEdit="1"/>
              </p:cNvSpPr>
              <p:nvPr/>
            </p:nvSpPr>
            <p:spPr bwMode="auto">
              <a:xfrm>
                <a:off x="2613025" y="3935413"/>
                <a:ext cx="4621213" cy="3810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919" name="Object 4">
                <a:extLst>
                  <a:ext uri="{FF2B5EF4-FFF2-40B4-BE49-F238E27FC236}">
                    <a16:creationId xmlns:a16="http://schemas.microsoft.com/office/drawing/2014/main" id="{1344958C-4B9D-5A57-0A7B-AC4F919CCE17}"/>
                  </a:ext>
                </a:extLst>
              </p:cNvPr>
              <p:cNvSpPr txBox="1"/>
              <p:nvPr/>
            </p:nvSpPr>
            <p:spPr bwMode="auto">
              <a:xfrm>
                <a:off x="2613025" y="4443413"/>
                <a:ext cx="1352550" cy="401637"/>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𝜏</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Sup>
                            <m:sSupPr>
                              <m:ctrlPr>
                                <a:rPr lang="en-US" i="1">
                                  <a:solidFill>
                                    <a:srgbClr val="000000"/>
                                  </a:solidFill>
                                  <a:latin typeface="Cambria Math" panose="02040503050406030204" pitchFamily="18" charset="0"/>
                                </a:rPr>
                              </m:ctrlPr>
                            </m:sSup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𝑛</m:t>
                                  </m:r>
                                </m:e>
                              </m:sPre>
                            </m:e>
                            <m:sup>
                              <m:r>
                                <a:rPr lang="en-US" i="1">
                                  <a:solidFill>
                                    <a:srgbClr val="000000"/>
                                  </a:solidFill>
                                  <a:latin typeface="Cambria Math" panose="02040503050406030204" pitchFamily="18" charset="0"/>
                                </a:rPr>
                                <m:t>𝑇</m:t>
                              </m:r>
                            </m:sup>
                          </m:sSup>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𝑍</m:t>
                                  </m:r>
                                </m:e>
                              </m:sPre>
                            </m:e>
                          </m:acc>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38919" name="Object 4">
                <a:extLst>
                  <a:ext uri="{FF2B5EF4-FFF2-40B4-BE49-F238E27FC236}">
                    <a16:creationId xmlns:a16="http://schemas.microsoft.com/office/drawing/2014/main" id="{1344958C-4B9D-5A57-0A7B-AC4F919CCE17}"/>
                  </a:ext>
                </a:extLst>
              </p:cNvPr>
              <p:cNvSpPr txBox="1">
                <a:spLocks noRot="1" noChangeAspect="1" noMove="1" noResize="1" noEditPoints="1" noAdjustHandles="1" noChangeArrowheads="1" noChangeShapeType="1" noTextEdit="1"/>
              </p:cNvSpPr>
              <p:nvPr/>
            </p:nvSpPr>
            <p:spPr bwMode="auto">
              <a:xfrm>
                <a:off x="2613025" y="4443413"/>
                <a:ext cx="1352550" cy="401637"/>
              </a:xfrm>
              <a:prstGeom prst="rect">
                <a:avLst/>
              </a:prstGeom>
              <a:blipFill>
                <a:blip r:embed="rId6"/>
                <a:stretch>
                  <a:fillRect/>
                </a:stretch>
              </a:blipFill>
              <a:ln>
                <a:noFill/>
              </a:ln>
              <a:effectLst/>
            </p:spPr>
            <p:txBody>
              <a:bodyPr/>
              <a:lstStyle/>
              <a:p>
                <a:r>
                  <a:rPr lang="en-US">
                    <a:noFill/>
                  </a:rPr>
                  <a:t> </a:t>
                </a:r>
              </a:p>
            </p:txBody>
          </p:sp>
        </mc:Fallback>
      </mc:AlternateContent>
      <p:sp>
        <p:nvSpPr>
          <p:cNvPr id="38920" name="Rectangle 8">
            <a:extLst>
              <a:ext uri="{FF2B5EF4-FFF2-40B4-BE49-F238E27FC236}">
                <a16:creationId xmlns:a16="http://schemas.microsoft.com/office/drawing/2014/main" id="{3045F974-BC5D-6686-FED6-AE335CAF236F}"/>
              </a:ext>
            </a:extLst>
          </p:cNvPr>
          <p:cNvSpPr>
            <a:spLocks noChangeArrowheads="1"/>
          </p:cNvSpPr>
          <p:nvPr/>
        </p:nvSpPr>
        <p:spPr bwMode="auto">
          <a:xfrm>
            <a:off x="914400" y="1371600"/>
            <a:ext cx="10245725" cy="36655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Footer Placeholder 2">
            <a:extLst>
              <a:ext uri="{FF2B5EF4-FFF2-40B4-BE49-F238E27FC236}">
                <a16:creationId xmlns:a16="http://schemas.microsoft.com/office/drawing/2014/main" id="{557A1956-5073-14BD-7443-8D4CD4067C8E}"/>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8922" name="Picture 2" descr="http://brand.ucla.edu/wp-content/uploads/2013/08/ucla-logotype-main-11.jpg">
            <a:extLst>
              <a:ext uri="{FF2B5EF4-FFF2-40B4-BE49-F238E27FC236}">
                <a16:creationId xmlns:a16="http://schemas.microsoft.com/office/drawing/2014/main" id="{50DC78C9-B0F4-9997-E707-FC3817E0B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101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8CE34F4-430D-B2DF-C5D5-4E1813700033}"/>
              </a:ext>
            </a:extLst>
          </p:cNvPr>
          <p:cNvSpPr>
            <a:spLocks noGrp="1" noChangeArrowheads="1"/>
          </p:cNvSpPr>
          <p:nvPr>
            <p:ph type="title"/>
          </p:nvPr>
        </p:nvSpPr>
        <p:spPr/>
        <p:txBody>
          <a:bodyPr/>
          <a:lstStyle/>
          <a:p>
            <a:r>
              <a:rPr lang="en-US" altLang="en-US"/>
              <a:t>Iterative Newton-Euler Equations - Solution Procedure</a:t>
            </a:r>
          </a:p>
        </p:txBody>
      </p:sp>
      <mc:AlternateContent xmlns:mc="http://schemas.openxmlformats.org/markup-compatibility/2006" xmlns:a14="http://schemas.microsoft.com/office/drawing/2010/main">
        <mc:Choice Requires="a14">
          <p:sp>
            <p:nvSpPr>
              <p:cNvPr id="130051" name="Rectangle 3">
                <a:extLst>
                  <a:ext uri="{FF2B5EF4-FFF2-40B4-BE49-F238E27FC236}">
                    <a16:creationId xmlns:a16="http://schemas.microsoft.com/office/drawing/2014/main" id="{CC947111-5743-420B-6304-BFA23D4F7BDE}"/>
                  </a:ext>
                </a:extLst>
              </p:cNvPr>
              <p:cNvSpPr>
                <a:spLocks noGrp="1" noChangeArrowheads="1"/>
              </p:cNvSpPr>
              <p:nvPr>
                <p:ph type="body" idx="1"/>
              </p:nvPr>
            </p:nvSpPr>
            <p:spPr/>
            <p:txBody>
              <a:bodyPr/>
              <a:lstStyle/>
              <a:p>
                <a:r>
                  <a:rPr lang="en-US" altLang="en-US" b="1" dirty="0"/>
                  <a:t>Error Checking -</a:t>
                </a:r>
                <a:r>
                  <a:rPr lang="en-US" altLang="en-US" dirty="0"/>
                  <a:t> Check the units of each term in the resulting equations</a:t>
                </a:r>
              </a:p>
              <a:p>
                <a:endParaRPr lang="en-US" altLang="en-US" dirty="0"/>
              </a:p>
              <a:p>
                <a:r>
                  <a:rPr lang="en-US" altLang="en-US" b="1" dirty="0"/>
                  <a:t>Gravity Effect</a:t>
                </a:r>
                <a:r>
                  <a:rPr lang="en-US" altLang="en-US" dirty="0"/>
                  <a:t> - The effect of gravity can be included by setting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𝑣</m:t>
                                </m:r>
                              </m:e>
                            </m:sPre>
                          </m:e>
                        </m:acc>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oMath>
                </a14:m>
                <a:r>
                  <a:rPr lang="en-US" altLang="en-US" dirty="0"/>
                  <a:t> .  This is the equivalent to saying that the base of the robot is accelerating upward at 1 g.  The result of this accelerating is the same as accelerating all the links individually as gravity does.</a:t>
                </a:r>
                <a:endParaRPr lang="en-US" altLang="en-US" u="sng" dirty="0"/>
              </a:p>
              <a:p>
                <a:endParaRPr lang="en-US" altLang="en-US" dirty="0"/>
              </a:p>
            </p:txBody>
          </p:sp>
        </mc:Choice>
        <mc:Fallback xmlns="">
          <p:sp>
            <p:nvSpPr>
              <p:cNvPr id="130051" name="Rectangle 3">
                <a:extLst>
                  <a:ext uri="{FF2B5EF4-FFF2-40B4-BE49-F238E27FC236}">
                    <a16:creationId xmlns:a16="http://schemas.microsoft.com/office/drawing/2014/main" id="{CC947111-5743-420B-6304-BFA23D4F7BDE}"/>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83543429-6976-FBE3-8B08-5A8F088F96DA}"/>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30054" name="Picture 2" descr="http://brand.ucla.edu/wp-content/uploads/2013/08/ucla-logotype-main-11.jpg">
            <a:extLst>
              <a:ext uri="{FF2B5EF4-FFF2-40B4-BE49-F238E27FC236}">
                <a16:creationId xmlns:a16="http://schemas.microsoft.com/office/drawing/2014/main" id="{4CDCC4B4-3B9E-9B52-BC5D-DCB7902E5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17777B4-AB59-3C47-A460-E78D4CDEE215}"/>
              </a:ext>
            </a:extLst>
          </p:cNvPr>
          <p:cNvSpPr>
            <a:spLocks noGrp="1"/>
          </p:cNvSpPr>
          <p:nvPr>
            <p:ph type="title"/>
          </p:nvPr>
        </p:nvSpPr>
        <p:spPr/>
        <p:txBody>
          <a:bodyPr/>
          <a:lstStyle/>
          <a:p>
            <a:r>
              <a:rPr lang="en-US" altLang="en-US"/>
              <a:t>Dynamics Modeling Application – Motivation </a:t>
            </a:r>
            <a:br>
              <a:rPr lang="en-US" altLang="en-US"/>
            </a:br>
            <a:r>
              <a:rPr lang="en-US" altLang="en-US"/>
              <a:t>Exoskeleton Design</a:t>
            </a:r>
          </a:p>
        </p:txBody>
      </p:sp>
      <p:sp>
        <p:nvSpPr>
          <p:cNvPr id="4" name="Footer Placeholder 2">
            <a:extLst>
              <a:ext uri="{FF2B5EF4-FFF2-40B4-BE49-F238E27FC236}">
                <a16:creationId xmlns:a16="http://schemas.microsoft.com/office/drawing/2014/main" id="{0FC92F04-F96E-86EA-AAFB-D21ACB28994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6628" name="Picture 2" descr="http://brand.ucla.edu/wp-content/uploads/2013/08/ucla-logotype-main-11.jpg">
            <a:extLst>
              <a:ext uri="{FF2B5EF4-FFF2-40B4-BE49-F238E27FC236}">
                <a16:creationId xmlns:a16="http://schemas.microsoft.com/office/drawing/2014/main" id="{680EBC4E-66DC-CDAE-D5AC-F3F14FE1D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
            <a:extLst>
              <a:ext uri="{FF2B5EF4-FFF2-40B4-BE49-F238E27FC236}">
                <a16:creationId xmlns:a16="http://schemas.microsoft.com/office/drawing/2014/main" id="{F501D8F9-93D3-219A-EEF9-BD6961F64F30}"/>
              </a:ext>
            </a:extLst>
          </p:cNvPr>
          <p:cNvSpPr>
            <a:spLocks noChangeArrowheads="1"/>
          </p:cNvSpPr>
          <p:nvPr/>
        </p:nvSpPr>
        <p:spPr bwMode="auto">
          <a:xfrm>
            <a:off x="1058863" y="5680075"/>
            <a:ext cx="7040562" cy="415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900">
                <a:solidFill>
                  <a:srgbClr val="444444"/>
                </a:solidFill>
                <a:latin typeface="Verdana" panose="020B0604030504040204" pitchFamily="34" charset="0"/>
              </a:rPr>
              <a:t>[</a:t>
            </a:r>
            <a:r>
              <a:rPr lang="en-US" altLang="en-US" sz="400"/>
              <a:t>  </a:t>
            </a:r>
            <a:r>
              <a:rPr lang="en-US" altLang="en-US" sz="600">
                <a:solidFill>
                  <a:srgbClr val="444444"/>
                </a:solidFill>
              </a:rPr>
              <a:t> </a:t>
            </a:r>
            <a:r>
              <a:rPr lang="en-US" altLang="en-US" sz="900">
                <a:solidFill>
                  <a:srgbClr val="004488"/>
                </a:solidFill>
                <a:latin typeface="Verdana" panose="020B0604030504040204" pitchFamily="34" charset="0"/>
                <a:hlinkClick r:id="rId3"/>
              </a:rPr>
              <a:t>CP19</a:t>
            </a:r>
            <a:r>
              <a:rPr lang="en-US" altLang="en-US" sz="900">
                <a:solidFill>
                  <a:srgbClr val="444444"/>
                </a:solidFill>
                <a:latin typeface="Verdana" panose="020B0604030504040204" pitchFamily="34" charset="0"/>
              </a:rPr>
              <a:t>] Rosen Jacob, Joel C. Perry, Nathan Manning, Stephen Burns, Blake Hannaford, </a:t>
            </a:r>
          </a:p>
          <a:p>
            <a:pPr algn="just"/>
            <a:r>
              <a:rPr lang="en-US" altLang="en-US" sz="900">
                <a:solidFill>
                  <a:srgbClr val="444444"/>
                </a:solidFill>
                <a:latin typeface="Verdana" panose="020B0604030504040204" pitchFamily="34" charset="0"/>
              </a:rPr>
              <a:t>The Human Arm Kinematics and Dynamics During Daily Activities </a:t>
            </a:r>
            <a:r>
              <a:rPr lang="en-US" altLang="en-US" sz="900">
                <a:solidFill>
                  <a:srgbClr val="444444"/>
                </a:solidFill>
              </a:rPr>
              <a:t>–</a:t>
            </a:r>
            <a:r>
              <a:rPr lang="en-US" altLang="en-US" sz="900">
                <a:solidFill>
                  <a:srgbClr val="444444"/>
                </a:solidFill>
                <a:latin typeface="Verdana" panose="020B0604030504040204" pitchFamily="34" charset="0"/>
              </a:rPr>
              <a:t> Toward a 7 DOF Upper Limb Powered Exoskeleton, - </a:t>
            </a:r>
          </a:p>
          <a:p>
            <a:pPr algn="just"/>
            <a:r>
              <a:rPr lang="en-US" altLang="en-US" sz="900">
                <a:solidFill>
                  <a:srgbClr val="444444"/>
                </a:solidFill>
                <a:latin typeface="Verdana" panose="020B0604030504040204" pitchFamily="34" charset="0"/>
              </a:rPr>
              <a:t>ICAR 2005 </a:t>
            </a:r>
            <a:r>
              <a:rPr lang="en-US" altLang="en-US" sz="900">
                <a:solidFill>
                  <a:srgbClr val="444444"/>
                </a:solidFill>
              </a:rPr>
              <a:t>–</a:t>
            </a:r>
            <a:r>
              <a:rPr lang="en-US" altLang="en-US" sz="900">
                <a:solidFill>
                  <a:srgbClr val="444444"/>
                </a:solidFill>
                <a:latin typeface="Verdana" panose="020B0604030504040204" pitchFamily="34" charset="0"/>
              </a:rPr>
              <a:t> Seattle WA, July 2005</a:t>
            </a:r>
            <a:r>
              <a:rPr lang="en-US" altLang="en-US" sz="400"/>
              <a:t> </a:t>
            </a:r>
            <a:endParaRPr lang="en-US" altLang="en-US"/>
          </a:p>
        </p:txBody>
      </p:sp>
      <p:sp>
        <p:nvSpPr>
          <p:cNvPr id="7" name="Content Placeholder 2">
            <a:extLst>
              <a:ext uri="{FF2B5EF4-FFF2-40B4-BE49-F238E27FC236}">
                <a16:creationId xmlns:a16="http://schemas.microsoft.com/office/drawing/2014/main" id="{11F0F4F3-6E45-DB0B-9C1D-CCD1404BB4FC}"/>
              </a:ext>
            </a:extLst>
          </p:cNvPr>
          <p:cNvSpPr txBox="1">
            <a:spLocks/>
          </p:cNvSpPr>
          <p:nvPr/>
        </p:nvSpPr>
        <p:spPr>
          <a:xfrm>
            <a:off x="914400" y="1371600"/>
            <a:ext cx="5173663" cy="4724400"/>
          </a:xfrm>
          <a:prstGeom prst="rect">
            <a:avLst/>
          </a:prstGeom>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a:defRPr/>
            </a:pPr>
            <a:r>
              <a:rPr lang="en-US" b="1" kern="0" dirty="0"/>
              <a:t>Activities of Daily Living </a:t>
            </a:r>
          </a:p>
          <a:p>
            <a:pPr marL="800100" lvl="2" indent="0">
              <a:buNone/>
              <a:defRPr/>
            </a:pPr>
            <a:r>
              <a:rPr lang="en-US" dirty="0"/>
              <a:t>1. Arm in lap </a:t>
            </a:r>
          </a:p>
          <a:p>
            <a:pPr marL="800100" lvl="2" indent="0">
              <a:buNone/>
              <a:defRPr/>
            </a:pPr>
            <a:r>
              <a:rPr lang="en-US" dirty="0"/>
              <a:t>2. Arm reach to head level </a:t>
            </a:r>
          </a:p>
          <a:p>
            <a:pPr marL="800100" lvl="2" indent="0">
              <a:buNone/>
              <a:defRPr/>
            </a:pPr>
            <a:r>
              <a:rPr lang="en-US" dirty="0"/>
              <a:t>3. Arm reach to right, head level </a:t>
            </a:r>
          </a:p>
          <a:p>
            <a:pPr marL="800100" lvl="2" indent="0">
              <a:buNone/>
              <a:defRPr/>
            </a:pPr>
            <a:r>
              <a:rPr lang="en-US" dirty="0"/>
              <a:t>4. Arm reach to left, head level </a:t>
            </a:r>
          </a:p>
          <a:p>
            <a:pPr marL="800100" lvl="2" indent="0">
              <a:buNone/>
              <a:defRPr/>
            </a:pPr>
            <a:r>
              <a:rPr lang="en-US" dirty="0"/>
              <a:t>5. Arm reach right, move object to left side </a:t>
            </a:r>
          </a:p>
          <a:p>
            <a:pPr marL="800100" lvl="2" indent="0">
              <a:buNone/>
              <a:defRPr/>
            </a:pPr>
            <a:r>
              <a:rPr lang="en-US" dirty="0"/>
              <a:t>6. Open door </a:t>
            </a:r>
          </a:p>
          <a:p>
            <a:pPr marL="800100" lvl="2" indent="0">
              <a:buNone/>
              <a:defRPr/>
            </a:pPr>
            <a:r>
              <a:rPr lang="en-US" dirty="0"/>
              <a:t>7. Open Drawer/Close Drawer </a:t>
            </a:r>
          </a:p>
          <a:p>
            <a:pPr marL="800100" lvl="2" indent="0">
              <a:buNone/>
              <a:defRPr/>
            </a:pPr>
            <a:r>
              <a:rPr lang="en-US" dirty="0"/>
              <a:t>8. Move object at waist level </a:t>
            </a:r>
          </a:p>
          <a:p>
            <a:pPr marL="800100" lvl="2" indent="0">
              <a:buNone/>
              <a:defRPr/>
            </a:pPr>
            <a:r>
              <a:rPr lang="en-US" dirty="0"/>
              <a:t>9. Pick up phone on table/hang up </a:t>
            </a:r>
          </a:p>
          <a:p>
            <a:pPr marL="800100" lvl="2" indent="0">
              <a:buNone/>
              <a:defRPr/>
            </a:pPr>
            <a:r>
              <a:rPr lang="en-US" dirty="0"/>
              <a:t>10. Pick up phone on wall/hang up </a:t>
            </a:r>
          </a:p>
          <a:p>
            <a:pPr marL="800100" lvl="2" indent="0">
              <a:buNone/>
              <a:defRPr/>
            </a:pPr>
            <a:r>
              <a:rPr lang="en-US" dirty="0"/>
              <a:t>11. Eat with fork </a:t>
            </a:r>
          </a:p>
          <a:p>
            <a:pPr marL="800100" lvl="2" indent="0">
              <a:buNone/>
              <a:defRPr/>
            </a:pPr>
            <a:r>
              <a:rPr lang="en-US" dirty="0"/>
              <a:t>12. Eat with spoon </a:t>
            </a:r>
          </a:p>
          <a:p>
            <a:pPr marL="800100" lvl="2" indent="0">
              <a:buNone/>
              <a:defRPr/>
            </a:pPr>
            <a:r>
              <a:rPr lang="en-US" dirty="0"/>
              <a:t>13. Eat with hands </a:t>
            </a:r>
          </a:p>
          <a:p>
            <a:pPr marL="0" indent="0">
              <a:buFontTx/>
              <a:buNone/>
              <a:defRPr/>
            </a:pPr>
            <a:r>
              <a:rPr lang="en-US" dirty="0"/>
              <a:t> </a:t>
            </a:r>
            <a:endParaRPr lang="en-US" kern="0" dirty="0"/>
          </a:p>
        </p:txBody>
      </p:sp>
      <p:sp>
        <p:nvSpPr>
          <p:cNvPr id="8" name="Content Placeholder 2">
            <a:extLst>
              <a:ext uri="{FF2B5EF4-FFF2-40B4-BE49-F238E27FC236}">
                <a16:creationId xmlns:a16="http://schemas.microsoft.com/office/drawing/2014/main" id="{A7CCCCBA-741B-874B-0150-B63EBD5A2A8D}"/>
              </a:ext>
            </a:extLst>
          </p:cNvPr>
          <p:cNvSpPr txBox="1">
            <a:spLocks/>
          </p:cNvSpPr>
          <p:nvPr/>
        </p:nvSpPr>
        <p:spPr>
          <a:xfrm>
            <a:off x="6604000" y="1381125"/>
            <a:ext cx="5173663" cy="4724400"/>
          </a:xfrm>
          <a:prstGeom prst="rect">
            <a:avLst/>
          </a:prstGeom>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FontTx/>
              <a:buNone/>
              <a:defRPr/>
            </a:pPr>
            <a:r>
              <a:rPr lang="en-US" dirty="0"/>
              <a:t>14. Drink with cup </a:t>
            </a:r>
          </a:p>
          <a:p>
            <a:pPr marL="0" indent="0">
              <a:buFontTx/>
              <a:buNone/>
              <a:defRPr/>
            </a:pPr>
            <a:r>
              <a:rPr lang="en-US" dirty="0"/>
              <a:t>15. Eat with spoon </a:t>
            </a:r>
          </a:p>
          <a:p>
            <a:pPr marL="0" indent="0">
              <a:buFontTx/>
              <a:buNone/>
              <a:defRPr/>
            </a:pPr>
            <a:r>
              <a:rPr lang="en-US" dirty="0"/>
              <a:t>16. Pour from bottle </a:t>
            </a:r>
          </a:p>
          <a:p>
            <a:pPr marL="0" indent="0">
              <a:buFontTx/>
              <a:buNone/>
              <a:defRPr/>
            </a:pPr>
            <a:r>
              <a:rPr lang="en-US" dirty="0"/>
              <a:t>17. Brush teeth </a:t>
            </a:r>
          </a:p>
          <a:p>
            <a:pPr marL="0" indent="0">
              <a:buFontTx/>
              <a:buNone/>
              <a:defRPr/>
            </a:pPr>
            <a:r>
              <a:rPr lang="en-US" dirty="0"/>
              <a:t>18. Comb hair </a:t>
            </a:r>
          </a:p>
          <a:p>
            <a:pPr marL="0" indent="0">
              <a:buFontTx/>
              <a:buNone/>
              <a:defRPr/>
            </a:pPr>
            <a:r>
              <a:rPr lang="en-US" dirty="0"/>
              <a:t>19. Wash face </a:t>
            </a:r>
          </a:p>
          <a:p>
            <a:pPr marL="0" indent="0">
              <a:buFontTx/>
              <a:buNone/>
              <a:defRPr/>
            </a:pPr>
            <a:r>
              <a:rPr lang="en-US" dirty="0"/>
              <a:t>20. Wash neck </a:t>
            </a:r>
          </a:p>
          <a:p>
            <a:pPr marL="0" indent="0">
              <a:buFontTx/>
              <a:buNone/>
              <a:defRPr/>
            </a:pPr>
            <a:r>
              <a:rPr lang="en-US" dirty="0"/>
              <a:t>21. Shave </a:t>
            </a:r>
          </a:p>
          <a:p>
            <a:pPr marL="0" indent="0">
              <a:buFontTx/>
              <a:buNone/>
              <a:defRPr/>
            </a:pPr>
            <a:r>
              <a:rPr lang="en-US" dirty="0"/>
              <a:t>22. Eat with fork (power – disabled grasp) </a:t>
            </a:r>
          </a:p>
          <a:p>
            <a:pPr marL="0" indent="0">
              <a:buFontTx/>
              <a:buNone/>
              <a:defRPr/>
            </a:pPr>
            <a:r>
              <a:rPr lang="en-US" dirty="0"/>
              <a:t>23. Eat with spoon (power – disabled grasp) </a:t>
            </a:r>
          </a:p>
          <a:p>
            <a:pPr marL="0" indent="0">
              <a:buFontTx/>
              <a:buNone/>
              <a:defRPr/>
            </a:pPr>
            <a:r>
              <a:rPr lang="en-US" dirty="0"/>
              <a:t>24. Full workspace motion </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68CAD25-E50D-4367-63E0-6C7DD51EAF81}"/>
              </a:ext>
            </a:extLst>
          </p:cNvPr>
          <p:cNvSpPr>
            <a:spLocks noGrp="1"/>
          </p:cNvSpPr>
          <p:nvPr>
            <p:ph type="title"/>
          </p:nvPr>
        </p:nvSpPr>
        <p:spPr/>
        <p:txBody>
          <a:bodyPr/>
          <a:lstStyle/>
          <a:p>
            <a:r>
              <a:rPr lang="en-US" altLang="en-US"/>
              <a:t>Dynamics Modeling Application – Motivation </a:t>
            </a:r>
            <a:br>
              <a:rPr lang="en-US" altLang="en-US"/>
            </a:br>
            <a:r>
              <a:rPr lang="en-US" altLang="en-US"/>
              <a:t>Exoskeleton Design</a:t>
            </a:r>
          </a:p>
        </p:txBody>
      </p:sp>
      <p:sp>
        <p:nvSpPr>
          <p:cNvPr id="4" name="Footer Placeholder 2">
            <a:extLst>
              <a:ext uri="{FF2B5EF4-FFF2-40B4-BE49-F238E27FC236}">
                <a16:creationId xmlns:a16="http://schemas.microsoft.com/office/drawing/2014/main" id="{B9E2C6C5-BF21-CC62-465D-5BA9085788BA}"/>
              </a:ext>
            </a:extLst>
          </p:cNvPr>
          <p:cNvSpPr txBox="1">
            <a:spLocks noGrp="1"/>
          </p:cNvSpPr>
          <p:nvPr/>
        </p:nvSpPr>
        <p:spPr bwMode="auto">
          <a:xfrm>
            <a:off x="823913" y="628491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7652" name="Picture 2" descr="http://brand.ucla.edu/wp-content/uploads/2013/08/ucla-logotype-main-11.jpg">
            <a:extLst>
              <a:ext uri="{FF2B5EF4-FFF2-40B4-BE49-F238E27FC236}">
                <a16:creationId xmlns:a16="http://schemas.microsoft.com/office/drawing/2014/main" id="{A4A75C55-F15F-2C1B-953E-37DC86298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350"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
            <a:extLst>
              <a:ext uri="{FF2B5EF4-FFF2-40B4-BE49-F238E27FC236}">
                <a16:creationId xmlns:a16="http://schemas.microsoft.com/office/drawing/2014/main" id="{173D2F3F-C439-4462-6A49-CA74EC03DFE3}"/>
              </a:ext>
            </a:extLst>
          </p:cNvPr>
          <p:cNvSpPr>
            <a:spLocks noChangeArrowheads="1"/>
          </p:cNvSpPr>
          <p:nvPr/>
        </p:nvSpPr>
        <p:spPr bwMode="auto">
          <a:xfrm>
            <a:off x="1058863" y="5680075"/>
            <a:ext cx="7040562" cy="415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900">
                <a:solidFill>
                  <a:srgbClr val="444444"/>
                </a:solidFill>
                <a:latin typeface="Verdana" panose="020B0604030504040204" pitchFamily="34" charset="0"/>
              </a:rPr>
              <a:t>[</a:t>
            </a:r>
            <a:r>
              <a:rPr lang="en-US" altLang="en-US" sz="400"/>
              <a:t>  </a:t>
            </a:r>
            <a:r>
              <a:rPr lang="en-US" altLang="en-US" sz="600">
                <a:solidFill>
                  <a:srgbClr val="444444"/>
                </a:solidFill>
              </a:rPr>
              <a:t> </a:t>
            </a:r>
            <a:r>
              <a:rPr lang="en-US" altLang="en-US" sz="900">
                <a:solidFill>
                  <a:srgbClr val="004488"/>
                </a:solidFill>
                <a:latin typeface="Verdana" panose="020B0604030504040204" pitchFamily="34" charset="0"/>
                <a:hlinkClick r:id="rId3"/>
              </a:rPr>
              <a:t>CP19</a:t>
            </a:r>
            <a:r>
              <a:rPr lang="en-US" altLang="en-US" sz="900">
                <a:solidFill>
                  <a:srgbClr val="444444"/>
                </a:solidFill>
                <a:latin typeface="Verdana" panose="020B0604030504040204" pitchFamily="34" charset="0"/>
              </a:rPr>
              <a:t>] Rosen Jacob, Joel C. Perry, Nathan Manning, Stephen Burns, Blake Hannaford, </a:t>
            </a:r>
          </a:p>
          <a:p>
            <a:pPr algn="just"/>
            <a:r>
              <a:rPr lang="en-US" altLang="en-US" sz="900">
                <a:solidFill>
                  <a:srgbClr val="444444"/>
                </a:solidFill>
                <a:latin typeface="Verdana" panose="020B0604030504040204" pitchFamily="34" charset="0"/>
              </a:rPr>
              <a:t>The Human Arm Kinematics and Dynamics During Daily Activities </a:t>
            </a:r>
            <a:r>
              <a:rPr lang="en-US" altLang="en-US" sz="900">
                <a:solidFill>
                  <a:srgbClr val="444444"/>
                </a:solidFill>
              </a:rPr>
              <a:t>–</a:t>
            </a:r>
            <a:r>
              <a:rPr lang="en-US" altLang="en-US" sz="900">
                <a:solidFill>
                  <a:srgbClr val="444444"/>
                </a:solidFill>
                <a:latin typeface="Verdana" panose="020B0604030504040204" pitchFamily="34" charset="0"/>
              </a:rPr>
              <a:t> Toward a 7 DOF Upper Limb Powered Exoskeleton, - </a:t>
            </a:r>
          </a:p>
          <a:p>
            <a:pPr algn="just"/>
            <a:r>
              <a:rPr lang="en-US" altLang="en-US" sz="900">
                <a:solidFill>
                  <a:srgbClr val="444444"/>
                </a:solidFill>
                <a:latin typeface="Verdana" panose="020B0604030504040204" pitchFamily="34" charset="0"/>
              </a:rPr>
              <a:t>ICAR 2005 </a:t>
            </a:r>
            <a:r>
              <a:rPr lang="en-US" altLang="en-US" sz="900">
                <a:solidFill>
                  <a:srgbClr val="444444"/>
                </a:solidFill>
              </a:rPr>
              <a:t>–</a:t>
            </a:r>
            <a:r>
              <a:rPr lang="en-US" altLang="en-US" sz="900">
                <a:solidFill>
                  <a:srgbClr val="444444"/>
                </a:solidFill>
                <a:latin typeface="Verdana" panose="020B0604030504040204" pitchFamily="34" charset="0"/>
              </a:rPr>
              <a:t> Seattle WA, July 2005</a:t>
            </a:r>
            <a:r>
              <a:rPr lang="en-US" altLang="en-US" sz="400"/>
              <a:t> </a:t>
            </a:r>
            <a:endParaRPr lang="en-US" altLang="en-US"/>
          </a:p>
        </p:txBody>
      </p:sp>
      <p:pic>
        <p:nvPicPr>
          <p:cNvPr id="27654" name="Picture 2">
            <a:extLst>
              <a:ext uri="{FF2B5EF4-FFF2-40B4-BE49-F238E27FC236}">
                <a16:creationId xmlns:a16="http://schemas.microsoft.com/office/drawing/2014/main" id="{C692A0B8-7ED1-3B94-47E8-503310A386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2513" y="1477963"/>
            <a:ext cx="490855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65412</TotalTime>
  <Words>3996</Words>
  <Application>Microsoft Office PowerPoint</Application>
  <PresentationFormat>Widescreen</PresentationFormat>
  <Paragraphs>1073</Paragraphs>
  <Slides>77</Slides>
  <Notes>62</Notes>
  <HiddenSlides>1</HiddenSlides>
  <MMClips>4</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4" baseType="lpstr">
      <vt:lpstr>Arial</vt:lpstr>
      <vt:lpstr>Cambria Math</vt:lpstr>
      <vt:lpstr>Times New Roman</vt:lpstr>
      <vt:lpstr>Verdana</vt:lpstr>
      <vt:lpstr>Default Design</vt:lpstr>
      <vt:lpstr>Equation</vt:lpstr>
      <vt:lpstr>Microsoft Equation 3.0</vt:lpstr>
      <vt:lpstr>Manipulator Dynamics 1 </vt:lpstr>
      <vt:lpstr>Introduction  </vt:lpstr>
      <vt:lpstr>Forward Dynamics</vt:lpstr>
      <vt:lpstr>Inverse Dynamics </vt:lpstr>
      <vt:lpstr>Applications  </vt:lpstr>
      <vt:lpstr>Dynamics Modeling Application – Motivation  Exoskeleton Design </vt:lpstr>
      <vt:lpstr>PowerPoint Presentation</vt:lpstr>
      <vt:lpstr>Dynamics Modeling Application – Motivation  Exoskeleton Design</vt:lpstr>
      <vt:lpstr>Dynamics Modeling Application – Motivation  Exoskeleton Design</vt:lpstr>
      <vt:lpstr>PowerPoint Presentation</vt:lpstr>
      <vt:lpstr>PowerPoint Presentation</vt:lpstr>
      <vt:lpstr>PowerPoint Presentation</vt:lpstr>
      <vt:lpstr>Dynamics Modeling Application – Motivation  Exoskeleton Design</vt:lpstr>
      <vt:lpstr>Dynamics Modeling Application – Motivation  Exoskeleton Design</vt:lpstr>
      <vt:lpstr>Dynamics Modeling Application – Motivation  Exoskeleton Design</vt:lpstr>
      <vt:lpstr>Dynamics Model Application – Motivation Position Control  </vt:lpstr>
      <vt:lpstr>Dynamics Model Application – Motivation Position Control  </vt:lpstr>
      <vt:lpstr>Manipulator Dynamics – Newton Euler Equations  </vt:lpstr>
      <vt:lpstr>Iterative Newton Euler Equations  Steps of the Algorithm</vt:lpstr>
      <vt:lpstr>Iterative Newton-Euler Equations - Solution Procedure Phase 1: Outward Iteration </vt:lpstr>
      <vt:lpstr>Iterative Newton-Euler Equations - Solution Procedure Phase 2: Inward Iteration </vt:lpstr>
      <vt:lpstr>Dynamics - Newton-Euler Equations</vt:lpstr>
      <vt:lpstr>Newton Euler Equations  Derivation Based on Momentum </vt:lpstr>
      <vt:lpstr>Dynamics - Newton-Euler Equations</vt:lpstr>
      <vt:lpstr>Dynamics - Newton-Euler Equations</vt:lpstr>
      <vt:lpstr>Linear Momentum – Particle  </vt:lpstr>
      <vt:lpstr>Linear Momentum – Rigid Body  </vt:lpstr>
      <vt:lpstr>Angular Momentum – Particle  </vt:lpstr>
      <vt:lpstr>Angular Momentum – Rigid Body  </vt:lpstr>
      <vt:lpstr>Angular Momentum – Rigid Body  </vt:lpstr>
      <vt:lpstr>Transport Theorem –  Differentiation of a Vector in a Rotating Frame of Reference </vt:lpstr>
      <vt:lpstr>Transport Theorem –  Differentiation of a Vector in a Rotating Frame of Reference </vt:lpstr>
      <vt:lpstr>Transport Theorem –  Differentiation of a Vector in a Rotating Frame of Reference </vt:lpstr>
      <vt:lpstr>Transport Theorem – Derivation  </vt:lpstr>
      <vt:lpstr>Transport Theorem – Derivation  </vt:lpstr>
      <vt:lpstr>Transport Theorem – Derivation  </vt:lpstr>
      <vt:lpstr>Transport Theorem – Derivation  </vt:lpstr>
      <vt:lpstr>Transport Theorem – Derivation  </vt:lpstr>
      <vt:lpstr>Transport Theorem – Derivation  </vt:lpstr>
      <vt:lpstr>Transport Theorem – Derivation  </vt:lpstr>
      <vt:lpstr>Manipulator Dynamics – Newton Euler Equations  </vt:lpstr>
      <vt:lpstr>Dynamics - Newton-Euler Equations</vt:lpstr>
      <vt:lpstr>Deriving Angular Acceleration – Matrix Approach   </vt:lpstr>
      <vt:lpstr>Propagation of Acceleration – Angular Matrix Approach</vt:lpstr>
      <vt:lpstr>Propagation of Acceleration - Angular</vt:lpstr>
      <vt:lpstr>Deriving Angular Acceleration – Vector Approach (*)    </vt:lpstr>
      <vt:lpstr>Propagation of Acceleration – Angular  Vector Approach </vt:lpstr>
      <vt:lpstr>Propagation of Acceleration – Angular  Vector Approach </vt:lpstr>
      <vt:lpstr>Manipulator Dynamics – Newton Euler Equations  </vt:lpstr>
      <vt:lpstr>Dynamics - Newton-Euler Equations</vt:lpstr>
      <vt:lpstr>Propagation of Acceleration - Linear Simultaneous Linear and Rotational Velocity</vt:lpstr>
      <vt:lpstr>Deriving Linear Acceleration – Matrix Approach  </vt:lpstr>
      <vt:lpstr>Propagation of Acceleration – Linear Matrix Approach </vt:lpstr>
      <vt:lpstr>Propagation of Acceleration – Linear Matrix Approach </vt:lpstr>
      <vt:lpstr>Propagation of Acceleration – Linear Matrix Approach </vt:lpstr>
      <vt:lpstr>Propagation of Acceleration – Linear Matrix Approach </vt:lpstr>
      <vt:lpstr>Propagation of Acceleration – Linear Matrix Approach </vt:lpstr>
      <vt:lpstr>Propagation of Acceleration - Linear</vt:lpstr>
      <vt:lpstr>Deriving Linear Acceleration – Vector Approach (*)  </vt:lpstr>
      <vt:lpstr>PowerPoint Presentation</vt:lpstr>
      <vt:lpstr>Propagation of Acceleration – Linear Vector Approach  </vt:lpstr>
      <vt:lpstr>Propagation of Acceleration – Linear Vector Approach  </vt:lpstr>
      <vt:lpstr>Manipulator Dynamics – Newton Euler Equations  </vt:lpstr>
      <vt:lpstr>Dynamics - Newton-Euler Equations</vt:lpstr>
      <vt:lpstr>Expression of Force &amp; Torque With Respect to the CM </vt:lpstr>
      <vt:lpstr>Iterative Newton-Euler Equations</vt:lpstr>
      <vt:lpstr>Sum of Forces and Moment on a Link </vt:lpstr>
      <vt:lpstr>Sum of Forces and Moment on a Link </vt:lpstr>
      <vt:lpstr>Sum of Forces and Moment on a Link </vt:lpstr>
      <vt:lpstr>Sum of Forces and Moment on a Link </vt:lpstr>
      <vt:lpstr>Sum of Forces and Moment on a Link </vt:lpstr>
      <vt:lpstr>Sum of Forces and Moment on a Link </vt:lpstr>
      <vt:lpstr>Manipulator Dynamics – Newton Euler Equations  </vt:lpstr>
      <vt:lpstr>Iterative Newton Euler Equations  Steps of the Algorithm</vt:lpstr>
      <vt:lpstr>Iterative Newton-Euler Equations - Solution Procedure Phase 1: Outward Iteration </vt:lpstr>
      <vt:lpstr>Iterative Newton-Euler Equations - Solution Procedure Phase 2: Inward Iteration </vt:lpstr>
      <vt:lpstr>Iterative Newton-Euler Equations - Solution Procedure</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JacobRosen</cp:lastModifiedBy>
  <cp:revision>329</cp:revision>
  <cp:lastPrinted>2018-02-14T23:13:28Z</cp:lastPrinted>
  <dcterms:created xsi:type="dcterms:W3CDTF">2001-10-30T18:42:11Z</dcterms:created>
  <dcterms:modified xsi:type="dcterms:W3CDTF">2024-02-27T18:10:24Z</dcterms:modified>
</cp:coreProperties>
</file>